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1.xml" ContentType="application/vnd.openxmlformats-officedocument.presentationml.tags+xml"/>
  <Override PartName="/ppt/notesSlides/notesSlide4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2.xml" ContentType="application/vnd.openxmlformats-officedocument.presentationml.tags+xml"/>
  <Override PartName="/ppt/notesSlides/notesSlide4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5.xml" ContentType="application/vnd.openxmlformats-officedocument.presentationml.tags+xml"/>
  <Override PartName="/ppt/notesSlides/notesSlide44.xml" ContentType="application/vnd.openxmlformats-officedocument.presentationml.notesSlide+xml"/>
  <Override PartName="/ppt/tags/tag6.xml" ContentType="application/vnd.openxmlformats-officedocument.presentationml.tags+xml"/>
  <Override PartName="/ppt/notesSlides/notesSlide4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7.xml" ContentType="application/vnd.openxmlformats-officedocument.presentationml.tags+xml"/>
  <Override PartName="/ppt/notesSlides/notesSlide46.xml" ContentType="application/vnd.openxmlformats-officedocument.presentationml.notesSlide+xml"/>
  <Override PartName="/ppt/tags/tag8.xml" ContentType="application/vnd.openxmlformats-officedocument.presentationml.tags+xml"/>
  <Override PartName="/ppt/notesSlides/notesSlide47.xml" ContentType="application/vnd.openxmlformats-officedocument.presentationml.notesSlide+xml"/>
  <Override PartName="/ppt/tags/tag9.xml" ContentType="application/vnd.openxmlformats-officedocument.presentationml.tags+xml"/>
  <Override PartName="/ppt/notesSlides/notesSlide48.xml" ContentType="application/vnd.openxmlformats-officedocument.presentationml.notesSlide+xml"/>
  <Override PartName="/ppt/tags/tag10.xml" ContentType="application/vnd.openxmlformats-officedocument.presentationml.tags+xml"/>
  <Override PartName="/ppt/notesSlides/notesSlide4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11.xml" ContentType="application/vnd.openxmlformats-officedocument.presentationml.tags+xml"/>
  <Override PartName="/ppt/notesSlides/notesSlide5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12.xml" ContentType="application/vnd.openxmlformats-officedocument.presentationml.tags+xml"/>
  <Override PartName="/ppt/notesSlides/notesSlide51.xml" ContentType="application/vnd.openxmlformats-officedocument.presentationml.notesSlide+xml"/>
  <Override PartName="/ppt/tags/tag13.xml" ContentType="application/vnd.openxmlformats-officedocument.presentationml.tags+xml"/>
  <Override PartName="/ppt/notesSlides/notesSlide52.xml" ContentType="application/vnd.openxmlformats-officedocument.presentationml.notesSlide+xml"/>
  <Override PartName="/ppt/tags/tag14.xml" ContentType="application/vnd.openxmlformats-officedocument.presentationml.tags+xml"/>
  <Override PartName="/ppt/notesSlides/notesSlide53.xml" ContentType="application/vnd.openxmlformats-officedocument.presentationml.notesSlide+xml"/>
  <Override PartName="/ppt/tags/tag15.xml" ContentType="application/vnd.openxmlformats-officedocument.presentationml.tags+xml"/>
  <Override PartName="/ppt/notesSlides/notesSlide54.xml" ContentType="application/vnd.openxmlformats-officedocument.presentationml.notesSlide+xml"/>
  <Override PartName="/ppt/tags/tag16.xml" ContentType="application/vnd.openxmlformats-officedocument.presentationml.tags+xml"/>
  <Override PartName="/ppt/notesSlides/notesSlide55.xml" ContentType="application/vnd.openxmlformats-officedocument.presentationml.notesSlide+xml"/>
  <Override PartName="/ppt/tags/tag17.xml" ContentType="application/vnd.openxmlformats-officedocument.presentationml.tags+xml"/>
  <Override PartName="/ppt/notesSlides/notesSlide5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tags/tag18.xml" ContentType="application/vnd.openxmlformats-officedocument.presentationml.tags+xml"/>
  <Override PartName="/ppt/notesSlides/notesSlide5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ags/tag19.xml" ContentType="application/vnd.openxmlformats-officedocument.presentationml.tags+xml"/>
  <Override PartName="/ppt/notesSlides/notesSlide58.xml" ContentType="application/vnd.openxmlformats-officedocument.presentationml.notesSlide+xml"/>
  <Override PartName="/ppt/tags/tag20.xml" ContentType="application/vnd.openxmlformats-officedocument.presentationml.tags+xml"/>
  <Override PartName="/ppt/notesSlides/notesSlide5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1.xml" ContentType="application/vnd.openxmlformats-officedocument.presentationml.tags+xml"/>
  <Override PartName="/ppt/notesSlides/notesSlide6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22.xml" ContentType="application/vnd.openxmlformats-officedocument.presentationml.tags+xml"/>
  <Override PartName="/ppt/notesSlides/notesSlide63.xml" ContentType="application/vnd.openxmlformats-officedocument.presentationml.notesSlide+xml"/>
  <Override PartName="/ppt/tags/tag23.xml" ContentType="application/vnd.openxmlformats-officedocument.presentationml.tags+xml"/>
  <Override PartName="/ppt/notesSlides/notesSlide64.xml" ContentType="application/vnd.openxmlformats-officedocument.presentationml.notesSlide+xml"/>
  <Override PartName="/ppt/tags/tag24.xml" ContentType="application/vnd.openxmlformats-officedocument.presentationml.tags+xml"/>
  <Override PartName="/ppt/notesSlides/notesSlide6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tags/tag25.xml" ContentType="application/vnd.openxmlformats-officedocument.presentationml.tags+xml"/>
  <Override PartName="/ppt/notesSlides/notesSlide66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tags/tag26.xml" ContentType="application/vnd.openxmlformats-officedocument.presentationml.tags+xml"/>
  <Override PartName="/ppt/notesSlides/notesSlide67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tags/tag27.xml" ContentType="application/vnd.openxmlformats-officedocument.presentationml.tags+xml"/>
  <Override PartName="/ppt/notesSlides/notesSlide68.xml" ContentType="application/vnd.openxmlformats-officedocument.presentationml.notesSlide+xml"/>
  <Override PartName="/ppt/tags/tag28.xml" ContentType="application/vnd.openxmlformats-officedocument.presentationml.tags+xml"/>
  <Override PartName="/ppt/notesSlides/notesSlide69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tags/tag29.xml" ContentType="application/vnd.openxmlformats-officedocument.presentationml.tags+xml"/>
  <Override PartName="/ppt/notesSlides/notesSlide70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tags/tag30.xml" ContentType="application/vnd.openxmlformats-officedocument.presentationml.tags+xml"/>
  <Override PartName="/ppt/notesSlides/notesSlide71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tags/tag31.xml" ContentType="application/vnd.openxmlformats-officedocument.presentationml.tags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8" r:id="rId3"/>
    <p:sldId id="358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72" r:id="rId12"/>
    <p:sldId id="274" r:id="rId13"/>
    <p:sldId id="276" r:id="rId14"/>
    <p:sldId id="277" r:id="rId15"/>
    <p:sldId id="275" r:id="rId16"/>
    <p:sldId id="280" r:id="rId17"/>
    <p:sldId id="278" r:id="rId18"/>
    <p:sldId id="279" r:id="rId19"/>
    <p:sldId id="307" r:id="rId20"/>
    <p:sldId id="308" r:id="rId21"/>
    <p:sldId id="310" r:id="rId22"/>
    <p:sldId id="311" r:id="rId23"/>
    <p:sldId id="359" r:id="rId24"/>
    <p:sldId id="360" r:id="rId25"/>
    <p:sldId id="312" r:id="rId26"/>
    <p:sldId id="284" r:id="rId27"/>
    <p:sldId id="290" r:id="rId28"/>
    <p:sldId id="291" r:id="rId29"/>
    <p:sldId id="295" r:id="rId30"/>
    <p:sldId id="292" r:id="rId31"/>
    <p:sldId id="294" r:id="rId32"/>
    <p:sldId id="355" r:id="rId33"/>
    <p:sldId id="293" r:id="rId34"/>
    <p:sldId id="298" r:id="rId35"/>
    <p:sldId id="299" r:id="rId36"/>
    <p:sldId id="300" r:id="rId37"/>
    <p:sldId id="301" r:id="rId38"/>
    <p:sldId id="303" r:id="rId39"/>
    <p:sldId id="304" r:id="rId40"/>
    <p:sldId id="302" r:id="rId41"/>
    <p:sldId id="297" r:id="rId42"/>
    <p:sldId id="305" r:id="rId43"/>
    <p:sldId id="306" r:id="rId44"/>
    <p:sldId id="313" r:id="rId45"/>
    <p:sldId id="314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56" r:id="rId58"/>
    <p:sldId id="329" r:id="rId59"/>
    <p:sldId id="335" r:id="rId60"/>
    <p:sldId id="336" r:id="rId61"/>
    <p:sldId id="337" r:id="rId62"/>
    <p:sldId id="338" r:id="rId63"/>
    <p:sldId id="357" r:id="rId64"/>
    <p:sldId id="340" r:id="rId65"/>
    <p:sldId id="342" r:id="rId66"/>
    <p:sldId id="343" r:id="rId67"/>
    <p:sldId id="344" r:id="rId68"/>
    <p:sldId id="345" r:id="rId69"/>
    <p:sldId id="353" r:id="rId70"/>
    <p:sldId id="347" r:id="rId71"/>
    <p:sldId id="354" r:id="rId72"/>
    <p:sldId id="349" r:id="rId73"/>
    <p:sldId id="350" r:id="rId74"/>
    <p:sldId id="35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nt, Tria" initials="GT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774"/>
    <a:srgbClr val="4EE0A5"/>
    <a:srgbClr val="DF6FBF"/>
    <a:srgbClr val="38DC9A"/>
    <a:srgbClr val="CB9763"/>
    <a:srgbClr val="02B2B6"/>
    <a:srgbClr val="51F9FD"/>
    <a:srgbClr val="D2E115"/>
    <a:srgbClr val="C22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55" autoAdjust="0"/>
    <p:restoredTop sz="62916" autoAdjust="0"/>
  </p:normalViewPr>
  <p:slideViewPr>
    <p:cSldViewPr>
      <p:cViewPr varScale="1">
        <p:scale>
          <a:sx n="72" d="100"/>
          <a:sy n="72" d="100"/>
        </p:scale>
        <p:origin x="-27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 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65</c:v>
                </c:pt>
                <c:pt idx="2">
                  <c:v>60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 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75</c:v>
                </c:pt>
                <c:pt idx="2">
                  <c:v>75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81856"/>
        <c:axId val="33483392"/>
      </c:barChart>
      <c:catAx>
        <c:axId val="3348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483392"/>
        <c:crosses val="autoZero"/>
        <c:auto val="1"/>
        <c:lblAlgn val="ctr"/>
        <c:lblOffset val="100"/>
        <c:noMultiLvlLbl val="0"/>
      </c:catAx>
      <c:valAx>
        <c:axId val="3348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81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microsoft.com/office/2007/relationships/hdphoto" Target="../media/hdphoto2.wdp"/><Relationship Id="rId1" Type="http://schemas.openxmlformats.org/officeDocument/2006/relationships/image" Target="../media/image11.png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5.wdp"/><Relationship Id="rId1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microsoft.com/office/2007/relationships/hdphoto" Target="../media/hdphoto2.wdp"/><Relationship Id="rId1" Type="http://schemas.openxmlformats.org/officeDocument/2006/relationships/image" Target="../media/image11.png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5.wdp"/><Relationship Id="rId1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DD8AD-3147-4F78-B4C7-A70E26409689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1134DD-FC0E-4ED9-9294-88D084503769}">
      <dgm:prSet phldrT="[Text]"/>
      <dgm:spPr/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4A17CEE3-E67A-4069-A14F-F6B65DBA65E6}" type="parTrans" cxnId="{2813FED2-428C-45F4-A441-78FC8B354328}">
      <dgm:prSet/>
      <dgm:spPr/>
      <dgm:t>
        <a:bodyPr/>
        <a:lstStyle/>
        <a:p>
          <a:endParaRPr lang="en-US"/>
        </a:p>
      </dgm:t>
    </dgm:pt>
    <dgm:pt modelId="{A762E0CB-CF4F-43DF-B4E4-9B014EDB35BF}" type="sibTrans" cxnId="{2813FED2-428C-45F4-A441-78FC8B354328}">
      <dgm:prSet/>
      <dgm:spPr/>
      <dgm:t>
        <a:bodyPr/>
        <a:lstStyle/>
        <a:p>
          <a:endParaRPr lang="en-US"/>
        </a:p>
      </dgm:t>
    </dgm:pt>
    <dgm:pt modelId="{9A79F5DC-F36C-4DE2-8833-DF10E952B795}">
      <dgm:prSet phldrT="[Text]"/>
      <dgm:spPr/>
      <dgm:t>
        <a:bodyPr anchor="b"/>
        <a:lstStyle/>
        <a:p>
          <a:endParaRPr lang="en-US" dirty="0"/>
        </a:p>
      </dgm:t>
    </dgm:pt>
    <dgm:pt modelId="{F6FE3D30-6F82-4BD3-9CC8-A83AB190C074}" type="parTrans" cxnId="{76728790-9CD5-4A33-A7F5-45D894F9C6EB}">
      <dgm:prSet/>
      <dgm:spPr/>
      <dgm:t>
        <a:bodyPr/>
        <a:lstStyle/>
        <a:p>
          <a:endParaRPr lang="en-US"/>
        </a:p>
      </dgm:t>
    </dgm:pt>
    <dgm:pt modelId="{EB252FFF-2263-48EA-906D-B7E4B3306EA0}" type="sibTrans" cxnId="{76728790-9CD5-4A33-A7F5-45D894F9C6EB}">
      <dgm:prSet/>
      <dgm:spPr/>
      <dgm:t>
        <a:bodyPr/>
        <a:lstStyle/>
        <a:p>
          <a:endParaRPr lang="en-US"/>
        </a:p>
      </dgm:t>
    </dgm:pt>
    <dgm:pt modelId="{D8B45345-F65B-446F-9CBA-DCAACF08E233}">
      <dgm:prSet phldrT="[Text]"/>
      <dgm:spPr/>
      <dgm:t>
        <a:bodyPr anchor="t"/>
        <a:lstStyle/>
        <a:p>
          <a:endParaRPr lang="en-US" dirty="0"/>
        </a:p>
      </dgm:t>
    </dgm:pt>
    <dgm:pt modelId="{AAC2061F-6F11-43EC-9A13-DF8A414D0765}" type="parTrans" cxnId="{FD9DD794-AC93-4C8B-AF90-3747CA8ECF1F}">
      <dgm:prSet/>
      <dgm:spPr/>
      <dgm:t>
        <a:bodyPr/>
        <a:lstStyle/>
        <a:p>
          <a:endParaRPr lang="en-US"/>
        </a:p>
      </dgm:t>
    </dgm:pt>
    <dgm:pt modelId="{07D9EBD3-4EB7-4DCC-B451-1A8BCEE0C0CD}" type="sibTrans" cxnId="{FD9DD794-AC93-4C8B-AF90-3747CA8ECF1F}">
      <dgm:prSet/>
      <dgm:spPr/>
      <dgm:t>
        <a:bodyPr/>
        <a:lstStyle/>
        <a:p>
          <a:endParaRPr lang="en-US"/>
        </a:p>
      </dgm:t>
    </dgm:pt>
    <dgm:pt modelId="{E9401610-E745-4103-A12F-CF02A63AEBCD}">
      <dgm:prSet phldrT="[Text]" phldr="1"/>
      <dgm:spPr/>
      <dgm:t>
        <a:bodyPr/>
        <a:lstStyle/>
        <a:p>
          <a:endParaRPr lang="en-US"/>
        </a:p>
      </dgm:t>
    </dgm:pt>
    <dgm:pt modelId="{4E5C3C4D-8BB7-43D9-B61D-5803B1464BDE}" type="parTrans" cxnId="{3AC85007-4FD4-4E6F-8FA7-11C70CB219DB}">
      <dgm:prSet/>
      <dgm:spPr/>
      <dgm:t>
        <a:bodyPr/>
        <a:lstStyle/>
        <a:p>
          <a:endParaRPr lang="en-US"/>
        </a:p>
      </dgm:t>
    </dgm:pt>
    <dgm:pt modelId="{1C8414B9-76FB-4066-9B09-61BC8BC62388}" type="sibTrans" cxnId="{3AC85007-4FD4-4E6F-8FA7-11C70CB219DB}">
      <dgm:prSet/>
      <dgm:spPr/>
      <dgm:t>
        <a:bodyPr/>
        <a:lstStyle/>
        <a:p>
          <a:endParaRPr lang="en-US"/>
        </a:p>
      </dgm:t>
    </dgm:pt>
    <dgm:pt modelId="{B5ECA5D2-E6B3-4A1C-A149-FBA814CE8E2C}">
      <dgm:prSet/>
      <dgm:spPr/>
      <dgm:t>
        <a:bodyPr anchor="b"/>
        <a:lstStyle/>
        <a:p>
          <a:endParaRPr lang="en-US" dirty="0"/>
        </a:p>
      </dgm:t>
    </dgm:pt>
    <dgm:pt modelId="{AAE91B73-C41D-498D-8CEF-60DD08E867A3}" type="parTrans" cxnId="{2E4F93D5-A66F-4970-8911-8206745E2BB5}">
      <dgm:prSet/>
      <dgm:spPr/>
      <dgm:t>
        <a:bodyPr/>
        <a:lstStyle/>
        <a:p>
          <a:endParaRPr lang="en-US"/>
        </a:p>
      </dgm:t>
    </dgm:pt>
    <dgm:pt modelId="{2A7621A7-CC6B-4D4A-88E5-E576B2FC116A}" type="sibTrans" cxnId="{2E4F93D5-A66F-4970-8911-8206745E2BB5}">
      <dgm:prSet/>
      <dgm:spPr/>
      <dgm:t>
        <a:bodyPr/>
        <a:lstStyle/>
        <a:p>
          <a:endParaRPr lang="en-US"/>
        </a:p>
      </dgm:t>
    </dgm:pt>
    <dgm:pt modelId="{318810CA-81EB-4244-BEAB-6788DE793D64}">
      <dgm:prSet phldrT="[Text]"/>
      <dgm:spPr/>
      <dgm:t>
        <a:bodyPr anchor="t"/>
        <a:lstStyle/>
        <a:p>
          <a:endParaRPr lang="en-US" dirty="0"/>
        </a:p>
      </dgm:t>
    </dgm:pt>
    <dgm:pt modelId="{76F92A8F-08B1-42C6-AAC4-268D034326A1}" type="sibTrans" cxnId="{93F49740-4640-4A79-9949-E24987076726}">
      <dgm:prSet/>
      <dgm:spPr/>
      <dgm:t>
        <a:bodyPr/>
        <a:lstStyle/>
        <a:p>
          <a:endParaRPr lang="en-US"/>
        </a:p>
      </dgm:t>
    </dgm:pt>
    <dgm:pt modelId="{4D548B28-6CD5-4CD2-8D32-23BE43ACD5D9}" type="parTrans" cxnId="{93F49740-4640-4A79-9949-E24987076726}">
      <dgm:prSet/>
      <dgm:spPr/>
      <dgm:t>
        <a:bodyPr/>
        <a:lstStyle/>
        <a:p>
          <a:endParaRPr lang="en-US"/>
        </a:p>
      </dgm:t>
    </dgm:pt>
    <dgm:pt modelId="{4C435B74-E4D8-42F9-8EB8-462DE84DDBC1}" type="pres">
      <dgm:prSet presAssocID="{4B6DD8AD-3147-4F78-B4C7-A70E2640968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711B8-03CD-43D6-B8B0-81EEA7712703}" type="pres">
      <dgm:prSet presAssocID="{4B6DD8AD-3147-4F78-B4C7-A70E26409689}" presName="matrix" presStyleCnt="0"/>
      <dgm:spPr/>
    </dgm:pt>
    <dgm:pt modelId="{3A96A870-1E5B-4012-B290-41BEA3DE14D6}" type="pres">
      <dgm:prSet presAssocID="{4B6DD8AD-3147-4F78-B4C7-A70E26409689}" presName="tile1" presStyleLbl="node1" presStyleIdx="0" presStyleCnt="4"/>
      <dgm:spPr/>
      <dgm:t>
        <a:bodyPr/>
        <a:lstStyle/>
        <a:p>
          <a:endParaRPr lang="en-US"/>
        </a:p>
      </dgm:t>
    </dgm:pt>
    <dgm:pt modelId="{34763FA1-6520-414B-9153-E0E2981CAD51}" type="pres">
      <dgm:prSet presAssocID="{4B6DD8AD-3147-4F78-B4C7-A70E264096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978F4-A152-4F75-B170-AA09087D62F1}" type="pres">
      <dgm:prSet presAssocID="{4B6DD8AD-3147-4F78-B4C7-A70E26409689}" presName="tile2" presStyleLbl="node1" presStyleIdx="1" presStyleCnt="4"/>
      <dgm:spPr/>
      <dgm:t>
        <a:bodyPr/>
        <a:lstStyle/>
        <a:p>
          <a:endParaRPr lang="en-US"/>
        </a:p>
      </dgm:t>
    </dgm:pt>
    <dgm:pt modelId="{C283503B-FC9B-4DD3-9044-1CA6FB08AAE0}" type="pres">
      <dgm:prSet presAssocID="{4B6DD8AD-3147-4F78-B4C7-A70E264096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51544-6A4D-49A0-814B-5FCD6888FBD6}" type="pres">
      <dgm:prSet presAssocID="{4B6DD8AD-3147-4F78-B4C7-A70E26409689}" presName="tile3" presStyleLbl="node1" presStyleIdx="2" presStyleCnt="4" custLinFactNeighborY="-532"/>
      <dgm:spPr/>
      <dgm:t>
        <a:bodyPr/>
        <a:lstStyle/>
        <a:p>
          <a:endParaRPr lang="en-US"/>
        </a:p>
      </dgm:t>
    </dgm:pt>
    <dgm:pt modelId="{C347279D-CA01-4848-AA8F-0544111A8DAD}" type="pres">
      <dgm:prSet presAssocID="{4B6DD8AD-3147-4F78-B4C7-A70E264096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71A77-F2E2-4924-8C27-B0846CDCE6F7}" type="pres">
      <dgm:prSet presAssocID="{4B6DD8AD-3147-4F78-B4C7-A70E26409689}" presName="tile4" presStyleLbl="node1" presStyleIdx="3" presStyleCnt="4" custLinFactNeighborX="306" custLinFactNeighborY="-277"/>
      <dgm:spPr/>
      <dgm:t>
        <a:bodyPr/>
        <a:lstStyle/>
        <a:p>
          <a:endParaRPr lang="en-US"/>
        </a:p>
      </dgm:t>
    </dgm:pt>
    <dgm:pt modelId="{F6DC5BC3-E19E-4492-8A50-098490CE9B62}" type="pres">
      <dgm:prSet presAssocID="{4B6DD8AD-3147-4F78-B4C7-A70E264096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374FA-45CE-443C-B5B2-93A25C377A1A}" type="pres">
      <dgm:prSet presAssocID="{4B6DD8AD-3147-4F78-B4C7-A70E2640968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33851E2-6595-46A9-AE89-3A85F11F58A1}" type="presOf" srcId="{4B6DD8AD-3147-4F78-B4C7-A70E26409689}" destId="{4C435B74-E4D8-42F9-8EB8-462DE84DDBC1}" srcOrd="0" destOrd="0" presId="urn:microsoft.com/office/officeart/2005/8/layout/matrix1"/>
    <dgm:cxn modelId="{3AC85007-4FD4-4E6F-8FA7-11C70CB219DB}" srcId="{111134DD-FC0E-4ED9-9294-88D084503769}" destId="{E9401610-E745-4103-A12F-CF02A63AEBCD}" srcOrd="4" destOrd="0" parTransId="{4E5C3C4D-8BB7-43D9-B61D-5803B1464BDE}" sibTransId="{1C8414B9-76FB-4066-9B09-61BC8BC62388}"/>
    <dgm:cxn modelId="{1EC92424-E098-4786-BDF0-B01E32D72CB3}" type="presOf" srcId="{9A79F5DC-F36C-4DE2-8833-DF10E952B795}" destId="{3A96A870-1E5B-4012-B290-41BEA3DE14D6}" srcOrd="0" destOrd="0" presId="urn:microsoft.com/office/officeart/2005/8/layout/matrix1"/>
    <dgm:cxn modelId="{4762889F-C550-4C90-9B18-AAA5990BC1DC}" type="presOf" srcId="{D8B45345-F65B-446F-9CBA-DCAACF08E233}" destId="{F6DC5BC3-E19E-4492-8A50-098490CE9B62}" srcOrd="1" destOrd="0" presId="urn:microsoft.com/office/officeart/2005/8/layout/matrix1"/>
    <dgm:cxn modelId="{592325E5-1B01-482A-9B20-B595EE17BD55}" type="presOf" srcId="{111134DD-FC0E-4ED9-9294-88D084503769}" destId="{750374FA-45CE-443C-B5B2-93A25C377A1A}" srcOrd="0" destOrd="0" presId="urn:microsoft.com/office/officeart/2005/8/layout/matrix1"/>
    <dgm:cxn modelId="{8DE3EC3F-D6AE-49BF-81DB-F1B38D354F45}" type="presOf" srcId="{318810CA-81EB-4244-BEAB-6788DE793D64}" destId="{42E51544-6A4D-49A0-814B-5FCD6888FBD6}" srcOrd="0" destOrd="0" presId="urn:microsoft.com/office/officeart/2005/8/layout/matrix1"/>
    <dgm:cxn modelId="{2813FED2-428C-45F4-A441-78FC8B354328}" srcId="{4B6DD8AD-3147-4F78-B4C7-A70E26409689}" destId="{111134DD-FC0E-4ED9-9294-88D084503769}" srcOrd="0" destOrd="0" parTransId="{4A17CEE3-E67A-4069-A14F-F6B65DBA65E6}" sibTransId="{A762E0CB-CF4F-43DF-B4E4-9B014EDB35BF}"/>
    <dgm:cxn modelId="{25D7E8B9-A244-493D-B731-DC98023BD89A}" type="presOf" srcId="{9A79F5DC-F36C-4DE2-8833-DF10E952B795}" destId="{34763FA1-6520-414B-9153-E0E2981CAD51}" srcOrd="1" destOrd="0" presId="urn:microsoft.com/office/officeart/2005/8/layout/matrix1"/>
    <dgm:cxn modelId="{3AAB556A-93E1-42C9-808F-91B64B168618}" type="presOf" srcId="{B5ECA5D2-E6B3-4A1C-A149-FBA814CE8E2C}" destId="{9AC978F4-A152-4F75-B170-AA09087D62F1}" srcOrd="0" destOrd="0" presId="urn:microsoft.com/office/officeart/2005/8/layout/matrix1"/>
    <dgm:cxn modelId="{07F7E3C3-8EA5-4795-BF00-B889D2CAD32A}" type="presOf" srcId="{D8B45345-F65B-446F-9CBA-DCAACF08E233}" destId="{C7071A77-F2E2-4924-8C27-B0846CDCE6F7}" srcOrd="0" destOrd="0" presId="urn:microsoft.com/office/officeart/2005/8/layout/matrix1"/>
    <dgm:cxn modelId="{32112485-2497-41AF-806D-05DCD005E425}" type="presOf" srcId="{B5ECA5D2-E6B3-4A1C-A149-FBA814CE8E2C}" destId="{C283503B-FC9B-4DD3-9044-1CA6FB08AAE0}" srcOrd="1" destOrd="0" presId="urn:microsoft.com/office/officeart/2005/8/layout/matrix1"/>
    <dgm:cxn modelId="{76728790-9CD5-4A33-A7F5-45D894F9C6EB}" srcId="{111134DD-FC0E-4ED9-9294-88D084503769}" destId="{9A79F5DC-F36C-4DE2-8833-DF10E952B795}" srcOrd="0" destOrd="0" parTransId="{F6FE3D30-6F82-4BD3-9CC8-A83AB190C074}" sibTransId="{EB252FFF-2263-48EA-906D-B7E4B3306EA0}"/>
    <dgm:cxn modelId="{93F49740-4640-4A79-9949-E24987076726}" srcId="{111134DD-FC0E-4ED9-9294-88D084503769}" destId="{318810CA-81EB-4244-BEAB-6788DE793D64}" srcOrd="2" destOrd="0" parTransId="{4D548B28-6CD5-4CD2-8D32-23BE43ACD5D9}" sibTransId="{76F92A8F-08B1-42C6-AAC4-268D034326A1}"/>
    <dgm:cxn modelId="{D1BDFA21-7C97-4F9F-8E5F-A992B2BF066C}" type="presOf" srcId="{318810CA-81EB-4244-BEAB-6788DE793D64}" destId="{C347279D-CA01-4848-AA8F-0544111A8DAD}" srcOrd="1" destOrd="0" presId="urn:microsoft.com/office/officeart/2005/8/layout/matrix1"/>
    <dgm:cxn modelId="{2E4F93D5-A66F-4970-8911-8206745E2BB5}" srcId="{111134DD-FC0E-4ED9-9294-88D084503769}" destId="{B5ECA5D2-E6B3-4A1C-A149-FBA814CE8E2C}" srcOrd="1" destOrd="0" parTransId="{AAE91B73-C41D-498D-8CEF-60DD08E867A3}" sibTransId="{2A7621A7-CC6B-4D4A-88E5-E576B2FC116A}"/>
    <dgm:cxn modelId="{FD9DD794-AC93-4C8B-AF90-3747CA8ECF1F}" srcId="{111134DD-FC0E-4ED9-9294-88D084503769}" destId="{D8B45345-F65B-446F-9CBA-DCAACF08E233}" srcOrd="3" destOrd="0" parTransId="{AAC2061F-6F11-43EC-9A13-DF8A414D0765}" sibTransId="{07D9EBD3-4EB7-4DCC-B451-1A8BCEE0C0CD}"/>
    <dgm:cxn modelId="{70DB119F-A429-4D76-95A9-21AB0E85E222}" type="presParOf" srcId="{4C435B74-E4D8-42F9-8EB8-462DE84DDBC1}" destId="{A1A711B8-03CD-43D6-B8B0-81EEA7712703}" srcOrd="0" destOrd="0" presId="urn:microsoft.com/office/officeart/2005/8/layout/matrix1"/>
    <dgm:cxn modelId="{6DC5697D-5EB5-43D5-954E-E06320FE83FF}" type="presParOf" srcId="{A1A711B8-03CD-43D6-B8B0-81EEA7712703}" destId="{3A96A870-1E5B-4012-B290-41BEA3DE14D6}" srcOrd="0" destOrd="0" presId="urn:microsoft.com/office/officeart/2005/8/layout/matrix1"/>
    <dgm:cxn modelId="{37F597D6-ADCB-4C74-BDD7-5B558B13188B}" type="presParOf" srcId="{A1A711B8-03CD-43D6-B8B0-81EEA7712703}" destId="{34763FA1-6520-414B-9153-E0E2981CAD51}" srcOrd="1" destOrd="0" presId="urn:microsoft.com/office/officeart/2005/8/layout/matrix1"/>
    <dgm:cxn modelId="{10799293-E57E-45F3-AB31-8185D630B29A}" type="presParOf" srcId="{A1A711B8-03CD-43D6-B8B0-81EEA7712703}" destId="{9AC978F4-A152-4F75-B170-AA09087D62F1}" srcOrd="2" destOrd="0" presId="urn:microsoft.com/office/officeart/2005/8/layout/matrix1"/>
    <dgm:cxn modelId="{667CB87D-F52D-467A-94E5-82F75642DC29}" type="presParOf" srcId="{A1A711B8-03CD-43D6-B8B0-81EEA7712703}" destId="{C283503B-FC9B-4DD3-9044-1CA6FB08AAE0}" srcOrd="3" destOrd="0" presId="urn:microsoft.com/office/officeart/2005/8/layout/matrix1"/>
    <dgm:cxn modelId="{5FB1420A-7117-461F-8DBA-4DDD861D5284}" type="presParOf" srcId="{A1A711B8-03CD-43D6-B8B0-81EEA7712703}" destId="{42E51544-6A4D-49A0-814B-5FCD6888FBD6}" srcOrd="4" destOrd="0" presId="urn:microsoft.com/office/officeart/2005/8/layout/matrix1"/>
    <dgm:cxn modelId="{CF01E56C-CE02-45A4-9A1F-D8F4CAFECDB3}" type="presParOf" srcId="{A1A711B8-03CD-43D6-B8B0-81EEA7712703}" destId="{C347279D-CA01-4848-AA8F-0544111A8DAD}" srcOrd="5" destOrd="0" presId="urn:microsoft.com/office/officeart/2005/8/layout/matrix1"/>
    <dgm:cxn modelId="{43D9132E-EF74-4394-9E8B-EE2D82A8B837}" type="presParOf" srcId="{A1A711B8-03CD-43D6-B8B0-81EEA7712703}" destId="{C7071A77-F2E2-4924-8C27-B0846CDCE6F7}" srcOrd="6" destOrd="0" presId="urn:microsoft.com/office/officeart/2005/8/layout/matrix1"/>
    <dgm:cxn modelId="{EF3C57FC-3EC1-4752-9BB3-22EDD8713AAD}" type="presParOf" srcId="{A1A711B8-03CD-43D6-B8B0-81EEA7712703}" destId="{F6DC5BC3-E19E-4492-8A50-098490CE9B62}" srcOrd="7" destOrd="0" presId="urn:microsoft.com/office/officeart/2005/8/layout/matrix1"/>
    <dgm:cxn modelId="{319EE94A-5BF8-4749-B766-BF4AC66062C5}" type="presParOf" srcId="{4C435B74-E4D8-42F9-8EB8-462DE84DDBC1}" destId="{750374FA-45CE-443C-B5B2-93A25C377A1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10014F-AC7E-42EB-AE0B-2416BD847BCC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9DDAA7-C351-4493-B09D-62989C79010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32BAA05-71BF-48A9-9374-FC901AAFFB2C}" type="parTrans" cxnId="{A3D65110-FD1C-49F7-8177-3822D03C7BA7}">
      <dgm:prSet/>
      <dgm:spPr/>
      <dgm:t>
        <a:bodyPr/>
        <a:lstStyle/>
        <a:p>
          <a:endParaRPr lang="en-US"/>
        </a:p>
      </dgm:t>
    </dgm:pt>
    <dgm:pt modelId="{9FD77B90-445B-43E2-B17D-879AFBF47891}" type="sibTrans" cxnId="{A3D65110-FD1C-49F7-8177-3822D03C7BA7}">
      <dgm:prSet/>
      <dgm:spPr/>
      <dgm:t>
        <a:bodyPr/>
        <a:lstStyle/>
        <a:p>
          <a:endParaRPr lang="en-US"/>
        </a:p>
      </dgm:t>
    </dgm:pt>
    <dgm:pt modelId="{21957540-4C61-4FE7-967B-6FA19612C5F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834561B-30DD-4158-9B35-9F4CD5182525}" type="parTrans" cxnId="{A799F89D-79E9-4DD3-974D-D4CA915EF1B4}">
      <dgm:prSet/>
      <dgm:spPr/>
      <dgm:t>
        <a:bodyPr/>
        <a:lstStyle/>
        <a:p>
          <a:endParaRPr lang="en-US"/>
        </a:p>
      </dgm:t>
    </dgm:pt>
    <dgm:pt modelId="{00524972-8974-4162-B9E3-59F059B7AC27}" type="sibTrans" cxnId="{A799F89D-79E9-4DD3-974D-D4CA915EF1B4}">
      <dgm:prSet/>
      <dgm:spPr/>
      <dgm:t>
        <a:bodyPr/>
        <a:lstStyle/>
        <a:p>
          <a:endParaRPr lang="en-US"/>
        </a:p>
      </dgm:t>
    </dgm:pt>
    <dgm:pt modelId="{EF3A57B7-3649-49AD-BAC0-DEEA9C39372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CDBA9B4-FCE7-4094-A191-DB49108FAA18}" type="parTrans" cxnId="{44E00951-ED92-4630-8CA2-7AC9DA5A0437}">
      <dgm:prSet/>
      <dgm:spPr/>
      <dgm:t>
        <a:bodyPr/>
        <a:lstStyle/>
        <a:p>
          <a:endParaRPr lang="en-US"/>
        </a:p>
      </dgm:t>
    </dgm:pt>
    <dgm:pt modelId="{BDC736DD-C108-4054-A4FE-D24EE7B3CB45}" type="sibTrans" cxnId="{44E00951-ED92-4630-8CA2-7AC9DA5A0437}">
      <dgm:prSet/>
      <dgm:spPr/>
      <dgm:t>
        <a:bodyPr/>
        <a:lstStyle/>
        <a:p>
          <a:endParaRPr lang="en-US"/>
        </a:p>
      </dgm:t>
    </dgm:pt>
    <dgm:pt modelId="{4E376239-4E09-4135-8B34-34E448A00C1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801F943-6CAF-4020-A0DA-5EF06DEEB322}" type="parTrans" cxnId="{4D970372-39A9-4AC2-9552-A37DF99C3995}">
      <dgm:prSet/>
      <dgm:spPr/>
      <dgm:t>
        <a:bodyPr/>
        <a:lstStyle/>
        <a:p>
          <a:endParaRPr lang="en-US"/>
        </a:p>
      </dgm:t>
    </dgm:pt>
    <dgm:pt modelId="{A0E840E8-0FEF-4084-A117-FBDD5BC25BB9}" type="sibTrans" cxnId="{4D970372-39A9-4AC2-9552-A37DF99C3995}">
      <dgm:prSet/>
      <dgm:spPr/>
      <dgm:t>
        <a:bodyPr/>
        <a:lstStyle/>
        <a:p>
          <a:endParaRPr lang="en-US"/>
        </a:p>
      </dgm:t>
    </dgm:pt>
    <dgm:pt modelId="{007D314A-8A24-43F4-B482-982115CE86D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D16911-A0CB-4844-8720-1374B5ECD72E}" type="parTrans" cxnId="{F8FF56E3-283B-409B-BABF-71994A1C3994}">
      <dgm:prSet/>
      <dgm:spPr/>
      <dgm:t>
        <a:bodyPr/>
        <a:lstStyle/>
        <a:p>
          <a:endParaRPr lang="en-US"/>
        </a:p>
      </dgm:t>
    </dgm:pt>
    <dgm:pt modelId="{232B0F00-774B-40BE-8CBA-2B5BA6001619}" type="sibTrans" cxnId="{F8FF56E3-283B-409B-BABF-71994A1C3994}">
      <dgm:prSet/>
      <dgm:spPr/>
      <dgm:t>
        <a:bodyPr/>
        <a:lstStyle/>
        <a:p>
          <a:endParaRPr lang="en-US"/>
        </a:p>
      </dgm:t>
    </dgm:pt>
    <dgm:pt modelId="{A5C57A5D-26EB-4745-9E32-FD8A6222D81C}" type="pres">
      <dgm:prSet presAssocID="{8610014F-AC7E-42EB-AE0B-2416BD847BC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C6B951-1260-4309-A7C5-39B124F17313}" type="pres">
      <dgm:prSet presAssocID="{8610014F-AC7E-42EB-AE0B-2416BD847BCC}" presName="matrix" presStyleCnt="0"/>
      <dgm:spPr/>
    </dgm:pt>
    <dgm:pt modelId="{D5B1FDA0-F5C7-47B6-8C12-A44D4A1C7CD0}" type="pres">
      <dgm:prSet presAssocID="{8610014F-AC7E-42EB-AE0B-2416BD847BCC}" presName="tile1" presStyleLbl="node1" presStyleIdx="0" presStyleCnt="4"/>
      <dgm:spPr/>
      <dgm:t>
        <a:bodyPr/>
        <a:lstStyle/>
        <a:p>
          <a:endParaRPr lang="en-US"/>
        </a:p>
      </dgm:t>
    </dgm:pt>
    <dgm:pt modelId="{821E7667-FC20-4123-8C48-0BF5658772F7}" type="pres">
      <dgm:prSet presAssocID="{8610014F-AC7E-42EB-AE0B-2416BD847BC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E7972-F600-46AD-87E8-AF1D283710F8}" type="pres">
      <dgm:prSet presAssocID="{8610014F-AC7E-42EB-AE0B-2416BD847BCC}" presName="tile2" presStyleLbl="node1" presStyleIdx="1" presStyleCnt="4"/>
      <dgm:spPr/>
      <dgm:t>
        <a:bodyPr/>
        <a:lstStyle/>
        <a:p>
          <a:endParaRPr lang="en-US"/>
        </a:p>
      </dgm:t>
    </dgm:pt>
    <dgm:pt modelId="{2EACAC58-3D2E-4A46-B337-5F05F08B32E3}" type="pres">
      <dgm:prSet presAssocID="{8610014F-AC7E-42EB-AE0B-2416BD847BC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508ED-4A6C-435D-8F1A-B15685BB1BC3}" type="pres">
      <dgm:prSet presAssocID="{8610014F-AC7E-42EB-AE0B-2416BD847BCC}" presName="tile3" presStyleLbl="node1" presStyleIdx="2" presStyleCnt="4"/>
      <dgm:spPr/>
      <dgm:t>
        <a:bodyPr/>
        <a:lstStyle/>
        <a:p>
          <a:endParaRPr lang="en-US"/>
        </a:p>
      </dgm:t>
    </dgm:pt>
    <dgm:pt modelId="{BABFDA50-9693-4910-A1FF-522E48A5F466}" type="pres">
      <dgm:prSet presAssocID="{8610014F-AC7E-42EB-AE0B-2416BD847BC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8F666-AFE2-4699-80DF-CB1DA8C87B41}" type="pres">
      <dgm:prSet presAssocID="{8610014F-AC7E-42EB-AE0B-2416BD847BCC}" presName="tile4" presStyleLbl="node1" presStyleIdx="3" presStyleCnt="4"/>
      <dgm:spPr/>
      <dgm:t>
        <a:bodyPr/>
        <a:lstStyle/>
        <a:p>
          <a:endParaRPr lang="en-US"/>
        </a:p>
      </dgm:t>
    </dgm:pt>
    <dgm:pt modelId="{23EAC1ED-1B85-4830-A36F-F810EEE40310}" type="pres">
      <dgm:prSet presAssocID="{8610014F-AC7E-42EB-AE0B-2416BD847BC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3ECAB-A320-469F-9A82-F06F4C06F95D}" type="pres">
      <dgm:prSet presAssocID="{8610014F-AC7E-42EB-AE0B-2416BD847BCC}" presName="centerTile" presStyleLbl="fgShp" presStyleIdx="0" presStyleCnt="1" custScaleX="103174" custScaleY="10109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C30A893-E82E-46F4-A446-099494318AC5}" type="presOf" srcId="{21957540-4C61-4FE7-967B-6FA19612C5F5}" destId="{D5B1FDA0-F5C7-47B6-8C12-A44D4A1C7CD0}" srcOrd="0" destOrd="0" presId="urn:microsoft.com/office/officeart/2005/8/layout/matrix1"/>
    <dgm:cxn modelId="{68ED60FB-76C1-48D1-92CC-3D4B8D3AB1A2}" type="presOf" srcId="{21957540-4C61-4FE7-967B-6FA19612C5F5}" destId="{821E7667-FC20-4123-8C48-0BF5658772F7}" srcOrd="1" destOrd="0" presId="urn:microsoft.com/office/officeart/2005/8/layout/matrix1"/>
    <dgm:cxn modelId="{4272DF31-3308-4EC9-BEC0-DE2B2D236D18}" type="presOf" srcId="{EF3A57B7-3649-49AD-BAC0-DEEA9C393729}" destId="{4F6E7972-F600-46AD-87E8-AF1D283710F8}" srcOrd="0" destOrd="0" presId="urn:microsoft.com/office/officeart/2005/8/layout/matrix1"/>
    <dgm:cxn modelId="{844E632C-A856-4267-83D4-DD50F3CCBB5F}" type="presOf" srcId="{AE9DDAA7-C351-4493-B09D-62989C790104}" destId="{7A43ECAB-A320-469F-9A82-F06F4C06F95D}" srcOrd="0" destOrd="0" presId="urn:microsoft.com/office/officeart/2005/8/layout/matrix1"/>
    <dgm:cxn modelId="{A3D65110-FD1C-49F7-8177-3822D03C7BA7}" srcId="{8610014F-AC7E-42EB-AE0B-2416BD847BCC}" destId="{AE9DDAA7-C351-4493-B09D-62989C790104}" srcOrd="0" destOrd="0" parTransId="{B32BAA05-71BF-48A9-9374-FC901AAFFB2C}" sibTransId="{9FD77B90-445B-43E2-B17D-879AFBF47891}"/>
    <dgm:cxn modelId="{4D970372-39A9-4AC2-9552-A37DF99C3995}" srcId="{AE9DDAA7-C351-4493-B09D-62989C790104}" destId="{4E376239-4E09-4135-8B34-34E448A00C10}" srcOrd="2" destOrd="0" parTransId="{2801F943-6CAF-4020-A0DA-5EF06DEEB322}" sibTransId="{A0E840E8-0FEF-4084-A117-FBDD5BC25BB9}"/>
    <dgm:cxn modelId="{A799F89D-79E9-4DD3-974D-D4CA915EF1B4}" srcId="{AE9DDAA7-C351-4493-B09D-62989C790104}" destId="{21957540-4C61-4FE7-967B-6FA19612C5F5}" srcOrd="0" destOrd="0" parTransId="{F834561B-30DD-4158-9B35-9F4CD5182525}" sibTransId="{00524972-8974-4162-B9E3-59F059B7AC27}"/>
    <dgm:cxn modelId="{60CEF242-6FF4-4DD1-B480-69B129C961F4}" type="presOf" srcId="{007D314A-8A24-43F4-B482-982115CE86DE}" destId="{3AE8F666-AFE2-4699-80DF-CB1DA8C87B41}" srcOrd="0" destOrd="0" presId="urn:microsoft.com/office/officeart/2005/8/layout/matrix1"/>
    <dgm:cxn modelId="{44E00951-ED92-4630-8CA2-7AC9DA5A0437}" srcId="{AE9DDAA7-C351-4493-B09D-62989C790104}" destId="{EF3A57B7-3649-49AD-BAC0-DEEA9C393729}" srcOrd="1" destOrd="0" parTransId="{FCDBA9B4-FCE7-4094-A191-DB49108FAA18}" sibTransId="{BDC736DD-C108-4054-A4FE-D24EE7B3CB45}"/>
    <dgm:cxn modelId="{C224813E-D977-4944-B495-DE4B0F8141D7}" type="presOf" srcId="{8610014F-AC7E-42EB-AE0B-2416BD847BCC}" destId="{A5C57A5D-26EB-4745-9E32-FD8A6222D81C}" srcOrd="0" destOrd="0" presId="urn:microsoft.com/office/officeart/2005/8/layout/matrix1"/>
    <dgm:cxn modelId="{1313AF4A-171B-4F79-A5A3-16F05D73B3B2}" type="presOf" srcId="{4E376239-4E09-4135-8B34-34E448A00C10}" destId="{A8E508ED-4A6C-435D-8F1A-B15685BB1BC3}" srcOrd="0" destOrd="0" presId="urn:microsoft.com/office/officeart/2005/8/layout/matrix1"/>
    <dgm:cxn modelId="{B6E6E758-178D-4EB6-B2B7-28909EBF4E23}" type="presOf" srcId="{EF3A57B7-3649-49AD-BAC0-DEEA9C393729}" destId="{2EACAC58-3D2E-4A46-B337-5F05F08B32E3}" srcOrd="1" destOrd="0" presId="urn:microsoft.com/office/officeart/2005/8/layout/matrix1"/>
    <dgm:cxn modelId="{EE6E8151-193B-4B5F-B139-D806519B9257}" type="presOf" srcId="{4E376239-4E09-4135-8B34-34E448A00C10}" destId="{BABFDA50-9693-4910-A1FF-522E48A5F466}" srcOrd="1" destOrd="0" presId="urn:microsoft.com/office/officeart/2005/8/layout/matrix1"/>
    <dgm:cxn modelId="{F8FF56E3-283B-409B-BABF-71994A1C3994}" srcId="{AE9DDAA7-C351-4493-B09D-62989C790104}" destId="{007D314A-8A24-43F4-B482-982115CE86DE}" srcOrd="3" destOrd="0" parTransId="{4CD16911-A0CB-4844-8720-1374B5ECD72E}" sibTransId="{232B0F00-774B-40BE-8CBA-2B5BA6001619}"/>
    <dgm:cxn modelId="{0ACA5BDF-EAAD-4532-AE50-807E5B125376}" type="presOf" srcId="{007D314A-8A24-43F4-B482-982115CE86DE}" destId="{23EAC1ED-1B85-4830-A36F-F810EEE40310}" srcOrd="1" destOrd="0" presId="urn:microsoft.com/office/officeart/2005/8/layout/matrix1"/>
    <dgm:cxn modelId="{572D4771-724C-4C82-93A6-64E387BBCF8C}" type="presParOf" srcId="{A5C57A5D-26EB-4745-9E32-FD8A6222D81C}" destId="{C5C6B951-1260-4309-A7C5-39B124F17313}" srcOrd="0" destOrd="0" presId="urn:microsoft.com/office/officeart/2005/8/layout/matrix1"/>
    <dgm:cxn modelId="{335E71B8-78EC-47E3-B33E-D17458BAEDC2}" type="presParOf" srcId="{C5C6B951-1260-4309-A7C5-39B124F17313}" destId="{D5B1FDA0-F5C7-47B6-8C12-A44D4A1C7CD0}" srcOrd="0" destOrd="0" presId="urn:microsoft.com/office/officeart/2005/8/layout/matrix1"/>
    <dgm:cxn modelId="{579449DA-43C5-4113-8D26-1F982DA26B3B}" type="presParOf" srcId="{C5C6B951-1260-4309-A7C5-39B124F17313}" destId="{821E7667-FC20-4123-8C48-0BF5658772F7}" srcOrd="1" destOrd="0" presId="urn:microsoft.com/office/officeart/2005/8/layout/matrix1"/>
    <dgm:cxn modelId="{0060DF84-F40D-42A9-AE37-33C89C3EA6EB}" type="presParOf" srcId="{C5C6B951-1260-4309-A7C5-39B124F17313}" destId="{4F6E7972-F600-46AD-87E8-AF1D283710F8}" srcOrd="2" destOrd="0" presId="urn:microsoft.com/office/officeart/2005/8/layout/matrix1"/>
    <dgm:cxn modelId="{7C7584EF-5862-429C-AD26-B5F76E8E94DC}" type="presParOf" srcId="{C5C6B951-1260-4309-A7C5-39B124F17313}" destId="{2EACAC58-3D2E-4A46-B337-5F05F08B32E3}" srcOrd="3" destOrd="0" presId="urn:microsoft.com/office/officeart/2005/8/layout/matrix1"/>
    <dgm:cxn modelId="{2CD4672A-582E-491C-A323-82E232A5703A}" type="presParOf" srcId="{C5C6B951-1260-4309-A7C5-39B124F17313}" destId="{A8E508ED-4A6C-435D-8F1A-B15685BB1BC3}" srcOrd="4" destOrd="0" presId="urn:microsoft.com/office/officeart/2005/8/layout/matrix1"/>
    <dgm:cxn modelId="{79D72CFF-CE30-4EC7-B64F-5E88ABF0CBEA}" type="presParOf" srcId="{C5C6B951-1260-4309-A7C5-39B124F17313}" destId="{BABFDA50-9693-4910-A1FF-522E48A5F466}" srcOrd="5" destOrd="0" presId="urn:microsoft.com/office/officeart/2005/8/layout/matrix1"/>
    <dgm:cxn modelId="{D8FE449D-4BCA-42FF-B19A-CC4C69AAFA0E}" type="presParOf" srcId="{C5C6B951-1260-4309-A7C5-39B124F17313}" destId="{3AE8F666-AFE2-4699-80DF-CB1DA8C87B41}" srcOrd="6" destOrd="0" presId="urn:microsoft.com/office/officeart/2005/8/layout/matrix1"/>
    <dgm:cxn modelId="{422E4FA3-28C5-424D-A495-BF0C6A8E9D77}" type="presParOf" srcId="{C5C6B951-1260-4309-A7C5-39B124F17313}" destId="{23EAC1ED-1B85-4830-A36F-F810EEE40310}" srcOrd="7" destOrd="0" presId="urn:microsoft.com/office/officeart/2005/8/layout/matrix1"/>
    <dgm:cxn modelId="{A1AEDD7E-81CD-482F-95DF-B40E5E036843}" type="presParOf" srcId="{A5C57A5D-26EB-4745-9E32-FD8A6222D81C}" destId="{7A43ECAB-A320-469F-9A82-F06F4C06F9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97C20A-AAE9-4E31-8956-5516FAAB345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192C104-A701-438F-99A2-2C75187F4E47}">
      <dgm:prSet phldrT="[Text]"/>
      <dgm:spPr/>
      <dgm:t>
        <a:bodyPr/>
        <a:lstStyle/>
        <a:p>
          <a:r>
            <a:rPr lang="en-US" dirty="0" smtClean="0"/>
            <a:t> The Preliminary Conference</a:t>
          </a:r>
          <a:endParaRPr lang="en-US" dirty="0"/>
        </a:p>
      </dgm:t>
    </dgm:pt>
    <dgm:pt modelId="{253077C1-C56E-4034-A42F-96864EA69AEE}" type="parTrans" cxnId="{1B26BADF-1A8A-417B-81E6-835889C09C96}">
      <dgm:prSet/>
      <dgm:spPr/>
      <dgm:t>
        <a:bodyPr/>
        <a:lstStyle/>
        <a:p>
          <a:endParaRPr lang="en-US"/>
        </a:p>
      </dgm:t>
    </dgm:pt>
    <dgm:pt modelId="{60FDABF2-D81E-47A9-B10E-61F35059571A}" type="sibTrans" cxnId="{1B26BADF-1A8A-417B-81E6-835889C09C96}">
      <dgm:prSet/>
      <dgm:spPr/>
      <dgm:t>
        <a:bodyPr/>
        <a:lstStyle/>
        <a:p>
          <a:endParaRPr lang="en-US"/>
        </a:p>
      </dgm:t>
    </dgm:pt>
    <dgm:pt modelId="{0CEEB40A-A01F-45AA-A782-65B2158F1C1D}">
      <dgm:prSet phldrT="[Text]"/>
      <dgm:spPr/>
      <dgm:t>
        <a:bodyPr/>
        <a:lstStyle/>
        <a:p>
          <a:r>
            <a:rPr lang="en-US" dirty="0" smtClean="0"/>
            <a:t> The Mid-Course Conference</a:t>
          </a:r>
          <a:endParaRPr lang="en-US" dirty="0"/>
        </a:p>
      </dgm:t>
    </dgm:pt>
    <dgm:pt modelId="{E8E52D6D-084E-4452-81D4-49AB62589B7C}" type="parTrans" cxnId="{51014878-9A4C-4CAF-80DA-249A97F1A9E7}">
      <dgm:prSet/>
      <dgm:spPr/>
      <dgm:t>
        <a:bodyPr/>
        <a:lstStyle/>
        <a:p>
          <a:endParaRPr lang="en-US"/>
        </a:p>
      </dgm:t>
    </dgm:pt>
    <dgm:pt modelId="{05046B52-AFD8-42DE-B201-B78E9B5C5D95}" type="sibTrans" cxnId="{51014878-9A4C-4CAF-80DA-249A97F1A9E7}">
      <dgm:prSet/>
      <dgm:spPr/>
      <dgm:t>
        <a:bodyPr/>
        <a:lstStyle/>
        <a:p>
          <a:endParaRPr lang="en-US"/>
        </a:p>
      </dgm:t>
    </dgm:pt>
    <dgm:pt modelId="{6175B1FB-081F-4E75-A4B5-5DF4AD6554AD}">
      <dgm:prSet phldrT="[Text]"/>
      <dgm:spPr/>
      <dgm:t>
        <a:bodyPr/>
        <a:lstStyle/>
        <a:p>
          <a:r>
            <a:rPr lang="en-US" dirty="0" smtClean="0"/>
            <a:t> The Summative Conference</a:t>
          </a:r>
          <a:endParaRPr lang="en-US" dirty="0"/>
        </a:p>
      </dgm:t>
    </dgm:pt>
    <dgm:pt modelId="{8A6280D2-53F5-4B2D-8FF3-EEB20801B5D2}" type="parTrans" cxnId="{EBA08867-EC44-4012-94C4-3848134D5BEB}">
      <dgm:prSet/>
      <dgm:spPr/>
      <dgm:t>
        <a:bodyPr/>
        <a:lstStyle/>
        <a:p>
          <a:endParaRPr lang="en-US"/>
        </a:p>
      </dgm:t>
    </dgm:pt>
    <dgm:pt modelId="{883513F6-8C25-4120-B8D4-A0256B245FB0}" type="sibTrans" cxnId="{EBA08867-EC44-4012-94C4-3848134D5BEB}">
      <dgm:prSet/>
      <dgm:spPr/>
      <dgm:t>
        <a:bodyPr/>
        <a:lstStyle/>
        <a:p>
          <a:endParaRPr lang="en-US"/>
        </a:p>
      </dgm:t>
    </dgm:pt>
    <dgm:pt modelId="{39571F71-8C0A-43AB-9786-AC7FCF7EF1DC}" type="pres">
      <dgm:prSet presAssocID="{E997C20A-AAE9-4E31-8956-5516FAAB3455}" presName="CompostProcess" presStyleCnt="0">
        <dgm:presLayoutVars>
          <dgm:dir/>
          <dgm:resizeHandles val="exact"/>
        </dgm:presLayoutVars>
      </dgm:prSet>
      <dgm:spPr/>
    </dgm:pt>
    <dgm:pt modelId="{EA58BDDA-168D-400C-B623-43401A4BD088}" type="pres">
      <dgm:prSet presAssocID="{E997C20A-AAE9-4E31-8956-5516FAAB3455}" presName="arrow" presStyleLbl="bgShp" presStyleIdx="0" presStyleCnt="1"/>
      <dgm:spPr/>
    </dgm:pt>
    <dgm:pt modelId="{081A9E9E-BA4A-4ECB-AE2B-B169B007ADBE}" type="pres">
      <dgm:prSet presAssocID="{E997C20A-AAE9-4E31-8956-5516FAAB3455}" presName="linearProcess" presStyleCnt="0"/>
      <dgm:spPr/>
    </dgm:pt>
    <dgm:pt modelId="{B5AFAC10-E716-4C55-926A-C4166B9B6228}" type="pres">
      <dgm:prSet presAssocID="{1192C104-A701-438F-99A2-2C75187F4E4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7B18B-C0CD-4090-9B36-E5B23BC49368}" type="pres">
      <dgm:prSet presAssocID="{60FDABF2-D81E-47A9-B10E-61F35059571A}" presName="sibTrans" presStyleCnt="0"/>
      <dgm:spPr/>
    </dgm:pt>
    <dgm:pt modelId="{687AA58B-E59C-415F-936C-4ACCAE07CBA7}" type="pres">
      <dgm:prSet presAssocID="{0CEEB40A-A01F-45AA-A782-65B2158F1C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21D3-6443-4756-B52F-C79072755AA6}" type="pres">
      <dgm:prSet presAssocID="{05046B52-AFD8-42DE-B201-B78E9B5C5D95}" presName="sibTrans" presStyleCnt="0"/>
      <dgm:spPr/>
    </dgm:pt>
    <dgm:pt modelId="{F4BACF6E-4C32-4093-841E-D1A3DC6B721A}" type="pres">
      <dgm:prSet presAssocID="{6175B1FB-081F-4E75-A4B5-5DF4AD6554A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6BADF-1A8A-417B-81E6-835889C09C96}" srcId="{E997C20A-AAE9-4E31-8956-5516FAAB3455}" destId="{1192C104-A701-438F-99A2-2C75187F4E47}" srcOrd="0" destOrd="0" parTransId="{253077C1-C56E-4034-A42F-96864EA69AEE}" sibTransId="{60FDABF2-D81E-47A9-B10E-61F35059571A}"/>
    <dgm:cxn modelId="{F360978A-5004-451A-8084-CEA732B33860}" type="presOf" srcId="{E997C20A-AAE9-4E31-8956-5516FAAB3455}" destId="{39571F71-8C0A-43AB-9786-AC7FCF7EF1DC}" srcOrd="0" destOrd="0" presId="urn:microsoft.com/office/officeart/2005/8/layout/hProcess9"/>
    <dgm:cxn modelId="{6603FC69-4FE3-48FF-8193-B8BC1781C172}" type="presOf" srcId="{6175B1FB-081F-4E75-A4B5-5DF4AD6554AD}" destId="{F4BACF6E-4C32-4093-841E-D1A3DC6B721A}" srcOrd="0" destOrd="0" presId="urn:microsoft.com/office/officeart/2005/8/layout/hProcess9"/>
    <dgm:cxn modelId="{EBA08867-EC44-4012-94C4-3848134D5BEB}" srcId="{E997C20A-AAE9-4E31-8956-5516FAAB3455}" destId="{6175B1FB-081F-4E75-A4B5-5DF4AD6554AD}" srcOrd="2" destOrd="0" parTransId="{8A6280D2-53F5-4B2D-8FF3-EEB20801B5D2}" sibTransId="{883513F6-8C25-4120-B8D4-A0256B245FB0}"/>
    <dgm:cxn modelId="{C59AC8ED-5231-4EFF-B1A7-B03F05CEFBF9}" type="presOf" srcId="{1192C104-A701-438F-99A2-2C75187F4E47}" destId="{B5AFAC10-E716-4C55-926A-C4166B9B6228}" srcOrd="0" destOrd="0" presId="urn:microsoft.com/office/officeart/2005/8/layout/hProcess9"/>
    <dgm:cxn modelId="{51014878-9A4C-4CAF-80DA-249A97F1A9E7}" srcId="{E997C20A-AAE9-4E31-8956-5516FAAB3455}" destId="{0CEEB40A-A01F-45AA-A782-65B2158F1C1D}" srcOrd="1" destOrd="0" parTransId="{E8E52D6D-084E-4452-81D4-49AB62589B7C}" sibTransId="{05046B52-AFD8-42DE-B201-B78E9B5C5D95}"/>
    <dgm:cxn modelId="{7056285B-E828-4C5F-A0B7-25D55589EC59}" type="presOf" srcId="{0CEEB40A-A01F-45AA-A782-65B2158F1C1D}" destId="{687AA58B-E59C-415F-936C-4ACCAE07CBA7}" srcOrd="0" destOrd="0" presId="urn:microsoft.com/office/officeart/2005/8/layout/hProcess9"/>
    <dgm:cxn modelId="{7283A79D-1FBF-45DA-845F-44B5674326B2}" type="presParOf" srcId="{39571F71-8C0A-43AB-9786-AC7FCF7EF1DC}" destId="{EA58BDDA-168D-400C-B623-43401A4BD088}" srcOrd="0" destOrd="0" presId="urn:microsoft.com/office/officeart/2005/8/layout/hProcess9"/>
    <dgm:cxn modelId="{6E17D7A0-86C5-4D4A-84D3-3B3F766CDA29}" type="presParOf" srcId="{39571F71-8C0A-43AB-9786-AC7FCF7EF1DC}" destId="{081A9E9E-BA4A-4ECB-AE2B-B169B007ADBE}" srcOrd="1" destOrd="0" presId="urn:microsoft.com/office/officeart/2005/8/layout/hProcess9"/>
    <dgm:cxn modelId="{D7F13F0E-C273-4D0D-ADE3-53E28BB20E01}" type="presParOf" srcId="{081A9E9E-BA4A-4ECB-AE2B-B169B007ADBE}" destId="{B5AFAC10-E716-4C55-926A-C4166B9B6228}" srcOrd="0" destOrd="0" presId="urn:microsoft.com/office/officeart/2005/8/layout/hProcess9"/>
    <dgm:cxn modelId="{FEAC6982-42FE-4FC5-AD86-5467F1958BC7}" type="presParOf" srcId="{081A9E9E-BA4A-4ECB-AE2B-B169B007ADBE}" destId="{4187B18B-C0CD-4090-9B36-E5B23BC49368}" srcOrd="1" destOrd="0" presId="urn:microsoft.com/office/officeart/2005/8/layout/hProcess9"/>
    <dgm:cxn modelId="{BA194B85-5508-4143-B980-C8EC69517582}" type="presParOf" srcId="{081A9E9E-BA4A-4ECB-AE2B-B169B007ADBE}" destId="{687AA58B-E59C-415F-936C-4ACCAE07CBA7}" srcOrd="2" destOrd="0" presId="urn:microsoft.com/office/officeart/2005/8/layout/hProcess9"/>
    <dgm:cxn modelId="{ED3DC2AB-5D25-4FD5-BF41-5D15AF778E03}" type="presParOf" srcId="{081A9E9E-BA4A-4ECB-AE2B-B169B007ADBE}" destId="{180021D3-6443-4756-B52F-C79072755AA6}" srcOrd="3" destOrd="0" presId="urn:microsoft.com/office/officeart/2005/8/layout/hProcess9"/>
    <dgm:cxn modelId="{F194546F-A7C5-466B-A6D5-2669E376C61B}" type="presParOf" srcId="{081A9E9E-BA4A-4ECB-AE2B-B169B007ADBE}" destId="{F4BACF6E-4C32-4093-841E-D1A3DC6B72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67F8F1-C108-4579-8953-F1413EC1906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A8DAC1-662B-4C25-BBEF-751A7EE54854}">
      <dgm:prSet phldrT="[Text]"/>
      <dgm:spPr/>
      <dgm:t>
        <a:bodyPr/>
        <a:lstStyle/>
        <a:p>
          <a:r>
            <a:rPr lang="en-US" dirty="0" smtClean="0"/>
            <a:t>Minimum of 6 students</a:t>
          </a:r>
          <a:endParaRPr lang="en-US" dirty="0"/>
        </a:p>
      </dgm:t>
    </dgm:pt>
    <dgm:pt modelId="{7D5C603A-6756-44E5-9C38-9CE0E04EE6D5}" type="parTrans" cxnId="{CDCADDED-A6AC-46EA-AF12-39E468D0DAFE}">
      <dgm:prSet/>
      <dgm:spPr/>
      <dgm:t>
        <a:bodyPr/>
        <a:lstStyle/>
        <a:p>
          <a:endParaRPr lang="en-US"/>
        </a:p>
      </dgm:t>
    </dgm:pt>
    <dgm:pt modelId="{AF43BA61-ADBD-4D82-9C7B-23E28FC4AD90}" type="sibTrans" cxnId="{CDCADDED-A6AC-46EA-AF12-39E468D0DAFE}">
      <dgm:prSet/>
      <dgm:spPr/>
      <dgm:t>
        <a:bodyPr/>
        <a:lstStyle/>
        <a:p>
          <a:endParaRPr lang="en-US"/>
        </a:p>
      </dgm:t>
    </dgm:pt>
    <dgm:pt modelId="{6C31231A-BC96-44C2-ACFA-4FD970459215}">
      <dgm:prSet phldrT="[Text]"/>
      <dgm:spPr/>
      <dgm:t>
        <a:bodyPr/>
        <a:lstStyle/>
        <a:p>
          <a:r>
            <a:rPr lang="en-US" dirty="0" smtClean="0"/>
            <a:t>RECOMMENDED</a:t>
          </a:r>
          <a:endParaRPr lang="en-US" dirty="0"/>
        </a:p>
      </dgm:t>
    </dgm:pt>
    <dgm:pt modelId="{D44917A3-C4B5-473D-A06B-7F117E78E51F}" type="parTrans" cxnId="{9B570040-36DA-4E91-9FD2-8578757EEE51}">
      <dgm:prSet/>
      <dgm:spPr/>
      <dgm:t>
        <a:bodyPr/>
        <a:lstStyle/>
        <a:p>
          <a:endParaRPr lang="en-US"/>
        </a:p>
      </dgm:t>
    </dgm:pt>
    <dgm:pt modelId="{AA547028-EC6B-43B6-97C0-EABBDD8DEA01}" type="sibTrans" cxnId="{9B570040-36DA-4E91-9FD2-8578757EEE51}">
      <dgm:prSet/>
      <dgm:spPr/>
      <dgm:t>
        <a:bodyPr/>
        <a:lstStyle/>
        <a:p>
          <a:endParaRPr lang="en-US"/>
        </a:p>
      </dgm:t>
    </dgm:pt>
    <dgm:pt modelId="{739F1515-713D-4AFF-9407-4AE1BBDB48F1}">
      <dgm:prSet phldrT="[Text]"/>
      <dgm:spPr/>
      <dgm:t>
        <a:bodyPr/>
        <a:lstStyle/>
        <a:p>
          <a:endParaRPr lang="en-US" dirty="0"/>
        </a:p>
      </dgm:t>
    </dgm:pt>
    <dgm:pt modelId="{4D2015DE-CEF5-41AF-89B4-46DF69A93CED}" type="parTrans" cxnId="{47427013-5CDC-47CE-A87C-A4452E956B32}">
      <dgm:prSet/>
      <dgm:spPr/>
      <dgm:t>
        <a:bodyPr/>
        <a:lstStyle/>
        <a:p>
          <a:endParaRPr lang="en-US"/>
        </a:p>
      </dgm:t>
    </dgm:pt>
    <dgm:pt modelId="{83DBB3D0-B0CF-4771-A66A-5DD1E974B93F}" type="sibTrans" cxnId="{47427013-5CDC-47CE-A87C-A4452E956B32}">
      <dgm:prSet/>
      <dgm:spPr/>
      <dgm:t>
        <a:bodyPr/>
        <a:lstStyle/>
        <a:p>
          <a:endParaRPr lang="en-US"/>
        </a:p>
      </dgm:t>
    </dgm:pt>
    <dgm:pt modelId="{22F00F88-28E7-4B01-80EC-DCC45EB8596D}">
      <dgm:prSet phldrT="[Text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1C77DB67-1729-46A4-8F27-5CFF9319BCD4}" type="sibTrans" cxnId="{68A4952D-2531-49B7-A8A4-049BAC58402C}">
      <dgm:prSet/>
      <dgm:spPr/>
      <dgm:t>
        <a:bodyPr/>
        <a:lstStyle/>
        <a:p>
          <a:endParaRPr lang="en-US"/>
        </a:p>
      </dgm:t>
    </dgm:pt>
    <dgm:pt modelId="{ECDFCDBF-D632-4DED-9732-B5A4CD8DE6E9}" type="parTrans" cxnId="{68A4952D-2531-49B7-A8A4-049BAC58402C}">
      <dgm:prSet/>
      <dgm:spPr/>
      <dgm:t>
        <a:bodyPr/>
        <a:lstStyle/>
        <a:p>
          <a:endParaRPr lang="en-US"/>
        </a:p>
      </dgm:t>
    </dgm:pt>
    <dgm:pt modelId="{D786A0F1-9488-4F6B-B6CB-AB616841C67B}" type="pres">
      <dgm:prSet presAssocID="{F567F8F1-C108-4579-8953-F1413EC190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603CB-DE8E-4CE2-A281-B01F5901D0AA}" type="pres">
      <dgm:prSet presAssocID="{23A8DAC1-662B-4C25-BBEF-751A7EE54854}" presName="linNode" presStyleCnt="0"/>
      <dgm:spPr/>
    </dgm:pt>
    <dgm:pt modelId="{A61D4959-E002-40C1-B44F-1C25C1733B79}" type="pres">
      <dgm:prSet presAssocID="{23A8DAC1-662B-4C25-BBEF-751A7EE5485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31E4E-498F-494D-850C-D90FA951377A}" type="pres">
      <dgm:prSet presAssocID="{23A8DAC1-662B-4C25-BBEF-751A7EE5485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10BD8-EBAA-44CA-9F96-0874DEE79605}" type="pres">
      <dgm:prSet presAssocID="{AF43BA61-ADBD-4D82-9C7B-23E28FC4AD90}" presName="sp" presStyleCnt="0"/>
      <dgm:spPr/>
    </dgm:pt>
    <dgm:pt modelId="{4EB838C5-A79E-4177-BA54-40A321A024A8}" type="pres">
      <dgm:prSet presAssocID="{6C31231A-BC96-44C2-ACFA-4FD970459215}" presName="linNode" presStyleCnt="0"/>
      <dgm:spPr/>
    </dgm:pt>
    <dgm:pt modelId="{F80512FC-399A-4140-B85E-726CD2301C11}" type="pres">
      <dgm:prSet presAssocID="{6C31231A-BC96-44C2-ACFA-4FD97045921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6AEF2-D9C6-4A8C-9DF4-F27377BE5635}" type="pres">
      <dgm:prSet presAssocID="{6C31231A-BC96-44C2-ACFA-4FD97045921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570040-36DA-4E91-9FD2-8578757EEE51}" srcId="{F567F8F1-C108-4579-8953-F1413EC19066}" destId="{6C31231A-BC96-44C2-ACFA-4FD970459215}" srcOrd="1" destOrd="0" parTransId="{D44917A3-C4B5-473D-A06B-7F117E78E51F}" sibTransId="{AA547028-EC6B-43B6-97C0-EABBDD8DEA01}"/>
    <dgm:cxn modelId="{47427013-5CDC-47CE-A87C-A4452E956B32}" srcId="{6C31231A-BC96-44C2-ACFA-4FD970459215}" destId="{739F1515-713D-4AFF-9407-4AE1BBDB48F1}" srcOrd="0" destOrd="0" parTransId="{4D2015DE-CEF5-41AF-89B4-46DF69A93CED}" sibTransId="{83DBB3D0-B0CF-4771-A66A-5DD1E974B93F}"/>
    <dgm:cxn modelId="{916F667C-7258-4E45-B2C2-3872497B8F97}" type="presOf" srcId="{6C31231A-BC96-44C2-ACFA-4FD970459215}" destId="{F80512FC-399A-4140-B85E-726CD2301C11}" srcOrd="0" destOrd="0" presId="urn:microsoft.com/office/officeart/2005/8/layout/vList5"/>
    <dgm:cxn modelId="{824A942E-780E-408C-8C9C-55152CFF7E01}" type="presOf" srcId="{739F1515-713D-4AFF-9407-4AE1BBDB48F1}" destId="{4D56AEF2-D9C6-4A8C-9DF4-F27377BE5635}" srcOrd="0" destOrd="0" presId="urn:microsoft.com/office/officeart/2005/8/layout/vList5"/>
    <dgm:cxn modelId="{CDCADDED-A6AC-46EA-AF12-39E468D0DAFE}" srcId="{F567F8F1-C108-4579-8953-F1413EC19066}" destId="{23A8DAC1-662B-4C25-BBEF-751A7EE54854}" srcOrd="0" destOrd="0" parTransId="{7D5C603A-6756-44E5-9C38-9CE0E04EE6D5}" sibTransId="{AF43BA61-ADBD-4D82-9C7B-23E28FC4AD90}"/>
    <dgm:cxn modelId="{24EB0593-B993-4F30-90E6-271DA9AE34F1}" type="presOf" srcId="{23A8DAC1-662B-4C25-BBEF-751A7EE54854}" destId="{A61D4959-E002-40C1-B44F-1C25C1733B79}" srcOrd="0" destOrd="0" presId="urn:microsoft.com/office/officeart/2005/8/layout/vList5"/>
    <dgm:cxn modelId="{ABD36338-E46D-4E6D-A064-C03054364C33}" type="presOf" srcId="{F567F8F1-C108-4579-8953-F1413EC19066}" destId="{D786A0F1-9488-4F6B-B6CB-AB616841C67B}" srcOrd="0" destOrd="0" presId="urn:microsoft.com/office/officeart/2005/8/layout/vList5"/>
    <dgm:cxn modelId="{27459318-B684-4107-8470-64B4F6B52AA8}" type="presOf" srcId="{22F00F88-28E7-4B01-80EC-DCC45EB8596D}" destId="{6E231E4E-498F-494D-850C-D90FA951377A}" srcOrd="0" destOrd="0" presId="urn:microsoft.com/office/officeart/2005/8/layout/vList5"/>
    <dgm:cxn modelId="{68A4952D-2531-49B7-A8A4-049BAC58402C}" srcId="{23A8DAC1-662B-4C25-BBEF-751A7EE54854}" destId="{22F00F88-28E7-4B01-80EC-DCC45EB8596D}" srcOrd="0" destOrd="0" parTransId="{ECDFCDBF-D632-4DED-9732-B5A4CD8DE6E9}" sibTransId="{1C77DB67-1729-46A4-8F27-5CFF9319BCD4}"/>
    <dgm:cxn modelId="{0684C94D-4A12-4F55-870A-DC1046C7EB1C}" type="presParOf" srcId="{D786A0F1-9488-4F6B-B6CB-AB616841C67B}" destId="{A1C603CB-DE8E-4CE2-A281-B01F5901D0AA}" srcOrd="0" destOrd="0" presId="urn:microsoft.com/office/officeart/2005/8/layout/vList5"/>
    <dgm:cxn modelId="{FA5EE478-AF49-4F3B-99E0-BAF79C750E19}" type="presParOf" srcId="{A1C603CB-DE8E-4CE2-A281-B01F5901D0AA}" destId="{A61D4959-E002-40C1-B44F-1C25C1733B79}" srcOrd="0" destOrd="0" presId="urn:microsoft.com/office/officeart/2005/8/layout/vList5"/>
    <dgm:cxn modelId="{F1F2F9CE-6842-46DE-AF04-6CF0425C9891}" type="presParOf" srcId="{A1C603CB-DE8E-4CE2-A281-B01F5901D0AA}" destId="{6E231E4E-498F-494D-850C-D90FA951377A}" srcOrd="1" destOrd="0" presId="urn:microsoft.com/office/officeart/2005/8/layout/vList5"/>
    <dgm:cxn modelId="{E96E5193-4EF1-45E0-9858-AFFF8949E80C}" type="presParOf" srcId="{D786A0F1-9488-4F6B-B6CB-AB616841C67B}" destId="{8C610BD8-EBAA-44CA-9F96-0874DEE79605}" srcOrd="1" destOrd="0" presId="urn:microsoft.com/office/officeart/2005/8/layout/vList5"/>
    <dgm:cxn modelId="{995AE407-7525-4FF2-8B2F-35084796B5E9}" type="presParOf" srcId="{D786A0F1-9488-4F6B-B6CB-AB616841C67B}" destId="{4EB838C5-A79E-4177-BA54-40A321A024A8}" srcOrd="2" destOrd="0" presId="urn:microsoft.com/office/officeart/2005/8/layout/vList5"/>
    <dgm:cxn modelId="{534EE185-11F2-4874-AAC0-B6828BCE2164}" type="presParOf" srcId="{4EB838C5-A79E-4177-BA54-40A321A024A8}" destId="{F80512FC-399A-4140-B85E-726CD2301C11}" srcOrd="0" destOrd="0" presId="urn:microsoft.com/office/officeart/2005/8/layout/vList5"/>
    <dgm:cxn modelId="{4DFFB39B-E0AF-4C1D-9070-F50A0159A7E0}" type="presParOf" srcId="{4EB838C5-A79E-4177-BA54-40A321A024A8}" destId="{4D56AEF2-D9C6-4A8C-9DF4-F27377BE56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4E2CC6-A81A-42E3-94D7-E5202569C5F9}" type="doc">
      <dgm:prSet loTypeId="urn:microsoft.com/office/officeart/2005/8/layout/arrow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852487-8073-4F87-84A5-2E2E0E569C63}">
      <dgm:prSet phldrT="[Text]"/>
      <dgm:spPr/>
      <dgm:t>
        <a:bodyPr/>
        <a:lstStyle/>
        <a:p>
          <a:r>
            <a:rPr lang="en-US" dirty="0" smtClean="0"/>
            <a:t>Teacher Autonomy</a:t>
          </a:r>
          <a:endParaRPr lang="en-US" dirty="0"/>
        </a:p>
      </dgm:t>
    </dgm:pt>
    <dgm:pt modelId="{D0AF84C8-8550-43C2-9F51-FB216D42D8CE}" type="parTrans" cxnId="{0AAFD0E3-7BBF-4700-AE9E-B92D76022FD0}">
      <dgm:prSet/>
      <dgm:spPr/>
      <dgm:t>
        <a:bodyPr/>
        <a:lstStyle/>
        <a:p>
          <a:endParaRPr lang="en-US"/>
        </a:p>
      </dgm:t>
    </dgm:pt>
    <dgm:pt modelId="{8D28A230-378B-49F6-9C08-16028F7ECC18}" type="sibTrans" cxnId="{0AAFD0E3-7BBF-4700-AE9E-B92D76022FD0}">
      <dgm:prSet/>
      <dgm:spPr/>
      <dgm:t>
        <a:bodyPr/>
        <a:lstStyle/>
        <a:p>
          <a:endParaRPr lang="en-US"/>
        </a:p>
      </dgm:t>
    </dgm:pt>
    <dgm:pt modelId="{A6F231B1-92D1-47AE-B201-3F836171B82A}">
      <dgm:prSet phldrT="[Text]"/>
      <dgm:spPr/>
      <dgm:t>
        <a:bodyPr/>
        <a:lstStyle/>
        <a:p>
          <a:r>
            <a:rPr lang="en-US" dirty="0" smtClean="0"/>
            <a:t>District Standardization</a:t>
          </a:r>
          <a:endParaRPr lang="en-US" dirty="0"/>
        </a:p>
      </dgm:t>
    </dgm:pt>
    <dgm:pt modelId="{D612C5F1-D9AD-4767-99BD-AB9227D80E64}" type="parTrans" cxnId="{509706B3-89D2-4413-8A33-9137EA0D1FED}">
      <dgm:prSet/>
      <dgm:spPr/>
      <dgm:t>
        <a:bodyPr/>
        <a:lstStyle/>
        <a:p>
          <a:endParaRPr lang="en-US"/>
        </a:p>
      </dgm:t>
    </dgm:pt>
    <dgm:pt modelId="{18107064-2311-4D37-9F82-9D2E912AAD41}" type="sibTrans" cxnId="{509706B3-89D2-4413-8A33-9137EA0D1FED}">
      <dgm:prSet/>
      <dgm:spPr/>
      <dgm:t>
        <a:bodyPr/>
        <a:lstStyle/>
        <a:p>
          <a:endParaRPr lang="en-US"/>
        </a:p>
      </dgm:t>
    </dgm:pt>
    <dgm:pt modelId="{ACDF4F1C-AA66-4699-81A5-32D7DCF997FA}" type="pres">
      <dgm:prSet presAssocID="{F24E2CC6-A81A-42E3-94D7-E5202569C5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208D9-A4F2-49E2-A545-4D83D3485CA2}" type="pres">
      <dgm:prSet presAssocID="{E1852487-8073-4F87-84A5-2E2E0E569C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06DF5-2BED-4E08-AB30-8B43DBBC8CB9}" type="pres">
      <dgm:prSet presAssocID="{A6F231B1-92D1-47AE-B201-3F836171B82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8B03D-5686-4532-86DC-6EA2E3958C65}" type="presOf" srcId="{F24E2CC6-A81A-42E3-94D7-E5202569C5F9}" destId="{ACDF4F1C-AA66-4699-81A5-32D7DCF997FA}" srcOrd="0" destOrd="0" presId="urn:microsoft.com/office/officeart/2005/8/layout/arrow1"/>
    <dgm:cxn modelId="{47C6B508-C7D4-453D-8C0C-34925AA676F8}" type="presOf" srcId="{A6F231B1-92D1-47AE-B201-3F836171B82A}" destId="{A0E06DF5-2BED-4E08-AB30-8B43DBBC8CB9}" srcOrd="0" destOrd="0" presId="urn:microsoft.com/office/officeart/2005/8/layout/arrow1"/>
    <dgm:cxn modelId="{28B61981-7445-44A8-8BFC-274E0B35AEAC}" type="presOf" srcId="{E1852487-8073-4F87-84A5-2E2E0E569C63}" destId="{CDF208D9-A4F2-49E2-A545-4D83D3485CA2}" srcOrd="0" destOrd="0" presId="urn:microsoft.com/office/officeart/2005/8/layout/arrow1"/>
    <dgm:cxn modelId="{509706B3-89D2-4413-8A33-9137EA0D1FED}" srcId="{F24E2CC6-A81A-42E3-94D7-E5202569C5F9}" destId="{A6F231B1-92D1-47AE-B201-3F836171B82A}" srcOrd="1" destOrd="0" parTransId="{D612C5F1-D9AD-4767-99BD-AB9227D80E64}" sibTransId="{18107064-2311-4D37-9F82-9D2E912AAD41}"/>
    <dgm:cxn modelId="{0AAFD0E3-7BBF-4700-AE9E-B92D76022FD0}" srcId="{F24E2CC6-A81A-42E3-94D7-E5202569C5F9}" destId="{E1852487-8073-4F87-84A5-2E2E0E569C63}" srcOrd="0" destOrd="0" parTransId="{D0AF84C8-8550-43C2-9F51-FB216D42D8CE}" sibTransId="{8D28A230-378B-49F6-9C08-16028F7ECC18}"/>
    <dgm:cxn modelId="{FF1E2FC1-09CD-45F6-8D0A-AE7B7801F0CC}" type="presParOf" srcId="{ACDF4F1C-AA66-4699-81A5-32D7DCF997FA}" destId="{CDF208D9-A4F2-49E2-A545-4D83D3485CA2}" srcOrd="0" destOrd="0" presId="urn:microsoft.com/office/officeart/2005/8/layout/arrow1"/>
    <dgm:cxn modelId="{D880EAEC-A855-4B24-A96A-3B2FB945CD9E}" type="presParOf" srcId="{ACDF4F1C-AA66-4699-81A5-32D7DCF997FA}" destId="{A0E06DF5-2BED-4E08-AB30-8B43DBBC8CB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F3F2DF-EE94-4484-AD7E-EE9035A2FE5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00776C-BFC7-4EC5-9669-6DEDF1099F84}">
      <dgm:prSet phldrT="[Text]"/>
      <dgm:spPr/>
      <dgm:t>
        <a:bodyPr/>
        <a:lstStyle/>
        <a:p>
          <a:r>
            <a:rPr lang="en-US" dirty="0" smtClean="0"/>
            <a:t>Content Alignment</a:t>
          </a:r>
          <a:endParaRPr lang="en-US" dirty="0"/>
        </a:p>
      </dgm:t>
    </dgm:pt>
    <dgm:pt modelId="{4884DA84-EA5A-455C-8BF1-CA3BA15E134D}" type="parTrans" cxnId="{640E384A-EB50-46F2-8FEB-2BD6B7E7A467}">
      <dgm:prSet/>
      <dgm:spPr/>
      <dgm:t>
        <a:bodyPr/>
        <a:lstStyle/>
        <a:p>
          <a:endParaRPr lang="en-US"/>
        </a:p>
      </dgm:t>
    </dgm:pt>
    <dgm:pt modelId="{D948310D-A531-4926-A9B1-B8CE9ED99E7C}" type="sibTrans" cxnId="{640E384A-EB50-46F2-8FEB-2BD6B7E7A467}">
      <dgm:prSet/>
      <dgm:spPr/>
      <dgm:t>
        <a:bodyPr/>
        <a:lstStyle/>
        <a:p>
          <a:endParaRPr lang="en-US"/>
        </a:p>
      </dgm:t>
    </dgm:pt>
    <dgm:pt modelId="{ECF243C4-9DF9-4959-8405-265DDD9EB519}">
      <dgm:prSet phldrT="[Text]"/>
      <dgm:spPr/>
      <dgm:t>
        <a:bodyPr/>
        <a:lstStyle/>
        <a:p>
          <a:r>
            <a:rPr lang="en-US" dirty="0" smtClean="0"/>
            <a:t>Assessments</a:t>
          </a:r>
          <a:endParaRPr lang="en-US" dirty="0"/>
        </a:p>
      </dgm:t>
    </dgm:pt>
    <dgm:pt modelId="{3D8FA11A-9B99-4F32-9C3B-9F1652D69776}" type="parTrans" cxnId="{D8CFDC18-7B72-431E-AF5A-B770634E3739}">
      <dgm:prSet/>
      <dgm:spPr/>
      <dgm:t>
        <a:bodyPr/>
        <a:lstStyle/>
        <a:p>
          <a:endParaRPr lang="en-US"/>
        </a:p>
      </dgm:t>
    </dgm:pt>
    <dgm:pt modelId="{E695E64A-D90E-499A-B1F3-8209F0A01614}" type="sibTrans" cxnId="{D8CFDC18-7B72-431E-AF5A-B770634E3739}">
      <dgm:prSet/>
      <dgm:spPr/>
      <dgm:t>
        <a:bodyPr/>
        <a:lstStyle/>
        <a:p>
          <a:endParaRPr lang="en-US"/>
        </a:p>
      </dgm:t>
    </dgm:pt>
    <dgm:pt modelId="{BFE3358D-CC23-4808-8BFF-080A95A3E364}">
      <dgm:prSet phldrT="[Text]"/>
      <dgm:spPr/>
      <dgm:t>
        <a:bodyPr/>
        <a:lstStyle/>
        <a:p>
          <a:r>
            <a:rPr lang="en-US" dirty="0" smtClean="0"/>
            <a:t>Growth Targets</a:t>
          </a:r>
          <a:endParaRPr lang="en-US" dirty="0"/>
        </a:p>
      </dgm:t>
    </dgm:pt>
    <dgm:pt modelId="{038DF3BB-8B1B-4176-BA23-4B0C38812B98}" type="parTrans" cxnId="{DA12B288-7983-4D85-ADD4-CB3F7956E5E1}">
      <dgm:prSet/>
      <dgm:spPr/>
      <dgm:t>
        <a:bodyPr/>
        <a:lstStyle/>
        <a:p>
          <a:endParaRPr lang="en-US"/>
        </a:p>
      </dgm:t>
    </dgm:pt>
    <dgm:pt modelId="{4005ABBD-4C46-4679-A4D3-DACE294A1686}" type="sibTrans" cxnId="{DA12B288-7983-4D85-ADD4-CB3F7956E5E1}">
      <dgm:prSet/>
      <dgm:spPr/>
      <dgm:t>
        <a:bodyPr/>
        <a:lstStyle/>
        <a:p>
          <a:endParaRPr lang="en-US"/>
        </a:p>
      </dgm:t>
    </dgm:pt>
    <dgm:pt modelId="{5B044BBB-5D65-43B8-8B45-62697E31FFD8}">
      <dgm:prSet phldrT="[Text]"/>
      <dgm:spPr/>
      <dgm:t>
        <a:bodyPr/>
        <a:lstStyle/>
        <a:p>
          <a:r>
            <a:rPr lang="en-US" dirty="0" smtClean="0"/>
            <a:t>Feedback/Scoring Rubric</a:t>
          </a:r>
          <a:endParaRPr lang="en-US" dirty="0"/>
        </a:p>
      </dgm:t>
    </dgm:pt>
    <dgm:pt modelId="{2D5EC48D-296A-40BC-B218-656326635A69}" type="parTrans" cxnId="{6859E62F-1938-4425-8E1F-06A6AB01413C}">
      <dgm:prSet/>
      <dgm:spPr/>
      <dgm:t>
        <a:bodyPr/>
        <a:lstStyle/>
        <a:p>
          <a:endParaRPr lang="en-US"/>
        </a:p>
      </dgm:t>
    </dgm:pt>
    <dgm:pt modelId="{2D4DBAFA-D49A-4929-95ED-12F90EBCE7EC}" type="sibTrans" cxnId="{6859E62F-1938-4425-8E1F-06A6AB01413C}">
      <dgm:prSet/>
      <dgm:spPr/>
      <dgm:t>
        <a:bodyPr/>
        <a:lstStyle/>
        <a:p>
          <a:endParaRPr lang="en-US"/>
        </a:p>
      </dgm:t>
    </dgm:pt>
    <dgm:pt modelId="{7842DB6D-DF43-4BB2-984E-3E50CD329F03}" type="pres">
      <dgm:prSet presAssocID="{F5F3F2DF-EE94-4484-AD7E-EE9035A2FE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3ACB09-8855-45CB-8CCF-F1C193C0BA58}" type="pres">
      <dgm:prSet presAssocID="{8B00776C-BFC7-4EC5-9669-6DEDF1099F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D297D-27C7-49B7-A427-AC621DB5CE91}" type="pres">
      <dgm:prSet presAssocID="{D948310D-A531-4926-A9B1-B8CE9ED99E7C}" presName="sibTrans" presStyleCnt="0"/>
      <dgm:spPr/>
    </dgm:pt>
    <dgm:pt modelId="{F44EBE20-405A-4F80-A2FF-6C4968139C4E}" type="pres">
      <dgm:prSet presAssocID="{ECF243C4-9DF9-4959-8405-265DDD9EB5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E1760-18B4-4866-9197-2028FFB8F048}" type="pres">
      <dgm:prSet presAssocID="{E695E64A-D90E-499A-B1F3-8209F0A01614}" presName="sibTrans" presStyleCnt="0"/>
      <dgm:spPr/>
    </dgm:pt>
    <dgm:pt modelId="{0B9DE83A-3F1F-46E4-B1F0-E582E35B059A}" type="pres">
      <dgm:prSet presAssocID="{BFE3358D-CC23-4808-8BFF-080A95A3E3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13B50-237F-47E7-AF7B-2160ACC6D862}" type="pres">
      <dgm:prSet presAssocID="{4005ABBD-4C46-4679-A4D3-DACE294A1686}" presName="sibTrans" presStyleCnt="0"/>
      <dgm:spPr/>
    </dgm:pt>
    <dgm:pt modelId="{7ED2BCA9-7BE3-4F8E-BE2D-359BD9A664BF}" type="pres">
      <dgm:prSet presAssocID="{5B044BBB-5D65-43B8-8B45-62697E31FF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2B288-7983-4D85-ADD4-CB3F7956E5E1}" srcId="{F5F3F2DF-EE94-4484-AD7E-EE9035A2FE50}" destId="{BFE3358D-CC23-4808-8BFF-080A95A3E364}" srcOrd="2" destOrd="0" parTransId="{038DF3BB-8B1B-4176-BA23-4B0C38812B98}" sibTransId="{4005ABBD-4C46-4679-A4D3-DACE294A1686}"/>
    <dgm:cxn modelId="{467E1DFB-AE8A-4A48-9028-538040DF23DB}" type="presOf" srcId="{ECF243C4-9DF9-4959-8405-265DDD9EB519}" destId="{F44EBE20-405A-4F80-A2FF-6C4968139C4E}" srcOrd="0" destOrd="0" presId="urn:microsoft.com/office/officeart/2005/8/layout/default"/>
    <dgm:cxn modelId="{8EB2CF4A-438C-4112-BB8F-17163D905EEF}" type="presOf" srcId="{5B044BBB-5D65-43B8-8B45-62697E31FFD8}" destId="{7ED2BCA9-7BE3-4F8E-BE2D-359BD9A664BF}" srcOrd="0" destOrd="0" presId="urn:microsoft.com/office/officeart/2005/8/layout/default"/>
    <dgm:cxn modelId="{6859E62F-1938-4425-8E1F-06A6AB01413C}" srcId="{F5F3F2DF-EE94-4484-AD7E-EE9035A2FE50}" destId="{5B044BBB-5D65-43B8-8B45-62697E31FFD8}" srcOrd="3" destOrd="0" parTransId="{2D5EC48D-296A-40BC-B218-656326635A69}" sibTransId="{2D4DBAFA-D49A-4929-95ED-12F90EBCE7EC}"/>
    <dgm:cxn modelId="{D8CFDC18-7B72-431E-AF5A-B770634E3739}" srcId="{F5F3F2DF-EE94-4484-AD7E-EE9035A2FE50}" destId="{ECF243C4-9DF9-4959-8405-265DDD9EB519}" srcOrd="1" destOrd="0" parTransId="{3D8FA11A-9B99-4F32-9C3B-9F1652D69776}" sibTransId="{E695E64A-D90E-499A-B1F3-8209F0A01614}"/>
    <dgm:cxn modelId="{91F98B74-0235-4187-87AA-FE4B42441B63}" type="presOf" srcId="{BFE3358D-CC23-4808-8BFF-080A95A3E364}" destId="{0B9DE83A-3F1F-46E4-B1F0-E582E35B059A}" srcOrd="0" destOrd="0" presId="urn:microsoft.com/office/officeart/2005/8/layout/default"/>
    <dgm:cxn modelId="{D8C5A22A-889E-444B-9028-F451C4F2E6E8}" type="presOf" srcId="{8B00776C-BFC7-4EC5-9669-6DEDF1099F84}" destId="{633ACB09-8855-45CB-8CCF-F1C193C0BA58}" srcOrd="0" destOrd="0" presId="urn:microsoft.com/office/officeart/2005/8/layout/default"/>
    <dgm:cxn modelId="{A5F15C3A-AB6F-4406-BDE7-A734336CEE1E}" type="presOf" srcId="{F5F3F2DF-EE94-4484-AD7E-EE9035A2FE50}" destId="{7842DB6D-DF43-4BB2-984E-3E50CD329F03}" srcOrd="0" destOrd="0" presId="urn:microsoft.com/office/officeart/2005/8/layout/default"/>
    <dgm:cxn modelId="{640E384A-EB50-46F2-8FEB-2BD6B7E7A467}" srcId="{F5F3F2DF-EE94-4484-AD7E-EE9035A2FE50}" destId="{8B00776C-BFC7-4EC5-9669-6DEDF1099F84}" srcOrd="0" destOrd="0" parTransId="{4884DA84-EA5A-455C-8BF1-CA3BA15E134D}" sibTransId="{D948310D-A531-4926-A9B1-B8CE9ED99E7C}"/>
    <dgm:cxn modelId="{B44E9580-AAFA-4C68-9B0A-70153918BB6D}" type="presParOf" srcId="{7842DB6D-DF43-4BB2-984E-3E50CD329F03}" destId="{633ACB09-8855-45CB-8CCF-F1C193C0BA58}" srcOrd="0" destOrd="0" presId="urn:microsoft.com/office/officeart/2005/8/layout/default"/>
    <dgm:cxn modelId="{20E1E237-A524-4E8F-A7E5-86A30F91E913}" type="presParOf" srcId="{7842DB6D-DF43-4BB2-984E-3E50CD329F03}" destId="{BD8D297D-27C7-49B7-A427-AC621DB5CE91}" srcOrd="1" destOrd="0" presId="urn:microsoft.com/office/officeart/2005/8/layout/default"/>
    <dgm:cxn modelId="{5F640BF9-F37A-42CA-B334-65E942C35CAF}" type="presParOf" srcId="{7842DB6D-DF43-4BB2-984E-3E50CD329F03}" destId="{F44EBE20-405A-4F80-A2FF-6C4968139C4E}" srcOrd="2" destOrd="0" presId="urn:microsoft.com/office/officeart/2005/8/layout/default"/>
    <dgm:cxn modelId="{ECAC5552-DAE1-47A0-8F85-59CB2662DE7A}" type="presParOf" srcId="{7842DB6D-DF43-4BB2-984E-3E50CD329F03}" destId="{EBAE1760-18B4-4866-9197-2028FFB8F048}" srcOrd="3" destOrd="0" presId="urn:microsoft.com/office/officeart/2005/8/layout/default"/>
    <dgm:cxn modelId="{DD8423CF-8642-4A5C-8634-17D6293B2E3A}" type="presParOf" srcId="{7842DB6D-DF43-4BB2-984E-3E50CD329F03}" destId="{0B9DE83A-3F1F-46E4-B1F0-E582E35B059A}" srcOrd="4" destOrd="0" presId="urn:microsoft.com/office/officeart/2005/8/layout/default"/>
    <dgm:cxn modelId="{E327F0A1-66F4-4AA0-BA90-9C5A7DACFEEA}" type="presParOf" srcId="{7842DB6D-DF43-4BB2-984E-3E50CD329F03}" destId="{F0D13B50-237F-47E7-AF7B-2160ACC6D862}" srcOrd="5" destOrd="0" presId="urn:microsoft.com/office/officeart/2005/8/layout/default"/>
    <dgm:cxn modelId="{F3C8E9A1-A0DE-4217-AA75-5565BF3568CA}" type="presParOf" srcId="{7842DB6D-DF43-4BB2-984E-3E50CD329F03}" destId="{7ED2BCA9-7BE3-4F8E-BE2D-359BD9A664B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9412E4-DCAA-466F-85DA-F17A316ADA6E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1D3539-62C1-46DD-B7A5-2931B0403504}">
      <dgm:prSet phldrT="[Text]" custT="1"/>
      <dgm:spPr/>
      <dgm:t>
        <a:bodyPr/>
        <a:lstStyle/>
        <a:p>
          <a:r>
            <a:rPr lang="en-US" sz="1400" b="1" dirty="0" smtClean="0"/>
            <a:t>Objective- The goal statement. Identifies content; focused enough that it is measurable.</a:t>
          </a:r>
          <a:endParaRPr lang="en-US" sz="1400" b="1" dirty="0"/>
        </a:p>
      </dgm:t>
    </dgm:pt>
    <dgm:pt modelId="{40C830BC-7C29-484A-8439-E09C03B5DE2D}" type="parTrans" cxnId="{79DCD590-5BC1-4EB1-9ACA-17432BAA1270}">
      <dgm:prSet/>
      <dgm:spPr/>
      <dgm:t>
        <a:bodyPr/>
        <a:lstStyle/>
        <a:p>
          <a:endParaRPr lang="en-US" sz="2000" b="1"/>
        </a:p>
      </dgm:t>
    </dgm:pt>
    <dgm:pt modelId="{71259A86-0460-4EE0-9D64-F81D8325279B}" type="sibTrans" cxnId="{79DCD590-5BC1-4EB1-9ACA-17432BAA1270}">
      <dgm:prSet/>
      <dgm:spPr/>
      <dgm:t>
        <a:bodyPr/>
        <a:lstStyle/>
        <a:p>
          <a:endParaRPr lang="en-US" sz="2000" b="1"/>
        </a:p>
      </dgm:t>
    </dgm:pt>
    <dgm:pt modelId="{618D6CBF-74A8-4ABD-A358-D7E6B14F542B}">
      <dgm:prSet custT="1"/>
      <dgm:spPr/>
      <dgm:t>
        <a:bodyPr/>
        <a:lstStyle/>
        <a:p>
          <a:r>
            <a:rPr lang="en-US" sz="1400" b="1" dirty="0" smtClean="0"/>
            <a:t>Student Population- Specific population targeted by the SLO; includes information about student learning. </a:t>
          </a:r>
          <a:endParaRPr lang="en-US" sz="1400" b="1" dirty="0"/>
        </a:p>
      </dgm:t>
    </dgm:pt>
    <dgm:pt modelId="{02968C08-BAC9-44A3-A5CC-30D307C8B21E}" type="parTrans" cxnId="{65A7557F-114B-4E7C-823E-88C044408A8A}">
      <dgm:prSet/>
      <dgm:spPr/>
      <dgm:t>
        <a:bodyPr/>
        <a:lstStyle/>
        <a:p>
          <a:endParaRPr lang="en-US" sz="2000" b="1"/>
        </a:p>
      </dgm:t>
    </dgm:pt>
    <dgm:pt modelId="{69C2F956-0378-4BB7-ADD5-885902FF6AA4}" type="sibTrans" cxnId="{65A7557F-114B-4E7C-823E-88C044408A8A}">
      <dgm:prSet/>
      <dgm:spPr/>
      <dgm:t>
        <a:bodyPr/>
        <a:lstStyle/>
        <a:p>
          <a:endParaRPr lang="en-US" sz="2000" b="1"/>
        </a:p>
      </dgm:t>
    </dgm:pt>
    <dgm:pt modelId="{45C52963-C42D-4309-B504-791E449642D6}">
      <dgm:prSet custT="1"/>
      <dgm:spPr/>
      <dgm:t>
        <a:bodyPr/>
        <a:lstStyle/>
        <a:p>
          <a:pPr algn="l"/>
          <a:r>
            <a:rPr lang="en-US" sz="1400" b="1" dirty="0" smtClean="0"/>
            <a:t>Standards-Identifies the content standard(s) and indicators that align to the SLO objective.</a:t>
          </a:r>
          <a:endParaRPr lang="en-US" sz="1400" b="1" dirty="0"/>
        </a:p>
      </dgm:t>
    </dgm:pt>
    <dgm:pt modelId="{90480F84-51E2-4361-8C3C-918C1DA8376C}" type="parTrans" cxnId="{CA0E35F8-5AE1-4ACC-BBCD-0047BC2AEF64}">
      <dgm:prSet/>
      <dgm:spPr/>
      <dgm:t>
        <a:bodyPr/>
        <a:lstStyle/>
        <a:p>
          <a:endParaRPr lang="en-US" sz="2000" b="1"/>
        </a:p>
      </dgm:t>
    </dgm:pt>
    <dgm:pt modelId="{3D0087E6-5C7D-4ABC-887F-254AEDEFF061}" type="sibTrans" cxnId="{CA0E35F8-5AE1-4ACC-BBCD-0047BC2AEF64}">
      <dgm:prSet/>
      <dgm:spPr/>
      <dgm:t>
        <a:bodyPr/>
        <a:lstStyle/>
        <a:p>
          <a:endParaRPr lang="en-US" sz="2000" b="1"/>
        </a:p>
      </dgm:t>
    </dgm:pt>
    <dgm:pt modelId="{CCFAD890-9F28-4C9E-9789-6754F7FE961F}">
      <dgm:prSet custT="1"/>
      <dgm:spPr/>
      <dgm:t>
        <a:bodyPr/>
        <a:lstStyle/>
        <a:p>
          <a:r>
            <a:rPr lang="en-US" sz="1400" b="1" dirty="0" smtClean="0"/>
            <a:t>Post Assessment- Indicate what assessment will be used as a post assessment and how it is aligned to the baseline assessment. </a:t>
          </a:r>
          <a:endParaRPr lang="en-US" sz="1400" b="1" dirty="0"/>
        </a:p>
      </dgm:t>
    </dgm:pt>
    <dgm:pt modelId="{04C394F0-C21A-46A4-88D6-0AF34164BB96}" type="parTrans" cxnId="{BBFA684F-11FD-4BBF-8C97-9BAD7879529D}">
      <dgm:prSet/>
      <dgm:spPr/>
      <dgm:t>
        <a:bodyPr/>
        <a:lstStyle/>
        <a:p>
          <a:endParaRPr lang="en-US" sz="2000" b="1"/>
        </a:p>
      </dgm:t>
    </dgm:pt>
    <dgm:pt modelId="{F16E2732-2ABB-4F76-9758-A2A32B615611}" type="sibTrans" cxnId="{BBFA684F-11FD-4BBF-8C97-9BAD7879529D}">
      <dgm:prSet/>
      <dgm:spPr/>
      <dgm:t>
        <a:bodyPr/>
        <a:lstStyle/>
        <a:p>
          <a:endParaRPr lang="en-US" sz="2000" b="1"/>
        </a:p>
      </dgm:t>
    </dgm:pt>
    <dgm:pt modelId="{48C42EAA-7980-4765-A3F0-782EABA5E0D8}">
      <dgm:prSet custT="1"/>
      <dgm:spPr/>
      <dgm:t>
        <a:bodyPr/>
        <a:lstStyle/>
        <a:p>
          <a:r>
            <a:rPr lang="en-US" sz="1400" b="1" dirty="0" smtClean="0"/>
            <a:t>Progress Monitoring- Describes type and frequency of interim assessments to measure student progress.</a:t>
          </a:r>
          <a:endParaRPr lang="en-US" sz="1400" b="1" dirty="0"/>
        </a:p>
      </dgm:t>
    </dgm:pt>
    <dgm:pt modelId="{B388FBB6-99E7-4D42-ADE2-8B3D9197EEFB}" type="parTrans" cxnId="{E23C1F4A-7BD0-4648-92EA-E78A6E205F12}">
      <dgm:prSet/>
      <dgm:spPr/>
      <dgm:t>
        <a:bodyPr/>
        <a:lstStyle/>
        <a:p>
          <a:endParaRPr lang="en-US" sz="2000" b="1"/>
        </a:p>
      </dgm:t>
    </dgm:pt>
    <dgm:pt modelId="{43931C82-BD23-41EA-AFC9-F5944F993074}" type="sibTrans" cxnId="{E23C1F4A-7BD0-4648-92EA-E78A6E205F12}">
      <dgm:prSet/>
      <dgm:spPr/>
      <dgm:t>
        <a:bodyPr/>
        <a:lstStyle/>
        <a:p>
          <a:endParaRPr lang="en-US" sz="2000" b="1"/>
        </a:p>
      </dgm:t>
    </dgm:pt>
    <dgm:pt modelId="{1D2385F9-AF2C-41DA-94BF-0E35A0D460FE}">
      <dgm:prSet custT="1"/>
      <dgm:spPr/>
      <dgm:t>
        <a:bodyPr/>
        <a:lstStyle/>
        <a:p>
          <a:r>
            <a:rPr lang="en-US" sz="1400" b="1" dirty="0" smtClean="0"/>
            <a:t>Baseline Data- Describes students’ baseline knowledge for learning and patterns in data.</a:t>
          </a:r>
          <a:endParaRPr lang="en-US" sz="1400" b="1" dirty="0"/>
        </a:p>
      </dgm:t>
    </dgm:pt>
    <dgm:pt modelId="{A0D3A9F7-1976-4F7F-8998-E01550A26F33}" type="parTrans" cxnId="{ED2D13E7-23C9-4F3F-9419-51EA283058E1}">
      <dgm:prSet/>
      <dgm:spPr/>
      <dgm:t>
        <a:bodyPr/>
        <a:lstStyle/>
        <a:p>
          <a:endParaRPr lang="en-US" sz="2000" b="1"/>
        </a:p>
      </dgm:t>
    </dgm:pt>
    <dgm:pt modelId="{40C0153B-90D1-49E7-89F9-B92108B41557}" type="sibTrans" cxnId="{ED2D13E7-23C9-4F3F-9419-51EA283058E1}">
      <dgm:prSet/>
      <dgm:spPr/>
      <dgm:t>
        <a:bodyPr/>
        <a:lstStyle/>
        <a:p>
          <a:endParaRPr lang="en-US" sz="2000" b="1"/>
        </a:p>
      </dgm:t>
    </dgm:pt>
    <dgm:pt modelId="{703135CD-53A8-4CBA-A8EC-2268F0CB94A6}">
      <dgm:prSet custT="1"/>
      <dgm:spPr/>
      <dgm:t>
        <a:bodyPr/>
        <a:lstStyle/>
        <a:p>
          <a:r>
            <a:rPr lang="en-US" sz="1400" b="1" dirty="0" smtClean="0"/>
            <a:t>Instructional Strategies- Describes research-based instructional strategies that will be used during interval.</a:t>
          </a:r>
          <a:endParaRPr lang="en-US" sz="1400" b="1" dirty="0"/>
        </a:p>
      </dgm:t>
    </dgm:pt>
    <dgm:pt modelId="{2D701CD2-CA63-4B50-87F9-194D3EC4E9FF}" type="parTrans" cxnId="{6CD4E015-650C-41D8-8BE7-D18748989D2A}">
      <dgm:prSet/>
      <dgm:spPr/>
      <dgm:t>
        <a:bodyPr/>
        <a:lstStyle/>
        <a:p>
          <a:endParaRPr lang="en-US" sz="2000" b="1"/>
        </a:p>
      </dgm:t>
    </dgm:pt>
    <dgm:pt modelId="{F4EBB271-146D-47FD-B032-EE3FE3654E87}" type="sibTrans" cxnId="{6CD4E015-650C-41D8-8BE7-D18748989D2A}">
      <dgm:prSet/>
      <dgm:spPr/>
      <dgm:t>
        <a:bodyPr/>
        <a:lstStyle/>
        <a:p>
          <a:endParaRPr lang="en-US" sz="2000" b="1"/>
        </a:p>
      </dgm:t>
    </dgm:pt>
    <dgm:pt modelId="{6A4422AD-4DDA-4656-AE2B-B0B74E1B86DA}">
      <dgm:prSet custT="1"/>
      <dgm:spPr/>
      <dgm:t>
        <a:bodyPr/>
        <a:lstStyle/>
        <a:p>
          <a:r>
            <a:rPr lang="en-US" sz="1400" b="1" dirty="0" smtClean="0"/>
            <a:t>Growth Targets- Describes teacher’s expectations for student growth at end of interval; tiered for all students. Gives a rationale for the growth targets</a:t>
          </a:r>
          <a:endParaRPr lang="en-US" sz="1400" b="1" dirty="0"/>
        </a:p>
      </dgm:t>
    </dgm:pt>
    <dgm:pt modelId="{450E840C-828E-492C-A531-126E28F6C727}" type="parTrans" cxnId="{0B8B3A59-BB7B-499D-97D3-DB28B9C13BD0}">
      <dgm:prSet/>
      <dgm:spPr/>
      <dgm:t>
        <a:bodyPr/>
        <a:lstStyle/>
        <a:p>
          <a:endParaRPr lang="en-US" sz="2000" b="1"/>
        </a:p>
      </dgm:t>
    </dgm:pt>
    <dgm:pt modelId="{F1BCB00E-835E-4F64-A80F-D3029F81A555}" type="sibTrans" cxnId="{0B8B3A59-BB7B-499D-97D3-DB28B9C13BD0}">
      <dgm:prSet/>
      <dgm:spPr/>
      <dgm:t>
        <a:bodyPr/>
        <a:lstStyle/>
        <a:p>
          <a:endParaRPr lang="en-US" sz="2000" b="1"/>
        </a:p>
      </dgm:t>
    </dgm:pt>
    <dgm:pt modelId="{E4AAAF56-F832-459D-B870-2EA923426569}">
      <dgm:prSet custT="1"/>
      <dgm:spPr/>
      <dgm:t>
        <a:bodyPr/>
        <a:lstStyle/>
        <a:p>
          <a:r>
            <a:rPr lang="en-US" sz="1400" b="1" dirty="0" smtClean="0"/>
            <a:t>Historical and Trend Data- Describes applicable past data for the students. </a:t>
          </a:r>
          <a:endParaRPr lang="en-US" sz="1400" b="1" dirty="0"/>
        </a:p>
      </dgm:t>
    </dgm:pt>
    <dgm:pt modelId="{39D3AD46-CAB8-4CF0-8E18-381A9461F42B}" type="parTrans" cxnId="{4FFC4072-8A2D-4F37-8812-FAD57E8DED1E}">
      <dgm:prSet/>
      <dgm:spPr/>
      <dgm:t>
        <a:bodyPr/>
        <a:lstStyle/>
        <a:p>
          <a:endParaRPr lang="en-US" sz="2000" b="1"/>
        </a:p>
      </dgm:t>
    </dgm:pt>
    <dgm:pt modelId="{5F42433F-6E24-407C-A7CE-E6E1A3CB0129}" type="sibTrans" cxnId="{4FFC4072-8A2D-4F37-8812-FAD57E8DED1E}">
      <dgm:prSet/>
      <dgm:spPr/>
      <dgm:t>
        <a:bodyPr/>
        <a:lstStyle/>
        <a:p>
          <a:endParaRPr lang="en-US" sz="2000" b="1"/>
        </a:p>
      </dgm:t>
    </dgm:pt>
    <dgm:pt modelId="{5FF2C807-2C50-4868-8235-A53AC16BDEB2}" type="pres">
      <dgm:prSet presAssocID="{4C9412E4-DCAA-466F-85DA-F17A316ADA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FE8A4-92C3-4187-A930-1F99B1D9A2A3}" type="pres">
      <dgm:prSet presAssocID="{DD1D3539-62C1-46DD-B7A5-2931B0403504}" presName="parentText" presStyleLbl="node1" presStyleIdx="0" presStyleCnt="9" custLinFactY="502060" custLinFactNeighborY="6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F7AA0-341D-4773-8CF8-70F2877ECD91}" type="pres">
      <dgm:prSet presAssocID="{71259A86-0460-4EE0-9D64-F81D8325279B}" presName="spacer" presStyleCnt="0"/>
      <dgm:spPr/>
      <dgm:t>
        <a:bodyPr/>
        <a:lstStyle/>
        <a:p>
          <a:endParaRPr lang="en-US"/>
        </a:p>
      </dgm:t>
    </dgm:pt>
    <dgm:pt modelId="{DEC2270F-45F0-48DF-82C7-174837423D71}" type="pres">
      <dgm:prSet presAssocID="{618D6CBF-74A8-4ABD-A358-D7E6B14F542B}" presName="parentText" presStyleLbl="node1" presStyleIdx="1" presStyleCnt="9" custLinFactY="-847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35021-DD75-4FDC-BE99-07B2673B1A79}" type="pres">
      <dgm:prSet presAssocID="{69C2F956-0378-4BB7-ADD5-885902FF6AA4}" presName="spacer" presStyleCnt="0"/>
      <dgm:spPr/>
      <dgm:t>
        <a:bodyPr/>
        <a:lstStyle/>
        <a:p>
          <a:endParaRPr lang="en-US"/>
        </a:p>
      </dgm:t>
    </dgm:pt>
    <dgm:pt modelId="{94C0120F-9C8C-4098-91A4-766C9CE41591}" type="pres">
      <dgm:prSet presAssocID="{45C52963-C42D-4309-B504-791E449642D6}" presName="parentText" presStyleLbl="node1" presStyleIdx="2" presStyleCnt="9" custLinFactY="400000" custLinFactNeighborY="4983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E364-60F3-4386-B66A-7614EC764BA4}" type="pres">
      <dgm:prSet presAssocID="{3D0087E6-5C7D-4ABC-887F-254AEDEFF061}" presName="spacer" presStyleCnt="0"/>
      <dgm:spPr/>
      <dgm:t>
        <a:bodyPr/>
        <a:lstStyle/>
        <a:p>
          <a:endParaRPr lang="en-US"/>
        </a:p>
      </dgm:t>
    </dgm:pt>
    <dgm:pt modelId="{3FECC61D-A506-45EB-BF63-73338181F186}" type="pres">
      <dgm:prSet presAssocID="{CCFAD890-9F28-4C9E-9789-6754F7FE961F}" presName="parentText" presStyleLbl="node1" presStyleIdx="3" presStyleCnt="9" custLinFactY="62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301D8-5042-40D7-866E-FFF70CE4BFAF}" type="pres">
      <dgm:prSet presAssocID="{F16E2732-2ABB-4F76-9758-A2A32B615611}" presName="spacer" presStyleCnt="0"/>
      <dgm:spPr/>
      <dgm:t>
        <a:bodyPr/>
        <a:lstStyle/>
        <a:p>
          <a:endParaRPr lang="en-US"/>
        </a:p>
      </dgm:t>
    </dgm:pt>
    <dgm:pt modelId="{084FD407-03C2-451B-8FC2-CEE79C4AFF70}" type="pres">
      <dgm:prSet presAssocID="{48C42EAA-7980-4765-A3F0-782EABA5E0D8}" presName="parentText" presStyleLbl="node1" presStyleIdx="4" presStyleCnt="9" custLinFactY="41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6C108-C747-4CF8-8CA5-28634BD492BA}" type="pres">
      <dgm:prSet presAssocID="{43931C82-BD23-41EA-AFC9-F5944F993074}" presName="spacer" presStyleCnt="0"/>
      <dgm:spPr/>
      <dgm:t>
        <a:bodyPr/>
        <a:lstStyle/>
        <a:p>
          <a:endParaRPr lang="en-US"/>
        </a:p>
      </dgm:t>
    </dgm:pt>
    <dgm:pt modelId="{E02481C0-7BCB-4913-B61D-5DB9AB5D1764}" type="pres">
      <dgm:prSet presAssocID="{1D2385F9-AF2C-41DA-94BF-0E35A0D460FE}" presName="parentText" presStyleLbl="node1" presStyleIdx="5" presStyleCnt="9" custLinFactY="-288911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84D75-A64E-4A78-91C0-4EB60B5680F8}" type="pres">
      <dgm:prSet presAssocID="{40C0153B-90D1-49E7-89F9-B92108B41557}" presName="spacer" presStyleCnt="0"/>
      <dgm:spPr/>
      <dgm:t>
        <a:bodyPr/>
        <a:lstStyle/>
        <a:p>
          <a:endParaRPr lang="en-US"/>
        </a:p>
      </dgm:t>
    </dgm:pt>
    <dgm:pt modelId="{20A7A474-93CA-4C76-9A5B-2893900BA911}" type="pres">
      <dgm:prSet presAssocID="{703135CD-53A8-4CBA-A8EC-2268F0CB94A6}" presName="parentText" presStyleLbl="node1" presStyleIdx="6" presStyleCnt="9" custLinFactY="19846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5B0F-1C00-4015-8034-E57F3E1BBA6C}" type="pres">
      <dgm:prSet presAssocID="{F4EBB271-146D-47FD-B032-EE3FE3654E87}" presName="spacer" presStyleCnt="0"/>
      <dgm:spPr/>
      <dgm:t>
        <a:bodyPr/>
        <a:lstStyle/>
        <a:p>
          <a:endParaRPr lang="en-US"/>
        </a:p>
      </dgm:t>
    </dgm:pt>
    <dgm:pt modelId="{46190A7B-0462-4C01-8540-9CFE6CDDDFC5}" type="pres">
      <dgm:prSet presAssocID="{6A4422AD-4DDA-4656-AE2B-B0B74E1B86DA}" presName="parentText" presStyleLbl="node1" presStyleIdx="7" presStyleCnt="9" custLinFactNeighborY="209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61FF8-0D35-453B-8D12-9B7C1968328F}" type="pres">
      <dgm:prSet presAssocID="{F1BCB00E-835E-4F64-A80F-D3029F81A555}" presName="spacer" presStyleCnt="0"/>
      <dgm:spPr/>
      <dgm:t>
        <a:bodyPr/>
        <a:lstStyle/>
        <a:p>
          <a:endParaRPr lang="en-US"/>
        </a:p>
      </dgm:t>
    </dgm:pt>
    <dgm:pt modelId="{76B0C87B-3A82-4360-9D2F-419C13BA8B45}" type="pres">
      <dgm:prSet presAssocID="{E4AAAF56-F832-459D-B870-2EA923426569}" presName="parentText" presStyleLbl="node1" presStyleIdx="8" presStyleCnt="9" custLinFactY="-686806" custLinFactNeighborY="-7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E35F8-5AE1-4ACC-BBCD-0047BC2AEF64}" srcId="{4C9412E4-DCAA-466F-85DA-F17A316ADA6E}" destId="{45C52963-C42D-4309-B504-791E449642D6}" srcOrd="2" destOrd="0" parTransId="{90480F84-51E2-4361-8C3C-918C1DA8376C}" sibTransId="{3D0087E6-5C7D-4ABC-887F-254AEDEFF061}"/>
    <dgm:cxn modelId="{E9630A49-1057-4E2C-8C73-40C37FCB8234}" type="presOf" srcId="{45C52963-C42D-4309-B504-791E449642D6}" destId="{94C0120F-9C8C-4098-91A4-766C9CE41591}" srcOrd="0" destOrd="0" presId="urn:microsoft.com/office/officeart/2005/8/layout/vList2"/>
    <dgm:cxn modelId="{0B8B3A59-BB7B-499D-97D3-DB28B9C13BD0}" srcId="{4C9412E4-DCAA-466F-85DA-F17A316ADA6E}" destId="{6A4422AD-4DDA-4656-AE2B-B0B74E1B86DA}" srcOrd="7" destOrd="0" parTransId="{450E840C-828E-492C-A531-126E28F6C727}" sibTransId="{F1BCB00E-835E-4F64-A80F-D3029F81A555}"/>
    <dgm:cxn modelId="{79DCD590-5BC1-4EB1-9ACA-17432BAA1270}" srcId="{4C9412E4-DCAA-466F-85DA-F17A316ADA6E}" destId="{DD1D3539-62C1-46DD-B7A5-2931B0403504}" srcOrd="0" destOrd="0" parTransId="{40C830BC-7C29-484A-8439-E09C03B5DE2D}" sibTransId="{71259A86-0460-4EE0-9D64-F81D8325279B}"/>
    <dgm:cxn modelId="{4FFC4072-8A2D-4F37-8812-FAD57E8DED1E}" srcId="{4C9412E4-DCAA-466F-85DA-F17A316ADA6E}" destId="{E4AAAF56-F832-459D-B870-2EA923426569}" srcOrd="8" destOrd="0" parTransId="{39D3AD46-CAB8-4CF0-8E18-381A9461F42B}" sibTransId="{5F42433F-6E24-407C-A7CE-E6E1A3CB0129}"/>
    <dgm:cxn modelId="{BBFA684F-11FD-4BBF-8C97-9BAD7879529D}" srcId="{4C9412E4-DCAA-466F-85DA-F17A316ADA6E}" destId="{CCFAD890-9F28-4C9E-9789-6754F7FE961F}" srcOrd="3" destOrd="0" parTransId="{04C394F0-C21A-46A4-88D6-0AF34164BB96}" sibTransId="{F16E2732-2ABB-4F76-9758-A2A32B615611}"/>
    <dgm:cxn modelId="{65A8A15B-8530-4012-949E-4FEF73EFE353}" type="presOf" srcId="{CCFAD890-9F28-4C9E-9789-6754F7FE961F}" destId="{3FECC61D-A506-45EB-BF63-73338181F186}" srcOrd="0" destOrd="0" presId="urn:microsoft.com/office/officeart/2005/8/layout/vList2"/>
    <dgm:cxn modelId="{6D9B3981-AA4F-419C-A012-93AD336EDFD4}" type="presOf" srcId="{4C9412E4-DCAA-466F-85DA-F17A316ADA6E}" destId="{5FF2C807-2C50-4868-8235-A53AC16BDEB2}" srcOrd="0" destOrd="0" presId="urn:microsoft.com/office/officeart/2005/8/layout/vList2"/>
    <dgm:cxn modelId="{B22F8615-45B3-49C2-83AD-FF537EAD3E3A}" type="presOf" srcId="{6A4422AD-4DDA-4656-AE2B-B0B74E1B86DA}" destId="{46190A7B-0462-4C01-8540-9CFE6CDDDFC5}" srcOrd="0" destOrd="0" presId="urn:microsoft.com/office/officeart/2005/8/layout/vList2"/>
    <dgm:cxn modelId="{ED2D13E7-23C9-4F3F-9419-51EA283058E1}" srcId="{4C9412E4-DCAA-466F-85DA-F17A316ADA6E}" destId="{1D2385F9-AF2C-41DA-94BF-0E35A0D460FE}" srcOrd="5" destOrd="0" parTransId="{A0D3A9F7-1976-4F7F-8998-E01550A26F33}" sibTransId="{40C0153B-90D1-49E7-89F9-B92108B41557}"/>
    <dgm:cxn modelId="{A69984BD-8225-4EBD-986A-251EBE8ED577}" type="presOf" srcId="{E4AAAF56-F832-459D-B870-2EA923426569}" destId="{76B0C87B-3A82-4360-9D2F-419C13BA8B45}" srcOrd="0" destOrd="0" presId="urn:microsoft.com/office/officeart/2005/8/layout/vList2"/>
    <dgm:cxn modelId="{6CD4E015-650C-41D8-8BE7-D18748989D2A}" srcId="{4C9412E4-DCAA-466F-85DA-F17A316ADA6E}" destId="{703135CD-53A8-4CBA-A8EC-2268F0CB94A6}" srcOrd="6" destOrd="0" parTransId="{2D701CD2-CA63-4B50-87F9-194D3EC4E9FF}" sibTransId="{F4EBB271-146D-47FD-B032-EE3FE3654E87}"/>
    <dgm:cxn modelId="{DF2ABA80-617F-4038-A1F9-C9D546949707}" type="presOf" srcId="{DD1D3539-62C1-46DD-B7A5-2931B0403504}" destId="{B10FE8A4-92C3-4187-A930-1F99B1D9A2A3}" srcOrd="0" destOrd="0" presId="urn:microsoft.com/office/officeart/2005/8/layout/vList2"/>
    <dgm:cxn modelId="{65A7557F-114B-4E7C-823E-88C044408A8A}" srcId="{4C9412E4-DCAA-466F-85DA-F17A316ADA6E}" destId="{618D6CBF-74A8-4ABD-A358-D7E6B14F542B}" srcOrd="1" destOrd="0" parTransId="{02968C08-BAC9-44A3-A5CC-30D307C8B21E}" sibTransId="{69C2F956-0378-4BB7-ADD5-885902FF6AA4}"/>
    <dgm:cxn modelId="{3E6CCC76-69B7-4F1B-9C52-4FE37AA2C1C3}" type="presOf" srcId="{1D2385F9-AF2C-41DA-94BF-0E35A0D460FE}" destId="{E02481C0-7BCB-4913-B61D-5DB9AB5D1764}" srcOrd="0" destOrd="0" presId="urn:microsoft.com/office/officeart/2005/8/layout/vList2"/>
    <dgm:cxn modelId="{198670B5-7BBE-4E1C-B6F5-83611318B069}" type="presOf" srcId="{48C42EAA-7980-4765-A3F0-782EABA5E0D8}" destId="{084FD407-03C2-451B-8FC2-CEE79C4AFF70}" srcOrd="0" destOrd="0" presId="urn:microsoft.com/office/officeart/2005/8/layout/vList2"/>
    <dgm:cxn modelId="{E23C1F4A-7BD0-4648-92EA-E78A6E205F12}" srcId="{4C9412E4-DCAA-466F-85DA-F17A316ADA6E}" destId="{48C42EAA-7980-4765-A3F0-782EABA5E0D8}" srcOrd="4" destOrd="0" parTransId="{B388FBB6-99E7-4D42-ADE2-8B3D9197EEFB}" sibTransId="{43931C82-BD23-41EA-AFC9-F5944F993074}"/>
    <dgm:cxn modelId="{6F0425D0-24AF-4B27-A7EF-B221DD0BC5E1}" type="presOf" srcId="{618D6CBF-74A8-4ABD-A358-D7E6B14F542B}" destId="{DEC2270F-45F0-48DF-82C7-174837423D71}" srcOrd="0" destOrd="0" presId="urn:microsoft.com/office/officeart/2005/8/layout/vList2"/>
    <dgm:cxn modelId="{26E27741-D37E-4ADC-B285-4768A82FD055}" type="presOf" srcId="{703135CD-53A8-4CBA-A8EC-2268F0CB94A6}" destId="{20A7A474-93CA-4C76-9A5B-2893900BA911}" srcOrd="0" destOrd="0" presId="urn:microsoft.com/office/officeart/2005/8/layout/vList2"/>
    <dgm:cxn modelId="{6B974E29-2B38-4687-BE9B-7079893BA248}" type="presParOf" srcId="{5FF2C807-2C50-4868-8235-A53AC16BDEB2}" destId="{B10FE8A4-92C3-4187-A930-1F99B1D9A2A3}" srcOrd="0" destOrd="0" presId="urn:microsoft.com/office/officeart/2005/8/layout/vList2"/>
    <dgm:cxn modelId="{37DF94E4-78F7-42B1-B203-3EEBFD06A12C}" type="presParOf" srcId="{5FF2C807-2C50-4868-8235-A53AC16BDEB2}" destId="{7DDF7AA0-341D-4773-8CF8-70F2877ECD91}" srcOrd="1" destOrd="0" presId="urn:microsoft.com/office/officeart/2005/8/layout/vList2"/>
    <dgm:cxn modelId="{BF97DB73-2558-45E2-A776-EED70656EF29}" type="presParOf" srcId="{5FF2C807-2C50-4868-8235-A53AC16BDEB2}" destId="{DEC2270F-45F0-48DF-82C7-174837423D71}" srcOrd="2" destOrd="0" presId="urn:microsoft.com/office/officeart/2005/8/layout/vList2"/>
    <dgm:cxn modelId="{E12D8AC3-B036-4433-B291-08E371EEF565}" type="presParOf" srcId="{5FF2C807-2C50-4868-8235-A53AC16BDEB2}" destId="{6E635021-DD75-4FDC-BE99-07B2673B1A79}" srcOrd="3" destOrd="0" presId="urn:microsoft.com/office/officeart/2005/8/layout/vList2"/>
    <dgm:cxn modelId="{72A5D0C4-4D62-43F7-902A-45C46FFAD1AD}" type="presParOf" srcId="{5FF2C807-2C50-4868-8235-A53AC16BDEB2}" destId="{94C0120F-9C8C-4098-91A4-766C9CE41591}" srcOrd="4" destOrd="0" presId="urn:microsoft.com/office/officeart/2005/8/layout/vList2"/>
    <dgm:cxn modelId="{31C55606-27E6-43BA-84A6-B8EBD93BC540}" type="presParOf" srcId="{5FF2C807-2C50-4868-8235-A53AC16BDEB2}" destId="{7DC7E364-60F3-4386-B66A-7614EC764BA4}" srcOrd="5" destOrd="0" presId="urn:microsoft.com/office/officeart/2005/8/layout/vList2"/>
    <dgm:cxn modelId="{80B58B83-BDD1-4CCC-8CC5-EBAA82283244}" type="presParOf" srcId="{5FF2C807-2C50-4868-8235-A53AC16BDEB2}" destId="{3FECC61D-A506-45EB-BF63-73338181F186}" srcOrd="6" destOrd="0" presId="urn:microsoft.com/office/officeart/2005/8/layout/vList2"/>
    <dgm:cxn modelId="{0514E33D-C256-415E-A543-9D1DAECCE453}" type="presParOf" srcId="{5FF2C807-2C50-4868-8235-A53AC16BDEB2}" destId="{E53301D8-5042-40D7-866E-FFF70CE4BFAF}" srcOrd="7" destOrd="0" presId="urn:microsoft.com/office/officeart/2005/8/layout/vList2"/>
    <dgm:cxn modelId="{A9816BEF-0D3E-41F1-B5A3-1928DFD6339D}" type="presParOf" srcId="{5FF2C807-2C50-4868-8235-A53AC16BDEB2}" destId="{084FD407-03C2-451B-8FC2-CEE79C4AFF70}" srcOrd="8" destOrd="0" presId="urn:microsoft.com/office/officeart/2005/8/layout/vList2"/>
    <dgm:cxn modelId="{F3BB30F1-0658-4C21-B1D4-71A4952070CD}" type="presParOf" srcId="{5FF2C807-2C50-4868-8235-A53AC16BDEB2}" destId="{6D06C108-C747-4CF8-8CA5-28634BD492BA}" srcOrd="9" destOrd="0" presId="urn:microsoft.com/office/officeart/2005/8/layout/vList2"/>
    <dgm:cxn modelId="{4FA5149A-1965-4D65-A830-22154F26DC4E}" type="presParOf" srcId="{5FF2C807-2C50-4868-8235-A53AC16BDEB2}" destId="{E02481C0-7BCB-4913-B61D-5DB9AB5D1764}" srcOrd="10" destOrd="0" presId="urn:microsoft.com/office/officeart/2005/8/layout/vList2"/>
    <dgm:cxn modelId="{00BE9EE9-2BE6-42C4-9802-27C39ED46AE8}" type="presParOf" srcId="{5FF2C807-2C50-4868-8235-A53AC16BDEB2}" destId="{E6284D75-A64E-4A78-91C0-4EB60B5680F8}" srcOrd="11" destOrd="0" presId="urn:microsoft.com/office/officeart/2005/8/layout/vList2"/>
    <dgm:cxn modelId="{058CC8D1-9835-4E21-A0BD-57F5CA3A6497}" type="presParOf" srcId="{5FF2C807-2C50-4868-8235-A53AC16BDEB2}" destId="{20A7A474-93CA-4C76-9A5B-2893900BA911}" srcOrd="12" destOrd="0" presId="urn:microsoft.com/office/officeart/2005/8/layout/vList2"/>
    <dgm:cxn modelId="{6743C508-3938-4C70-80C9-187D34A3F8ED}" type="presParOf" srcId="{5FF2C807-2C50-4868-8235-A53AC16BDEB2}" destId="{F2D95B0F-1C00-4015-8034-E57F3E1BBA6C}" srcOrd="13" destOrd="0" presId="urn:microsoft.com/office/officeart/2005/8/layout/vList2"/>
    <dgm:cxn modelId="{AB4972EE-43CB-4616-9B0D-E58736C4C01B}" type="presParOf" srcId="{5FF2C807-2C50-4868-8235-A53AC16BDEB2}" destId="{46190A7B-0462-4C01-8540-9CFE6CDDDFC5}" srcOrd="14" destOrd="0" presId="urn:microsoft.com/office/officeart/2005/8/layout/vList2"/>
    <dgm:cxn modelId="{2D69A6F9-34BC-4B1D-A237-03FD39EF87F1}" type="presParOf" srcId="{5FF2C807-2C50-4868-8235-A53AC16BDEB2}" destId="{41861FF8-0D35-453B-8D12-9B7C1968328F}" srcOrd="15" destOrd="0" presId="urn:microsoft.com/office/officeart/2005/8/layout/vList2"/>
    <dgm:cxn modelId="{83B1F550-3772-468B-9645-BD2CDBF733CB}" type="presParOf" srcId="{5FF2C807-2C50-4868-8235-A53AC16BDEB2}" destId="{76B0C87B-3A82-4360-9D2F-419C13BA8B4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2D3D2F-DB04-45EB-A35F-8C16C8D0D979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19E6D9C0-6C8E-4A5F-BCFB-8C6C02094BC9}">
      <dgm:prSet phldrT="[Text]"/>
      <dgm:spPr/>
      <dgm:t>
        <a:bodyPr/>
        <a:lstStyle/>
        <a:p>
          <a:r>
            <a:rPr lang="en-US" dirty="0" smtClean="0"/>
            <a:t>State Standardized Assessments</a:t>
          </a:r>
          <a:endParaRPr lang="en-US" dirty="0"/>
        </a:p>
      </dgm:t>
    </dgm:pt>
    <dgm:pt modelId="{01EDF0B7-1211-4C99-9605-1405E3770D6F}" type="parTrans" cxnId="{31509040-C8D7-478B-9B3D-28AB93E141CC}">
      <dgm:prSet/>
      <dgm:spPr/>
      <dgm:t>
        <a:bodyPr/>
        <a:lstStyle/>
        <a:p>
          <a:endParaRPr lang="en-US"/>
        </a:p>
      </dgm:t>
    </dgm:pt>
    <dgm:pt modelId="{508A701C-53C0-4F9F-81E2-96DE7DAD94E9}" type="sibTrans" cxnId="{31509040-C8D7-478B-9B3D-28AB93E141CC}">
      <dgm:prSet/>
      <dgm:spPr/>
      <dgm:t>
        <a:bodyPr/>
        <a:lstStyle/>
        <a:p>
          <a:endParaRPr lang="en-US"/>
        </a:p>
      </dgm:t>
    </dgm:pt>
    <dgm:pt modelId="{1E71B072-ED3A-4515-971A-C5D4F11434C8}">
      <dgm:prSet phldrT="[Text]"/>
      <dgm:spPr/>
      <dgm:t>
        <a:bodyPr/>
        <a:lstStyle/>
        <a:p>
          <a:r>
            <a:rPr lang="en-US" dirty="0" smtClean="0"/>
            <a:t>Common Assessments</a:t>
          </a:r>
          <a:endParaRPr lang="en-US" dirty="0"/>
        </a:p>
      </dgm:t>
    </dgm:pt>
    <dgm:pt modelId="{2354B2AE-C40B-4449-8E8B-66A52E333961}" type="parTrans" cxnId="{41A9DBE4-FC8B-4748-8EE6-AA4B8973FDE7}">
      <dgm:prSet/>
      <dgm:spPr/>
      <dgm:t>
        <a:bodyPr/>
        <a:lstStyle/>
        <a:p>
          <a:endParaRPr lang="en-US"/>
        </a:p>
      </dgm:t>
    </dgm:pt>
    <dgm:pt modelId="{E525EF02-C6CE-4A1F-8F96-4278F3ABCDE5}" type="sibTrans" cxnId="{41A9DBE4-FC8B-4748-8EE6-AA4B8973FDE7}">
      <dgm:prSet/>
      <dgm:spPr/>
      <dgm:t>
        <a:bodyPr/>
        <a:lstStyle/>
        <a:p>
          <a:endParaRPr lang="en-US"/>
        </a:p>
      </dgm:t>
    </dgm:pt>
    <dgm:pt modelId="{482A67C6-210D-4D0B-8A74-2A42A878023F}">
      <dgm:prSet/>
      <dgm:spPr/>
      <dgm:t>
        <a:bodyPr/>
        <a:lstStyle/>
        <a:p>
          <a:r>
            <a:rPr lang="en-US" dirty="0" smtClean="0"/>
            <a:t>District Standardized Assessments</a:t>
          </a:r>
          <a:endParaRPr lang="en-US" dirty="0"/>
        </a:p>
      </dgm:t>
    </dgm:pt>
    <dgm:pt modelId="{ACE3ADD0-2B5D-4F05-B739-9B131613354F}" type="parTrans" cxnId="{087A47E3-4B37-4E1E-A1E0-A85C5B78575C}">
      <dgm:prSet/>
      <dgm:spPr/>
      <dgm:t>
        <a:bodyPr/>
        <a:lstStyle/>
        <a:p>
          <a:endParaRPr lang="en-US"/>
        </a:p>
      </dgm:t>
    </dgm:pt>
    <dgm:pt modelId="{FCF550AD-B64F-41F7-A3B9-8AE3B247F44B}" type="sibTrans" cxnId="{087A47E3-4B37-4E1E-A1E0-A85C5B78575C}">
      <dgm:prSet/>
      <dgm:spPr/>
      <dgm:t>
        <a:bodyPr/>
        <a:lstStyle/>
        <a:p>
          <a:endParaRPr lang="en-US"/>
        </a:p>
      </dgm:t>
    </dgm:pt>
    <dgm:pt modelId="{F9AA3F80-4BDD-4EF3-8E8F-61F18A0BDC5E}">
      <dgm:prSet/>
      <dgm:spPr/>
      <dgm:t>
        <a:bodyPr/>
        <a:lstStyle/>
        <a:p>
          <a:r>
            <a:rPr lang="en-US" dirty="0" smtClean="0"/>
            <a:t>Teacher Created Assessments</a:t>
          </a:r>
          <a:endParaRPr lang="en-US" dirty="0"/>
        </a:p>
      </dgm:t>
    </dgm:pt>
    <dgm:pt modelId="{81DF5289-D1BE-4839-92F9-444285D62B14}" type="parTrans" cxnId="{3900B60C-6ED2-4F56-9FFF-CBA4D16AF1CF}">
      <dgm:prSet/>
      <dgm:spPr/>
      <dgm:t>
        <a:bodyPr/>
        <a:lstStyle/>
        <a:p>
          <a:endParaRPr lang="en-US"/>
        </a:p>
      </dgm:t>
    </dgm:pt>
    <dgm:pt modelId="{665436CE-0425-44FF-AA27-AFF14E40B1A9}" type="sibTrans" cxnId="{3900B60C-6ED2-4F56-9FFF-CBA4D16AF1CF}">
      <dgm:prSet/>
      <dgm:spPr/>
      <dgm:t>
        <a:bodyPr/>
        <a:lstStyle/>
        <a:p>
          <a:endParaRPr lang="en-US"/>
        </a:p>
      </dgm:t>
    </dgm:pt>
    <dgm:pt modelId="{88E0CADF-0839-42DC-BCCC-B8523EA2AF20}" type="pres">
      <dgm:prSet presAssocID="{BD2D3D2F-DB04-45EB-A35F-8C16C8D0D979}" presName="Name0" presStyleCnt="0">
        <dgm:presLayoutVars>
          <dgm:dir/>
          <dgm:animLvl val="lvl"/>
          <dgm:resizeHandles val="exact"/>
        </dgm:presLayoutVars>
      </dgm:prSet>
      <dgm:spPr/>
    </dgm:pt>
    <dgm:pt modelId="{D2D4EF95-3344-4AA9-ACAF-914D2605990D}" type="pres">
      <dgm:prSet presAssocID="{19E6D9C0-6C8E-4A5F-BCFB-8C6C02094BC9}" presName="Name8" presStyleCnt="0"/>
      <dgm:spPr/>
    </dgm:pt>
    <dgm:pt modelId="{E847D20C-F388-4739-945A-E9B0D9DCE8B1}" type="pres">
      <dgm:prSet presAssocID="{19E6D9C0-6C8E-4A5F-BCFB-8C6C02094BC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3285A-6A84-411E-A460-17D39D7B85BC}" type="pres">
      <dgm:prSet presAssocID="{19E6D9C0-6C8E-4A5F-BCFB-8C6C02094B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201A5-623D-4C77-A019-B0C7B573BED4}" type="pres">
      <dgm:prSet presAssocID="{482A67C6-210D-4D0B-8A74-2A42A878023F}" presName="Name8" presStyleCnt="0"/>
      <dgm:spPr/>
    </dgm:pt>
    <dgm:pt modelId="{7D022271-DE99-4620-853C-C5F97D3CBDFB}" type="pres">
      <dgm:prSet presAssocID="{482A67C6-210D-4D0B-8A74-2A42A878023F}" presName="level" presStyleLbl="node1" presStyleIdx="1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4D4F8-4E37-467A-8FE2-DE05123FB6DF}" type="pres">
      <dgm:prSet presAssocID="{482A67C6-210D-4D0B-8A74-2A42A87802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45796-9B47-4F9A-9C04-9CB8758DCB7E}" type="pres">
      <dgm:prSet presAssocID="{1E71B072-ED3A-4515-971A-C5D4F11434C8}" presName="Name8" presStyleCnt="0"/>
      <dgm:spPr/>
    </dgm:pt>
    <dgm:pt modelId="{43835F9F-99E6-4B5A-81D2-B8E729F0C6CE}" type="pres">
      <dgm:prSet presAssocID="{1E71B072-ED3A-4515-971A-C5D4F11434C8}" presName="level" presStyleLbl="node1" presStyleIdx="2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7F8E-F04C-49C0-A4E3-EA9970F32E37}" type="pres">
      <dgm:prSet presAssocID="{1E71B072-ED3A-4515-971A-C5D4F11434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01AF-2102-4FB9-A86E-2942D26C20D8}" type="pres">
      <dgm:prSet presAssocID="{F9AA3F80-4BDD-4EF3-8E8F-61F18A0BDC5E}" presName="Name8" presStyleCnt="0"/>
      <dgm:spPr/>
    </dgm:pt>
    <dgm:pt modelId="{7D58D5AC-E77C-4B8A-A044-85FC111A48D1}" type="pres">
      <dgm:prSet presAssocID="{F9AA3F80-4BDD-4EF3-8E8F-61F18A0BDC5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7A9DB-8277-4F7B-9D13-E70FA2812965}" type="pres">
      <dgm:prSet presAssocID="{F9AA3F80-4BDD-4EF3-8E8F-61F18A0BD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69FBC-31E1-4130-9A7F-CA3C9901DFAF}" type="presOf" srcId="{482A67C6-210D-4D0B-8A74-2A42A878023F}" destId="{7D022271-DE99-4620-853C-C5F97D3CBDFB}" srcOrd="0" destOrd="0" presId="urn:microsoft.com/office/officeart/2005/8/layout/pyramid3"/>
    <dgm:cxn modelId="{31509040-C8D7-478B-9B3D-28AB93E141CC}" srcId="{BD2D3D2F-DB04-45EB-A35F-8C16C8D0D979}" destId="{19E6D9C0-6C8E-4A5F-BCFB-8C6C02094BC9}" srcOrd="0" destOrd="0" parTransId="{01EDF0B7-1211-4C99-9605-1405E3770D6F}" sibTransId="{508A701C-53C0-4F9F-81E2-96DE7DAD94E9}"/>
    <dgm:cxn modelId="{69E13CF0-2E26-4627-835A-D4DDDAD7C3E6}" type="presOf" srcId="{F9AA3F80-4BDD-4EF3-8E8F-61F18A0BDC5E}" destId="{CDE7A9DB-8277-4F7B-9D13-E70FA2812965}" srcOrd="1" destOrd="0" presId="urn:microsoft.com/office/officeart/2005/8/layout/pyramid3"/>
    <dgm:cxn modelId="{3900B60C-6ED2-4F56-9FFF-CBA4D16AF1CF}" srcId="{BD2D3D2F-DB04-45EB-A35F-8C16C8D0D979}" destId="{F9AA3F80-4BDD-4EF3-8E8F-61F18A0BDC5E}" srcOrd="3" destOrd="0" parTransId="{81DF5289-D1BE-4839-92F9-444285D62B14}" sibTransId="{665436CE-0425-44FF-AA27-AFF14E40B1A9}"/>
    <dgm:cxn modelId="{A53BAF51-4B6C-494E-B229-33CCA9968B08}" type="presOf" srcId="{19E6D9C0-6C8E-4A5F-BCFB-8C6C02094BC9}" destId="{E847D20C-F388-4739-945A-E9B0D9DCE8B1}" srcOrd="0" destOrd="0" presId="urn:microsoft.com/office/officeart/2005/8/layout/pyramid3"/>
    <dgm:cxn modelId="{C7C68F78-AFB3-48F2-AC88-FDB5001AC485}" type="presOf" srcId="{BD2D3D2F-DB04-45EB-A35F-8C16C8D0D979}" destId="{88E0CADF-0839-42DC-BCCC-B8523EA2AF20}" srcOrd="0" destOrd="0" presId="urn:microsoft.com/office/officeart/2005/8/layout/pyramid3"/>
    <dgm:cxn modelId="{5A258C91-173C-4989-8514-E9E9799BD847}" type="presOf" srcId="{F9AA3F80-4BDD-4EF3-8E8F-61F18A0BDC5E}" destId="{7D58D5AC-E77C-4B8A-A044-85FC111A48D1}" srcOrd="0" destOrd="0" presId="urn:microsoft.com/office/officeart/2005/8/layout/pyramid3"/>
    <dgm:cxn modelId="{410F4F82-EC1D-460D-A22B-04AEDAC995F7}" type="presOf" srcId="{19E6D9C0-6C8E-4A5F-BCFB-8C6C02094BC9}" destId="{8AB3285A-6A84-411E-A460-17D39D7B85BC}" srcOrd="1" destOrd="0" presId="urn:microsoft.com/office/officeart/2005/8/layout/pyramid3"/>
    <dgm:cxn modelId="{987F3CD7-6AD0-4D86-862A-D26A1EDD9508}" type="presOf" srcId="{1E71B072-ED3A-4515-971A-C5D4F11434C8}" destId="{43835F9F-99E6-4B5A-81D2-B8E729F0C6CE}" srcOrd="0" destOrd="0" presId="urn:microsoft.com/office/officeart/2005/8/layout/pyramid3"/>
    <dgm:cxn modelId="{41A9DBE4-FC8B-4748-8EE6-AA4B8973FDE7}" srcId="{BD2D3D2F-DB04-45EB-A35F-8C16C8D0D979}" destId="{1E71B072-ED3A-4515-971A-C5D4F11434C8}" srcOrd="2" destOrd="0" parTransId="{2354B2AE-C40B-4449-8E8B-66A52E333961}" sibTransId="{E525EF02-C6CE-4A1F-8F96-4278F3ABCDE5}"/>
    <dgm:cxn modelId="{087A47E3-4B37-4E1E-A1E0-A85C5B78575C}" srcId="{BD2D3D2F-DB04-45EB-A35F-8C16C8D0D979}" destId="{482A67C6-210D-4D0B-8A74-2A42A878023F}" srcOrd="1" destOrd="0" parTransId="{ACE3ADD0-2B5D-4F05-B739-9B131613354F}" sibTransId="{FCF550AD-B64F-41F7-A3B9-8AE3B247F44B}"/>
    <dgm:cxn modelId="{E34AAAB1-621B-4154-A3AC-BC38189A9F9D}" type="presOf" srcId="{1E71B072-ED3A-4515-971A-C5D4F11434C8}" destId="{21AA7F8E-F04C-49C0-A4E3-EA9970F32E37}" srcOrd="1" destOrd="0" presId="urn:microsoft.com/office/officeart/2005/8/layout/pyramid3"/>
    <dgm:cxn modelId="{86EDADA7-6B71-4B10-BA3F-6653396E8090}" type="presOf" srcId="{482A67C6-210D-4D0B-8A74-2A42A878023F}" destId="{A554D4F8-4E37-467A-8FE2-DE05123FB6DF}" srcOrd="1" destOrd="0" presId="urn:microsoft.com/office/officeart/2005/8/layout/pyramid3"/>
    <dgm:cxn modelId="{42F462C8-A4EC-44D3-B8C2-AA6324204286}" type="presParOf" srcId="{88E0CADF-0839-42DC-BCCC-B8523EA2AF20}" destId="{D2D4EF95-3344-4AA9-ACAF-914D2605990D}" srcOrd="0" destOrd="0" presId="urn:microsoft.com/office/officeart/2005/8/layout/pyramid3"/>
    <dgm:cxn modelId="{BCB17670-C640-4AC0-9107-7A5E8811AA4E}" type="presParOf" srcId="{D2D4EF95-3344-4AA9-ACAF-914D2605990D}" destId="{E847D20C-F388-4739-945A-E9B0D9DCE8B1}" srcOrd="0" destOrd="0" presId="urn:microsoft.com/office/officeart/2005/8/layout/pyramid3"/>
    <dgm:cxn modelId="{29972BF8-E04D-4952-A945-92D54F658BA6}" type="presParOf" srcId="{D2D4EF95-3344-4AA9-ACAF-914D2605990D}" destId="{8AB3285A-6A84-411E-A460-17D39D7B85BC}" srcOrd="1" destOrd="0" presId="urn:microsoft.com/office/officeart/2005/8/layout/pyramid3"/>
    <dgm:cxn modelId="{408FC5B5-8D4A-4D93-8ECC-A61651F03BEE}" type="presParOf" srcId="{88E0CADF-0839-42DC-BCCC-B8523EA2AF20}" destId="{C9A201A5-623D-4C77-A019-B0C7B573BED4}" srcOrd="1" destOrd="0" presId="urn:microsoft.com/office/officeart/2005/8/layout/pyramid3"/>
    <dgm:cxn modelId="{919B456C-A4E3-4C4C-AA73-9F54BA35EDF9}" type="presParOf" srcId="{C9A201A5-623D-4C77-A019-B0C7B573BED4}" destId="{7D022271-DE99-4620-853C-C5F97D3CBDFB}" srcOrd="0" destOrd="0" presId="urn:microsoft.com/office/officeart/2005/8/layout/pyramid3"/>
    <dgm:cxn modelId="{D22088B6-A169-4D68-B054-FABD135E5CD4}" type="presParOf" srcId="{C9A201A5-623D-4C77-A019-B0C7B573BED4}" destId="{A554D4F8-4E37-467A-8FE2-DE05123FB6DF}" srcOrd="1" destOrd="0" presId="urn:microsoft.com/office/officeart/2005/8/layout/pyramid3"/>
    <dgm:cxn modelId="{32CB4A9E-D13E-4851-843D-C2DB7531AAE4}" type="presParOf" srcId="{88E0CADF-0839-42DC-BCCC-B8523EA2AF20}" destId="{4FA45796-9B47-4F9A-9C04-9CB8758DCB7E}" srcOrd="2" destOrd="0" presId="urn:microsoft.com/office/officeart/2005/8/layout/pyramid3"/>
    <dgm:cxn modelId="{BF98D3F9-FCCC-488A-8E88-CA7E34E60B04}" type="presParOf" srcId="{4FA45796-9B47-4F9A-9C04-9CB8758DCB7E}" destId="{43835F9F-99E6-4B5A-81D2-B8E729F0C6CE}" srcOrd="0" destOrd="0" presId="urn:microsoft.com/office/officeart/2005/8/layout/pyramid3"/>
    <dgm:cxn modelId="{A4623470-4D75-4576-A938-B40FCFF61830}" type="presParOf" srcId="{4FA45796-9B47-4F9A-9C04-9CB8758DCB7E}" destId="{21AA7F8E-F04C-49C0-A4E3-EA9970F32E37}" srcOrd="1" destOrd="0" presId="urn:microsoft.com/office/officeart/2005/8/layout/pyramid3"/>
    <dgm:cxn modelId="{BE69BCB0-3AB5-4614-B8AF-BFA60447D478}" type="presParOf" srcId="{88E0CADF-0839-42DC-BCCC-B8523EA2AF20}" destId="{033A01AF-2102-4FB9-A86E-2942D26C20D8}" srcOrd="3" destOrd="0" presId="urn:microsoft.com/office/officeart/2005/8/layout/pyramid3"/>
    <dgm:cxn modelId="{4ED02BA9-9EDE-417F-B623-E8EDA39D7BB6}" type="presParOf" srcId="{033A01AF-2102-4FB9-A86E-2942D26C20D8}" destId="{7D58D5AC-E77C-4B8A-A044-85FC111A48D1}" srcOrd="0" destOrd="0" presId="urn:microsoft.com/office/officeart/2005/8/layout/pyramid3"/>
    <dgm:cxn modelId="{8CFB011E-B69A-4D0C-8013-310F38021940}" type="presParOf" srcId="{033A01AF-2102-4FB9-A86E-2942D26C20D8}" destId="{CDE7A9DB-8277-4F7B-9D13-E70FA281296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2D3D2F-DB04-45EB-A35F-8C16C8D0D979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19E6D9C0-6C8E-4A5F-BCFB-8C6C02094BC9}">
      <dgm:prSet phldrT="[Text]"/>
      <dgm:spPr/>
      <dgm:t>
        <a:bodyPr/>
        <a:lstStyle/>
        <a:p>
          <a:r>
            <a:rPr lang="en-US" dirty="0" smtClean="0"/>
            <a:t>State Standardized Assessments</a:t>
          </a:r>
          <a:endParaRPr lang="en-US" dirty="0"/>
        </a:p>
      </dgm:t>
    </dgm:pt>
    <dgm:pt modelId="{01EDF0B7-1211-4C99-9605-1405E3770D6F}" type="parTrans" cxnId="{31509040-C8D7-478B-9B3D-28AB93E141CC}">
      <dgm:prSet/>
      <dgm:spPr/>
      <dgm:t>
        <a:bodyPr/>
        <a:lstStyle/>
        <a:p>
          <a:endParaRPr lang="en-US"/>
        </a:p>
      </dgm:t>
    </dgm:pt>
    <dgm:pt modelId="{508A701C-53C0-4F9F-81E2-96DE7DAD94E9}" type="sibTrans" cxnId="{31509040-C8D7-478B-9B3D-28AB93E141CC}">
      <dgm:prSet/>
      <dgm:spPr/>
      <dgm:t>
        <a:bodyPr/>
        <a:lstStyle/>
        <a:p>
          <a:endParaRPr lang="en-US"/>
        </a:p>
      </dgm:t>
    </dgm:pt>
    <dgm:pt modelId="{1E71B072-ED3A-4515-971A-C5D4F11434C8}">
      <dgm:prSet phldrT="[Text]"/>
      <dgm:spPr/>
      <dgm:t>
        <a:bodyPr/>
        <a:lstStyle/>
        <a:p>
          <a:r>
            <a:rPr lang="en-US" dirty="0" smtClean="0"/>
            <a:t>Common Assessments</a:t>
          </a:r>
          <a:endParaRPr lang="en-US" dirty="0"/>
        </a:p>
      </dgm:t>
    </dgm:pt>
    <dgm:pt modelId="{2354B2AE-C40B-4449-8E8B-66A52E333961}" type="parTrans" cxnId="{41A9DBE4-FC8B-4748-8EE6-AA4B8973FDE7}">
      <dgm:prSet/>
      <dgm:spPr/>
      <dgm:t>
        <a:bodyPr/>
        <a:lstStyle/>
        <a:p>
          <a:endParaRPr lang="en-US"/>
        </a:p>
      </dgm:t>
    </dgm:pt>
    <dgm:pt modelId="{E525EF02-C6CE-4A1F-8F96-4278F3ABCDE5}" type="sibTrans" cxnId="{41A9DBE4-FC8B-4748-8EE6-AA4B8973FDE7}">
      <dgm:prSet/>
      <dgm:spPr/>
      <dgm:t>
        <a:bodyPr/>
        <a:lstStyle/>
        <a:p>
          <a:endParaRPr lang="en-US"/>
        </a:p>
      </dgm:t>
    </dgm:pt>
    <dgm:pt modelId="{482A67C6-210D-4D0B-8A74-2A42A878023F}">
      <dgm:prSet/>
      <dgm:spPr/>
      <dgm:t>
        <a:bodyPr/>
        <a:lstStyle/>
        <a:p>
          <a:r>
            <a:rPr lang="en-US" dirty="0" smtClean="0"/>
            <a:t>District Standardized Assessments</a:t>
          </a:r>
          <a:endParaRPr lang="en-US" dirty="0"/>
        </a:p>
      </dgm:t>
    </dgm:pt>
    <dgm:pt modelId="{ACE3ADD0-2B5D-4F05-B739-9B131613354F}" type="parTrans" cxnId="{087A47E3-4B37-4E1E-A1E0-A85C5B78575C}">
      <dgm:prSet/>
      <dgm:spPr/>
      <dgm:t>
        <a:bodyPr/>
        <a:lstStyle/>
        <a:p>
          <a:endParaRPr lang="en-US"/>
        </a:p>
      </dgm:t>
    </dgm:pt>
    <dgm:pt modelId="{FCF550AD-B64F-41F7-A3B9-8AE3B247F44B}" type="sibTrans" cxnId="{087A47E3-4B37-4E1E-A1E0-A85C5B78575C}">
      <dgm:prSet/>
      <dgm:spPr/>
      <dgm:t>
        <a:bodyPr/>
        <a:lstStyle/>
        <a:p>
          <a:endParaRPr lang="en-US"/>
        </a:p>
      </dgm:t>
    </dgm:pt>
    <dgm:pt modelId="{F9AA3F80-4BDD-4EF3-8E8F-61F18A0BDC5E}">
      <dgm:prSet/>
      <dgm:spPr/>
      <dgm:t>
        <a:bodyPr/>
        <a:lstStyle/>
        <a:p>
          <a:r>
            <a:rPr lang="en-US" dirty="0" smtClean="0"/>
            <a:t>Teacher Created Assessments</a:t>
          </a:r>
          <a:endParaRPr lang="en-US" dirty="0"/>
        </a:p>
      </dgm:t>
    </dgm:pt>
    <dgm:pt modelId="{81DF5289-D1BE-4839-92F9-444285D62B14}" type="parTrans" cxnId="{3900B60C-6ED2-4F56-9FFF-CBA4D16AF1CF}">
      <dgm:prSet/>
      <dgm:spPr/>
      <dgm:t>
        <a:bodyPr/>
        <a:lstStyle/>
        <a:p>
          <a:endParaRPr lang="en-US"/>
        </a:p>
      </dgm:t>
    </dgm:pt>
    <dgm:pt modelId="{665436CE-0425-44FF-AA27-AFF14E40B1A9}" type="sibTrans" cxnId="{3900B60C-6ED2-4F56-9FFF-CBA4D16AF1CF}">
      <dgm:prSet/>
      <dgm:spPr/>
      <dgm:t>
        <a:bodyPr/>
        <a:lstStyle/>
        <a:p>
          <a:endParaRPr lang="en-US"/>
        </a:p>
      </dgm:t>
    </dgm:pt>
    <dgm:pt modelId="{88E0CADF-0839-42DC-BCCC-B8523EA2AF20}" type="pres">
      <dgm:prSet presAssocID="{BD2D3D2F-DB04-45EB-A35F-8C16C8D0D979}" presName="Name0" presStyleCnt="0">
        <dgm:presLayoutVars>
          <dgm:dir/>
          <dgm:animLvl val="lvl"/>
          <dgm:resizeHandles val="exact"/>
        </dgm:presLayoutVars>
      </dgm:prSet>
      <dgm:spPr/>
    </dgm:pt>
    <dgm:pt modelId="{D2D4EF95-3344-4AA9-ACAF-914D2605990D}" type="pres">
      <dgm:prSet presAssocID="{19E6D9C0-6C8E-4A5F-BCFB-8C6C02094BC9}" presName="Name8" presStyleCnt="0"/>
      <dgm:spPr/>
    </dgm:pt>
    <dgm:pt modelId="{E847D20C-F388-4739-945A-E9B0D9DCE8B1}" type="pres">
      <dgm:prSet presAssocID="{19E6D9C0-6C8E-4A5F-BCFB-8C6C02094BC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3285A-6A84-411E-A460-17D39D7B85BC}" type="pres">
      <dgm:prSet presAssocID="{19E6D9C0-6C8E-4A5F-BCFB-8C6C02094B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201A5-623D-4C77-A019-B0C7B573BED4}" type="pres">
      <dgm:prSet presAssocID="{482A67C6-210D-4D0B-8A74-2A42A878023F}" presName="Name8" presStyleCnt="0"/>
      <dgm:spPr/>
    </dgm:pt>
    <dgm:pt modelId="{7D022271-DE99-4620-853C-C5F97D3CBDFB}" type="pres">
      <dgm:prSet presAssocID="{482A67C6-210D-4D0B-8A74-2A42A878023F}" presName="level" presStyleLbl="node1" presStyleIdx="1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4D4F8-4E37-467A-8FE2-DE05123FB6DF}" type="pres">
      <dgm:prSet presAssocID="{482A67C6-210D-4D0B-8A74-2A42A87802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45796-9B47-4F9A-9C04-9CB8758DCB7E}" type="pres">
      <dgm:prSet presAssocID="{1E71B072-ED3A-4515-971A-C5D4F11434C8}" presName="Name8" presStyleCnt="0"/>
      <dgm:spPr/>
    </dgm:pt>
    <dgm:pt modelId="{43835F9F-99E6-4B5A-81D2-B8E729F0C6CE}" type="pres">
      <dgm:prSet presAssocID="{1E71B072-ED3A-4515-971A-C5D4F11434C8}" presName="level" presStyleLbl="node1" presStyleIdx="2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7F8E-F04C-49C0-A4E3-EA9970F32E37}" type="pres">
      <dgm:prSet presAssocID="{1E71B072-ED3A-4515-971A-C5D4F11434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01AF-2102-4FB9-A86E-2942D26C20D8}" type="pres">
      <dgm:prSet presAssocID="{F9AA3F80-4BDD-4EF3-8E8F-61F18A0BDC5E}" presName="Name8" presStyleCnt="0"/>
      <dgm:spPr/>
    </dgm:pt>
    <dgm:pt modelId="{7D58D5AC-E77C-4B8A-A044-85FC111A48D1}" type="pres">
      <dgm:prSet presAssocID="{F9AA3F80-4BDD-4EF3-8E8F-61F18A0BDC5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7A9DB-8277-4F7B-9D13-E70FA2812965}" type="pres">
      <dgm:prSet presAssocID="{F9AA3F80-4BDD-4EF3-8E8F-61F18A0BD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E67CF-3478-4D9C-A6AE-D771B78CB111}" type="presOf" srcId="{1E71B072-ED3A-4515-971A-C5D4F11434C8}" destId="{21AA7F8E-F04C-49C0-A4E3-EA9970F32E37}" srcOrd="1" destOrd="0" presId="urn:microsoft.com/office/officeart/2005/8/layout/pyramid3"/>
    <dgm:cxn modelId="{31509040-C8D7-478B-9B3D-28AB93E141CC}" srcId="{BD2D3D2F-DB04-45EB-A35F-8C16C8D0D979}" destId="{19E6D9C0-6C8E-4A5F-BCFB-8C6C02094BC9}" srcOrd="0" destOrd="0" parTransId="{01EDF0B7-1211-4C99-9605-1405E3770D6F}" sibTransId="{508A701C-53C0-4F9F-81E2-96DE7DAD94E9}"/>
    <dgm:cxn modelId="{2BB7E31D-D063-46E2-979C-EDE042AE459E}" type="presOf" srcId="{19E6D9C0-6C8E-4A5F-BCFB-8C6C02094BC9}" destId="{8AB3285A-6A84-411E-A460-17D39D7B85BC}" srcOrd="1" destOrd="0" presId="urn:microsoft.com/office/officeart/2005/8/layout/pyramid3"/>
    <dgm:cxn modelId="{B0A2037F-B973-44DA-BAF4-18C643515161}" type="presOf" srcId="{482A67C6-210D-4D0B-8A74-2A42A878023F}" destId="{A554D4F8-4E37-467A-8FE2-DE05123FB6DF}" srcOrd="1" destOrd="0" presId="urn:microsoft.com/office/officeart/2005/8/layout/pyramid3"/>
    <dgm:cxn modelId="{3900B60C-6ED2-4F56-9FFF-CBA4D16AF1CF}" srcId="{BD2D3D2F-DB04-45EB-A35F-8C16C8D0D979}" destId="{F9AA3F80-4BDD-4EF3-8E8F-61F18A0BDC5E}" srcOrd="3" destOrd="0" parTransId="{81DF5289-D1BE-4839-92F9-444285D62B14}" sibTransId="{665436CE-0425-44FF-AA27-AFF14E40B1A9}"/>
    <dgm:cxn modelId="{732E99EE-8C9D-4468-B503-0471BE9C1533}" type="presOf" srcId="{19E6D9C0-6C8E-4A5F-BCFB-8C6C02094BC9}" destId="{E847D20C-F388-4739-945A-E9B0D9DCE8B1}" srcOrd="0" destOrd="0" presId="urn:microsoft.com/office/officeart/2005/8/layout/pyramid3"/>
    <dgm:cxn modelId="{05BA1805-8E5C-43A7-9E05-9366EA4F5630}" type="presOf" srcId="{F9AA3F80-4BDD-4EF3-8E8F-61F18A0BDC5E}" destId="{7D58D5AC-E77C-4B8A-A044-85FC111A48D1}" srcOrd="0" destOrd="0" presId="urn:microsoft.com/office/officeart/2005/8/layout/pyramid3"/>
    <dgm:cxn modelId="{F594675B-178E-4D27-80DC-0DE40F2B3B95}" type="presOf" srcId="{1E71B072-ED3A-4515-971A-C5D4F11434C8}" destId="{43835F9F-99E6-4B5A-81D2-B8E729F0C6CE}" srcOrd="0" destOrd="0" presId="urn:microsoft.com/office/officeart/2005/8/layout/pyramid3"/>
    <dgm:cxn modelId="{41A9DBE4-FC8B-4748-8EE6-AA4B8973FDE7}" srcId="{BD2D3D2F-DB04-45EB-A35F-8C16C8D0D979}" destId="{1E71B072-ED3A-4515-971A-C5D4F11434C8}" srcOrd="2" destOrd="0" parTransId="{2354B2AE-C40B-4449-8E8B-66A52E333961}" sibTransId="{E525EF02-C6CE-4A1F-8F96-4278F3ABCDE5}"/>
    <dgm:cxn modelId="{1169D98C-C2DC-46A8-B9D8-14BDDDB73781}" type="presOf" srcId="{F9AA3F80-4BDD-4EF3-8E8F-61F18A0BDC5E}" destId="{CDE7A9DB-8277-4F7B-9D13-E70FA2812965}" srcOrd="1" destOrd="0" presId="urn:microsoft.com/office/officeart/2005/8/layout/pyramid3"/>
    <dgm:cxn modelId="{087A47E3-4B37-4E1E-A1E0-A85C5B78575C}" srcId="{BD2D3D2F-DB04-45EB-A35F-8C16C8D0D979}" destId="{482A67C6-210D-4D0B-8A74-2A42A878023F}" srcOrd="1" destOrd="0" parTransId="{ACE3ADD0-2B5D-4F05-B739-9B131613354F}" sibTransId="{FCF550AD-B64F-41F7-A3B9-8AE3B247F44B}"/>
    <dgm:cxn modelId="{FAAF5A62-99BF-4373-9419-18B49E7DBACB}" type="presOf" srcId="{482A67C6-210D-4D0B-8A74-2A42A878023F}" destId="{7D022271-DE99-4620-853C-C5F97D3CBDFB}" srcOrd="0" destOrd="0" presId="urn:microsoft.com/office/officeart/2005/8/layout/pyramid3"/>
    <dgm:cxn modelId="{5DB4D05C-60E2-49CB-B32B-4452A3C329E2}" type="presOf" srcId="{BD2D3D2F-DB04-45EB-A35F-8C16C8D0D979}" destId="{88E0CADF-0839-42DC-BCCC-B8523EA2AF20}" srcOrd="0" destOrd="0" presId="urn:microsoft.com/office/officeart/2005/8/layout/pyramid3"/>
    <dgm:cxn modelId="{D5D62DCD-EE0B-4779-BDEA-E5B775A65D4C}" type="presParOf" srcId="{88E0CADF-0839-42DC-BCCC-B8523EA2AF20}" destId="{D2D4EF95-3344-4AA9-ACAF-914D2605990D}" srcOrd="0" destOrd="0" presId="urn:microsoft.com/office/officeart/2005/8/layout/pyramid3"/>
    <dgm:cxn modelId="{F3667ADA-742C-4BCC-9F20-9FA2A3A6B15E}" type="presParOf" srcId="{D2D4EF95-3344-4AA9-ACAF-914D2605990D}" destId="{E847D20C-F388-4739-945A-E9B0D9DCE8B1}" srcOrd="0" destOrd="0" presId="urn:microsoft.com/office/officeart/2005/8/layout/pyramid3"/>
    <dgm:cxn modelId="{D60A910D-8CFB-4CD5-9128-C93461C2F332}" type="presParOf" srcId="{D2D4EF95-3344-4AA9-ACAF-914D2605990D}" destId="{8AB3285A-6A84-411E-A460-17D39D7B85BC}" srcOrd="1" destOrd="0" presId="urn:microsoft.com/office/officeart/2005/8/layout/pyramid3"/>
    <dgm:cxn modelId="{0D527CAB-5DC8-43F1-A823-ADC2985464BF}" type="presParOf" srcId="{88E0CADF-0839-42DC-BCCC-B8523EA2AF20}" destId="{C9A201A5-623D-4C77-A019-B0C7B573BED4}" srcOrd="1" destOrd="0" presId="urn:microsoft.com/office/officeart/2005/8/layout/pyramid3"/>
    <dgm:cxn modelId="{62C7D09F-D6D2-4475-A1C6-0D8CE891B83B}" type="presParOf" srcId="{C9A201A5-623D-4C77-A019-B0C7B573BED4}" destId="{7D022271-DE99-4620-853C-C5F97D3CBDFB}" srcOrd="0" destOrd="0" presId="urn:microsoft.com/office/officeart/2005/8/layout/pyramid3"/>
    <dgm:cxn modelId="{EB7FBD3E-F668-4B95-BF0B-CD01411F478B}" type="presParOf" srcId="{C9A201A5-623D-4C77-A019-B0C7B573BED4}" destId="{A554D4F8-4E37-467A-8FE2-DE05123FB6DF}" srcOrd="1" destOrd="0" presId="urn:microsoft.com/office/officeart/2005/8/layout/pyramid3"/>
    <dgm:cxn modelId="{288C15A2-C57C-4035-865A-6E622561959F}" type="presParOf" srcId="{88E0CADF-0839-42DC-BCCC-B8523EA2AF20}" destId="{4FA45796-9B47-4F9A-9C04-9CB8758DCB7E}" srcOrd="2" destOrd="0" presId="urn:microsoft.com/office/officeart/2005/8/layout/pyramid3"/>
    <dgm:cxn modelId="{F0C3984D-EE31-455E-8C5E-5BDE04487100}" type="presParOf" srcId="{4FA45796-9B47-4F9A-9C04-9CB8758DCB7E}" destId="{43835F9F-99E6-4B5A-81D2-B8E729F0C6CE}" srcOrd="0" destOrd="0" presId="urn:microsoft.com/office/officeart/2005/8/layout/pyramid3"/>
    <dgm:cxn modelId="{4E1A922A-1EB8-4BF2-AD0F-90CA75090028}" type="presParOf" srcId="{4FA45796-9B47-4F9A-9C04-9CB8758DCB7E}" destId="{21AA7F8E-F04C-49C0-A4E3-EA9970F32E37}" srcOrd="1" destOrd="0" presId="urn:microsoft.com/office/officeart/2005/8/layout/pyramid3"/>
    <dgm:cxn modelId="{796FAD54-6EFE-44DB-AEEF-7BB3674BE67C}" type="presParOf" srcId="{88E0CADF-0839-42DC-BCCC-B8523EA2AF20}" destId="{033A01AF-2102-4FB9-A86E-2942D26C20D8}" srcOrd="3" destOrd="0" presId="urn:microsoft.com/office/officeart/2005/8/layout/pyramid3"/>
    <dgm:cxn modelId="{07CF20C5-E230-4A86-9980-8CD652B1A9FE}" type="presParOf" srcId="{033A01AF-2102-4FB9-A86E-2942D26C20D8}" destId="{7D58D5AC-E77C-4B8A-A044-85FC111A48D1}" srcOrd="0" destOrd="0" presId="urn:microsoft.com/office/officeart/2005/8/layout/pyramid3"/>
    <dgm:cxn modelId="{D77470F0-F44D-4849-81AE-618F601FCDA3}" type="presParOf" srcId="{033A01AF-2102-4FB9-A86E-2942D26C20D8}" destId="{CDE7A9DB-8277-4F7B-9D13-E70FA281296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39E0EAD-AACD-4007-A2E2-29768D2F78D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DB8C530-9A92-43FB-8E10-4A847B6A69A3}">
      <dgm:prSet phldrT="[Text]"/>
      <dgm:spPr/>
      <dgm:t>
        <a:bodyPr/>
        <a:lstStyle/>
        <a:p>
          <a:r>
            <a:rPr lang="en-US" dirty="0" smtClean="0"/>
            <a:t>Preliminary Conference </a:t>
          </a:r>
          <a:endParaRPr lang="en-US" dirty="0"/>
        </a:p>
      </dgm:t>
    </dgm:pt>
    <dgm:pt modelId="{D03E5D8E-5BC6-476D-B782-2A7DE67699A5}" type="parTrans" cxnId="{8AAF1B31-0DB1-41F0-8318-EB04FFC460A0}">
      <dgm:prSet/>
      <dgm:spPr/>
      <dgm:t>
        <a:bodyPr/>
        <a:lstStyle/>
        <a:p>
          <a:endParaRPr lang="en-US"/>
        </a:p>
      </dgm:t>
    </dgm:pt>
    <dgm:pt modelId="{E8DFFA8E-E7B2-4F6D-97B3-A71E236D1EF1}" type="sibTrans" cxnId="{8AAF1B31-0DB1-41F0-8318-EB04FFC460A0}">
      <dgm:prSet/>
      <dgm:spPr/>
      <dgm:t>
        <a:bodyPr/>
        <a:lstStyle/>
        <a:p>
          <a:endParaRPr lang="en-US"/>
        </a:p>
      </dgm:t>
    </dgm:pt>
    <dgm:pt modelId="{FA41A713-5796-40C6-AFA5-E9B1184388DA}">
      <dgm:prSet phldrT="[Text]"/>
      <dgm:spPr/>
      <dgm:t>
        <a:bodyPr/>
        <a:lstStyle/>
        <a:p>
          <a:r>
            <a:rPr lang="en-US" dirty="0" smtClean="0"/>
            <a:t> Mid Course Conference</a:t>
          </a:r>
          <a:endParaRPr lang="en-US" dirty="0"/>
        </a:p>
      </dgm:t>
    </dgm:pt>
    <dgm:pt modelId="{C2473EDB-9793-4940-81D1-DCC260C2CB1C}" type="parTrans" cxnId="{59A4EA21-11FF-401F-B956-870D7413D44C}">
      <dgm:prSet/>
      <dgm:spPr/>
      <dgm:t>
        <a:bodyPr/>
        <a:lstStyle/>
        <a:p>
          <a:endParaRPr lang="en-US"/>
        </a:p>
      </dgm:t>
    </dgm:pt>
    <dgm:pt modelId="{ECD39DC4-6AA8-44D7-84CC-CDB480013A56}" type="sibTrans" cxnId="{59A4EA21-11FF-401F-B956-870D7413D44C}">
      <dgm:prSet/>
      <dgm:spPr/>
      <dgm:t>
        <a:bodyPr/>
        <a:lstStyle/>
        <a:p>
          <a:endParaRPr lang="en-US"/>
        </a:p>
      </dgm:t>
    </dgm:pt>
    <dgm:pt modelId="{E94A2A1C-FFB1-4848-A682-3F1D7737F704}">
      <dgm:prSet phldrT="[Text]"/>
      <dgm:spPr/>
      <dgm:t>
        <a:bodyPr/>
        <a:lstStyle/>
        <a:p>
          <a:r>
            <a:rPr lang="en-US" dirty="0" smtClean="0"/>
            <a:t> Summative Conference</a:t>
          </a:r>
          <a:endParaRPr lang="en-US" dirty="0"/>
        </a:p>
      </dgm:t>
    </dgm:pt>
    <dgm:pt modelId="{FF852136-B361-4CB6-BA72-BB1279E53FC6}" type="parTrans" cxnId="{57FE9DD3-5E2F-4EB3-8AA1-105C165EC3DD}">
      <dgm:prSet/>
      <dgm:spPr/>
      <dgm:t>
        <a:bodyPr/>
        <a:lstStyle/>
        <a:p>
          <a:endParaRPr lang="en-US"/>
        </a:p>
      </dgm:t>
    </dgm:pt>
    <dgm:pt modelId="{D4B784F9-B333-454C-8972-CBAB991AC586}" type="sibTrans" cxnId="{57FE9DD3-5E2F-4EB3-8AA1-105C165EC3DD}">
      <dgm:prSet/>
      <dgm:spPr/>
      <dgm:t>
        <a:bodyPr/>
        <a:lstStyle/>
        <a:p>
          <a:endParaRPr lang="en-US"/>
        </a:p>
      </dgm:t>
    </dgm:pt>
    <dgm:pt modelId="{84850DE8-BB7E-4169-8BE9-C8C4C8A92137}" type="pres">
      <dgm:prSet presAssocID="{239E0EAD-AACD-4007-A2E2-29768D2F78D9}" presName="CompostProcess" presStyleCnt="0">
        <dgm:presLayoutVars>
          <dgm:dir/>
          <dgm:resizeHandles val="exact"/>
        </dgm:presLayoutVars>
      </dgm:prSet>
      <dgm:spPr/>
    </dgm:pt>
    <dgm:pt modelId="{C6E133E3-757D-471C-BDA6-C4F0556497C9}" type="pres">
      <dgm:prSet presAssocID="{239E0EAD-AACD-4007-A2E2-29768D2F78D9}" presName="arrow" presStyleLbl="bgShp" presStyleIdx="0" presStyleCnt="1"/>
      <dgm:spPr/>
    </dgm:pt>
    <dgm:pt modelId="{60D5825F-7CFA-4630-971E-691CD162DADB}" type="pres">
      <dgm:prSet presAssocID="{239E0EAD-AACD-4007-A2E2-29768D2F78D9}" presName="linearProcess" presStyleCnt="0"/>
      <dgm:spPr/>
    </dgm:pt>
    <dgm:pt modelId="{CA3FCB1F-44AB-46D9-977F-A019906926ED}" type="pres">
      <dgm:prSet presAssocID="{0DB8C530-9A92-43FB-8E10-4A847B6A69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2AFF7-B7F4-4276-8DC0-EB767ED57BE4}" type="pres">
      <dgm:prSet presAssocID="{E8DFFA8E-E7B2-4F6D-97B3-A71E236D1EF1}" presName="sibTrans" presStyleCnt="0"/>
      <dgm:spPr/>
    </dgm:pt>
    <dgm:pt modelId="{0FB4AD4D-0740-4973-B3A0-E62AA1A3D089}" type="pres">
      <dgm:prSet presAssocID="{FA41A713-5796-40C6-AFA5-E9B1184388D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5905A-C2A0-486C-BC80-82B84A86CCDC}" type="pres">
      <dgm:prSet presAssocID="{ECD39DC4-6AA8-44D7-84CC-CDB480013A56}" presName="sibTrans" presStyleCnt="0"/>
      <dgm:spPr/>
    </dgm:pt>
    <dgm:pt modelId="{DDDB8B79-45F3-4785-B579-6F125CEB421D}" type="pres">
      <dgm:prSet presAssocID="{E94A2A1C-FFB1-4848-A682-3F1D7737F7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F1B31-0DB1-41F0-8318-EB04FFC460A0}" srcId="{239E0EAD-AACD-4007-A2E2-29768D2F78D9}" destId="{0DB8C530-9A92-43FB-8E10-4A847B6A69A3}" srcOrd="0" destOrd="0" parTransId="{D03E5D8E-5BC6-476D-B782-2A7DE67699A5}" sibTransId="{E8DFFA8E-E7B2-4F6D-97B3-A71E236D1EF1}"/>
    <dgm:cxn modelId="{57FE9DD3-5E2F-4EB3-8AA1-105C165EC3DD}" srcId="{239E0EAD-AACD-4007-A2E2-29768D2F78D9}" destId="{E94A2A1C-FFB1-4848-A682-3F1D7737F704}" srcOrd="2" destOrd="0" parTransId="{FF852136-B361-4CB6-BA72-BB1279E53FC6}" sibTransId="{D4B784F9-B333-454C-8972-CBAB991AC586}"/>
    <dgm:cxn modelId="{376B73C9-2B0B-4E0F-A681-A5A88284593B}" type="presOf" srcId="{FA41A713-5796-40C6-AFA5-E9B1184388DA}" destId="{0FB4AD4D-0740-4973-B3A0-E62AA1A3D089}" srcOrd="0" destOrd="0" presId="urn:microsoft.com/office/officeart/2005/8/layout/hProcess9"/>
    <dgm:cxn modelId="{59A4EA21-11FF-401F-B956-870D7413D44C}" srcId="{239E0EAD-AACD-4007-A2E2-29768D2F78D9}" destId="{FA41A713-5796-40C6-AFA5-E9B1184388DA}" srcOrd="1" destOrd="0" parTransId="{C2473EDB-9793-4940-81D1-DCC260C2CB1C}" sibTransId="{ECD39DC4-6AA8-44D7-84CC-CDB480013A56}"/>
    <dgm:cxn modelId="{096797E1-4386-48CC-AE40-83F2A6DD01E5}" type="presOf" srcId="{239E0EAD-AACD-4007-A2E2-29768D2F78D9}" destId="{84850DE8-BB7E-4169-8BE9-C8C4C8A92137}" srcOrd="0" destOrd="0" presId="urn:microsoft.com/office/officeart/2005/8/layout/hProcess9"/>
    <dgm:cxn modelId="{7A45C62A-2D15-46E1-92C3-E2C3063A39FB}" type="presOf" srcId="{0DB8C530-9A92-43FB-8E10-4A847B6A69A3}" destId="{CA3FCB1F-44AB-46D9-977F-A019906926ED}" srcOrd="0" destOrd="0" presId="urn:microsoft.com/office/officeart/2005/8/layout/hProcess9"/>
    <dgm:cxn modelId="{E224D08E-3D2A-48C0-9D6F-FD5F600B396C}" type="presOf" srcId="{E94A2A1C-FFB1-4848-A682-3F1D7737F704}" destId="{DDDB8B79-45F3-4785-B579-6F125CEB421D}" srcOrd="0" destOrd="0" presId="urn:microsoft.com/office/officeart/2005/8/layout/hProcess9"/>
    <dgm:cxn modelId="{D27E345B-6348-4D82-8BFC-0799E04BE05F}" type="presParOf" srcId="{84850DE8-BB7E-4169-8BE9-C8C4C8A92137}" destId="{C6E133E3-757D-471C-BDA6-C4F0556497C9}" srcOrd="0" destOrd="0" presId="urn:microsoft.com/office/officeart/2005/8/layout/hProcess9"/>
    <dgm:cxn modelId="{798B7616-614D-41EC-B055-B4309EFA21C1}" type="presParOf" srcId="{84850DE8-BB7E-4169-8BE9-C8C4C8A92137}" destId="{60D5825F-7CFA-4630-971E-691CD162DADB}" srcOrd="1" destOrd="0" presId="urn:microsoft.com/office/officeart/2005/8/layout/hProcess9"/>
    <dgm:cxn modelId="{FC083D4C-CE50-4112-8866-9DCC1A0E600E}" type="presParOf" srcId="{60D5825F-7CFA-4630-971E-691CD162DADB}" destId="{CA3FCB1F-44AB-46D9-977F-A019906926ED}" srcOrd="0" destOrd="0" presId="urn:microsoft.com/office/officeart/2005/8/layout/hProcess9"/>
    <dgm:cxn modelId="{4D21D082-FDBD-4ABF-8A79-17CE0C9D76F7}" type="presParOf" srcId="{60D5825F-7CFA-4630-971E-691CD162DADB}" destId="{1FF2AFF7-B7F4-4276-8DC0-EB767ED57BE4}" srcOrd="1" destOrd="0" presId="urn:microsoft.com/office/officeart/2005/8/layout/hProcess9"/>
    <dgm:cxn modelId="{5BB62A20-9130-4161-80FB-49D639E44DCB}" type="presParOf" srcId="{60D5825F-7CFA-4630-971E-691CD162DADB}" destId="{0FB4AD4D-0740-4973-B3A0-E62AA1A3D089}" srcOrd="2" destOrd="0" presId="urn:microsoft.com/office/officeart/2005/8/layout/hProcess9"/>
    <dgm:cxn modelId="{49DC9E7D-7871-4D46-A9AC-640E28E2EA25}" type="presParOf" srcId="{60D5825F-7CFA-4630-971E-691CD162DADB}" destId="{6705905A-C2A0-486C-BC80-82B84A86CCDC}" srcOrd="3" destOrd="0" presId="urn:microsoft.com/office/officeart/2005/8/layout/hProcess9"/>
    <dgm:cxn modelId="{CFF9878A-B978-42B5-9A95-22EB6A6B2FA9}" type="presParOf" srcId="{60D5825F-7CFA-4630-971E-691CD162DADB}" destId="{DDDB8B79-45F3-4785-B579-6F125CEB42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CAAB306-F4C7-4D67-A416-50B7B0E8B74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CBD771-39F4-48E0-803D-FD168275630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64E4E79-632C-4F43-B32A-03A72314ED55}" type="parTrans" cxnId="{35E4B585-214C-41F9-BB14-0D27BAF93E51}">
      <dgm:prSet/>
      <dgm:spPr/>
      <dgm:t>
        <a:bodyPr/>
        <a:lstStyle/>
        <a:p>
          <a:endParaRPr lang="en-US"/>
        </a:p>
      </dgm:t>
    </dgm:pt>
    <dgm:pt modelId="{C5178C45-635F-4FE3-A2A6-0D24E8C8EFE9}" type="sibTrans" cxnId="{35E4B585-214C-41F9-BB14-0D27BAF93E51}">
      <dgm:prSet/>
      <dgm:spPr/>
      <dgm:t>
        <a:bodyPr/>
        <a:lstStyle/>
        <a:p>
          <a:endParaRPr lang="en-US"/>
        </a:p>
      </dgm:t>
    </dgm:pt>
    <dgm:pt modelId="{DACDBEE5-5040-4AD1-A424-EC734D96A487}">
      <dgm:prSet phldrT="[Text]"/>
      <dgm:spPr/>
      <dgm:t>
        <a:bodyPr/>
        <a:lstStyle/>
        <a:p>
          <a:endParaRPr lang="en-US"/>
        </a:p>
      </dgm:t>
    </dgm:pt>
    <dgm:pt modelId="{796D5B46-EB48-4BC8-B8E0-22BBCC9031A5}" type="parTrans" cxnId="{5AF82CCC-187A-4BBF-8473-5739A6482BBC}">
      <dgm:prSet/>
      <dgm:spPr/>
      <dgm:t>
        <a:bodyPr/>
        <a:lstStyle/>
        <a:p>
          <a:endParaRPr lang="en-US"/>
        </a:p>
      </dgm:t>
    </dgm:pt>
    <dgm:pt modelId="{1CAACDFE-7EAC-456C-9A06-836F87F378B1}" type="sibTrans" cxnId="{5AF82CCC-187A-4BBF-8473-5739A6482BBC}">
      <dgm:prSet/>
      <dgm:spPr/>
      <dgm:t>
        <a:bodyPr/>
        <a:lstStyle/>
        <a:p>
          <a:endParaRPr lang="en-US"/>
        </a:p>
      </dgm:t>
    </dgm:pt>
    <dgm:pt modelId="{D3A62FBB-4EA1-4396-8ED3-EBFF8C3A5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CD142D2-39CF-4438-B44F-5B3F4F4967CA}" type="parTrans" cxnId="{CABD1CF9-2225-4F5D-BE1C-9FDF9B472372}">
      <dgm:prSet/>
      <dgm:spPr/>
      <dgm:t>
        <a:bodyPr/>
        <a:lstStyle/>
        <a:p>
          <a:endParaRPr lang="en-US"/>
        </a:p>
      </dgm:t>
    </dgm:pt>
    <dgm:pt modelId="{AA2FF164-84BE-46D1-83A8-2DAD5FB11DDE}" type="sibTrans" cxnId="{CABD1CF9-2225-4F5D-BE1C-9FDF9B472372}">
      <dgm:prSet/>
      <dgm:spPr/>
      <dgm:t>
        <a:bodyPr/>
        <a:lstStyle/>
        <a:p>
          <a:endParaRPr lang="en-US"/>
        </a:p>
      </dgm:t>
    </dgm:pt>
    <dgm:pt modelId="{1000CFD0-9033-4123-B2D5-924C247643CE}">
      <dgm:prSet phldrT="[Text]"/>
      <dgm:spPr/>
      <dgm:t>
        <a:bodyPr/>
        <a:lstStyle/>
        <a:p>
          <a:endParaRPr lang="en-US"/>
        </a:p>
      </dgm:t>
    </dgm:pt>
    <dgm:pt modelId="{349EF4D0-5592-438E-BAE3-BB4DB5AA29D7}" type="parTrans" cxnId="{B12B1807-E567-4E75-B029-778EA16020D5}">
      <dgm:prSet/>
      <dgm:spPr/>
      <dgm:t>
        <a:bodyPr/>
        <a:lstStyle/>
        <a:p>
          <a:endParaRPr lang="en-US"/>
        </a:p>
      </dgm:t>
    </dgm:pt>
    <dgm:pt modelId="{F829ADFC-6A06-4F15-B161-65D26CCFE701}" type="sibTrans" cxnId="{B12B1807-E567-4E75-B029-778EA16020D5}">
      <dgm:prSet/>
      <dgm:spPr/>
      <dgm:t>
        <a:bodyPr/>
        <a:lstStyle/>
        <a:p>
          <a:endParaRPr lang="en-US"/>
        </a:p>
      </dgm:t>
    </dgm:pt>
    <dgm:pt modelId="{E2BD9A40-C552-4F06-ACA0-7E64EBAD9FE8}">
      <dgm:prSet phldrT="[Text]"/>
      <dgm:spPr/>
      <dgm:t>
        <a:bodyPr/>
        <a:lstStyle/>
        <a:p>
          <a:endParaRPr lang="en-US" dirty="0"/>
        </a:p>
      </dgm:t>
    </dgm:pt>
    <dgm:pt modelId="{ACBE206B-5ECD-4E81-9428-F43C5EAC92CD}" type="sibTrans" cxnId="{BF82117E-59D9-4FB2-AFF2-B452B80C5145}">
      <dgm:prSet/>
      <dgm:spPr/>
      <dgm:t>
        <a:bodyPr/>
        <a:lstStyle/>
        <a:p>
          <a:endParaRPr lang="en-US"/>
        </a:p>
      </dgm:t>
    </dgm:pt>
    <dgm:pt modelId="{49D9F0C0-4659-48D5-9025-039631859A64}" type="parTrans" cxnId="{BF82117E-59D9-4FB2-AFF2-B452B80C5145}">
      <dgm:prSet/>
      <dgm:spPr/>
      <dgm:t>
        <a:bodyPr/>
        <a:lstStyle/>
        <a:p>
          <a:endParaRPr lang="en-US"/>
        </a:p>
      </dgm:t>
    </dgm:pt>
    <dgm:pt modelId="{5B772089-80CF-495E-892B-E5F49642D4AC}" type="pres">
      <dgm:prSet presAssocID="{7CAAB306-F4C7-4D67-A416-50B7B0E8B7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AEFB3-FED2-469B-AA14-14089D1875AA}" type="pres">
      <dgm:prSet presAssocID="{35CBD771-39F4-48E0-803D-FD1682756305}" presName="composite" presStyleCnt="0"/>
      <dgm:spPr/>
    </dgm:pt>
    <dgm:pt modelId="{AA6DB912-BB5F-41E9-8DB3-9069EAE9A1CB}" type="pres">
      <dgm:prSet presAssocID="{35CBD771-39F4-48E0-803D-FD168275630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CE10D-6333-421E-BBAC-BEB816360FEC}" type="pres">
      <dgm:prSet presAssocID="{35CBD771-39F4-48E0-803D-FD168275630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E3352-C682-4022-A7F4-7C04DE70A09D}" type="pres">
      <dgm:prSet presAssocID="{C5178C45-635F-4FE3-A2A6-0D24E8C8EFE9}" presName="sp" presStyleCnt="0"/>
      <dgm:spPr/>
    </dgm:pt>
    <dgm:pt modelId="{AEB9E2A4-B4A4-40E2-90B8-E84F79998995}" type="pres">
      <dgm:prSet presAssocID="{DACDBEE5-5040-4AD1-A424-EC734D96A487}" presName="composite" presStyleCnt="0"/>
      <dgm:spPr/>
    </dgm:pt>
    <dgm:pt modelId="{78C783A6-FA2F-478E-B930-6FFC662C14E7}" type="pres">
      <dgm:prSet presAssocID="{DACDBEE5-5040-4AD1-A424-EC734D96A48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2BBFB-7BCC-461E-A796-E9461E95B2BA}" type="pres">
      <dgm:prSet presAssocID="{DACDBEE5-5040-4AD1-A424-EC734D96A487}" presName="descendantText" presStyleLbl="alignAcc1" presStyleIdx="1" presStyleCnt="5">
        <dgm:presLayoutVars>
          <dgm:bulletEnabled val="1"/>
        </dgm:presLayoutVars>
      </dgm:prSet>
      <dgm:spPr/>
    </dgm:pt>
    <dgm:pt modelId="{F82FE250-F2E9-4721-A35A-8F31E0EF2C8E}" type="pres">
      <dgm:prSet presAssocID="{1CAACDFE-7EAC-456C-9A06-836F87F378B1}" presName="sp" presStyleCnt="0"/>
      <dgm:spPr/>
    </dgm:pt>
    <dgm:pt modelId="{63222AA1-F5B3-4BE3-B0E8-B0204D7460DC}" type="pres">
      <dgm:prSet presAssocID="{D3A62FBB-4EA1-4396-8ED3-EBFF8C3A53A0}" presName="composite" presStyleCnt="0"/>
      <dgm:spPr/>
    </dgm:pt>
    <dgm:pt modelId="{628BDCCF-EFFE-4E6E-86C6-F64B5285162B}" type="pres">
      <dgm:prSet presAssocID="{D3A62FBB-4EA1-4396-8ED3-EBFF8C3A53A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D829-626D-4C32-81D3-47AE601C898B}" type="pres">
      <dgm:prSet presAssocID="{D3A62FBB-4EA1-4396-8ED3-EBFF8C3A53A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59D37-235E-457F-B928-F763A5BD9529}" type="pres">
      <dgm:prSet presAssocID="{AA2FF164-84BE-46D1-83A8-2DAD5FB11DDE}" presName="sp" presStyleCnt="0"/>
      <dgm:spPr/>
    </dgm:pt>
    <dgm:pt modelId="{0CF747E8-0958-445E-862A-178931E19D43}" type="pres">
      <dgm:prSet presAssocID="{1000CFD0-9033-4123-B2D5-924C247643CE}" presName="composite" presStyleCnt="0"/>
      <dgm:spPr/>
    </dgm:pt>
    <dgm:pt modelId="{99AEFBC9-5DFE-4A05-A17A-CE5A57BBB4E9}" type="pres">
      <dgm:prSet presAssocID="{1000CFD0-9033-4123-B2D5-924C247643C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AE9E1-D363-4967-9FA1-F9E5A628C98E}" type="pres">
      <dgm:prSet presAssocID="{1000CFD0-9033-4123-B2D5-924C247643CE}" presName="descendantText" presStyleLbl="alignAcc1" presStyleIdx="3" presStyleCnt="5">
        <dgm:presLayoutVars>
          <dgm:bulletEnabled val="1"/>
        </dgm:presLayoutVars>
      </dgm:prSet>
      <dgm:spPr/>
    </dgm:pt>
    <dgm:pt modelId="{C1B1EBA6-627B-4378-8B1B-6501A7362C55}" type="pres">
      <dgm:prSet presAssocID="{F829ADFC-6A06-4F15-B161-65D26CCFE701}" presName="sp" presStyleCnt="0"/>
      <dgm:spPr/>
    </dgm:pt>
    <dgm:pt modelId="{AA4A7AAD-EF16-454B-ACAC-258F12FF8C55}" type="pres">
      <dgm:prSet presAssocID="{E2BD9A40-C552-4F06-ACA0-7E64EBAD9FE8}" presName="composite" presStyleCnt="0"/>
      <dgm:spPr/>
    </dgm:pt>
    <dgm:pt modelId="{4CAEEAA7-F4B6-4449-847E-245BF17F1D59}" type="pres">
      <dgm:prSet presAssocID="{E2BD9A40-C552-4F06-ACA0-7E64EBAD9FE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B9988-7C6F-465C-9145-23325E3C6623}" type="pres">
      <dgm:prSet presAssocID="{E2BD9A40-C552-4F06-ACA0-7E64EBAD9FE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F82117E-59D9-4FB2-AFF2-B452B80C5145}" srcId="{7CAAB306-F4C7-4D67-A416-50B7B0E8B740}" destId="{E2BD9A40-C552-4F06-ACA0-7E64EBAD9FE8}" srcOrd="4" destOrd="0" parTransId="{49D9F0C0-4659-48D5-9025-039631859A64}" sibTransId="{ACBE206B-5ECD-4E81-9428-F43C5EAC92CD}"/>
    <dgm:cxn modelId="{0FFFFF00-1103-4C86-91BF-F866059A1494}" type="presOf" srcId="{7CAAB306-F4C7-4D67-A416-50B7B0E8B740}" destId="{5B772089-80CF-495E-892B-E5F49642D4AC}" srcOrd="0" destOrd="0" presId="urn:microsoft.com/office/officeart/2005/8/layout/chevron2"/>
    <dgm:cxn modelId="{B12B1807-E567-4E75-B029-778EA16020D5}" srcId="{7CAAB306-F4C7-4D67-A416-50B7B0E8B740}" destId="{1000CFD0-9033-4123-B2D5-924C247643CE}" srcOrd="3" destOrd="0" parTransId="{349EF4D0-5592-438E-BAE3-BB4DB5AA29D7}" sibTransId="{F829ADFC-6A06-4F15-B161-65D26CCFE701}"/>
    <dgm:cxn modelId="{35E4B585-214C-41F9-BB14-0D27BAF93E51}" srcId="{7CAAB306-F4C7-4D67-A416-50B7B0E8B740}" destId="{35CBD771-39F4-48E0-803D-FD1682756305}" srcOrd="0" destOrd="0" parTransId="{064E4E79-632C-4F43-B32A-03A72314ED55}" sibTransId="{C5178C45-635F-4FE3-A2A6-0D24E8C8EFE9}"/>
    <dgm:cxn modelId="{96EA8F71-4F7F-4644-B1BB-FC118BD12A27}" type="presOf" srcId="{35CBD771-39F4-48E0-803D-FD1682756305}" destId="{AA6DB912-BB5F-41E9-8DB3-9069EAE9A1CB}" srcOrd="0" destOrd="0" presId="urn:microsoft.com/office/officeart/2005/8/layout/chevron2"/>
    <dgm:cxn modelId="{FF7511FE-CA08-43DC-A027-C33C6D7DC228}" type="presOf" srcId="{D3A62FBB-4EA1-4396-8ED3-EBFF8C3A53A0}" destId="{628BDCCF-EFFE-4E6E-86C6-F64B5285162B}" srcOrd="0" destOrd="0" presId="urn:microsoft.com/office/officeart/2005/8/layout/chevron2"/>
    <dgm:cxn modelId="{CABD1CF9-2225-4F5D-BE1C-9FDF9B472372}" srcId="{7CAAB306-F4C7-4D67-A416-50B7B0E8B740}" destId="{D3A62FBB-4EA1-4396-8ED3-EBFF8C3A53A0}" srcOrd="2" destOrd="0" parTransId="{BCD142D2-39CF-4438-B44F-5B3F4F4967CA}" sibTransId="{AA2FF164-84BE-46D1-83A8-2DAD5FB11DDE}"/>
    <dgm:cxn modelId="{5C8E68F1-9D00-4C56-9E4B-940FF968160D}" type="presOf" srcId="{DACDBEE5-5040-4AD1-A424-EC734D96A487}" destId="{78C783A6-FA2F-478E-B930-6FFC662C14E7}" srcOrd="0" destOrd="0" presId="urn:microsoft.com/office/officeart/2005/8/layout/chevron2"/>
    <dgm:cxn modelId="{5AF82CCC-187A-4BBF-8473-5739A6482BBC}" srcId="{7CAAB306-F4C7-4D67-A416-50B7B0E8B740}" destId="{DACDBEE5-5040-4AD1-A424-EC734D96A487}" srcOrd="1" destOrd="0" parTransId="{796D5B46-EB48-4BC8-B8E0-22BBCC9031A5}" sibTransId="{1CAACDFE-7EAC-456C-9A06-836F87F378B1}"/>
    <dgm:cxn modelId="{2D314367-AB2A-41B4-A97B-BE57101E0D52}" type="presOf" srcId="{1000CFD0-9033-4123-B2D5-924C247643CE}" destId="{99AEFBC9-5DFE-4A05-A17A-CE5A57BBB4E9}" srcOrd="0" destOrd="0" presId="urn:microsoft.com/office/officeart/2005/8/layout/chevron2"/>
    <dgm:cxn modelId="{5E792C4A-70B3-4811-AD0C-B4550EDA9686}" type="presOf" srcId="{E2BD9A40-C552-4F06-ACA0-7E64EBAD9FE8}" destId="{4CAEEAA7-F4B6-4449-847E-245BF17F1D59}" srcOrd="0" destOrd="0" presId="urn:microsoft.com/office/officeart/2005/8/layout/chevron2"/>
    <dgm:cxn modelId="{A3148250-7D2D-4C45-8E26-CB4BA11AC098}" type="presParOf" srcId="{5B772089-80CF-495E-892B-E5F49642D4AC}" destId="{728AEFB3-FED2-469B-AA14-14089D1875AA}" srcOrd="0" destOrd="0" presId="urn:microsoft.com/office/officeart/2005/8/layout/chevron2"/>
    <dgm:cxn modelId="{9F175CE2-92E1-4A09-832A-D84548363232}" type="presParOf" srcId="{728AEFB3-FED2-469B-AA14-14089D1875AA}" destId="{AA6DB912-BB5F-41E9-8DB3-9069EAE9A1CB}" srcOrd="0" destOrd="0" presId="urn:microsoft.com/office/officeart/2005/8/layout/chevron2"/>
    <dgm:cxn modelId="{E819C103-0275-4EE8-B9B5-8F92376B6739}" type="presParOf" srcId="{728AEFB3-FED2-469B-AA14-14089D1875AA}" destId="{6DFCE10D-6333-421E-BBAC-BEB816360FEC}" srcOrd="1" destOrd="0" presId="urn:microsoft.com/office/officeart/2005/8/layout/chevron2"/>
    <dgm:cxn modelId="{51982CFE-5607-4813-B30A-8822882448B6}" type="presParOf" srcId="{5B772089-80CF-495E-892B-E5F49642D4AC}" destId="{F0CE3352-C682-4022-A7F4-7C04DE70A09D}" srcOrd="1" destOrd="0" presId="urn:microsoft.com/office/officeart/2005/8/layout/chevron2"/>
    <dgm:cxn modelId="{3E49A064-8E81-4634-8BFD-2EBCD5FBC887}" type="presParOf" srcId="{5B772089-80CF-495E-892B-E5F49642D4AC}" destId="{AEB9E2A4-B4A4-40E2-90B8-E84F79998995}" srcOrd="2" destOrd="0" presId="urn:microsoft.com/office/officeart/2005/8/layout/chevron2"/>
    <dgm:cxn modelId="{044EDE92-DCC9-4AFA-9B56-29E1F51FEC8A}" type="presParOf" srcId="{AEB9E2A4-B4A4-40E2-90B8-E84F79998995}" destId="{78C783A6-FA2F-478E-B930-6FFC662C14E7}" srcOrd="0" destOrd="0" presId="urn:microsoft.com/office/officeart/2005/8/layout/chevron2"/>
    <dgm:cxn modelId="{57618FD5-9869-4F7B-B5B3-F94F0A7EAABE}" type="presParOf" srcId="{AEB9E2A4-B4A4-40E2-90B8-E84F79998995}" destId="{43B2BBFB-7BCC-461E-A796-E9461E95B2BA}" srcOrd="1" destOrd="0" presId="urn:microsoft.com/office/officeart/2005/8/layout/chevron2"/>
    <dgm:cxn modelId="{F43D63C0-1DE2-48C4-92FD-9B8830BB0BBF}" type="presParOf" srcId="{5B772089-80CF-495E-892B-E5F49642D4AC}" destId="{F82FE250-F2E9-4721-A35A-8F31E0EF2C8E}" srcOrd="3" destOrd="0" presId="urn:microsoft.com/office/officeart/2005/8/layout/chevron2"/>
    <dgm:cxn modelId="{47F6514B-8E44-4B51-9094-200FFE90BD1E}" type="presParOf" srcId="{5B772089-80CF-495E-892B-E5F49642D4AC}" destId="{63222AA1-F5B3-4BE3-B0E8-B0204D7460DC}" srcOrd="4" destOrd="0" presId="urn:microsoft.com/office/officeart/2005/8/layout/chevron2"/>
    <dgm:cxn modelId="{42B8C396-88CC-4198-9346-A97605232347}" type="presParOf" srcId="{63222AA1-F5B3-4BE3-B0E8-B0204D7460DC}" destId="{628BDCCF-EFFE-4E6E-86C6-F64B5285162B}" srcOrd="0" destOrd="0" presId="urn:microsoft.com/office/officeart/2005/8/layout/chevron2"/>
    <dgm:cxn modelId="{6DCC0687-6672-4E46-85C1-B6B8B1E038C6}" type="presParOf" srcId="{63222AA1-F5B3-4BE3-B0E8-B0204D7460DC}" destId="{62B8D829-626D-4C32-81D3-47AE601C898B}" srcOrd="1" destOrd="0" presId="urn:microsoft.com/office/officeart/2005/8/layout/chevron2"/>
    <dgm:cxn modelId="{8B89456E-7E9B-47D5-A7CC-4774D9A36177}" type="presParOf" srcId="{5B772089-80CF-495E-892B-E5F49642D4AC}" destId="{8D159D37-235E-457F-B928-F763A5BD9529}" srcOrd="5" destOrd="0" presId="urn:microsoft.com/office/officeart/2005/8/layout/chevron2"/>
    <dgm:cxn modelId="{C7120E3A-39C2-4112-8EF0-D437BDA9C701}" type="presParOf" srcId="{5B772089-80CF-495E-892B-E5F49642D4AC}" destId="{0CF747E8-0958-445E-862A-178931E19D43}" srcOrd="6" destOrd="0" presId="urn:microsoft.com/office/officeart/2005/8/layout/chevron2"/>
    <dgm:cxn modelId="{4D8E6D09-D229-431C-9E6A-6E2FA11798B9}" type="presParOf" srcId="{0CF747E8-0958-445E-862A-178931E19D43}" destId="{99AEFBC9-5DFE-4A05-A17A-CE5A57BBB4E9}" srcOrd="0" destOrd="0" presId="urn:microsoft.com/office/officeart/2005/8/layout/chevron2"/>
    <dgm:cxn modelId="{AC5D98DE-3A45-4C21-83B2-11EE5D76A5AE}" type="presParOf" srcId="{0CF747E8-0958-445E-862A-178931E19D43}" destId="{D45AE9E1-D363-4967-9FA1-F9E5A628C98E}" srcOrd="1" destOrd="0" presId="urn:microsoft.com/office/officeart/2005/8/layout/chevron2"/>
    <dgm:cxn modelId="{0F3B9AD4-8EB6-40EE-B492-8FADF6F65B49}" type="presParOf" srcId="{5B772089-80CF-495E-892B-E5F49642D4AC}" destId="{C1B1EBA6-627B-4378-8B1B-6501A7362C55}" srcOrd="7" destOrd="0" presId="urn:microsoft.com/office/officeart/2005/8/layout/chevron2"/>
    <dgm:cxn modelId="{F8DC6E4C-EA7A-491D-BDD5-4014574C6D12}" type="presParOf" srcId="{5B772089-80CF-495E-892B-E5F49642D4AC}" destId="{AA4A7AAD-EF16-454B-ACAC-258F12FF8C55}" srcOrd="8" destOrd="0" presId="urn:microsoft.com/office/officeart/2005/8/layout/chevron2"/>
    <dgm:cxn modelId="{5E09B8B6-915B-49E2-AEF1-D1CA3DE21477}" type="presParOf" srcId="{AA4A7AAD-EF16-454B-ACAC-258F12FF8C55}" destId="{4CAEEAA7-F4B6-4449-847E-245BF17F1D59}" srcOrd="0" destOrd="0" presId="urn:microsoft.com/office/officeart/2005/8/layout/chevron2"/>
    <dgm:cxn modelId="{A0122617-2B63-4006-A7B3-B0D8A1EE8E70}" type="presParOf" srcId="{AA4A7AAD-EF16-454B-ACAC-258F12FF8C55}" destId="{EE9B9988-7C6F-465C-9145-23325E3C66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82D09-2B5F-4F81-B071-472996420F9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B4DF5C-6026-49C6-98F7-128BAFA08188}">
      <dgm:prSet phldrT="[Text]"/>
      <dgm:spPr/>
      <dgm:t>
        <a:bodyPr/>
        <a:lstStyle/>
        <a:p>
          <a:r>
            <a:rPr lang="en-US" dirty="0" smtClean="0"/>
            <a:t>Expanded ADEPT System Purpose</a:t>
          </a:r>
          <a:endParaRPr lang="en-US" dirty="0"/>
        </a:p>
      </dgm:t>
    </dgm:pt>
    <dgm:pt modelId="{8B64A1C4-A834-419C-B0CB-EE8DF1F49A12}" type="parTrans" cxnId="{93B5BF04-4B4A-407E-BC00-DEE9F3399684}">
      <dgm:prSet/>
      <dgm:spPr/>
      <dgm:t>
        <a:bodyPr/>
        <a:lstStyle/>
        <a:p>
          <a:endParaRPr lang="en-US"/>
        </a:p>
      </dgm:t>
    </dgm:pt>
    <dgm:pt modelId="{E03E6C8F-05B5-4B4E-991C-2C6A631795F9}" type="sibTrans" cxnId="{93B5BF04-4B4A-407E-BC00-DEE9F3399684}">
      <dgm:prSet/>
      <dgm:spPr/>
      <dgm:t>
        <a:bodyPr/>
        <a:lstStyle/>
        <a:p>
          <a:endParaRPr lang="en-US"/>
        </a:p>
      </dgm:t>
    </dgm:pt>
    <dgm:pt modelId="{113B1732-A41A-406C-94C8-68C9C4396874}">
      <dgm:prSet phldrT="[Text]"/>
      <dgm:spPr/>
      <dgm:t>
        <a:bodyPr/>
        <a:lstStyle/>
        <a:p>
          <a:endParaRPr lang="en-US" dirty="0"/>
        </a:p>
      </dgm:t>
    </dgm:pt>
    <dgm:pt modelId="{8E14F688-18A9-4370-83D4-651DFD9F94AC}" type="parTrans" cxnId="{3677E1C4-34A4-451D-B28A-19597074E502}">
      <dgm:prSet/>
      <dgm:spPr/>
      <dgm:t>
        <a:bodyPr/>
        <a:lstStyle/>
        <a:p>
          <a:endParaRPr lang="en-US"/>
        </a:p>
      </dgm:t>
    </dgm:pt>
    <dgm:pt modelId="{5EBBFB68-8B3E-4D57-AEF7-8D0703BCA439}" type="sibTrans" cxnId="{3677E1C4-34A4-451D-B28A-19597074E502}">
      <dgm:prSet/>
      <dgm:spPr/>
      <dgm:t>
        <a:bodyPr/>
        <a:lstStyle/>
        <a:p>
          <a:endParaRPr lang="en-US"/>
        </a:p>
      </dgm:t>
    </dgm:pt>
    <dgm:pt modelId="{4DCAE51C-F380-4AD5-B38F-AB502D9464DA}">
      <dgm:prSet phldrT="[Text]"/>
      <dgm:spPr/>
      <dgm:t>
        <a:bodyPr/>
        <a:lstStyle/>
        <a:p>
          <a:endParaRPr lang="en-US" dirty="0"/>
        </a:p>
      </dgm:t>
    </dgm:pt>
    <dgm:pt modelId="{A258E787-D194-4BDD-9CD9-7E1847056BA1}" type="parTrans" cxnId="{C50591B2-BF43-4B2C-B5D0-2DD7CBAF96F9}">
      <dgm:prSet/>
      <dgm:spPr/>
      <dgm:t>
        <a:bodyPr/>
        <a:lstStyle/>
        <a:p>
          <a:endParaRPr lang="en-US"/>
        </a:p>
      </dgm:t>
    </dgm:pt>
    <dgm:pt modelId="{7CC8659B-FA04-4C8D-A199-300BBFF62753}" type="sibTrans" cxnId="{C50591B2-BF43-4B2C-B5D0-2DD7CBAF96F9}">
      <dgm:prSet/>
      <dgm:spPr/>
      <dgm:t>
        <a:bodyPr/>
        <a:lstStyle/>
        <a:p>
          <a:endParaRPr lang="en-US"/>
        </a:p>
      </dgm:t>
    </dgm:pt>
    <dgm:pt modelId="{52201D0A-F800-41BF-873C-E81BE601EDD5}" type="pres">
      <dgm:prSet presAssocID="{1F682D09-2B5F-4F81-B071-472996420F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01287B-727B-45E9-B8B8-BB6DA60907F5}" type="pres">
      <dgm:prSet presAssocID="{8BB4DF5C-6026-49C6-98F7-128BAFA08188}" presName="hierRoot1" presStyleCnt="0"/>
      <dgm:spPr/>
    </dgm:pt>
    <dgm:pt modelId="{EFB121AB-32C2-4F0B-B46E-CFC9C3B191CC}" type="pres">
      <dgm:prSet presAssocID="{8BB4DF5C-6026-49C6-98F7-128BAFA08188}" presName="composite" presStyleCnt="0"/>
      <dgm:spPr/>
    </dgm:pt>
    <dgm:pt modelId="{860D4814-FE97-4CD6-8ADF-90198859CCC2}" type="pres">
      <dgm:prSet presAssocID="{8BB4DF5C-6026-49C6-98F7-128BAFA08188}" presName="background" presStyleLbl="node0" presStyleIdx="0" presStyleCnt="1"/>
      <dgm:spPr/>
    </dgm:pt>
    <dgm:pt modelId="{9D5D5026-BBF5-4660-A61F-64107AD8C6E6}" type="pres">
      <dgm:prSet presAssocID="{8BB4DF5C-6026-49C6-98F7-128BAFA08188}" presName="text" presStyleLbl="fgAcc0" presStyleIdx="0" presStyleCnt="1" custScaleX="261085" custScaleY="72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006C8B-392D-4A23-A70C-C54B2D9856A6}" type="pres">
      <dgm:prSet presAssocID="{8BB4DF5C-6026-49C6-98F7-128BAFA08188}" presName="hierChild2" presStyleCnt="0"/>
      <dgm:spPr/>
    </dgm:pt>
    <dgm:pt modelId="{85BB103B-F18E-4F0A-9BCD-61DDF5B0D5BF}" type="pres">
      <dgm:prSet presAssocID="{8E14F688-18A9-4370-83D4-651DFD9F94A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A882869-CD3F-40FF-AE60-20E42999A691}" type="pres">
      <dgm:prSet presAssocID="{113B1732-A41A-406C-94C8-68C9C4396874}" presName="hierRoot2" presStyleCnt="0"/>
      <dgm:spPr/>
    </dgm:pt>
    <dgm:pt modelId="{EEA489CE-D872-404C-BE61-9CD3B8573F22}" type="pres">
      <dgm:prSet presAssocID="{113B1732-A41A-406C-94C8-68C9C4396874}" presName="composite2" presStyleCnt="0"/>
      <dgm:spPr/>
    </dgm:pt>
    <dgm:pt modelId="{2A089ED6-E222-4ADA-A8B4-FBCC8B1FCB44}" type="pres">
      <dgm:prSet presAssocID="{113B1732-A41A-406C-94C8-68C9C4396874}" presName="background2" presStyleLbl="node2" presStyleIdx="0" presStyleCnt="2"/>
      <dgm:spPr/>
    </dgm:pt>
    <dgm:pt modelId="{B334B8ED-52B6-4405-BD70-1E30348C3BA6}" type="pres">
      <dgm:prSet presAssocID="{113B1732-A41A-406C-94C8-68C9C4396874}" presName="text2" presStyleLbl="fgAcc2" presStyleIdx="0" presStyleCnt="2" custScaleX="140109" custScaleY="79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4D218-8390-40C8-B786-2F1F4CDA9945}" type="pres">
      <dgm:prSet presAssocID="{113B1732-A41A-406C-94C8-68C9C4396874}" presName="hierChild3" presStyleCnt="0"/>
      <dgm:spPr/>
    </dgm:pt>
    <dgm:pt modelId="{D38C6545-E8F6-4688-9A1A-ED42ECCD86D2}" type="pres">
      <dgm:prSet presAssocID="{A258E787-D194-4BDD-9CD9-7E1847056BA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4C3FF67-B5C8-4E7E-BB3C-B1127050E54B}" type="pres">
      <dgm:prSet presAssocID="{4DCAE51C-F380-4AD5-B38F-AB502D9464DA}" presName="hierRoot2" presStyleCnt="0"/>
      <dgm:spPr/>
    </dgm:pt>
    <dgm:pt modelId="{37DA1D56-4BE4-4BC7-92D9-8AFFBCFC3658}" type="pres">
      <dgm:prSet presAssocID="{4DCAE51C-F380-4AD5-B38F-AB502D9464DA}" presName="composite2" presStyleCnt="0"/>
      <dgm:spPr/>
    </dgm:pt>
    <dgm:pt modelId="{88F24DF5-3138-4AA4-955D-FBF52E8A95D8}" type="pres">
      <dgm:prSet presAssocID="{4DCAE51C-F380-4AD5-B38F-AB502D9464DA}" presName="background2" presStyleLbl="node2" presStyleIdx="1" presStyleCnt="2"/>
      <dgm:spPr/>
    </dgm:pt>
    <dgm:pt modelId="{895FE395-566F-4CA3-8672-8BA3A4E2F255}" type="pres">
      <dgm:prSet presAssocID="{4DCAE51C-F380-4AD5-B38F-AB502D9464D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7F0EC8-FB6B-4462-BD1B-C8C8EFA95498}" type="pres">
      <dgm:prSet presAssocID="{4DCAE51C-F380-4AD5-B38F-AB502D9464DA}" presName="hierChild3" presStyleCnt="0"/>
      <dgm:spPr/>
    </dgm:pt>
  </dgm:ptLst>
  <dgm:cxnLst>
    <dgm:cxn modelId="{36D45A41-39A4-4F51-AF2D-02A1660DCE59}" type="presOf" srcId="{113B1732-A41A-406C-94C8-68C9C4396874}" destId="{B334B8ED-52B6-4405-BD70-1E30348C3BA6}" srcOrd="0" destOrd="0" presId="urn:microsoft.com/office/officeart/2005/8/layout/hierarchy1"/>
    <dgm:cxn modelId="{3677E1C4-34A4-451D-B28A-19597074E502}" srcId="{8BB4DF5C-6026-49C6-98F7-128BAFA08188}" destId="{113B1732-A41A-406C-94C8-68C9C4396874}" srcOrd="0" destOrd="0" parTransId="{8E14F688-18A9-4370-83D4-651DFD9F94AC}" sibTransId="{5EBBFB68-8B3E-4D57-AEF7-8D0703BCA439}"/>
    <dgm:cxn modelId="{8341B551-FBC3-4F82-A9AD-1E6F0311F8AE}" type="presOf" srcId="{A258E787-D194-4BDD-9CD9-7E1847056BA1}" destId="{D38C6545-E8F6-4688-9A1A-ED42ECCD86D2}" srcOrd="0" destOrd="0" presId="urn:microsoft.com/office/officeart/2005/8/layout/hierarchy1"/>
    <dgm:cxn modelId="{C50591B2-BF43-4B2C-B5D0-2DD7CBAF96F9}" srcId="{8BB4DF5C-6026-49C6-98F7-128BAFA08188}" destId="{4DCAE51C-F380-4AD5-B38F-AB502D9464DA}" srcOrd="1" destOrd="0" parTransId="{A258E787-D194-4BDD-9CD9-7E1847056BA1}" sibTransId="{7CC8659B-FA04-4C8D-A199-300BBFF62753}"/>
    <dgm:cxn modelId="{2DAE827A-6BCA-4E19-9BF9-4FC2AAE35BBC}" type="presOf" srcId="{4DCAE51C-F380-4AD5-B38F-AB502D9464DA}" destId="{895FE395-566F-4CA3-8672-8BA3A4E2F255}" srcOrd="0" destOrd="0" presId="urn:microsoft.com/office/officeart/2005/8/layout/hierarchy1"/>
    <dgm:cxn modelId="{93B5BF04-4B4A-407E-BC00-DEE9F3399684}" srcId="{1F682D09-2B5F-4F81-B071-472996420F97}" destId="{8BB4DF5C-6026-49C6-98F7-128BAFA08188}" srcOrd="0" destOrd="0" parTransId="{8B64A1C4-A834-419C-B0CB-EE8DF1F49A12}" sibTransId="{E03E6C8F-05B5-4B4E-991C-2C6A631795F9}"/>
    <dgm:cxn modelId="{F178F172-5C86-4C12-93F2-D13FB6E9F421}" type="presOf" srcId="{8BB4DF5C-6026-49C6-98F7-128BAFA08188}" destId="{9D5D5026-BBF5-4660-A61F-64107AD8C6E6}" srcOrd="0" destOrd="0" presId="urn:microsoft.com/office/officeart/2005/8/layout/hierarchy1"/>
    <dgm:cxn modelId="{BE77A01D-6FA9-43A7-A2A8-D165C305348C}" type="presOf" srcId="{8E14F688-18A9-4370-83D4-651DFD9F94AC}" destId="{85BB103B-F18E-4F0A-9BCD-61DDF5B0D5BF}" srcOrd="0" destOrd="0" presId="urn:microsoft.com/office/officeart/2005/8/layout/hierarchy1"/>
    <dgm:cxn modelId="{527F0194-AE08-4123-AD9B-6E38D1C97380}" type="presOf" srcId="{1F682D09-2B5F-4F81-B071-472996420F97}" destId="{52201D0A-F800-41BF-873C-E81BE601EDD5}" srcOrd="0" destOrd="0" presId="urn:microsoft.com/office/officeart/2005/8/layout/hierarchy1"/>
    <dgm:cxn modelId="{16D47D70-174B-40FA-8D5A-4D42BC075B9A}" type="presParOf" srcId="{52201D0A-F800-41BF-873C-E81BE601EDD5}" destId="{8301287B-727B-45E9-B8B8-BB6DA60907F5}" srcOrd="0" destOrd="0" presId="urn:microsoft.com/office/officeart/2005/8/layout/hierarchy1"/>
    <dgm:cxn modelId="{D69CAA7F-2FEB-41A9-BABB-51E2FA759A57}" type="presParOf" srcId="{8301287B-727B-45E9-B8B8-BB6DA60907F5}" destId="{EFB121AB-32C2-4F0B-B46E-CFC9C3B191CC}" srcOrd="0" destOrd="0" presId="urn:microsoft.com/office/officeart/2005/8/layout/hierarchy1"/>
    <dgm:cxn modelId="{EC453074-01C8-4D7B-B434-7107BDF98F26}" type="presParOf" srcId="{EFB121AB-32C2-4F0B-B46E-CFC9C3B191CC}" destId="{860D4814-FE97-4CD6-8ADF-90198859CCC2}" srcOrd="0" destOrd="0" presId="urn:microsoft.com/office/officeart/2005/8/layout/hierarchy1"/>
    <dgm:cxn modelId="{14A2FC46-057B-4E6B-9B05-6C6E9F32443E}" type="presParOf" srcId="{EFB121AB-32C2-4F0B-B46E-CFC9C3B191CC}" destId="{9D5D5026-BBF5-4660-A61F-64107AD8C6E6}" srcOrd="1" destOrd="0" presId="urn:microsoft.com/office/officeart/2005/8/layout/hierarchy1"/>
    <dgm:cxn modelId="{678D502D-2C54-4819-8376-59D57790D57B}" type="presParOf" srcId="{8301287B-727B-45E9-B8B8-BB6DA60907F5}" destId="{E8006C8B-392D-4A23-A70C-C54B2D9856A6}" srcOrd="1" destOrd="0" presId="urn:microsoft.com/office/officeart/2005/8/layout/hierarchy1"/>
    <dgm:cxn modelId="{C87FC524-6307-4333-ABAD-9B809243D074}" type="presParOf" srcId="{E8006C8B-392D-4A23-A70C-C54B2D9856A6}" destId="{85BB103B-F18E-4F0A-9BCD-61DDF5B0D5BF}" srcOrd="0" destOrd="0" presId="urn:microsoft.com/office/officeart/2005/8/layout/hierarchy1"/>
    <dgm:cxn modelId="{F385951E-E42D-4A72-B49E-C19D2EF83E4B}" type="presParOf" srcId="{E8006C8B-392D-4A23-A70C-C54B2D9856A6}" destId="{AA882869-CD3F-40FF-AE60-20E42999A691}" srcOrd="1" destOrd="0" presId="urn:microsoft.com/office/officeart/2005/8/layout/hierarchy1"/>
    <dgm:cxn modelId="{7832F7FE-5565-467A-A7E9-856C6D65D431}" type="presParOf" srcId="{AA882869-CD3F-40FF-AE60-20E42999A691}" destId="{EEA489CE-D872-404C-BE61-9CD3B8573F22}" srcOrd="0" destOrd="0" presId="urn:microsoft.com/office/officeart/2005/8/layout/hierarchy1"/>
    <dgm:cxn modelId="{E6002595-D30E-40CB-8F25-1063813CA4B7}" type="presParOf" srcId="{EEA489CE-D872-404C-BE61-9CD3B8573F22}" destId="{2A089ED6-E222-4ADA-A8B4-FBCC8B1FCB44}" srcOrd="0" destOrd="0" presId="urn:microsoft.com/office/officeart/2005/8/layout/hierarchy1"/>
    <dgm:cxn modelId="{8449ACB0-AED3-4765-9C6E-21C17D407340}" type="presParOf" srcId="{EEA489CE-D872-404C-BE61-9CD3B8573F22}" destId="{B334B8ED-52B6-4405-BD70-1E30348C3BA6}" srcOrd="1" destOrd="0" presId="urn:microsoft.com/office/officeart/2005/8/layout/hierarchy1"/>
    <dgm:cxn modelId="{4F57B2D9-086C-4805-8515-E5E3E2FBB4F3}" type="presParOf" srcId="{AA882869-CD3F-40FF-AE60-20E42999A691}" destId="{E9E4D218-8390-40C8-B786-2F1F4CDA9945}" srcOrd="1" destOrd="0" presId="urn:microsoft.com/office/officeart/2005/8/layout/hierarchy1"/>
    <dgm:cxn modelId="{9986054D-6CC8-4452-8DC2-B1D81229070A}" type="presParOf" srcId="{E8006C8B-392D-4A23-A70C-C54B2D9856A6}" destId="{D38C6545-E8F6-4688-9A1A-ED42ECCD86D2}" srcOrd="2" destOrd="0" presId="urn:microsoft.com/office/officeart/2005/8/layout/hierarchy1"/>
    <dgm:cxn modelId="{34135C1A-F6E9-4003-9E44-ABB057FEDF63}" type="presParOf" srcId="{E8006C8B-392D-4A23-A70C-C54B2D9856A6}" destId="{54C3FF67-B5C8-4E7E-BB3C-B1127050E54B}" srcOrd="3" destOrd="0" presId="urn:microsoft.com/office/officeart/2005/8/layout/hierarchy1"/>
    <dgm:cxn modelId="{92E2F380-2CC6-4A06-84F6-E2D638554D8A}" type="presParOf" srcId="{54C3FF67-B5C8-4E7E-BB3C-B1127050E54B}" destId="{37DA1D56-4BE4-4BC7-92D9-8AFFBCFC3658}" srcOrd="0" destOrd="0" presId="urn:microsoft.com/office/officeart/2005/8/layout/hierarchy1"/>
    <dgm:cxn modelId="{E2FF5126-FA1F-42F6-B492-690F064F7CEA}" type="presParOf" srcId="{37DA1D56-4BE4-4BC7-92D9-8AFFBCFC3658}" destId="{88F24DF5-3138-4AA4-955D-FBF52E8A95D8}" srcOrd="0" destOrd="0" presId="urn:microsoft.com/office/officeart/2005/8/layout/hierarchy1"/>
    <dgm:cxn modelId="{728DCCD1-616E-4F7B-9F69-59783343FF9D}" type="presParOf" srcId="{37DA1D56-4BE4-4BC7-92D9-8AFFBCFC3658}" destId="{895FE395-566F-4CA3-8672-8BA3A4E2F255}" srcOrd="1" destOrd="0" presId="urn:microsoft.com/office/officeart/2005/8/layout/hierarchy1"/>
    <dgm:cxn modelId="{09C087EF-5DB0-4F60-9B18-BCAA406B71A1}" type="presParOf" srcId="{54C3FF67-B5C8-4E7E-BB3C-B1127050E54B}" destId="{BC7F0EC8-FB6B-4462-BD1B-C8C8EFA954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4A3D03-6B8E-446E-A328-B830FC0E4A6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A4DCE5-3101-4ECF-84B8-C099F3CA55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DE24633-AD59-46F8-A08B-7B79707ED0EA}" type="parTrans" cxnId="{A7B3F28F-749F-4D95-B1AF-2C692B5C1218}">
      <dgm:prSet/>
      <dgm:spPr/>
      <dgm:t>
        <a:bodyPr/>
        <a:lstStyle/>
        <a:p>
          <a:endParaRPr lang="en-US"/>
        </a:p>
      </dgm:t>
    </dgm:pt>
    <dgm:pt modelId="{1660371E-E755-49A8-A512-D408510A498F}" type="sibTrans" cxnId="{A7B3F28F-749F-4D95-B1AF-2C692B5C1218}">
      <dgm:prSet/>
      <dgm:spPr/>
      <dgm:t>
        <a:bodyPr/>
        <a:lstStyle/>
        <a:p>
          <a:endParaRPr lang="en-US"/>
        </a:p>
      </dgm:t>
    </dgm:pt>
    <dgm:pt modelId="{98E5855E-5E7C-420D-A637-0190729D7F7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A0CEDB4-9C1F-4F65-AECB-90E88373A794}" type="parTrans" cxnId="{DBCB5698-9EB8-4D65-9CAE-4B66792F05BA}">
      <dgm:prSet/>
      <dgm:spPr/>
      <dgm:t>
        <a:bodyPr/>
        <a:lstStyle/>
        <a:p>
          <a:endParaRPr lang="en-US"/>
        </a:p>
      </dgm:t>
    </dgm:pt>
    <dgm:pt modelId="{DEAAEE98-60EE-4FB3-80C8-6736D311296B}" type="sibTrans" cxnId="{DBCB5698-9EB8-4D65-9CAE-4B66792F05BA}">
      <dgm:prSet/>
      <dgm:spPr/>
      <dgm:t>
        <a:bodyPr/>
        <a:lstStyle/>
        <a:p>
          <a:endParaRPr lang="en-US"/>
        </a:p>
      </dgm:t>
    </dgm:pt>
    <dgm:pt modelId="{E42BC4DE-0DF3-4772-A489-368D3C1E871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D2B7951-36C3-44D7-8ECE-DC599DA4B6DD}" type="parTrans" cxnId="{1BD0F188-BAA2-4D41-80D9-BBAAFAC2FBD2}">
      <dgm:prSet/>
      <dgm:spPr/>
      <dgm:t>
        <a:bodyPr/>
        <a:lstStyle/>
        <a:p>
          <a:endParaRPr lang="en-US"/>
        </a:p>
      </dgm:t>
    </dgm:pt>
    <dgm:pt modelId="{B0ECD43F-131B-479B-A073-9F4FEFDEA22A}" type="sibTrans" cxnId="{1BD0F188-BAA2-4D41-80D9-BBAAFAC2FBD2}">
      <dgm:prSet/>
      <dgm:spPr/>
      <dgm:t>
        <a:bodyPr/>
        <a:lstStyle/>
        <a:p>
          <a:endParaRPr lang="en-US"/>
        </a:p>
      </dgm:t>
    </dgm:pt>
    <dgm:pt modelId="{24E20EB7-4C1F-4F4E-909B-8DCAC239F02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48EB45-DBB9-4AF3-AEF0-19C48FEDB01C}" type="parTrans" cxnId="{2FD76D1B-0EE4-44A2-92B8-0C181168F8DF}">
      <dgm:prSet/>
      <dgm:spPr/>
      <dgm:t>
        <a:bodyPr/>
        <a:lstStyle/>
        <a:p>
          <a:endParaRPr lang="en-US"/>
        </a:p>
      </dgm:t>
    </dgm:pt>
    <dgm:pt modelId="{1371EB8A-A7FA-4CAC-B8E8-7E62107807C8}" type="sibTrans" cxnId="{2FD76D1B-0EE4-44A2-92B8-0C181168F8DF}">
      <dgm:prSet/>
      <dgm:spPr/>
      <dgm:t>
        <a:bodyPr/>
        <a:lstStyle/>
        <a:p>
          <a:endParaRPr lang="en-US"/>
        </a:p>
      </dgm:t>
    </dgm:pt>
    <dgm:pt modelId="{FAEF5C96-CF3D-4A1E-B794-809CEB331E4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B545EBC-967B-4291-9DA5-3E703D81D931}" type="parTrans" cxnId="{74DDCB3F-D344-442C-827E-90A88AD122AF}">
      <dgm:prSet/>
      <dgm:spPr/>
      <dgm:t>
        <a:bodyPr/>
        <a:lstStyle/>
        <a:p>
          <a:endParaRPr lang="en-US"/>
        </a:p>
      </dgm:t>
    </dgm:pt>
    <dgm:pt modelId="{C67F507E-D7EE-4EBC-8E4B-130B738E7FE9}" type="sibTrans" cxnId="{74DDCB3F-D344-442C-827E-90A88AD122AF}">
      <dgm:prSet/>
      <dgm:spPr/>
      <dgm:t>
        <a:bodyPr/>
        <a:lstStyle/>
        <a:p>
          <a:endParaRPr lang="en-US"/>
        </a:p>
      </dgm:t>
    </dgm:pt>
    <dgm:pt modelId="{843E76B0-F462-47A7-9094-99568CC34DBB}" type="pres">
      <dgm:prSet presAssocID="{8E4A3D03-6B8E-446E-A328-B830FC0E4A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88294-215F-412A-8EA3-7ECE36A7315A}" type="pres">
      <dgm:prSet presAssocID="{08A4DCE5-3101-4ECF-84B8-C099F3CA55C4}" presName="node" presStyleLbl="node1" presStyleIdx="0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F16B8-4A08-400F-8ED7-02B563990F88}" type="pres">
      <dgm:prSet presAssocID="{08A4DCE5-3101-4ECF-84B8-C099F3CA55C4}" presName="spNode" presStyleCnt="0"/>
      <dgm:spPr/>
    </dgm:pt>
    <dgm:pt modelId="{BB66D66F-C1D0-4293-99A9-C3E946217CC3}" type="pres">
      <dgm:prSet presAssocID="{1660371E-E755-49A8-A512-D408510A498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71EE24C-0150-4BDB-BC7A-8B3164EAA0D5}" type="pres">
      <dgm:prSet presAssocID="{98E5855E-5E7C-420D-A637-0190729D7F77}" presName="node" presStyleLbl="node1" presStyleIdx="1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FBB2D-DA76-4001-A8E7-C1B5BB35E72F}" type="pres">
      <dgm:prSet presAssocID="{98E5855E-5E7C-420D-A637-0190729D7F77}" presName="spNode" presStyleCnt="0"/>
      <dgm:spPr/>
    </dgm:pt>
    <dgm:pt modelId="{2F0DBF4A-1B71-496C-98ED-6260CB8CE4EC}" type="pres">
      <dgm:prSet presAssocID="{DEAAEE98-60EE-4FB3-80C8-6736D311296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2534819-6F9F-4D47-A234-FB4CD9133291}" type="pres">
      <dgm:prSet presAssocID="{E42BC4DE-0DF3-4772-A489-368D3C1E8712}" presName="node" presStyleLbl="node1" presStyleIdx="2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D327D-1ED8-421D-B31C-71DDE849F7EC}" type="pres">
      <dgm:prSet presAssocID="{E42BC4DE-0DF3-4772-A489-368D3C1E8712}" presName="spNode" presStyleCnt="0"/>
      <dgm:spPr/>
    </dgm:pt>
    <dgm:pt modelId="{CC55008A-A3A9-489A-92AE-07772185FA24}" type="pres">
      <dgm:prSet presAssocID="{B0ECD43F-131B-479B-A073-9F4FEFDEA22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CEFB29B-03D0-46E8-A0AD-DEE73336B5CD}" type="pres">
      <dgm:prSet presAssocID="{24E20EB7-4C1F-4F4E-909B-8DCAC239F024}" presName="node" presStyleLbl="node1" presStyleIdx="3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B4614-E38B-41A0-AF5F-D2E352335BE6}" type="pres">
      <dgm:prSet presAssocID="{24E20EB7-4C1F-4F4E-909B-8DCAC239F024}" presName="spNode" presStyleCnt="0"/>
      <dgm:spPr/>
    </dgm:pt>
    <dgm:pt modelId="{16900EDE-A62D-4572-97FD-4F9901266187}" type="pres">
      <dgm:prSet presAssocID="{1371EB8A-A7FA-4CAC-B8E8-7E62107807C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F78C46E-DED5-4170-98AD-D4785E102F0B}" type="pres">
      <dgm:prSet presAssocID="{FAEF5C96-CF3D-4A1E-B794-809CEB331E44}" presName="node" presStyleLbl="node1" presStyleIdx="4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13DF-45A9-4751-8289-BC2A40492DBC}" type="pres">
      <dgm:prSet presAssocID="{FAEF5C96-CF3D-4A1E-B794-809CEB331E44}" presName="spNode" presStyleCnt="0"/>
      <dgm:spPr/>
    </dgm:pt>
    <dgm:pt modelId="{DF4FCBEE-22C7-46A0-8A35-269CE236AF2A}" type="pres">
      <dgm:prSet presAssocID="{C67F507E-D7EE-4EBC-8E4B-130B738E7FE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EA65A95-BAAA-48AD-B271-14EE02F0964C}" type="presOf" srcId="{B0ECD43F-131B-479B-A073-9F4FEFDEA22A}" destId="{CC55008A-A3A9-489A-92AE-07772185FA24}" srcOrd="0" destOrd="0" presId="urn:microsoft.com/office/officeart/2005/8/layout/cycle5"/>
    <dgm:cxn modelId="{2FD76D1B-0EE4-44A2-92B8-0C181168F8DF}" srcId="{8E4A3D03-6B8E-446E-A328-B830FC0E4A64}" destId="{24E20EB7-4C1F-4F4E-909B-8DCAC239F024}" srcOrd="3" destOrd="0" parTransId="{ED48EB45-DBB9-4AF3-AEF0-19C48FEDB01C}" sibTransId="{1371EB8A-A7FA-4CAC-B8E8-7E62107807C8}"/>
    <dgm:cxn modelId="{A7B3F28F-749F-4D95-B1AF-2C692B5C1218}" srcId="{8E4A3D03-6B8E-446E-A328-B830FC0E4A64}" destId="{08A4DCE5-3101-4ECF-84B8-C099F3CA55C4}" srcOrd="0" destOrd="0" parTransId="{CDE24633-AD59-46F8-A08B-7B79707ED0EA}" sibTransId="{1660371E-E755-49A8-A512-D408510A498F}"/>
    <dgm:cxn modelId="{1BD0F188-BAA2-4D41-80D9-BBAAFAC2FBD2}" srcId="{8E4A3D03-6B8E-446E-A328-B830FC0E4A64}" destId="{E42BC4DE-0DF3-4772-A489-368D3C1E8712}" srcOrd="2" destOrd="0" parTransId="{8D2B7951-36C3-44D7-8ECE-DC599DA4B6DD}" sibTransId="{B0ECD43F-131B-479B-A073-9F4FEFDEA22A}"/>
    <dgm:cxn modelId="{C16ECF63-08BF-4536-ABAC-324331C20F86}" type="presOf" srcId="{FAEF5C96-CF3D-4A1E-B794-809CEB331E44}" destId="{7F78C46E-DED5-4170-98AD-D4785E102F0B}" srcOrd="0" destOrd="0" presId="urn:microsoft.com/office/officeart/2005/8/layout/cycle5"/>
    <dgm:cxn modelId="{DBCB5698-9EB8-4D65-9CAE-4B66792F05BA}" srcId="{8E4A3D03-6B8E-446E-A328-B830FC0E4A64}" destId="{98E5855E-5E7C-420D-A637-0190729D7F77}" srcOrd="1" destOrd="0" parTransId="{BA0CEDB4-9C1F-4F65-AECB-90E88373A794}" sibTransId="{DEAAEE98-60EE-4FB3-80C8-6736D311296B}"/>
    <dgm:cxn modelId="{019516D5-427E-4319-875B-20A41F67B929}" type="presOf" srcId="{E42BC4DE-0DF3-4772-A489-368D3C1E8712}" destId="{A2534819-6F9F-4D47-A234-FB4CD9133291}" srcOrd="0" destOrd="0" presId="urn:microsoft.com/office/officeart/2005/8/layout/cycle5"/>
    <dgm:cxn modelId="{3C268A9F-BEC8-4D9F-ADB4-4E5D06556902}" type="presOf" srcId="{1371EB8A-A7FA-4CAC-B8E8-7E62107807C8}" destId="{16900EDE-A62D-4572-97FD-4F9901266187}" srcOrd="0" destOrd="0" presId="urn:microsoft.com/office/officeart/2005/8/layout/cycle5"/>
    <dgm:cxn modelId="{D1B2CA4C-DCC1-4338-A4B8-4CB4DD3E8F2B}" type="presOf" srcId="{DEAAEE98-60EE-4FB3-80C8-6736D311296B}" destId="{2F0DBF4A-1B71-496C-98ED-6260CB8CE4EC}" srcOrd="0" destOrd="0" presId="urn:microsoft.com/office/officeart/2005/8/layout/cycle5"/>
    <dgm:cxn modelId="{AF0112D6-2693-4067-AF3A-AF8FFE3D3A9C}" type="presOf" srcId="{98E5855E-5E7C-420D-A637-0190729D7F77}" destId="{A71EE24C-0150-4BDB-BC7A-8B3164EAA0D5}" srcOrd="0" destOrd="0" presId="urn:microsoft.com/office/officeart/2005/8/layout/cycle5"/>
    <dgm:cxn modelId="{E7F9FF1D-897A-4EEB-8D1B-F76EA87FF72A}" type="presOf" srcId="{08A4DCE5-3101-4ECF-84B8-C099F3CA55C4}" destId="{E5988294-215F-412A-8EA3-7ECE36A7315A}" srcOrd="0" destOrd="0" presId="urn:microsoft.com/office/officeart/2005/8/layout/cycle5"/>
    <dgm:cxn modelId="{908259C1-5702-4B02-AE47-C3F692389B87}" type="presOf" srcId="{24E20EB7-4C1F-4F4E-909B-8DCAC239F024}" destId="{9CEFB29B-03D0-46E8-A0AD-DEE73336B5CD}" srcOrd="0" destOrd="0" presId="urn:microsoft.com/office/officeart/2005/8/layout/cycle5"/>
    <dgm:cxn modelId="{65D0B31C-A13D-4D5E-9DD9-EE13849232E1}" type="presOf" srcId="{8E4A3D03-6B8E-446E-A328-B830FC0E4A64}" destId="{843E76B0-F462-47A7-9094-99568CC34DBB}" srcOrd="0" destOrd="0" presId="urn:microsoft.com/office/officeart/2005/8/layout/cycle5"/>
    <dgm:cxn modelId="{01507EFD-9E3D-4E4C-A9B9-24A0F2258D9C}" type="presOf" srcId="{C67F507E-D7EE-4EBC-8E4B-130B738E7FE9}" destId="{DF4FCBEE-22C7-46A0-8A35-269CE236AF2A}" srcOrd="0" destOrd="0" presId="urn:microsoft.com/office/officeart/2005/8/layout/cycle5"/>
    <dgm:cxn modelId="{74DDCB3F-D344-442C-827E-90A88AD122AF}" srcId="{8E4A3D03-6B8E-446E-A328-B830FC0E4A64}" destId="{FAEF5C96-CF3D-4A1E-B794-809CEB331E44}" srcOrd="4" destOrd="0" parTransId="{0B545EBC-967B-4291-9DA5-3E703D81D931}" sibTransId="{C67F507E-D7EE-4EBC-8E4B-130B738E7FE9}"/>
    <dgm:cxn modelId="{AB444773-3E81-4C21-8690-1FA8360DF616}" type="presOf" srcId="{1660371E-E755-49A8-A512-D408510A498F}" destId="{BB66D66F-C1D0-4293-99A9-C3E946217CC3}" srcOrd="0" destOrd="0" presId="urn:microsoft.com/office/officeart/2005/8/layout/cycle5"/>
    <dgm:cxn modelId="{57D08664-427D-4DB1-9E06-1AA7F0C9558B}" type="presParOf" srcId="{843E76B0-F462-47A7-9094-99568CC34DBB}" destId="{E5988294-215F-412A-8EA3-7ECE36A7315A}" srcOrd="0" destOrd="0" presId="urn:microsoft.com/office/officeart/2005/8/layout/cycle5"/>
    <dgm:cxn modelId="{E2303398-933B-4A98-8AA9-AD5ABAB702C8}" type="presParOf" srcId="{843E76B0-F462-47A7-9094-99568CC34DBB}" destId="{B56F16B8-4A08-400F-8ED7-02B563990F88}" srcOrd="1" destOrd="0" presId="urn:microsoft.com/office/officeart/2005/8/layout/cycle5"/>
    <dgm:cxn modelId="{D8AE6E82-9663-4664-A6B6-6485E9BA438A}" type="presParOf" srcId="{843E76B0-F462-47A7-9094-99568CC34DBB}" destId="{BB66D66F-C1D0-4293-99A9-C3E946217CC3}" srcOrd="2" destOrd="0" presId="urn:microsoft.com/office/officeart/2005/8/layout/cycle5"/>
    <dgm:cxn modelId="{F18F23DF-F82A-4FA3-94CA-9BF0D258B2A7}" type="presParOf" srcId="{843E76B0-F462-47A7-9094-99568CC34DBB}" destId="{A71EE24C-0150-4BDB-BC7A-8B3164EAA0D5}" srcOrd="3" destOrd="0" presId="urn:microsoft.com/office/officeart/2005/8/layout/cycle5"/>
    <dgm:cxn modelId="{B833B93D-7D73-4C07-B398-125656F3AF92}" type="presParOf" srcId="{843E76B0-F462-47A7-9094-99568CC34DBB}" destId="{E16FBB2D-DA76-4001-A8E7-C1B5BB35E72F}" srcOrd="4" destOrd="0" presId="urn:microsoft.com/office/officeart/2005/8/layout/cycle5"/>
    <dgm:cxn modelId="{03B14C32-AEDD-40CF-8FED-B4AE4CB3E5FE}" type="presParOf" srcId="{843E76B0-F462-47A7-9094-99568CC34DBB}" destId="{2F0DBF4A-1B71-496C-98ED-6260CB8CE4EC}" srcOrd="5" destOrd="0" presId="urn:microsoft.com/office/officeart/2005/8/layout/cycle5"/>
    <dgm:cxn modelId="{A4B2AF69-9208-45B0-9C9B-870BFAA2821F}" type="presParOf" srcId="{843E76B0-F462-47A7-9094-99568CC34DBB}" destId="{A2534819-6F9F-4D47-A234-FB4CD9133291}" srcOrd="6" destOrd="0" presId="urn:microsoft.com/office/officeart/2005/8/layout/cycle5"/>
    <dgm:cxn modelId="{72B6803E-4850-4630-9D76-955F46338C3D}" type="presParOf" srcId="{843E76B0-F462-47A7-9094-99568CC34DBB}" destId="{29BD327D-1ED8-421D-B31C-71DDE849F7EC}" srcOrd="7" destOrd="0" presId="urn:microsoft.com/office/officeart/2005/8/layout/cycle5"/>
    <dgm:cxn modelId="{026AEAC5-88D5-4973-92B9-6270D5F912A6}" type="presParOf" srcId="{843E76B0-F462-47A7-9094-99568CC34DBB}" destId="{CC55008A-A3A9-489A-92AE-07772185FA24}" srcOrd="8" destOrd="0" presId="urn:microsoft.com/office/officeart/2005/8/layout/cycle5"/>
    <dgm:cxn modelId="{8542D389-2910-4727-8EA6-A2A2BDCD4162}" type="presParOf" srcId="{843E76B0-F462-47A7-9094-99568CC34DBB}" destId="{9CEFB29B-03D0-46E8-A0AD-DEE73336B5CD}" srcOrd="9" destOrd="0" presId="urn:microsoft.com/office/officeart/2005/8/layout/cycle5"/>
    <dgm:cxn modelId="{F78CD78C-0D62-4639-B1B5-EDA9C11E0305}" type="presParOf" srcId="{843E76B0-F462-47A7-9094-99568CC34DBB}" destId="{4B6B4614-E38B-41A0-AF5F-D2E352335BE6}" srcOrd="10" destOrd="0" presId="urn:microsoft.com/office/officeart/2005/8/layout/cycle5"/>
    <dgm:cxn modelId="{0D89EE70-C093-4FFC-BF1E-F90485C68553}" type="presParOf" srcId="{843E76B0-F462-47A7-9094-99568CC34DBB}" destId="{16900EDE-A62D-4572-97FD-4F9901266187}" srcOrd="11" destOrd="0" presId="urn:microsoft.com/office/officeart/2005/8/layout/cycle5"/>
    <dgm:cxn modelId="{F5020425-8769-4664-8A58-DCA6541C3F0B}" type="presParOf" srcId="{843E76B0-F462-47A7-9094-99568CC34DBB}" destId="{7F78C46E-DED5-4170-98AD-D4785E102F0B}" srcOrd="12" destOrd="0" presId="urn:microsoft.com/office/officeart/2005/8/layout/cycle5"/>
    <dgm:cxn modelId="{A62868C4-08C5-4625-B885-A21575A4CD50}" type="presParOf" srcId="{843E76B0-F462-47A7-9094-99568CC34DBB}" destId="{AB1213DF-45A9-4751-8289-BC2A40492DBC}" srcOrd="13" destOrd="0" presId="urn:microsoft.com/office/officeart/2005/8/layout/cycle5"/>
    <dgm:cxn modelId="{C1B8164D-A8F1-45EB-819C-971990658454}" type="presParOf" srcId="{843E76B0-F462-47A7-9094-99568CC34DBB}" destId="{DF4FCBEE-22C7-46A0-8A35-269CE236AF2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4A3D03-6B8E-446E-A328-B830FC0E4A6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A4DCE5-3101-4ECF-84B8-C099F3CA55C4}">
      <dgm:prSet phldrT="[Text]"/>
      <dgm:spPr/>
      <dgm:t>
        <a:bodyPr/>
        <a:lstStyle/>
        <a:p>
          <a:r>
            <a:rPr lang="en-US" dirty="0" smtClean="0"/>
            <a:t> SLO Development</a:t>
          </a:r>
          <a:endParaRPr lang="en-US" dirty="0"/>
        </a:p>
      </dgm:t>
    </dgm:pt>
    <dgm:pt modelId="{CDE24633-AD59-46F8-A08B-7B79707ED0EA}" type="parTrans" cxnId="{A7B3F28F-749F-4D95-B1AF-2C692B5C1218}">
      <dgm:prSet/>
      <dgm:spPr/>
      <dgm:t>
        <a:bodyPr/>
        <a:lstStyle/>
        <a:p>
          <a:endParaRPr lang="en-US"/>
        </a:p>
      </dgm:t>
    </dgm:pt>
    <dgm:pt modelId="{1660371E-E755-49A8-A512-D408510A498F}" type="sibTrans" cxnId="{A7B3F28F-749F-4D95-B1AF-2C692B5C1218}">
      <dgm:prSet/>
      <dgm:spPr/>
      <dgm:t>
        <a:bodyPr/>
        <a:lstStyle/>
        <a:p>
          <a:endParaRPr lang="en-US"/>
        </a:p>
      </dgm:t>
    </dgm:pt>
    <dgm:pt modelId="{24E20EB7-4C1F-4F4E-909B-8DCAC239F024}">
      <dgm:prSet phldrT="[Text]"/>
      <dgm:spPr/>
      <dgm:t>
        <a:bodyPr/>
        <a:lstStyle/>
        <a:p>
          <a:r>
            <a:rPr lang="en-US" dirty="0" smtClean="0"/>
            <a:t> Final Review and Score</a:t>
          </a:r>
          <a:endParaRPr lang="en-US" dirty="0"/>
        </a:p>
      </dgm:t>
    </dgm:pt>
    <dgm:pt modelId="{ED48EB45-DBB9-4AF3-AEF0-19C48FEDB01C}" type="parTrans" cxnId="{2FD76D1B-0EE4-44A2-92B8-0C181168F8DF}">
      <dgm:prSet/>
      <dgm:spPr/>
      <dgm:t>
        <a:bodyPr/>
        <a:lstStyle/>
        <a:p>
          <a:endParaRPr lang="en-US"/>
        </a:p>
      </dgm:t>
    </dgm:pt>
    <dgm:pt modelId="{1371EB8A-A7FA-4CAC-B8E8-7E62107807C8}" type="sibTrans" cxnId="{2FD76D1B-0EE4-44A2-92B8-0C181168F8DF}">
      <dgm:prSet/>
      <dgm:spPr/>
      <dgm:t>
        <a:bodyPr/>
        <a:lstStyle/>
        <a:p>
          <a:endParaRPr lang="en-US"/>
        </a:p>
      </dgm:t>
    </dgm:pt>
    <dgm:pt modelId="{FAEF5C96-CF3D-4A1E-B794-809CEB331E44}">
      <dgm:prSet phldrT="[Text]"/>
      <dgm:spPr/>
      <dgm:t>
        <a:bodyPr/>
        <a:lstStyle/>
        <a:p>
          <a:r>
            <a:rPr lang="en-US" dirty="0" smtClean="0"/>
            <a:t> Summative Conference and Reflection</a:t>
          </a:r>
          <a:endParaRPr lang="en-US" dirty="0"/>
        </a:p>
      </dgm:t>
    </dgm:pt>
    <dgm:pt modelId="{0B545EBC-967B-4291-9DA5-3E703D81D931}" type="parTrans" cxnId="{74DDCB3F-D344-442C-827E-90A88AD122AF}">
      <dgm:prSet/>
      <dgm:spPr/>
      <dgm:t>
        <a:bodyPr/>
        <a:lstStyle/>
        <a:p>
          <a:endParaRPr lang="en-US"/>
        </a:p>
      </dgm:t>
    </dgm:pt>
    <dgm:pt modelId="{C67F507E-D7EE-4EBC-8E4B-130B738E7FE9}" type="sibTrans" cxnId="{74DDCB3F-D344-442C-827E-90A88AD122AF}">
      <dgm:prSet/>
      <dgm:spPr/>
      <dgm:t>
        <a:bodyPr/>
        <a:lstStyle/>
        <a:p>
          <a:endParaRPr lang="en-US"/>
        </a:p>
      </dgm:t>
    </dgm:pt>
    <dgm:pt modelId="{E42BC4DE-0DF3-4772-A489-368D3C1E8712}">
      <dgm:prSet phldrT="[Text]"/>
      <dgm:spPr/>
      <dgm:t>
        <a:bodyPr/>
        <a:lstStyle/>
        <a:p>
          <a:r>
            <a:rPr lang="en-US" dirty="0" smtClean="0"/>
            <a:t> Mid-Course Conference</a:t>
          </a:r>
          <a:endParaRPr lang="en-US" dirty="0"/>
        </a:p>
      </dgm:t>
    </dgm:pt>
    <dgm:pt modelId="{B0ECD43F-131B-479B-A073-9F4FEFDEA22A}" type="sibTrans" cxnId="{1BD0F188-BAA2-4D41-80D9-BBAAFAC2FBD2}">
      <dgm:prSet/>
      <dgm:spPr/>
      <dgm:t>
        <a:bodyPr/>
        <a:lstStyle/>
        <a:p>
          <a:endParaRPr lang="en-US"/>
        </a:p>
      </dgm:t>
    </dgm:pt>
    <dgm:pt modelId="{8D2B7951-36C3-44D7-8ECE-DC599DA4B6DD}" type="parTrans" cxnId="{1BD0F188-BAA2-4D41-80D9-BBAAFAC2FBD2}">
      <dgm:prSet/>
      <dgm:spPr/>
      <dgm:t>
        <a:bodyPr/>
        <a:lstStyle/>
        <a:p>
          <a:endParaRPr lang="en-US"/>
        </a:p>
      </dgm:t>
    </dgm:pt>
    <dgm:pt modelId="{BEBAF345-68D2-4C2A-8EA5-9054FB3BAE5F}">
      <dgm:prSet phldrT="[Text]"/>
      <dgm:spPr/>
      <dgm:t>
        <a:bodyPr/>
        <a:lstStyle/>
        <a:p>
          <a:r>
            <a:rPr lang="en-US" dirty="0" smtClean="0"/>
            <a:t>Preliminary Conference-SLO Approval</a:t>
          </a:r>
          <a:endParaRPr lang="en-US" dirty="0"/>
        </a:p>
      </dgm:t>
    </dgm:pt>
    <dgm:pt modelId="{CB3B65F8-11AC-4E4D-BFBA-9F29DF4B2036}" type="parTrans" cxnId="{1D0A7B38-12D3-498A-A0D3-F87E14841242}">
      <dgm:prSet/>
      <dgm:spPr/>
      <dgm:t>
        <a:bodyPr/>
        <a:lstStyle/>
        <a:p>
          <a:endParaRPr lang="en-US"/>
        </a:p>
      </dgm:t>
    </dgm:pt>
    <dgm:pt modelId="{F4992065-D994-4071-ABD2-C64F23EFB546}" type="sibTrans" cxnId="{1D0A7B38-12D3-498A-A0D3-F87E14841242}">
      <dgm:prSet/>
      <dgm:spPr/>
      <dgm:t>
        <a:bodyPr/>
        <a:lstStyle/>
        <a:p>
          <a:endParaRPr lang="en-US"/>
        </a:p>
      </dgm:t>
    </dgm:pt>
    <dgm:pt modelId="{843E76B0-F462-47A7-9094-99568CC34DBB}" type="pres">
      <dgm:prSet presAssocID="{8E4A3D03-6B8E-446E-A328-B830FC0E4A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88294-215F-412A-8EA3-7ECE36A7315A}" type="pres">
      <dgm:prSet presAssocID="{08A4DCE5-3101-4ECF-84B8-C099F3CA55C4}" presName="node" presStyleLbl="node1" presStyleIdx="0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F16B8-4A08-400F-8ED7-02B563990F88}" type="pres">
      <dgm:prSet presAssocID="{08A4DCE5-3101-4ECF-84B8-C099F3CA55C4}" presName="spNode" presStyleCnt="0"/>
      <dgm:spPr/>
    </dgm:pt>
    <dgm:pt modelId="{BB66D66F-C1D0-4293-99A9-C3E946217CC3}" type="pres">
      <dgm:prSet presAssocID="{1660371E-E755-49A8-A512-D408510A498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BF84F7B-B527-4038-A9C4-0D9FEE7C7770}" type="pres">
      <dgm:prSet presAssocID="{BEBAF345-68D2-4C2A-8EA5-9054FB3BAE5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99C25-1C83-40D0-B7B5-6D37FC79EA65}" type="pres">
      <dgm:prSet presAssocID="{BEBAF345-68D2-4C2A-8EA5-9054FB3BAE5F}" presName="spNode" presStyleCnt="0"/>
      <dgm:spPr/>
    </dgm:pt>
    <dgm:pt modelId="{BF4C6BEF-1C6E-41EF-B873-C87C9B6780DA}" type="pres">
      <dgm:prSet presAssocID="{F4992065-D994-4071-ABD2-C64F23EFB54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2534819-6F9F-4D47-A234-FB4CD9133291}" type="pres">
      <dgm:prSet presAssocID="{E42BC4DE-0DF3-4772-A489-368D3C1E8712}" presName="node" presStyleLbl="node1" presStyleIdx="2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D327D-1ED8-421D-B31C-71DDE849F7EC}" type="pres">
      <dgm:prSet presAssocID="{E42BC4DE-0DF3-4772-A489-368D3C1E8712}" presName="spNode" presStyleCnt="0"/>
      <dgm:spPr/>
    </dgm:pt>
    <dgm:pt modelId="{CC55008A-A3A9-489A-92AE-07772185FA24}" type="pres">
      <dgm:prSet presAssocID="{B0ECD43F-131B-479B-A073-9F4FEFDEA22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CEFB29B-03D0-46E8-A0AD-DEE73336B5CD}" type="pres">
      <dgm:prSet presAssocID="{24E20EB7-4C1F-4F4E-909B-8DCAC239F024}" presName="node" presStyleLbl="node1" presStyleIdx="3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B4614-E38B-41A0-AF5F-D2E352335BE6}" type="pres">
      <dgm:prSet presAssocID="{24E20EB7-4C1F-4F4E-909B-8DCAC239F024}" presName="spNode" presStyleCnt="0"/>
      <dgm:spPr/>
    </dgm:pt>
    <dgm:pt modelId="{16900EDE-A62D-4572-97FD-4F9901266187}" type="pres">
      <dgm:prSet presAssocID="{1371EB8A-A7FA-4CAC-B8E8-7E62107807C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F78C46E-DED5-4170-98AD-D4785E102F0B}" type="pres">
      <dgm:prSet presAssocID="{FAEF5C96-CF3D-4A1E-B794-809CEB331E44}" presName="node" presStyleLbl="node1" presStyleIdx="4" presStyleCnt="5" custScaleX="116350" custScaleY="14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13DF-45A9-4751-8289-BC2A40492DBC}" type="pres">
      <dgm:prSet presAssocID="{FAEF5C96-CF3D-4A1E-B794-809CEB331E44}" presName="spNode" presStyleCnt="0"/>
      <dgm:spPr/>
    </dgm:pt>
    <dgm:pt modelId="{DF4FCBEE-22C7-46A0-8A35-269CE236AF2A}" type="pres">
      <dgm:prSet presAssocID="{C67F507E-D7EE-4EBC-8E4B-130B738E7FE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4DDCB3F-D344-442C-827E-90A88AD122AF}" srcId="{8E4A3D03-6B8E-446E-A328-B830FC0E4A64}" destId="{FAEF5C96-CF3D-4A1E-B794-809CEB331E44}" srcOrd="4" destOrd="0" parTransId="{0B545EBC-967B-4291-9DA5-3E703D81D931}" sibTransId="{C67F507E-D7EE-4EBC-8E4B-130B738E7FE9}"/>
    <dgm:cxn modelId="{02807222-AFD6-4DDC-BB51-3F93A5E3B1A8}" type="presOf" srcId="{F4992065-D994-4071-ABD2-C64F23EFB546}" destId="{BF4C6BEF-1C6E-41EF-B873-C87C9B6780DA}" srcOrd="0" destOrd="0" presId="urn:microsoft.com/office/officeart/2005/8/layout/cycle5"/>
    <dgm:cxn modelId="{F43447A8-0104-4092-B13F-1B30CD319B16}" type="presOf" srcId="{BEBAF345-68D2-4C2A-8EA5-9054FB3BAE5F}" destId="{7BF84F7B-B527-4038-A9C4-0D9FEE7C7770}" srcOrd="0" destOrd="0" presId="urn:microsoft.com/office/officeart/2005/8/layout/cycle5"/>
    <dgm:cxn modelId="{EEB56E9D-B3E2-47EE-9E9B-F11362D17A5F}" type="presOf" srcId="{1660371E-E755-49A8-A512-D408510A498F}" destId="{BB66D66F-C1D0-4293-99A9-C3E946217CC3}" srcOrd="0" destOrd="0" presId="urn:microsoft.com/office/officeart/2005/8/layout/cycle5"/>
    <dgm:cxn modelId="{1D0A7B38-12D3-498A-A0D3-F87E14841242}" srcId="{8E4A3D03-6B8E-446E-A328-B830FC0E4A64}" destId="{BEBAF345-68D2-4C2A-8EA5-9054FB3BAE5F}" srcOrd="1" destOrd="0" parTransId="{CB3B65F8-11AC-4E4D-BFBA-9F29DF4B2036}" sibTransId="{F4992065-D994-4071-ABD2-C64F23EFB546}"/>
    <dgm:cxn modelId="{1190D4D0-8D79-417C-8C16-ECB606D9E0FB}" type="presOf" srcId="{E42BC4DE-0DF3-4772-A489-368D3C1E8712}" destId="{A2534819-6F9F-4D47-A234-FB4CD9133291}" srcOrd="0" destOrd="0" presId="urn:microsoft.com/office/officeart/2005/8/layout/cycle5"/>
    <dgm:cxn modelId="{1BD0F188-BAA2-4D41-80D9-BBAAFAC2FBD2}" srcId="{8E4A3D03-6B8E-446E-A328-B830FC0E4A64}" destId="{E42BC4DE-0DF3-4772-A489-368D3C1E8712}" srcOrd="2" destOrd="0" parTransId="{8D2B7951-36C3-44D7-8ECE-DC599DA4B6DD}" sibTransId="{B0ECD43F-131B-479B-A073-9F4FEFDEA22A}"/>
    <dgm:cxn modelId="{56349363-D625-48E4-A2A7-8A10419949C5}" type="presOf" srcId="{8E4A3D03-6B8E-446E-A328-B830FC0E4A64}" destId="{843E76B0-F462-47A7-9094-99568CC34DBB}" srcOrd="0" destOrd="0" presId="urn:microsoft.com/office/officeart/2005/8/layout/cycle5"/>
    <dgm:cxn modelId="{5794676D-BAD9-43FD-AA8E-3AF4E373E92F}" type="presOf" srcId="{24E20EB7-4C1F-4F4E-909B-8DCAC239F024}" destId="{9CEFB29B-03D0-46E8-A0AD-DEE73336B5CD}" srcOrd="0" destOrd="0" presId="urn:microsoft.com/office/officeart/2005/8/layout/cycle5"/>
    <dgm:cxn modelId="{FA971CDF-F478-42C9-A79B-7D7039C7F508}" type="presOf" srcId="{B0ECD43F-131B-479B-A073-9F4FEFDEA22A}" destId="{CC55008A-A3A9-489A-92AE-07772185FA24}" srcOrd="0" destOrd="0" presId="urn:microsoft.com/office/officeart/2005/8/layout/cycle5"/>
    <dgm:cxn modelId="{9C7C363F-20B6-4984-A931-62DE511A3E2F}" type="presOf" srcId="{FAEF5C96-CF3D-4A1E-B794-809CEB331E44}" destId="{7F78C46E-DED5-4170-98AD-D4785E102F0B}" srcOrd="0" destOrd="0" presId="urn:microsoft.com/office/officeart/2005/8/layout/cycle5"/>
    <dgm:cxn modelId="{B6597BD1-11FB-4F1E-A247-AC61944071BF}" type="presOf" srcId="{08A4DCE5-3101-4ECF-84B8-C099F3CA55C4}" destId="{E5988294-215F-412A-8EA3-7ECE36A7315A}" srcOrd="0" destOrd="0" presId="urn:microsoft.com/office/officeart/2005/8/layout/cycle5"/>
    <dgm:cxn modelId="{A7B3F28F-749F-4D95-B1AF-2C692B5C1218}" srcId="{8E4A3D03-6B8E-446E-A328-B830FC0E4A64}" destId="{08A4DCE5-3101-4ECF-84B8-C099F3CA55C4}" srcOrd="0" destOrd="0" parTransId="{CDE24633-AD59-46F8-A08B-7B79707ED0EA}" sibTransId="{1660371E-E755-49A8-A512-D408510A498F}"/>
    <dgm:cxn modelId="{DB4DF51D-0F41-4227-902F-1ED3BEFA6D74}" type="presOf" srcId="{C67F507E-D7EE-4EBC-8E4B-130B738E7FE9}" destId="{DF4FCBEE-22C7-46A0-8A35-269CE236AF2A}" srcOrd="0" destOrd="0" presId="urn:microsoft.com/office/officeart/2005/8/layout/cycle5"/>
    <dgm:cxn modelId="{2FD76D1B-0EE4-44A2-92B8-0C181168F8DF}" srcId="{8E4A3D03-6B8E-446E-A328-B830FC0E4A64}" destId="{24E20EB7-4C1F-4F4E-909B-8DCAC239F024}" srcOrd="3" destOrd="0" parTransId="{ED48EB45-DBB9-4AF3-AEF0-19C48FEDB01C}" sibTransId="{1371EB8A-A7FA-4CAC-B8E8-7E62107807C8}"/>
    <dgm:cxn modelId="{E71E3194-A8D2-45B3-A3B4-BECBC5B14B08}" type="presOf" srcId="{1371EB8A-A7FA-4CAC-B8E8-7E62107807C8}" destId="{16900EDE-A62D-4572-97FD-4F9901266187}" srcOrd="0" destOrd="0" presId="urn:microsoft.com/office/officeart/2005/8/layout/cycle5"/>
    <dgm:cxn modelId="{F46BB208-F384-44DD-B321-0FFE73047ACC}" type="presParOf" srcId="{843E76B0-F462-47A7-9094-99568CC34DBB}" destId="{E5988294-215F-412A-8EA3-7ECE36A7315A}" srcOrd="0" destOrd="0" presId="urn:microsoft.com/office/officeart/2005/8/layout/cycle5"/>
    <dgm:cxn modelId="{EE0CAAAE-8B10-4EAC-9ECE-2B075CDFB882}" type="presParOf" srcId="{843E76B0-F462-47A7-9094-99568CC34DBB}" destId="{B56F16B8-4A08-400F-8ED7-02B563990F88}" srcOrd="1" destOrd="0" presId="urn:microsoft.com/office/officeart/2005/8/layout/cycle5"/>
    <dgm:cxn modelId="{942EC3BD-1813-4601-A41E-AF5658B22593}" type="presParOf" srcId="{843E76B0-F462-47A7-9094-99568CC34DBB}" destId="{BB66D66F-C1D0-4293-99A9-C3E946217CC3}" srcOrd="2" destOrd="0" presId="urn:microsoft.com/office/officeart/2005/8/layout/cycle5"/>
    <dgm:cxn modelId="{13E74548-BE28-4362-92CF-1434242F53F5}" type="presParOf" srcId="{843E76B0-F462-47A7-9094-99568CC34DBB}" destId="{7BF84F7B-B527-4038-A9C4-0D9FEE7C7770}" srcOrd="3" destOrd="0" presId="urn:microsoft.com/office/officeart/2005/8/layout/cycle5"/>
    <dgm:cxn modelId="{E2EE08D2-95FC-4155-B6D7-4BD46FA370D3}" type="presParOf" srcId="{843E76B0-F462-47A7-9094-99568CC34DBB}" destId="{77499C25-1C83-40D0-B7B5-6D37FC79EA65}" srcOrd="4" destOrd="0" presId="urn:microsoft.com/office/officeart/2005/8/layout/cycle5"/>
    <dgm:cxn modelId="{E470EB59-93B9-4F7B-B699-9947E3623BB3}" type="presParOf" srcId="{843E76B0-F462-47A7-9094-99568CC34DBB}" destId="{BF4C6BEF-1C6E-41EF-B873-C87C9B6780DA}" srcOrd="5" destOrd="0" presId="urn:microsoft.com/office/officeart/2005/8/layout/cycle5"/>
    <dgm:cxn modelId="{A90C2B40-9511-41D5-B436-C80FBC3A6AC3}" type="presParOf" srcId="{843E76B0-F462-47A7-9094-99568CC34DBB}" destId="{A2534819-6F9F-4D47-A234-FB4CD9133291}" srcOrd="6" destOrd="0" presId="urn:microsoft.com/office/officeart/2005/8/layout/cycle5"/>
    <dgm:cxn modelId="{F29F87F2-AF35-424D-B9FC-1C2FF354CC66}" type="presParOf" srcId="{843E76B0-F462-47A7-9094-99568CC34DBB}" destId="{29BD327D-1ED8-421D-B31C-71DDE849F7EC}" srcOrd="7" destOrd="0" presId="urn:microsoft.com/office/officeart/2005/8/layout/cycle5"/>
    <dgm:cxn modelId="{017383AA-6399-4340-B300-8FC1F759CDB8}" type="presParOf" srcId="{843E76B0-F462-47A7-9094-99568CC34DBB}" destId="{CC55008A-A3A9-489A-92AE-07772185FA24}" srcOrd="8" destOrd="0" presId="urn:microsoft.com/office/officeart/2005/8/layout/cycle5"/>
    <dgm:cxn modelId="{35809AC0-3179-4A8B-A171-8992224D0DFB}" type="presParOf" srcId="{843E76B0-F462-47A7-9094-99568CC34DBB}" destId="{9CEFB29B-03D0-46E8-A0AD-DEE73336B5CD}" srcOrd="9" destOrd="0" presId="urn:microsoft.com/office/officeart/2005/8/layout/cycle5"/>
    <dgm:cxn modelId="{B02F8944-3104-4803-8D8C-42ED41ACF2F1}" type="presParOf" srcId="{843E76B0-F462-47A7-9094-99568CC34DBB}" destId="{4B6B4614-E38B-41A0-AF5F-D2E352335BE6}" srcOrd="10" destOrd="0" presId="urn:microsoft.com/office/officeart/2005/8/layout/cycle5"/>
    <dgm:cxn modelId="{2298782A-98E4-40AA-BEE8-177FD4A57CBB}" type="presParOf" srcId="{843E76B0-F462-47A7-9094-99568CC34DBB}" destId="{16900EDE-A62D-4572-97FD-4F9901266187}" srcOrd="11" destOrd="0" presId="urn:microsoft.com/office/officeart/2005/8/layout/cycle5"/>
    <dgm:cxn modelId="{722673BD-073C-4C4D-91A4-EF86A9E61C3B}" type="presParOf" srcId="{843E76B0-F462-47A7-9094-99568CC34DBB}" destId="{7F78C46E-DED5-4170-98AD-D4785E102F0B}" srcOrd="12" destOrd="0" presId="urn:microsoft.com/office/officeart/2005/8/layout/cycle5"/>
    <dgm:cxn modelId="{7A81BBD4-1FF4-4A37-B17C-03EC5E379857}" type="presParOf" srcId="{843E76B0-F462-47A7-9094-99568CC34DBB}" destId="{AB1213DF-45A9-4751-8289-BC2A40492DBC}" srcOrd="13" destOrd="0" presId="urn:microsoft.com/office/officeart/2005/8/layout/cycle5"/>
    <dgm:cxn modelId="{7B139A7B-AC85-42F6-97FE-B819B1B313E6}" type="presParOf" srcId="{843E76B0-F462-47A7-9094-99568CC34DBB}" destId="{DF4FCBEE-22C7-46A0-8A35-269CE236AF2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F0942CD-C345-48AA-9371-BDC756A9AE91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D1B820-3C7C-4BE2-BF6D-70E0A95F92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2D98180-6450-489D-8F64-618620A3C1BE}" type="parTrans" cxnId="{0D7AA26C-EAB4-4BA8-8EB9-22B6C280F2E2}">
      <dgm:prSet/>
      <dgm:spPr/>
      <dgm:t>
        <a:bodyPr/>
        <a:lstStyle/>
        <a:p>
          <a:endParaRPr lang="en-US"/>
        </a:p>
      </dgm:t>
    </dgm:pt>
    <dgm:pt modelId="{C2EE3D07-574D-4FF1-989B-160A6A3174AD}" type="sibTrans" cxnId="{0D7AA26C-EAB4-4BA8-8EB9-22B6C280F2E2}">
      <dgm:prSet/>
      <dgm:spPr/>
      <dgm:t>
        <a:bodyPr/>
        <a:lstStyle/>
        <a:p>
          <a:endParaRPr lang="en-US"/>
        </a:p>
      </dgm:t>
    </dgm:pt>
    <dgm:pt modelId="{E4E24DDE-7319-4DD4-AAAE-B16D3BF882A3}">
      <dgm:prSet phldrT="[Text]"/>
      <dgm:spPr/>
      <dgm:t>
        <a:bodyPr/>
        <a:lstStyle/>
        <a:p>
          <a:endParaRPr lang="en-US"/>
        </a:p>
      </dgm:t>
    </dgm:pt>
    <dgm:pt modelId="{C058AE4A-05AB-4A3A-87F2-64564E626764}" type="parTrans" cxnId="{8B7C24B3-9ADF-4AFD-8582-3C2B57E89BFE}">
      <dgm:prSet/>
      <dgm:spPr/>
      <dgm:t>
        <a:bodyPr/>
        <a:lstStyle/>
        <a:p>
          <a:endParaRPr lang="en-US"/>
        </a:p>
      </dgm:t>
    </dgm:pt>
    <dgm:pt modelId="{838F6F91-3F68-4E3E-B8DF-1FCB8398DE29}" type="sibTrans" cxnId="{8B7C24B3-9ADF-4AFD-8582-3C2B57E89BFE}">
      <dgm:prSet/>
      <dgm:spPr/>
      <dgm:t>
        <a:bodyPr/>
        <a:lstStyle/>
        <a:p>
          <a:endParaRPr lang="en-US"/>
        </a:p>
      </dgm:t>
    </dgm:pt>
    <dgm:pt modelId="{8EA1525F-05DD-448C-B60E-6C363B7A106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644780-52D4-4EC2-9C49-9EAB07EFD50C}" type="parTrans" cxnId="{AC1DE120-E22E-45E0-BA6B-6C17CA5657A6}">
      <dgm:prSet/>
      <dgm:spPr/>
      <dgm:t>
        <a:bodyPr/>
        <a:lstStyle/>
        <a:p>
          <a:endParaRPr lang="en-US"/>
        </a:p>
      </dgm:t>
    </dgm:pt>
    <dgm:pt modelId="{9C0D12AD-D71E-474A-A828-8C4069853825}" type="sibTrans" cxnId="{AC1DE120-E22E-45E0-BA6B-6C17CA5657A6}">
      <dgm:prSet/>
      <dgm:spPr/>
      <dgm:t>
        <a:bodyPr/>
        <a:lstStyle/>
        <a:p>
          <a:endParaRPr lang="en-US"/>
        </a:p>
      </dgm:t>
    </dgm:pt>
    <dgm:pt modelId="{6818F994-651E-4114-AA14-47EACD097B2E}">
      <dgm:prSet phldrT="[Text]"/>
      <dgm:spPr/>
      <dgm:t>
        <a:bodyPr/>
        <a:lstStyle/>
        <a:p>
          <a:endParaRPr lang="en-US"/>
        </a:p>
      </dgm:t>
    </dgm:pt>
    <dgm:pt modelId="{ABF3A78A-F58C-4AA7-AB44-505D8131CB31}" type="parTrans" cxnId="{BC3D9CAE-3134-4AE9-BF5B-C1E23CC9FA72}">
      <dgm:prSet/>
      <dgm:spPr/>
      <dgm:t>
        <a:bodyPr/>
        <a:lstStyle/>
        <a:p>
          <a:endParaRPr lang="en-US"/>
        </a:p>
      </dgm:t>
    </dgm:pt>
    <dgm:pt modelId="{8345013C-2F5E-41F9-97DE-CFF94B0FF978}" type="sibTrans" cxnId="{BC3D9CAE-3134-4AE9-BF5B-C1E23CC9FA72}">
      <dgm:prSet/>
      <dgm:spPr/>
      <dgm:t>
        <a:bodyPr/>
        <a:lstStyle/>
        <a:p>
          <a:endParaRPr lang="en-US"/>
        </a:p>
      </dgm:t>
    </dgm:pt>
    <dgm:pt modelId="{94282BCA-E9E0-4EAB-843E-D49EE05EAD75}">
      <dgm:prSet/>
      <dgm:spPr/>
      <dgm:t>
        <a:bodyPr/>
        <a:lstStyle/>
        <a:p>
          <a:pPr algn="l"/>
          <a:r>
            <a:rPr lang="en-US" dirty="0" smtClean="0"/>
            <a:t>Are there clear groups of students? If so, what are they?</a:t>
          </a:r>
          <a:endParaRPr lang="en-US" dirty="0"/>
        </a:p>
      </dgm:t>
    </dgm:pt>
    <dgm:pt modelId="{E180992C-AB1A-43D1-9117-C03BF5EFF891}" type="parTrans" cxnId="{0FDF5563-4F51-45AE-ACBD-32DD779A73DD}">
      <dgm:prSet/>
      <dgm:spPr/>
      <dgm:t>
        <a:bodyPr/>
        <a:lstStyle/>
        <a:p>
          <a:endParaRPr lang="en-US"/>
        </a:p>
      </dgm:t>
    </dgm:pt>
    <dgm:pt modelId="{04BBCD98-BD68-41E2-9299-7108F258177C}" type="sibTrans" cxnId="{0FDF5563-4F51-45AE-ACBD-32DD779A73DD}">
      <dgm:prSet/>
      <dgm:spPr/>
      <dgm:t>
        <a:bodyPr/>
        <a:lstStyle/>
        <a:p>
          <a:endParaRPr lang="en-US"/>
        </a:p>
      </dgm:t>
    </dgm:pt>
    <dgm:pt modelId="{E41C7503-A932-4734-BD15-0FBAD9C0C0CC}">
      <dgm:prSet/>
      <dgm:spPr/>
      <dgm:t>
        <a:bodyPr/>
        <a:lstStyle/>
        <a:p>
          <a:r>
            <a:rPr lang="en-US" dirty="0" smtClean="0"/>
            <a:t>What students are included in each grouping?</a:t>
          </a:r>
          <a:endParaRPr lang="en-US" dirty="0"/>
        </a:p>
      </dgm:t>
    </dgm:pt>
    <dgm:pt modelId="{29C0E1AF-86DB-48E6-94A2-2AC00E893852}" type="parTrans" cxnId="{19226467-F9DC-4E07-940B-31E2CD788D45}">
      <dgm:prSet/>
      <dgm:spPr/>
      <dgm:t>
        <a:bodyPr/>
        <a:lstStyle/>
        <a:p>
          <a:endParaRPr lang="en-US"/>
        </a:p>
      </dgm:t>
    </dgm:pt>
    <dgm:pt modelId="{CBCBB59F-36C4-40AC-BB59-18335B17CEFF}" type="sibTrans" cxnId="{19226467-F9DC-4E07-940B-31E2CD788D45}">
      <dgm:prSet/>
      <dgm:spPr/>
      <dgm:t>
        <a:bodyPr/>
        <a:lstStyle/>
        <a:p>
          <a:endParaRPr lang="en-US"/>
        </a:p>
      </dgm:t>
    </dgm:pt>
    <dgm:pt modelId="{141C5DD2-4F4D-4968-B236-B2003BFE4E5F}">
      <dgm:prSet/>
      <dgm:spPr/>
      <dgm:t>
        <a:bodyPr/>
        <a:lstStyle/>
        <a:p>
          <a:r>
            <a:rPr lang="en-US" dirty="0" smtClean="0"/>
            <a:t>How would you describe the performance of each grouping?</a:t>
          </a:r>
          <a:endParaRPr lang="en-US" dirty="0"/>
        </a:p>
      </dgm:t>
    </dgm:pt>
    <dgm:pt modelId="{D0D6D878-A224-435F-9FBD-7E9CA986945D}" type="parTrans" cxnId="{B74479F7-56B8-4019-B30D-52FAF52CF165}">
      <dgm:prSet/>
      <dgm:spPr/>
      <dgm:t>
        <a:bodyPr/>
        <a:lstStyle/>
        <a:p>
          <a:endParaRPr lang="en-US"/>
        </a:p>
      </dgm:t>
    </dgm:pt>
    <dgm:pt modelId="{04ED878A-8746-43D1-84E4-35FDF3710E49}" type="sibTrans" cxnId="{B74479F7-56B8-4019-B30D-52FAF52CF165}">
      <dgm:prSet/>
      <dgm:spPr/>
      <dgm:t>
        <a:bodyPr/>
        <a:lstStyle/>
        <a:p>
          <a:endParaRPr lang="en-US"/>
        </a:p>
      </dgm:t>
    </dgm:pt>
    <dgm:pt modelId="{E67D7FF2-2470-4337-BA4C-07FD8090AB9C}">
      <dgm:prSet/>
      <dgm:spPr/>
      <dgm:t>
        <a:bodyPr/>
        <a:lstStyle/>
        <a:p>
          <a:r>
            <a:rPr lang="en-US" dirty="0" smtClean="0"/>
            <a:t>Are there any students that are not easily assigned to a group?</a:t>
          </a:r>
          <a:endParaRPr lang="en-US" dirty="0"/>
        </a:p>
      </dgm:t>
    </dgm:pt>
    <dgm:pt modelId="{E16A0756-1F9E-4D9F-9239-FE79F906FA46}" type="parTrans" cxnId="{A82EE43A-618C-4ABF-ADBD-353F9E7540DC}">
      <dgm:prSet/>
      <dgm:spPr/>
      <dgm:t>
        <a:bodyPr/>
        <a:lstStyle/>
        <a:p>
          <a:endParaRPr lang="en-US"/>
        </a:p>
      </dgm:t>
    </dgm:pt>
    <dgm:pt modelId="{3DEA4B16-B3CB-4367-BA8B-B65CDBA0BC11}" type="sibTrans" cxnId="{A82EE43A-618C-4ABF-ADBD-353F9E7540DC}">
      <dgm:prSet/>
      <dgm:spPr/>
      <dgm:t>
        <a:bodyPr/>
        <a:lstStyle/>
        <a:p>
          <a:endParaRPr lang="en-US"/>
        </a:p>
      </dgm:t>
    </dgm:pt>
    <dgm:pt modelId="{DA94DE08-7002-4186-BC69-DDF18714104D}" type="pres">
      <dgm:prSet presAssocID="{3F0942CD-C345-48AA-9371-BDC756A9AE91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139F53-2113-46E2-B717-B9AFD916399F}" type="pres">
      <dgm:prSet presAssocID="{07D1B820-3C7C-4BE2-BF6D-70E0A95F92B2}" presName="composite" presStyleCnt="0"/>
      <dgm:spPr/>
      <dgm:t>
        <a:bodyPr/>
        <a:lstStyle/>
        <a:p>
          <a:endParaRPr lang="en-US"/>
        </a:p>
      </dgm:t>
    </dgm:pt>
    <dgm:pt modelId="{60853962-830F-45B1-95FA-EDECE622CE35}" type="pres">
      <dgm:prSet presAssocID="{07D1B820-3C7C-4BE2-BF6D-70E0A95F92B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27EBE-BB97-4999-952D-A63FBDE64B63}" type="pres">
      <dgm:prSet presAssocID="{07D1B820-3C7C-4BE2-BF6D-70E0A95F92B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6223A-A3EF-46EC-B937-37E25E185B56}" type="pres">
      <dgm:prSet presAssocID="{C2EE3D07-574D-4FF1-989B-160A6A3174AD}" presName="sp" presStyleCnt="0"/>
      <dgm:spPr/>
      <dgm:t>
        <a:bodyPr/>
        <a:lstStyle/>
        <a:p>
          <a:endParaRPr lang="en-US"/>
        </a:p>
      </dgm:t>
    </dgm:pt>
    <dgm:pt modelId="{9400AEC4-09CE-4D05-868C-59A25A06889F}" type="pres">
      <dgm:prSet presAssocID="{E4E24DDE-7319-4DD4-AAAE-B16D3BF882A3}" presName="composite" presStyleCnt="0"/>
      <dgm:spPr/>
      <dgm:t>
        <a:bodyPr/>
        <a:lstStyle/>
        <a:p>
          <a:endParaRPr lang="en-US"/>
        </a:p>
      </dgm:t>
    </dgm:pt>
    <dgm:pt modelId="{BFDC3940-7B5E-43BE-8137-F7961106CC30}" type="pres">
      <dgm:prSet presAssocID="{E4E24DDE-7319-4DD4-AAAE-B16D3BF882A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71FAA-80F7-45E5-8476-DDD3FB0040B7}" type="pres">
      <dgm:prSet presAssocID="{E4E24DDE-7319-4DD4-AAAE-B16D3BF882A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FE5F3-FEE5-4E00-AA94-70E28DA1DF8B}" type="pres">
      <dgm:prSet presAssocID="{838F6F91-3F68-4E3E-B8DF-1FCB8398DE29}" presName="sp" presStyleCnt="0"/>
      <dgm:spPr/>
      <dgm:t>
        <a:bodyPr/>
        <a:lstStyle/>
        <a:p>
          <a:endParaRPr lang="en-US"/>
        </a:p>
      </dgm:t>
    </dgm:pt>
    <dgm:pt modelId="{336B8DA4-7AA6-4DB6-8193-E5ABA2596EDC}" type="pres">
      <dgm:prSet presAssocID="{8EA1525F-05DD-448C-B60E-6C363B7A1069}" presName="composite" presStyleCnt="0"/>
      <dgm:spPr/>
      <dgm:t>
        <a:bodyPr/>
        <a:lstStyle/>
        <a:p>
          <a:endParaRPr lang="en-US"/>
        </a:p>
      </dgm:t>
    </dgm:pt>
    <dgm:pt modelId="{1C86630E-6201-470C-B71B-3D05CC02A8C7}" type="pres">
      <dgm:prSet presAssocID="{8EA1525F-05DD-448C-B60E-6C363B7A106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7553B-1C92-4AD0-ABC6-39AF0B2C2411}" type="pres">
      <dgm:prSet presAssocID="{8EA1525F-05DD-448C-B60E-6C363B7A106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F0DDC-BD66-4158-BD7D-5A5A171C8D60}" type="pres">
      <dgm:prSet presAssocID="{9C0D12AD-D71E-474A-A828-8C4069853825}" presName="sp" presStyleCnt="0"/>
      <dgm:spPr/>
      <dgm:t>
        <a:bodyPr/>
        <a:lstStyle/>
        <a:p>
          <a:endParaRPr lang="en-US"/>
        </a:p>
      </dgm:t>
    </dgm:pt>
    <dgm:pt modelId="{CC05F4A1-1682-4705-A0A0-9AD5754F4AB4}" type="pres">
      <dgm:prSet presAssocID="{6818F994-651E-4114-AA14-47EACD097B2E}" presName="composite" presStyleCnt="0"/>
      <dgm:spPr/>
      <dgm:t>
        <a:bodyPr/>
        <a:lstStyle/>
        <a:p>
          <a:endParaRPr lang="en-US"/>
        </a:p>
      </dgm:t>
    </dgm:pt>
    <dgm:pt modelId="{6B1AAD6A-3153-439F-83F3-C1208294C69C}" type="pres">
      <dgm:prSet presAssocID="{6818F994-651E-4114-AA14-47EACD097B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F12F3-02FB-4B0D-8C57-0F541C5ED191}" type="pres">
      <dgm:prSet presAssocID="{6818F994-651E-4114-AA14-47EACD097B2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67632-1875-46AC-B0A6-DC8C4587533A}" type="presOf" srcId="{94282BCA-E9E0-4EAB-843E-D49EE05EAD75}" destId="{E5427EBE-BB97-4999-952D-A63FBDE64B63}" srcOrd="0" destOrd="0" presId="urn:microsoft.com/office/officeart/2005/8/layout/chevron2"/>
    <dgm:cxn modelId="{8B7C24B3-9ADF-4AFD-8582-3C2B57E89BFE}" srcId="{3F0942CD-C345-48AA-9371-BDC756A9AE91}" destId="{E4E24DDE-7319-4DD4-AAAE-B16D3BF882A3}" srcOrd="1" destOrd="0" parTransId="{C058AE4A-05AB-4A3A-87F2-64564E626764}" sibTransId="{838F6F91-3F68-4E3E-B8DF-1FCB8398DE29}"/>
    <dgm:cxn modelId="{ADD157AC-CF1D-4800-810F-092C7CCFADFE}" type="presOf" srcId="{E41C7503-A932-4734-BD15-0FBAD9C0C0CC}" destId="{16571FAA-80F7-45E5-8476-DDD3FB0040B7}" srcOrd="0" destOrd="0" presId="urn:microsoft.com/office/officeart/2005/8/layout/chevron2"/>
    <dgm:cxn modelId="{19226467-F9DC-4E07-940B-31E2CD788D45}" srcId="{E4E24DDE-7319-4DD4-AAAE-B16D3BF882A3}" destId="{E41C7503-A932-4734-BD15-0FBAD9C0C0CC}" srcOrd="0" destOrd="0" parTransId="{29C0E1AF-86DB-48E6-94A2-2AC00E893852}" sibTransId="{CBCBB59F-36C4-40AC-BB59-18335B17CEFF}"/>
    <dgm:cxn modelId="{9632F279-7B09-4E49-A33B-E9756C1BF209}" type="presOf" srcId="{07D1B820-3C7C-4BE2-BF6D-70E0A95F92B2}" destId="{60853962-830F-45B1-95FA-EDECE622CE35}" srcOrd="0" destOrd="0" presId="urn:microsoft.com/office/officeart/2005/8/layout/chevron2"/>
    <dgm:cxn modelId="{0FDF5563-4F51-45AE-ACBD-32DD779A73DD}" srcId="{07D1B820-3C7C-4BE2-BF6D-70E0A95F92B2}" destId="{94282BCA-E9E0-4EAB-843E-D49EE05EAD75}" srcOrd="0" destOrd="0" parTransId="{E180992C-AB1A-43D1-9117-C03BF5EFF891}" sibTransId="{04BBCD98-BD68-41E2-9299-7108F258177C}"/>
    <dgm:cxn modelId="{B74479F7-56B8-4019-B30D-52FAF52CF165}" srcId="{8EA1525F-05DD-448C-B60E-6C363B7A1069}" destId="{141C5DD2-4F4D-4968-B236-B2003BFE4E5F}" srcOrd="0" destOrd="0" parTransId="{D0D6D878-A224-435F-9FBD-7E9CA986945D}" sibTransId="{04ED878A-8746-43D1-84E4-35FDF3710E49}"/>
    <dgm:cxn modelId="{C298B06F-408A-438C-B64C-42669239B699}" type="presOf" srcId="{141C5DD2-4F4D-4968-B236-B2003BFE4E5F}" destId="{9A47553B-1C92-4AD0-ABC6-39AF0B2C2411}" srcOrd="0" destOrd="0" presId="urn:microsoft.com/office/officeart/2005/8/layout/chevron2"/>
    <dgm:cxn modelId="{BC3D9CAE-3134-4AE9-BF5B-C1E23CC9FA72}" srcId="{3F0942CD-C345-48AA-9371-BDC756A9AE91}" destId="{6818F994-651E-4114-AA14-47EACD097B2E}" srcOrd="3" destOrd="0" parTransId="{ABF3A78A-F58C-4AA7-AB44-505D8131CB31}" sibTransId="{8345013C-2F5E-41F9-97DE-CFF94B0FF978}"/>
    <dgm:cxn modelId="{6B0A25E0-5BB6-4062-9BB4-A5C444EA0402}" type="presOf" srcId="{E4E24DDE-7319-4DD4-AAAE-B16D3BF882A3}" destId="{BFDC3940-7B5E-43BE-8137-F7961106CC30}" srcOrd="0" destOrd="0" presId="urn:microsoft.com/office/officeart/2005/8/layout/chevron2"/>
    <dgm:cxn modelId="{D003F7EC-266D-4E66-AC10-06C9AAAE340A}" type="presOf" srcId="{8EA1525F-05DD-448C-B60E-6C363B7A1069}" destId="{1C86630E-6201-470C-B71B-3D05CC02A8C7}" srcOrd="0" destOrd="0" presId="urn:microsoft.com/office/officeart/2005/8/layout/chevron2"/>
    <dgm:cxn modelId="{ECC82A52-3344-476B-8425-D6DC02052070}" type="presOf" srcId="{E67D7FF2-2470-4337-BA4C-07FD8090AB9C}" destId="{47CF12F3-02FB-4B0D-8C57-0F541C5ED191}" srcOrd="0" destOrd="0" presId="urn:microsoft.com/office/officeart/2005/8/layout/chevron2"/>
    <dgm:cxn modelId="{A82EE43A-618C-4ABF-ADBD-353F9E7540DC}" srcId="{6818F994-651E-4114-AA14-47EACD097B2E}" destId="{E67D7FF2-2470-4337-BA4C-07FD8090AB9C}" srcOrd="0" destOrd="0" parTransId="{E16A0756-1F9E-4D9F-9239-FE79F906FA46}" sibTransId="{3DEA4B16-B3CB-4367-BA8B-B65CDBA0BC11}"/>
    <dgm:cxn modelId="{F3BA2391-FF0B-4AD4-8D8F-7695D98C4F3E}" type="presOf" srcId="{6818F994-651E-4114-AA14-47EACD097B2E}" destId="{6B1AAD6A-3153-439F-83F3-C1208294C69C}" srcOrd="0" destOrd="0" presId="urn:microsoft.com/office/officeart/2005/8/layout/chevron2"/>
    <dgm:cxn modelId="{0D7AA26C-EAB4-4BA8-8EB9-22B6C280F2E2}" srcId="{3F0942CD-C345-48AA-9371-BDC756A9AE91}" destId="{07D1B820-3C7C-4BE2-BF6D-70E0A95F92B2}" srcOrd="0" destOrd="0" parTransId="{72D98180-6450-489D-8F64-618620A3C1BE}" sibTransId="{C2EE3D07-574D-4FF1-989B-160A6A3174AD}"/>
    <dgm:cxn modelId="{49EDA3DB-3C0D-443D-8D50-995E22042394}" type="presOf" srcId="{3F0942CD-C345-48AA-9371-BDC756A9AE91}" destId="{DA94DE08-7002-4186-BC69-DDF18714104D}" srcOrd="0" destOrd="0" presId="urn:microsoft.com/office/officeart/2005/8/layout/chevron2"/>
    <dgm:cxn modelId="{AC1DE120-E22E-45E0-BA6B-6C17CA5657A6}" srcId="{3F0942CD-C345-48AA-9371-BDC756A9AE91}" destId="{8EA1525F-05DD-448C-B60E-6C363B7A1069}" srcOrd="2" destOrd="0" parTransId="{78644780-52D4-4EC2-9C49-9EAB07EFD50C}" sibTransId="{9C0D12AD-D71E-474A-A828-8C4069853825}"/>
    <dgm:cxn modelId="{D8C563C2-28AB-4714-BB45-583D7FDEA67D}" type="presParOf" srcId="{DA94DE08-7002-4186-BC69-DDF18714104D}" destId="{54139F53-2113-46E2-B717-B9AFD916399F}" srcOrd="0" destOrd="0" presId="urn:microsoft.com/office/officeart/2005/8/layout/chevron2"/>
    <dgm:cxn modelId="{4F9C8306-D2C9-46D1-AFD6-0E78C32FC551}" type="presParOf" srcId="{54139F53-2113-46E2-B717-B9AFD916399F}" destId="{60853962-830F-45B1-95FA-EDECE622CE35}" srcOrd="0" destOrd="0" presId="urn:microsoft.com/office/officeart/2005/8/layout/chevron2"/>
    <dgm:cxn modelId="{A9C2F5C1-98D6-4608-9647-D45CC68602DC}" type="presParOf" srcId="{54139F53-2113-46E2-B717-B9AFD916399F}" destId="{E5427EBE-BB97-4999-952D-A63FBDE64B63}" srcOrd="1" destOrd="0" presId="urn:microsoft.com/office/officeart/2005/8/layout/chevron2"/>
    <dgm:cxn modelId="{4CDDAE9F-A64A-4F83-B564-2754ED209E1D}" type="presParOf" srcId="{DA94DE08-7002-4186-BC69-DDF18714104D}" destId="{C216223A-A3EF-46EC-B937-37E25E185B56}" srcOrd="1" destOrd="0" presId="urn:microsoft.com/office/officeart/2005/8/layout/chevron2"/>
    <dgm:cxn modelId="{EDF17B57-91E3-41F2-AFC1-C03F16CBEF3C}" type="presParOf" srcId="{DA94DE08-7002-4186-BC69-DDF18714104D}" destId="{9400AEC4-09CE-4D05-868C-59A25A06889F}" srcOrd="2" destOrd="0" presId="urn:microsoft.com/office/officeart/2005/8/layout/chevron2"/>
    <dgm:cxn modelId="{038959C7-DBEB-4CFC-AE92-DA60EF522EAB}" type="presParOf" srcId="{9400AEC4-09CE-4D05-868C-59A25A06889F}" destId="{BFDC3940-7B5E-43BE-8137-F7961106CC30}" srcOrd="0" destOrd="0" presId="urn:microsoft.com/office/officeart/2005/8/layout/chevron2"/>
    <dgm:cxn modelId="{A6CCEAD6-38D6-4CA6-B5B4-180AC23C9800}" type="presParOf" srcId="{9400AEC4-09CE-4D05-868C-59A25A06889F}" destId="{16571FAA-80F7-45E5-8476-DDD3FB0040B7}" srcOrd="1" destOrd="0" presId="urn:microsoft.com/office/officeart/2005/8/layout/chevron2"/>
    <dgm:cxn modelId="{85E5042D-386B-4A76-8349-9823FA64919B}" type="presParOf" srcId="{DA94DE08-7002-4186-BC69-DDF18714104D}" destId="{0A1FE5F3-FEE5-4E00-AA94-70E28DA1DF8B}" srcOrd="3" destOrd="0" presId="urn:microsoft.com/office/officeart/2005/8/layout/chevron2"/>
    <dgm:cxn modelId="{D153882A-3908-4B15-B381-B7AC287E5DDC}" type="presParOf" srcId="{DA94DE08-7002-4186-BC69-DDF18714104D}" destId="{336B8DA4-7AA6-4DB6-8193-E5ABA2596EDC}" srcOrd="4" destOrd="0" presId="urn:microsoft.com/office/officeart/2005/8/layout/chevron2"/>
    <dgm:cxn modelId="{D16FDE06-2CF2-4589-AC02-6F05E6C632BD}" type="presParOf" srcId="{336B8DA4-7AA6-4DB6-8193-E5ABA2596EDC}" destId="{1C86630E-6201-470C-B71B-3D05CC02A8C7}" srcOrd="0" destOrd="0" presId="urn:microsoft.com/office/officeart/2005/8/layout/chevron2"/>
    <dgm:cxn modelId="{F33C23F6-8D81-4229-A406-553D4A076D87}" type="presParOf" srcId="{336B8DA4-7AA6-4DB6-8193-E5ABA2596EDC}" destId="{9A47553B-1C92-4AD0-ABC6-39AF0B2C2411}" srcOrd="1" destOrd="0" presId="urn:microsoft.com/office/officeart/2005/8/layout/chevron2"/>
    <dgm:cxn modelId="{A8C11889-67C2-430C-8C18-E3A9E3C21858}" type="presParOf" srcId="{DA94DE08-7002-4186-BC69-DDF18714104D}" destId="{5C4F0DDC-BD66-4158-BD7D-5A5A171C8D60}" srcOrd="5" destOrd="0" presId="urn:microsoft.com/office/officeart/2005/8/layout/chevron2"/>
    <dgm:cxn modelId="{E2BD125E-9C8A-4BCF-9250-7E0844750D0E}" type="presParOf" srcId="{DA94DE08-7002-4186-BC69-DDF18714104D}" destId="{CC05F4A1-1682-4705-A0A0-9AD5754F4AB4}" srcOrd="6" destOrd="0" presId="urn:microsoft.com/office/officeart/2005/8/layout/chevron2"/>
    <dgm:cxn modelId="{C8B4DBBE-F810-4970-9464-DCFDF66E3286}" type="presParOf" srcId="{CC05F4A1-1682-4705-A0A0-9AD5754F4AB4}" destId="{6B1AAD6A-3153-439F-83F3-C1208294C69C}" srcOrd="0" destOrd="0" presId="urn:microsoft.com/office/officeart/2005/8/layout/chevron2"/>
    <dgm:cxn modelId="{F2D62E4B-519F-438E-A3D1-80B41B03D6D8}" type="presParOf" srcId="{CC05F4A1-1682-4705-A0A0-9AD5754F4AB4}" destId="{47CF12F3-02FB-4B0D-8C57-0F541C5ED1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92AB4C6-DB26-4241-B0B8-E32325AB00D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E41B357F-F996-4036-B055-106C86A7A5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FA11A5D-0C6D-47BF-8442-5CB07B889252}" type="parTrans" cxnId="{21B8D99D-8CD7-4492-A25D-7576FA26032C}">
      <dgm:prSet/>
      <dgm:spPr/>
      <dgm:t>
        <a:bodyPr/>
        <a:lstStyle/>
        <a:p>
          <a:endParaRPr lang="en-US"/>
        </a:p>
      </dgm:t>
    </dgm:pt>
    <dgm:pt modelId="{FBF77894-C0CF-4DA6-9C6B-86F1C045258E}" type="sibTrans" cxnId="{21B8D99D-8CD7-4492-A25D-7576FA26032C}">
      <dgm:prSet/>
      <dgm:spPr/>
      <dgm:t>
        <a:bodyPr/>
        <a:lstStyle/>
        <a:p>
          <a:endParaRPr lang="en-US"/>
        </a:p>
      </dgm:t>
    </dgm:pt>
    <dgm:pt modelId="{E276C387-0748-4404-A120-A5336AD4B90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B41C379-4B75-47DE-9AC1-41701DDD782F}" type="parTrans" cxnId="{D7B39F0C-0FC3-4C12-916E-595AF36FDA8C}">
      <dgm:prSet/>
      <dgm:spPr/>
      <dgm:t>
        <a:bodyPr/>
        <a:lstStyle/>
        <a:p>
          <a:endParaRPr lang="en-US"/>
        </a:p>
      </dgm:t>
    </dgm:pt>
    <dgm:pt modelId="{E31CE11A-C9C9-4B9E-B818-0971DA181FAA}" type="sibTrans" cxnId="{D7B39F0C-0FC3-4C12-916E-595AF36FDA8C}">
      <dgm:prSet/>
      <dgm:spPr/>
      <dgm:t>
        <a:bodyPr/>
        <a:lstStyle/>
        <a:p>
          <a:endParaRPr lang="en-US"/>
        </a:p>
      </dgm:t>
    </dgm:pt>
    <dgm:pt modelId="{71234166-7851-4D45-95F7-12999A290E6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2A23454-7BE6-4193-B752-BD978F17C94C}" type="parTrans" cxnId="{240477C5-38A9-40A2-8B89-B26A21C33A79}">
      <dgm:prSet/>
      <dgm:spPr/>
      <dgm:t>
        <a:bodyPr/>
        <a:lstStyle/>
        <a:p>
          <a:endParaRPr lang="en-US"/>
        </a:p>
      </dgm:t>
    </dgm:pt>
    <dgm:pt modelId="{CDBBC070-BC69-4600-9AF3-B2DD6552F0DA}" type="sibTrans" cxnId="{240477C5-38A9-40A2-8B89-B26A21C33A79}">
      <dgm:prSet/>
      <dgm:spPr/>
      <dgm:t>
        <a:bodyPr/>
        <a:lstStyle/>
        <a:p>
          <a:endParaRPr lang="en-US"/>
        </a:p>
      </dgm:t>
    </dgm:pt>
    <dgm:pt modelId="{6C701B26-F7A7-4F1C-A6D7-093895B09F21}" type="pres">
      <dgm:prSet presAssocID="{192AB4C6-DB26-4241-B0B8-E32325AB00D0}" presName="linearFlow" presStyleCnt="0">
        <dgm:presLayoutVars>
          <dgm:dir/>
          <dgm:resizeHandles val="exact"/>
        </dgm:presLayoutVars>
      </dgm:prSet>
      <dgm:spPr/>
    </dgm:pt>
    <dgm:pt modelId="{7BEA165F-1A85-43F0-BC8B-0BCCAC35EC7A}" type="pres">
      <dgm:prSet presAssocID="{E41B357F-F996-4036-B055-106C86A7A570}" presName="composite" presStyleCnt="0"/>
      <dgm:spPr/>
    </dgm:pt>
    <dgm:pt modelId="{D4CCDC35-48B7-472E-A4EF-F6F839D41AE7}" type="pres">
      <dgm:prSet presAssocID="{E41B357F-F996-4036-B055-106C86A7A57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72D55D-F5D9-4589-9B7C-F080AF33FA48}" type="pres">
      <dgm:prSet presAssocID="{E41B357F-F996-4036-B055-106C86A7A57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E66C9-EF8D-43C0-88CC-58F8490C32DA}" type="pres">
      <dgm:prSet presAssocID="{FBF77894-C0CF-4DA6-9C6B-86F1C045258E}" presName="spacing" presStyleCnt="0"/>
      <dgm:spPr/>
    </dgm:pt>
    <dgm:pt modelId="{9DE6E80B-B4BD-4D79-ABDF-A85C992E8323}" type="pres">
      <dgm:prSet presAssocID="{E276C387-0748-4404-A120-A5336AD4B908}" presName="composite" presStyleCnt="0"/>
      <dgm:spPr/>
    </dgm:pt>
    <dgm:pt modelId="{FDFA4F6C-D558-4DC7-BF12-A0F78F7AB4BB}" type="pres">
      <dgm:prSet presAssocID="{E276C387-0748-4404-A120-A5336AD4B908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40C54734-DDAB-47D5-81EF-33A8CAF282E0}" type="pres">
      <dgm:prSet presAssocID="{E276C387-0748-4404-A120-A5336AD4B90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1074E-437E-4F3E-8CFA-52AB8177B20D}" type="pres">
      <dgm:prSet presAssocID="{E31CE11A-C9C9-4B9E-B818-0971DA181FAA}" presName="spacing" presStyleCnt="0"/>
      <dgm:spPr/>
    </dgm:pt>
    <dgm:pt modelId="{47AE4B68-108E-407A-85E6-4527CAF36691}" type="pres">
      <dgm:prSet presAssocID="{71234166-7851-4D45-95F7-12999A290E62}" presName="composite" presStyleCnt="0"/>
      <dgm:spPr/>
    </dgm:pt>
    <dgm:pt modelId="{F3B2940E-C5F8-4FE0-9EE6-6831AC4AA3A1}" type="pres">
      <dgm:prSet presAssocID="{71234166-7851-4D45-95F7-12999A290E62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17B5F69-05AC-431F-83A2-4E8C872F666F}" type="pres">
      <dgm:prSet presAssocID="{71234166-7851-4D45-95F7-12999A290E6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63C68-EF0F-4868-9C34-0D3013745E04}" type="presOf" srcId="{E276C387-0748-4404-A120-A5336AD4B908}" destId="{40C54734-DDAB-47D5-81EF-33A8CAF282E0}" srcOrd="0" destOrd="0" presId="urn:microsoft.com/office/officeart/2005/8/layout/vList3"/>
    <dgm:cxn modelId="{21B8D99D-8CD7-4492-A25D-7576FA26032C}" srcId="{192AB4C6-DB26-4241-B0B8-E32325AB00D0}" destId="{E41B357F-F996-4036-B055-106C86A7A570}" srcOrd="0" destOrd="0" parTransId="{2FA11A5D-0C6D-47BF-8442-5CB07B889252}" sibTransId="{FBF77894-C0CF-4DA6-9C6B-86F1C045258E}"/>
    <dgm:cxn modelId="{240477C5-38A9-40A2-8B89-B26A21C33A79}" srcId="{192AB4C6-DB26-4241-B0B8-E32325AB00D0}" destId="{71234166-7851-4D45-95F7-12999A290E62}" srcOrd="2" destOrd="0" parTransId="{F2A23454-7BE6-4193-B752-BD978F17C94C}" sibTransId="{CDBBC070-BC69-4600-9AF3-B2DD6552F0DA}"/>
    <dgm:cxn modelId="{B8C07560-19E0-4D7A-99F4-D79ED07F064B}" type="presOf" srcId="{71234166-7851-4D45-95F7-12999A290E62}" destId="{917B5F69-05AC-431F-83A2-4E8C872F666F}" srcOrd="0" destOrd="0" presId="urn:microsoft.com/office/officeart/2005/8/layout/vList3"/>
    <dgm:cxn modelId="{D7B39F0C-0FC3-4C12-916E-595AF36FDA8C}" srcId="{192AB4C6-DB26-4241-B0B8-E32325AB00D0}" destId="{E276C387-0748-4404-A120-A5336AD4B908}" srcOrd="1" destOrd="0" parTransId="{2B41C379-4B75-47DE-9AC1-41701DDD782F}" sibTransId="{E31CE11A-C9C9-4B9E-B818-0971DA181FAA}"/>
    <dgm:cxn modelId="{06575473-B585-4C70-816F-1FB5E04F1915}" type="presOf" srcId="{E41B357F-F996-4036-B055-106C86A7A570}" destId="{5672D55D-F5D9-4589-9B7C-F080AF33FA48}" srcOrd="0" destOrd="0" presId="urn:microsoft.com/office/officeart/2005/8/layout/vList3"/>
    <dgm:cxn modelId="{7710F10B-463C-4224-A078-7721CA5B414E}" type="presOf" srcId="{192AB4C6-DB26-4241-B0B8-E32325AB00D0}" destId="{6C701B26-F7A7-4F1C-A6D7-093895B09F21}" srcOrd="0" destOrd="0" presId="urn:microsoft.com/office/officeart/2005/8/layout/vList3"/>
    <dgm:cxn modelId="{6706B1A1-63EB-488A-A62C-9B1DE6528710}" type="presParOf" srcId="{6C701B26-F7A7-4F1C-A6D7-093895B09F21}" destId="{7BEA165F-1A85-43F0-BC8B-0BCCAC35EC7A}" srcOrd="0" destOrd="0" presId="urn:microsoft.com/office/officeart/2005/8/layout/vList3"/>
    <dgm:cxn modelId="{47294535-A15D-4F06-8F76-8A09F10F8E06}" type="presParOf" srcId="{7BEA165F-1A85-43F0-BC8B-0BCCAC35EC7A}" destId="{D4CCDC35-48B7-472E-A4EF-F6F839D41AE7}" srcOrd="0" destOrd="0" presId="urn:microsoft.com/office/officeart/2005/8/layout/vList3"/>
    <dgm:cxn modelId="{6BA42A08-5F45-4D4B-9DCD-632DD28E4F78}" type="presParOf" srcId="{7BEA165F-1A85-43F0-BC8B-0BCCAC35EC7A}" destId="{5672D55D-F5D9-4589-9B7C-F080AF33FA48}" srcOrd="1" destOrd="0" presId="urn:microsoft.com/office/officeart/2005/8/layout/vList3"/>
    <dgm:cxn modelId="{E83890E1-2683-4FDF-A229-FF2B6DEC008B}" type="presParOf" srcId="{6C701B26-F7A7-4F1C-A6D7-093895B09F21}" destId="{B0DE66C9-EF8D-43C0-88CC-58F8490C32DA}" srcOrd="1" destOrd="0" presId="urn:microsoft.com/office/officeart/2005/8/layout/vList3"/>
    <dgm:cxn modelId="{0268CE56-F1CC-4321-9F9A-CD776C2568CF}" type="presParOf" srcId="{6C701B26-F7A7-4F1C-A6D7-093895B09F21}" destId="{9DE6E80B-B4BD-4D79-ABDF-A85C992E8323}" srcOrd="2" destOrd="0" presId="urn:microsoft.com/office/officeart/2005/8/layout/vList3"/>
    <dgm:cxn modelId="{808BE4F7-794C-46E8-9946-7E6305C004F5}" type="presParOf" srcId="{9DE6E80B-B4BD-4D79-ABDF-A85C992E8323}" destId="{FDFA4F6C-D558-4DC7-BF12-A0F78F7AB4BB}" srcOrd="0" destOrd="0" presId="urn:microsoft.com/office/officeart/2005/8/layout/vList3"/>
    <dgm:cxn modelId="{4BC30E55-5985-4B1A-B534-E70D7C6FB626}" type="presParOf" srcId="{9DE6E80B-B4BD-4D79-ABDF-A85C992E8323}" destId="{40C54734-DDAB-47D5-81EF-33A8CAF282E0}" srcOrd="1" destOrd="0" presId="urn:microsoft.com/office/officeart/2005/8/layout/vList3"/>
    <dgm:cxn modelId="{82116BA5-7539-42FD-8EC7-AEF235FFB28B}" type="presParOf" srcId="{6C701B26-F7A7-4F1C-A6D7-093895B09F21}" destId="{B851074E-437E-4F3E-8CFA-52AB8177B20D}" srcOrd="3" destOrd="0" presId="urn:microsoft.com/office/officeart/2005/8/layout/vList3"/>
    <dgm:cxn modelId="{980B9125-158B-4B77-8971-3256A538F972}" type="presParOf" srcId="{6C701B26-F7A7-4F1C-A6D7-093895B09F21}" destId="{47AE4B68-108E-407A-85E6-4527CAF36691}" srcOrd="4" destOrd="0" presId="urn:microsoft.com/office/officeart/2005/8/layout/vList3"/>
    <dgm:cxn modelId="{B073F285-2594-4184-BC4F-643014EBF8C0}" type="presParOf" srcId="{47AE4B68-108E-407A-85E6-4527CAF36691}" destId="{F3B2940E-C5F8-4FE0-9EE6-6831AC4AA3A1}" srcOrd="0" destOrd="0" presId="urn:microsoft.com/office/officeart/2005/8/layout/vList3"/>
    <dgm:cxn modelId="{271F6EA4-3B8D-40A1-AD8C-E3AF14E4A99F}" type="presParOf" srcId="{47AE4B68-108E-407A-85E6-4527CAF36691}" destId="{917B5F69-05AC-431F-83A2-4E8C872F66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1531FB9-734A-4838-A57C-5188334B9DF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3FC9A5-8E14-44CF-AB3E-37C7CD69816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522C925-0B27-4E53-9E33-6A5E71D3A665}" type="parTrans" cxnId="{C4C61DFF-594A-4AFA-8735-7C0CB512C229}">
      <dgm:prSet/>
      <dgm:spPr/>
      <dgm:t>
        <a:bodyPr/>
        <a:lstStyle/>
        <a:p>
          <a:endParaRPr lang="en-US"/>
        </a:p>
      </dgm:t>
    </dgm:pt>
    <dgm:pt modelId="{1C4DA579-490A-4CD5-A00A-E47A9088568E}" type="sibTrans" cxnId="{C4C61DFF-594A-4AFA-8735-7C0CB512C229}">
      <dgm:prSet/>
      <dgm:spPr/>
      <dgm:t>
        <a:bodyPr/>
        <a:lstStyle/>
        <a:p>
          <a:endParaRPr lang="en-US"/>
        </a:p>
      </dgm:t>
    </dgm:pt>
    <dgm:pt modelId="{BC43DA76-16FA-4432-BF75-D1F725ACDD7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2A680BD-26F9-4D50-98E5-178B5532619D}" type="parTrans" cxnId="{B66FE557-6EBE-48CE-89F3-1E0081234D31}">
      <dgm:prSet/>
      <dgm:spPr/>
      <dgm:t>
        <a:bodyPr/>
        <a:lstStyle/>
        <a:p>
          <a:endParaRPr lang="en-US"/>
        </a:p>
      </dgm:t>
    </dgm:pt>
    <dgm:pt modelId="{C7EFDB13-1F43-4728-B7EA-02F5F69E2BD3}" type="sibTrans" cxnId="{B66FE557-6EBE-48CE-89F3-1E0081234D31}">
      <dgm:prSet/>
      <dgm:spPr/>
      <dgm:t>
        <a:bodyPr/>
        <a:lstStyle/>
        <a:p>
          <a:endParaRPr lang="en-US"/>
        </a:p>
      </dgm:t>
    </dgm:pt>
    <dgm:pt modelId="{E85B09D9-0F8B-40DD-90C5-B6150218B60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20532-ADA3-47BC-BDD6-ABBE7267CED1}" type="parTrans" cxnId="{5E818D6D-D14B-4FE4-A9F2-05B1CCCF4D55}">
      <dgm:prSet/>
      <dgm:spPr/>
      <dgm:t>
        <a:bodyPr/>
        <a:lstStyle/>
        <a:p>
          <a:endParaRPr lang="en-US"/>
        </a:p>
      </dgm:t>
    </dgm:pt>
    <dgm:pt modelId="{D253E295-829F-4843-BF75-D9AD12F5FF5B}" type="sibTrans" cxnId="{5E818D6D-D14B-4FE4-A9F2-05B1CCCF4D55}">
      <dgm:prSet/>
      <dgm:spPr/>
      <dgm:t>
        <a:bodyPr/>
        <a:lstStyle/>
        <a:p>
          <a:endParaRPr lang="en-US"/>
        </a:p>
      </dgm:t>
    </dgm:pt>
    <dgm:pt modelId="{C1187298-B25B-4E2C-AFA7-A921BCEC6B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1E215E-0779-481A-A498-27BE54515BE3}" type="parTrans" cxnId="{8E706EA5-D8AB-4FE8-A6C6-267848FDE219}">
      <dgm:prSet/>
      <dgm:spPr/>
      <dgm:t>
        <a:bodyPr/>
        <a:lstStyle/>
        <a:p>
          <a:endParaRPr lang="en-US"/>
        </a:p>
      </dgm:t>
    </dgm:pt>
    <dgm:pt modelId="{7DAC5003-8CDB-4D38-BB6A-B49D56E36980}" type="sibTrans" cxnId="{8E706EA5-D8AB-4FE8-A6C6-267848FDE219}">
      <dgm:prSet/>
      <dgm:spPr/>
      <dgm:t>
        <a:bodyPr/>
        <a:lstStyle/>
        <a:p>
          <a:endParaRPr lang="en-US"/>
        </a:p>
      </dgm:t>
    </dgm:pt>
    <dgm:pt modelId="{38E837CE-4A1D-4FF8-BFE2-84DC69C07E8D}" type="pres">
      <dgm:prSet presAssocID="{51531FB9-734A-4838-A57C-5188334B9DF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EA1A0-45EB-49CE-862C-CF943829C835}" type="pres">
      <dgm:prSet presAssocID="{51531FB9-734A-4838-A57C-5188334B9DFC}" presName="diamond" presStyleLbl="bgShp" presStyleIdx="0" presStyleCnt="1"/>
      <dgm:spPr/>
    </dgm:pt>
    <dgm:pt modelId="{765BBF49-08BC-4A07-90D0-F254CF92A361}" type="pres">
      <dgm:prSet presAssocID="{51531FB9-734A-4838-A57C-5188334B9DF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92734-8317-4A2B-929B-AB4AFADD6F40}" type="pres">
      <dgm:prSet presAssocID="{51531FB9-734A-4838-A57C-5188334B9DF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6C2C8-AE0D-4B86-801C-77E656BAECC0}" type="pres">
      <dgm:prSet presAssocID="{51531FB9-734A-4838-A57C-5188334B9DF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CE056-B5FD-4543-8CED-724676F0ADA0}" type="pres">
      <dgm:prSet presAssocID="{51531FB9-734A-4838-A57C-5188334B9DF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06EA5-D8AB-4FE8-A6C6-267848FDE219}" srcId="{51531FB9-734A-4838-A57C-5188334B9DFC}" destId="{C1187298-B25B-4E2C-AFA7-A921BCEC6BDB}" srcOrd="3" destOrd="0" parTransId="{1E1E215E-0779-481A-A498-27BE54515BE3}" sibTransId="{7DAC5003-8CDB-4D38-BB6A-B49D56E36980}"/>
    <dgm:cxn modelId="{7F8F1830-1CFF-4525-8D5A-8776B2C07980}" type="presOf" srcId="{51531FB9-734A-4838-A57C-5188334B9DFC}" destId="{38E837CE-4A1D-4FF8-BFE2-84DC69C07E8D}" srcOrd="0" destOrd="0" presId="urn:microsoft.com/office/officeart/2005/8/layout/matrix3"/>
    <dgm:cxn modelId="{5E818D6D-D14B-4FE4-A9F2-05B1CCCF4D55}" srcId="{51531FB9-734A-4838-A57C-5188334B9DFC}" destId="{E85B09D9-0F8B-40DD-90C5-B6150218B608}" srcOrd="2" destOrd="0" parTransId="{0CA20532-ADA3-47BC-BDD6-ABBE7267CED1}" sibTransId="{D253E295-829F-4843-BF75-D9AD12F5FF5B}"/>
    <dgm:cxn modelId="{BE8A64C3-93CA-431A-9CDD-EE4729748B97}" type="presOf" srcId="{E85B09D9-0F8B-40DD-90C5-B6150218B608}" destId="{E466C2C8-AE0D-4B86-801C-77E656BAECC0}" srcOrd="0" destOrd="0" presId="urn:microsoft.com/office/officeart/2005/8/layout/matrix3"/>
    <dgm:cxn modelId="{C4C61DFF-594A-4AFA-8735-7C0CB512C229}" srcId="{51531FB9-734A-4838-A57C-5188334B9DFC}" destId="{E23FC9A5-8E14-44CF-AB3E-37C7CD698168}" srcOrd="0" destOrd="0" parTransId="{9522C925-0B27-4E53-9E33-6A5E71D3A665}" sibTransId="{1C4DA579-490A-4CD5-A00A-E47A9088568E}"/>
    <dgm:cxn modelId="{CAEE1A6A-90F6-481E-93A6-8DF716F1A40D}" type="presOf" srcId="{E23FC9A5-8E14-44CF-AB3E-37C7CD698168}" destId="{765BBF49-08BC-4A07-90D0-F254CF92A361}" srcOrd="0" destOrd="0" presId="urn:microsoft.com/office/officeart/2005/8/layout/matrix3"/>
    <dgm:cxn modelId="{F9127756-4C2F-4545-B326-5DA755D14FA7}" type="presOf" srcId="{C1187298-B25B-4E2C-AFA7-A921BCEC6BDB}" destId="{462CE056-B5FD-4543-8CED-724676F0ADA0}" srcOrd="0" destOrd="0" presId="urn:microsoft.com/office/officeart/2005/8/layout/matrix3"/>
    <dgm:cxn modelId="{B66FE557-6EBE-48CE-89F3-1E0081234D31}" srcId="{51531FB9-734A-4838-A57C-5188334B9DFC}" destId="{BC43DA76-16FA-4432-BF75-D1F725ACDD7F}" srcOrd="1" destOrd="0" parTransId="{52A680BD-26F9-4D50-98E5-178B5532619D}" sibTransId="{C7EFDB13-1F43-4728-B7EA-02F5F69E2BD3}"/>
    <dgm:cxn modelId="{F134B847-B0F0-445B-B017-F4E2677BEE32}" type="presOf" srcId="{BC43DA76-16FA-4432-BF75-D1F725ACDD7F}" destId="{42892734-8317-4A2B-929B-AB4AFADD6F40}" srcOrd="0" destOrd="0" presId="urn:microsoft.com/office/officeart/2005/8/layout/matrix3"/>
    <dgm:cxn modelId="{776A0DA4-EF68-4FFA-B5A2-52C5F3C5102B}" type="presParOf" srcId="{38E837CE-4A1D-4FF8-BFE2-84DC69C07E8D}" destId="{C0DEA1A0-45EB-49CE-862C-CF943829C835}" srcOrd="0" destOrd="0" presId="urn:microsoft.com/office/officeart/2005/8/layout/matrix3"/>
    <dgm:cxn modelId="{29F95433-660F-4DAB-8BCC-417C7519954D}" type="presParOf" srcId="{38E837CE-4A1D-4FF8-BFE2-84DC69C07E8D}" destId="{765BBF49-08BC-4A07-90D0-F254CF92A361}" srcOrd="1" destOrd="0" presId="urn:microsoft.com/office/officeart/2005/8/layout/matrix3"/>
    <dgm:cxn modelId="{3C74EA1B-8843-4B3C-8CFA-A6A933810A15}" type="presParOf" srcId="{38E837CE-4A1D-4FF8-BFE2-84DC69C07E8D}" destId="{42892734-8317-4A2B-929B-AB4AFADD6F40}" srcOrd="2" destOrd="0" presId="urn:microsoft.com/office/officeart/2005/8/layout/matrix3"/>
    <dgm:cxn modelId="{9AAE5F0C-4772-4A87-B4F8-934473D91327}" type="presParOf" srcId="{38E837CE-4A1D-4FF8-BFE2-84DC69C07E8D}" destId="{E466C2C8-AE0D-4B86-801C-77E656BAECC0}" srcOrd="3" destOrd="0" presId="urn:microsoft.com/office/officeart/2005/8/layout/matrix3"/>
    <dgm:cxn modelId="{45E697FA-2385-4566-9071-013037E58A1E}" type="presParOf" srcId="{38E837CE-4A1D-4FF8-BFE2-84DC69C07E8D}" destId="{462CE056-B5FD-4543-8CED-724676F0ADA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2B411A1-32BE-4C44-9B19-5D8541B6B777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5AC27D-2B8B-40C7-8F07-1437FB452CE4}">
      <dgm:prSet phldrT="[Text]" custT="1"/>
      <dgm:spPr/>
      <dgm:t>
        <a:bodyPr/>
        <a:lstStyle/>
        <a:p>
          <a:r>
            <a:rPr lang="en-US" sz="2400" dirty="0" smtClean="0"/>
            <a:t>Set Initial Growth Targets</a:t>
          </a:r>
          <a:endParaRPr lang="en-US" sz="2400" dirty="0"/>
        </a:p>
      </dgm:t>
    </dgm:pt>
    <dgm:pt modelId="{11D7C675-CBAA-4CA7-9867-CCD19AC6C3F6}" type="parTrans" cxnId="{E6A14098-4223-47DA-9A39-2D71AB1653F8}">
      <dgm:prSet/>
      <dgm:spPr/>
      <dgm:t>
        <a:bodyPr/>
        <a:lstStyle/>
        <a:p>
          <a:endParaRPr lang="en-US"/>
        </a:p>
      </dgm:t>
    </dgm:pt>
    <dgm:pt modelId="{FA43613B-6F28-476E-A9FD-3E9DB1BCCEB5}" type="sibTrans" cxnId="{E6A14098-4223-47DA-9A39-2D71AB1653F8}">
      <dgm:prSet/>
      <dgm:spPr/>
      <dgm:t>
        <a:bodyPr/>
        <a:lstStyle/>
        <a:p>
          <a:endParaRPr lang="en-US"/>
        </a:p>
      </dgm:t>
    </dgm:pt>
    <dgm:pt modelId="{0828FE70-9957-460A-83E9-07F67DD035EE}">
      <dgm:prSet phldrT="[Text]" custT="1"/>
      <dgm:spPr/>
      <dgm:t>
        <a:bodyPr/>
        <a:lstStyle/>
        <a:p>
          <a:r>
            <a:rPr lang="en-US" sz="1700" dirty="0" smtClean="0"/>
            <a:t>What growth have students made in previous years?</a:t>
          </a:r>
          <a:endParaRPr lang="en-US" sz="1700" dirty="0"/>
        </a:p>
      </dgm:t>
    </dgm:pt>
    <dgm:pt modelId="{BBBBC9CF-C798-49E5-A23A-095660472F3E}" type="parTrans" cxnId="{8C31B926-E346-4A2A-9622-9C7489E3E85F}">
      <dgm:prSet/>
      <dgm:spPr/>
      <dgm:t>
        <a:bodyPr/>
        <a:lstStyle/>
        <a:p>
          <a:endParaRPr lang="en-US"/>
        </a:p>
      </dgm:t>
    </dgm:pt>
    <dgm:pt modelId="{3550AC6F-2A96-45F0-AC7A-3AE60DC5AE1F}" type="sibTrans" cxnId="{8C31B926-E346-4A2A-9622-9C7489E3E85F}">
      <dgm:prSet/>
      <dgm:spPr/>
      <dgm:t>
        <a:bodyPr/>
        <a:lstStyle/>
        <a:p>
          <a:endParaRPr lang="en-US"/>
        </a:p>
      </dgm:t>
    </dgm:pt>
    <dgm:pt modelId="{1AC4DDB0-F356-4EFA-A846-18F71290C2BB}">
      <dgm:prSet phldrT="[Text]" custT="1"/>
      <dgm:spPr/>
      <dgm:t>
        <a:bodyPr/>
        <a:lstStyle/>
        <a:p>
          <a:pPr rtl="0"/>
          <a:r>
            <a:rPr lang="en-US" sz="1700" dirty="0" smtClean="0"/>
            <a:t>What is the minimum score at which students can be proficient?</a:t>
          </a:r>
          <a:endParaRPr lang="en-US" sz="1700" dirty="0"/>
        </a:p>
      </dgm:t>
    </dgm:pt>
    <dgm:pt modelId="{2632E95A-9F57-4B92-B27E-99365E00327C}" type="parTrans" cxnId="{BF557225-B4A2-48AB-B4B1-5BA3E45D0B5B}">
      <dgm:prSet/>
      <dgm:spPr/>
      <dgm:t>
        <a:bodyPr/>
        <a:lstStyle/>
        <a:p>
          <a:endParaRPr lang="en-US"/>
        </a:p>
      </dgm:t>
    </dgm:pt>
    <dgm:pt modelId="{AE4CF87F-C526-4FD7-B6E5-BA282DAB8459}" type="sibTrans" cxnId="{BF557225-B4A2-48AB-B4B1-5BA3E45D0B5B}">
      <dgm:prSet/>
      <dgm:spPr/>
      <dgm:t>
        <a:bodyPr/>
        <a:lstStyle/>
        <a:p>
          <a:endParaRPr lang="en-US"/>
        </a:p>
      </dgm:t>
    </dgm:pt>
    <dgm:pt modelId="{FFF0F897-6CE3-4AA7-BBD2-7E16E539963D}">
      <dgm:prSet phldrT="[Text]" custT="1"/>
      <dgm:spPr/>
      <dgm:t>
        <a:bodyPr/>
        <a:lstStyle/>
        <a:p>
          <a:r>
            <a:rPr lang="en-US" sz="2400" dirty="0" smtClean="0"/>
            <a:t>Adjust Growth Targets</a:t>
          </a:r>
          <a:endParaRPr lang="en-US" sz="2400" dirty="0"/>
        </a:p>
      </dgm:t>
    </dgm:pt>
    <dgm:pt modelId="{D4D4D6F0-BBB5-4D2D-B445-1F833842CDC5}" type="parTrans" cxnId="{4FFE55A3-EAE9-45BA-89B9-B159D4131EC6}">
      <dgm:prSet/>
      <dgm:spPr/>
      <dgm:t>
        <a:bodyPr/>
        <a:lstStyle/>
        <a:p>
          <a:endParaRPr lang="en-US"/>
        </a:p>
      </dgm:t>
    </dgm:pt>
    <dgm:pt modelId="{F951CE7C-6D99-44C5-A629-A9961EB8AAEE}" type="sibTrans" cxnId="{4FFE55A3-EAE9-45BA-89B9-B159D4131EC6}">
      <dgm:prSet/>
      <dgm:spPr/>
      <dgm:t>
        <a:bodyPr/>
        <a:lstStyle/>
        <a:p>
          <a:endParaRPr lang="en-US"/>
        </a:p>
      </dgm:t>
    </dgm:pt>
    <dgm:pt modelId="{CE54CA95-D01B-4BA5-BFC3-8E6EE2DCC46B}">
      <dgm:prSet phldrT="[Text]" custT="1"/>
      <dgm:spPr/>
      <dgm:t>
        <a:bodyPr/>
        <a:lstStyle/>
        <a:p>
          <a:r>
            <a:rPr lang="en-US" sz="1700" dirty="0" smtClean="0"/>
            <a:t>Are there contextual factors that are likely to affect students’ growth in positive and negative ways?</a:t>
          </a:r>
          <a:endParaRPr lang="en-US" sz="1700" dirty="0"/>
        </a:p>
      </dgm:t>
    </dgm:pt>
    <dgm:pt modelId="{2CF4C4A0-FD89-4F82-A753-7725FEB09899}" type="parTrans" cxnId="{1CC184A0-8535-4100-B9CF-C3AE47D04B85}">
      <dgm:prSet/>
      <dgm:spPr/>
      <dgm:t>
        <a:bodyPr/>
        <a:lstStyle/>
        <a:p>
          <a:endParaRPr lang="en-US"/>
        </a:p>
      </dgm:t>
    </dgm:pt>
    <dgm:pt modelId="{51DC304B-5270-43FC-8811-4813933A50FA}" type="sibTrans" cxnId="{1CC184A0-8535-4100-B9CF-C3AE47D04B85}">
      <dgm:prSet/>
      <dgm:spPr/>
      <dgm:t>
        <a:bodyPr/>
        <a:lstStyle/>
        <a:p>
          <a:endParaRPr lang="en-US"/>
        </a:p>
      </dgm:t>
    </dgm:pt>
    <dgm:pt modelId="{6AB5414A-35C8-465D-8B75-E48211EB3270}">
      <dgm:prSet phldrT="[Text]" custT="1"/>
      <dgm:spPr/>
      <dgm:t>
        <a:bodyPr/>
        <a:lstStyle/>
        <a:p>
          <a:r>
            <a:rPr lang="en-US" sz="1600" dirty="0" smtClean="0"/>
            <a:t>Are these factors reflected in students’ previous growth or are they new?</a:t>
          </a:r>
          <a:endParaRPr lang="en-US" sz="1600" dirty="0"/>
        </a:p>
      </dgm:t>
    </dgm:pt>
    <dgm:pt modelId="{62677F11-3EB4-47E3-8425-0DE9E44B10D6}" type="parTrans" cxnId="{D8742DC5-1E18-403B-B4E7-E0245AF59736}">
      <dgm:prSet/>
      <dgm:spPr/>
      <dgm:t>
        <a:bodyPr/>
        <a:lstStyle/>
        <a:p>
          <a:endParaRPr lang="en-US"/>
        </a:p>
      </dgm:t>
    </dgm:pt>
    <dgm:pt modelId="{B921C0D9-7F29-4C8D-8295-04F7652B951F}" type="sibTrans" cxnId="{D8742DC5-1E18-403B-B4E7-E0245AF59736}">
      <dgm:prSet/>
      <dgm:spPr/>
      <dgm:t>
        <a:bodyPr/>
        <a:lstStyle/>
        <a:p>
          <a:endParaRPr lang="en-US"/>
        </a:p>
      </dgm:t>
    </dgm:pt>
    <dgm:pt modelId="{40333EB5-1E02-4A61-BC00-1296EDE5A3F9}">
      <dgm:prSet phldrT="[Text]" custT="1"/>
      <dgm:spPr/>
      <dgm:t>
        <a:bodyPr/>
        <a:lstStyle/>
        <a:p>
          <a:r>
            <a:rPr lang="en-US" sz="2400" dirty="0" smtClean="0"/>
            <a:t>Review Targets</a:t>
          </a:r>
          <a:endParaRPr lang="en-US" sz="2400" dirty="0"/>
        </a:p>
      </dgm:t>
    </dgm:pt>
    <dgm:pt modelId="{3DB7730A-2396-48C4-823E-48E9872B6995}" type="parTrans" cxnId="{40EA8F50-C156-4DED-82B9-3BA55CD8BF45}">
      <dgm:prSet/>
      <dgm:spPr/>
      <dgm:t>
        <a:bodyPr/>
        <a:lstStyle/>
        <a:p>
          <a:endParaRPr lang="en-US"/>
        </a:p>
      </dgm:t>
    </dgm:pt>
    <dgm:pt modelId="{297C64CF-CE2D-4684-9310-6FA86F2F651F}" type="sibTrans" cxnId="{40EA8F50-C156-4DED-82B9-3BA55CD8BF45}">
      <dgm:prSet/>
      <dgm:spPr/>
      <dgm:t>
        <a:bodyPr/>
        <a:lstStyle/>
        <a:p>
          <a:endParaRPr lang="en-US"/>
        </a:p>
      </dgm:t>
    </dgm:pt>
    <dgm:pt modelId="{6F5F5CDC-3ADE-43C7-A79A-4A2F20F11419}">
      <dgm:prSet phldrT="[Text]"/>
      <dgm:spPr/>
      <dgm:t>
        <a:bodyPr/>
        <a:lstStyle/>
        <a:p>
          <a:r>
            <a:rPr lang="en-US" dirty="0" smtClean="0"/>
            <a:t>Are these targets rigorous and attainable</a:t>
          </a:r>
          <a:endParaRPr lang="en-US" dirty="0"/>
        </a:p>
      </dgm:t>
    </dgm:pt>
    <dgm:pt modelId="{A6649922-9321-4AB4-92D9-13EA58AE6B9E}" type="parTrans" cxnId="{F31ABF5D-981E-46EC-8B97-A09DC445AEE7}">
      <dgm:prSet/>
      <dgm:spPr/>
      <dgm:t>
        <a:bodyPr/>
        <a:lstStyle/>
        <a:p>
          <a:endParaRPr lang="en-US"/>
        </a:p>
      </dgm:t>
    </dgm:pt>
    <dgm:pt modelId="{A0F0B895-2C84-4468-B857-7DE9FB0029EE}" type="sibTrans" cxnId="{F31ABF5D-981E-46EC-8B97-A09DC445AEE7}">
      <dgm:prSet/>
      <dgm:spPr/>
      <dgm:t>
        <a:bodyPr/>
        <a:lstStyle/>
        <a:p>
          <a:endParaRPr lang="en-US"/>
        </a:p>
      </dgm:t>
    </dgm:pt>
    <dgm:pt modelId="{822719CA-B882-4202-96F6-96348AA65DC9}">
      <dgm:prSet phldrT="[Text]" custT="1"/>
      <dgm:spPr/>
      <dgm:t>
        <a:bodyPr/>
        <a:lstStyle/>
        <a:p>
          <a:r>
            <a:rPr lang="en-US" sz="1700" dirty="0" smtClean="0"/>
            <a:t>Does the initial growth target allow students to make progress toward proficiency?</a:t>
          </a:r>
          <a:endParaRPr lang="en-US" sz="1700" dirty="0"/>
        </a:p>
      </dgm:t>
    </dgm:pt>
    <dgm:pt modelId="{99AD18A7-FF97-4FB7-BBAE-127D7CD2DBDA}" type="parTrans" cxnId="{345BF5FE-D6C9-4778-8BBA-8797E49B8C38}">
      <dgm:prSet/>
      <dgm:spPr/>
      <dgm:t>
        <a:bodyPr/>
        <a:lstStyle/>
        <a:p>
          <a:endParaRPr lang="en-US"/>
        </a:p>
      </dgm:t>
    </dgm:pt>
    <dgm:pt modelId="{3FADEF8F-76C4-4A36-BBCF-169CC58E3D39}" type="sibTrans" cxnId="{345BF5FE-D6C9-4778-8BBA-8797E49B8C38}">
      <dgm:prSet/>
      <dgm:spPr/>
      <dgm:t>
        <a:bodyPr/>
        <a:lstStyle/>
        <a:p>
          <a:endParaRPr lang="en-US"/>
        </a:p>
      </dgm:t>
    </dgm:pt>
    <dgm:pt modelId="{767716A7-2231-4169-B207-BDBA9AB502F2}">
      <dgm:prSet phldrT="[Text]"/>
      <dgm:spPr/>
      <dgm:t>
        <a:bodyPr/>
        <a:lstStyle/>
        <a:p>
          <a:r>
            <a:rPr lang="en-US" dirty="0" smtClean="0"/>
            <a:t>What growth have students with similar factors made </a:t>
          </a:r>
          <a:br>
            <a:rPr lang="en-US" dirty="0" smtClean="0"/>
          </a:br>
          <a:r>
            <a:rPr lang="en-US" dirty="0" smtClean="0"/>
            <a:t>in the past?</a:t>
          </a:r>
          <a:endParaRPr lang="en-US" dirty="0"/>
        </a:p>
      </dgm:t>
    </dgm:pt>
    <dgm:pt modelId="{D763D8A0-6221-441D-A798-2738AA57764C}" type="parTrans" cxnId="{51F7A3C8-2CB5-4D19-B5A8-D6AEE74C9C06}">
      <dgm:prSet/>
      <dgm:spPr/>
      <dgm:t>
        <a:bodyPr/>
        <a:lstStyle/>
        <a:p>
          <a:endParaRPr lang="en-US"/>
        </a:p>
      </dgm:t>
    </dgm:pt>
    <dgm:pt modelId="{B09737A7-C55B-4F26-B0E3-DD2C89B723F1}" type="sibTrans" cxnId="{51F7A3C8-2CB5-4D19-B5A8-D6AEE74C9C06}">
      <dgm:prSet/>
      <dgm:spPr/>
      <dgm:t>
        <a:bodyPr/>
        <a:lstStyle/>
        <a:p>
          <a:endParaRPr lang="en-US"/>
        </a:p>
      </dgm:t>
    </dgm:pt>
    <dgm:pt modelId="{3D1148E0-8C25-44E2-9EE0-98BFE801FF7D}" type="pres">
      <dgm:prSet presAssocID="{82B411A1-32BE-4C44-9B19-5D8541B6B77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27A49-9564-41B1-A995-85EF2C2C2741}" type="pres">
      <dgm:prSet presAssocID="{EB5AC27D-2B8B-40C7-8F07-1437FB452CE4}" presName="compNode" presStyleCnt="0"/>
      <dgm:spPr/>
    </dgm:pt>
    <dgm:pt modelId="{2DC95596-1A42-4A80-8475-91F5B498CD57}" type="pres">
      <dgm:prSet presAssocID="{EB5AC27D-2B8B-40C7-8F07-1437FB452CE4}" presName="aNode" presStyleLbl="bgShp" presStyleIdx="0" presStyleCnt="3"/>
      <dgm:spPr/>
      <dgm:t>
        <a:bodyPr/>
        <a:lstStyle/>
        <a:p>
          <a:endParaRPr lang="en-US"/>
        </a:p>
      </dgm:t>
    </dgm:pt>
    <dgm:pt modelId="{BAF26508-8396-438C-A838-33D692C72C9A}" type="pres">
      <dgm:prSet presAssocID="{EB5AC27D-2B8B-40C7-8F07-1437FB452CE4}" presName="textNode" presStyleLbl="bgShp" presStyleIdx="0" presStyleCnt="3"/>
      <dgm:spPr/>
      <dgm:t>
        <a:bodyPr/>
        <a:lstStyle/>
        <a:p>
          <a:endParaRPr lang="en-US"/>
        </a:p>
      </dgm:t>
    </dgm:pt>
    <dgm:pt modelId="{6CE9D111-7556-49A9-8900-B5EF5968525E}" type="pres">
      <dgm:prSet presAssocID="{EB5AC27D-2B8B-40C7-8F07-1437FB452CE4}" presName="compChildNode" presStyleCnt="0"/>
      <dgm:spPr/>
    </dgm:pt>
    <dgm:pt modelId="{80006C61-A353-40EC-AE4B-0AD0292ADB01}" type="pres">
      <dgm:prSet presAssocID="{EB5AC27D-2B8B-40C7-8F07-1437FB452CE4}" presName="theInnerList" presStyleCnt="0"/>
      <dgm:spPr/>
    </dgm:pt>
    <dgm:pt modelId="{32275D89-B83E-4C2F-9E60-444BA42E5B0E}" type="pres">
      <dgm:prSet presAssocID="{0828FE70-9957-460A-83E9-07F67DD035EE}" presName="childNode" presStyleLbl="node1" presStyleIdx="0" presStyleCnt="7" custScaleX="110538" custScaleY="100615" custLinFactY="-7447" custLinFactNeighborX="-54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6440-6F16-4794-BC63-244B02C70C15}" type="pres">
      <dgm:prSet presAssocID="{0828FE70-9957-460A-83E9-07F67DD035EE}" presName="aSpace2" presStyleCnt="0"/>
      <dgm:spPr/>
    </dgm:pt>
    <dgm:pt modelId="{32582CF5-615A-454B-B3F8-4472F2DF5852}" type="pres">
      <dgm:prSet presAssocID="{1AC4DDB0-F356-4EFA-A846-18F71290C2BB}" presName="childNode" presStyleLbl="node1" presStyleIdx="1" presStyleCnt="7" custScaleX="110538" custScaleY="98621" custLinFactNeighborX="-547" custLinFactNeighborY="-90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D66D7-EC26-4867-9765-953C43EFCB3F}" type="pres">
      <dgm:prSet presAssocID="{1AC4DDB0-F356-4EFA-A846-18F71290C2BB}" presName="aSpace2" presStyleCnt="0"/>
      <dgm:spPr/>
    </dgm:pt>
    <dgm:pt modelId="{839C9EE0-A47E-4349-8094-87A1D0B04DAA}" type="pres">
      <dgm:prSet presAssocID="{822719CA-B882-4202-96F6-96348AA65DC9}" presName="childNode" presStyleLbl="node1" presStyleIdx="2" presStyleCnt="7" custScaleX="117271" custScaleY="115236" custLinFactNeighborX="-546" custLinFactNeighborY="-64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515AA-C127-4316-B2FF-1C4130D2347F}" type="pres">
      <dgm:prSet presAssocID="{EB5AC27D-2B8B-40C7-8F07-1437FB452CE4}" presName="aSpace" presStyleCnt="0"/>
      <dgm:spPr/>
    </dgm:pt>
    <dgm:pt modelId="{187408EE-1E6F-4E5E-926C-7F37F9646EB0}" type="pres">
      <dgm:prSet presAssocID="{FFF0F897-6CE3-4AA7-BBD2-7E16E539963D}" presName="compNode" presStyleCnt="0"/>
      <dgm:spPr/>
    </dgm:pt>
    <dgm:pt modelId="{8E7801E1-21D5-4E54-B828-09FBE30DD45D}" type="pres">
      <dgm:prSet presAssocID="{FFF0F897-6CE3-4AA7-BBD2-7E16E539963D}" presName="aNode" presStyleLbl="bgShp" presStyleIdx="1" presStyleCnt="3"/>
      <dgm:spPr/>
      <dgm:t>
        <a:bodyPr/>
        <a:lstStyle/>
        <a:p>
          <a:endParaRPr lang="en-US"/>
        </a:p>
      </dgm:t>
    </dgm:pt>
    <dgm:pt modelId="{9E8593F5-71EC-4599-9B87-6E68ED501914}" type="pres">
      <dgm:prSet presAssocID="{FFF0F897-6CE3-4AA7-BBD2-7E16E539963D}" presName="textNode" presStyleLbl="bgShp" presStyleIdx="1" presStyleCnt="3"/>
      <dgm:spPr/>
      <dgm:t>
        <a:bodyPr/>
        <a:lstStyle/>
        <a:p>
          <a:endParaRPr lang="en-US"/>
        </a:p>
      </dgm:t>
    </dgm:pt>
    <dgm:pt modelId="{16CC8ACB-13C3-4669-8B95-C76E060BC47C}" type="pres">
      <dgm:prSet presAssocID="{FFF0F897-6CE3-4AA7-BBD2-7E16E539963D}" presName="compChildNode" presStyleCnt="0"/>
      <dgm:spPr/>
    </dgm:pt>
    <dgm:pt modelId="{F045C80C-6EE8-4FF6-846F-A40312A6D13B}" type="pres">
      <dgm:prSet presAssocID="{FFF0F897-6CE3-4AA7-BBD2-7E16E539963D}" presName="theInnerList" presStyleCnt="0"/>
      <dgm:spPr/>
    </dgm:pt>
    <dgm:pt modelId="{77F21D18-EF8D-4C5F-8135-A183777455D5}" type="pres">
      <dgm:prSet presAssocID="{CE54CA95-D01B-4BA5-BFC3-8E6EE2DCC46B}" presName="childNode" presStyleLbl="node1" presStyleIdx="3" presStyleCnt="7" custScaleX="117817" custScaleY="181000" custLinFactY="-1739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0377A-F588-4F54-B766-CF41C00DBEF0}" type="pres">
      <dgm:prSet presAssocID="{CE54CA95-D01B-4BA5-BFC3-8E6EE2DCC46B}" presName="aSpace2" presStyleCnt="0"/>
      <dgm:spPr/>
    </dgm:pt>
    <dgm:pt modelId="{4B362C49-7547-4AB9-927E-726B414063E3}" type="pres">
      <dgm:prSet presAssocID="{6AB5414A-35C8-465D-8B75-E48211EB3270}" presName="childNode" presStyleLbl="node1" presStyleIdx="4" presStyleCnt="7" custScaleX="111085" custScaleY="140816" custLinFactY="-17132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026A-3E31-40DB-B8EC-D5EF4C274D18}" type="pres">
      <dgm:prSet presAssocID="{6AB5414A-35C8-465D-8B75-E48211EB3270}" presName="aSpace2" presStyleCnt="0"/>
      <dgm:spPr/>
    </dgm:pt>
    <dgm:pt modelId="{3ACB2DB1-B7FA-4F7A-8DC0-9530A3FC238A}" type="pres">
      <dgm:prSet presAssocID="{767716A7-2231-4169-B207-BDBA9AB502F2}" presName="childNode" presStyleLbl="node1" presStyleIdx="5" presStyleCnt="7" custScaleX="111085" custScaleY="144488" custLinFactY="-9458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40A54-3C42-4802-BDE0-B4F565F89EBC}" type="pres">
      <dgm:prSet presAssocID="{FFF0F897-6CE3-4AA7-BBD2-7E16E539963D}" presName="aSpace" presStyleCnt="0"/>
      <dgm:spPr/>
    </dgm:pt>
    <dgm:pt modelId="{22064B82-8183-419E-B3B7-70FD025C078C}" type="pres">
      <dgm:prSet presAssocID="{40333EB5-1E02-4A61-BC00-1296EDE5A3F9}" presName="compNode" presStyleCnt="0"/>
      <dgm:spPr/>
    </dgm:pt>
    <dgm:pt modelId="{B72BFC2C-81CB-480C-923B-40F296BE2A4A}" type="pres">
      <dgm:prSet presAssocID="{40333EB5-1E02-4A61-BC00-1296EDE5A3F9}" presName="aNode" presStyleLbl="bgShp" presStyleIdx="2" presStyleCnt="3"/>
      <dgm:spPr/>
      <dgm:t>
        <a:bodyPr/>
        <a:lstStyle/>
        <a:p>
          <a:endParaRPr lang="en-US"/>
        </a:p>
      </dgm:t>
    </dgm:pt>
    <dgm:pt modelId="{94E510C2-1DE9-44E9-9BDF-FE86F5A56F3F}" type="pres">
      <dgm:prSet presAssocID="{40333EB5-1E02-4A61-BC00-1296EDE5A3F9}" presName="textNode" presStyleLbl="bgShp" presStyleIdx="2" presStyleCnt="3"/>
      <dgm:spPr/>
      <dgm:t>
        <a:bodyPr/>
        <a:lstStyle/>
        <a:p>
          <a:endParaRPr lang="en-US"/>
        </a:p>
      </dgm:t>
    </dgm:pt>
    <dgm:pt modelId="{4F15AD58-E7A2-466F-BFF6-8104BBD4691A}" type="pres">
      <dgm:prSet presAssocID="{40333EB5-1E02-4A61-BC00-1296EDE5A3F9}" presName="compChildNode" presStyleCnt="0"/>
      <dgm:spPr/>
    </dgm:pt>
    <dgm:pt modelId="{22AE3BAC-19CD-4586-AB61-37BA902AC047}" type="pres">
      <dgm:prSet presAssocID="{40333EB5-1E02-4A61-BC00-1296EDE5A3F9}" presName="theInnerList" presStyleCnt="0"/>
      <dgm:spPr/>
    </dgm:pt>
    <dgm:pt modelId="{37445146-43CE-4FF4-85A9-F51BF887BFE4}" type="pres">
      <dgm:prSet presAssocID="{6F5F5CDC-3ADE-43C7-A79A-4A2F20F11419}" presName="childNode" presStyleLbl="node1" presStyleIdx="6" presStyleCnt="7" custLinFactNeighborX="-1025" custLinFactNeighborY="-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389F0-338A-4571-96F3-203AFADE7FC4}" type="presOf" srcId="{767716A7-2231-4169-B207-BDBA9AB502F2}" destId="{3ACB2DB1-B7FA-4F7A-8DC0-9530A3FC238A}" srcOrd="0" destOrd="0" presId="urn:microsoft.com/office/officeart/2005/8/layout/lProcess2"/>
    <dgm:cxn modelId="{8C31B926-E346-4A2A-9622-9C7489E3E85F}" srcId="{EB5AC27D-2B8B-40C7-8F07-1437FB452CE4}" destId="{0828FE70-9957-460A-83E9-07F67DD035EE}" srcOrd="0" destOrd="0" parTransId="{BBBBC9CF-C798-49E5-A23A-095660472F3E}" sibTransId="{3550AC6F-2A96-45F0-AC7A-3AE60DC5AE1F}"/>
    <dgm:cxn modelId="{78C390B6-76D1-42D2-ABF4-DCF4C1E514E3}" type="presOf" srcId="{6F5F5CDC-3ADE-43C7-A79A-4A2F20F11419}" destId="{37445146-43CE-4FF4-85A9-F51BF887BFE4}" srcOrd="0" destOrd="0" presId="urn:microsoft.com/office/officeart/2005/8/layout/lProcess2"/>
    <dgm:cxn modelId="{4FFE55A3-EAE9-45BA-89B9-B159D4131EC6}" srcId="{82B411A1-32BE-4C44-9B19-5D8541B6B777}" destId="{FFF0F897-6CE3-4AA7-BBD2-7E16E539963D}" srcOrd="1" destOrd="0" parTransId="{D4D4D6F0-BBB5-4D2D-B445-1F833842CDC5}" sibTransId="{F951CE7C-6D99-44C5-A629-A9961EB8AAEE}"/>
    <dgm:cxn modelId="{51748187-FE70-4A2F-BB15-DF5DCE832E3F}" type="presOf" srcId="{1AC4DDB0-F356-4EFA-A846-18F71290C2BB}" destId="{32582CF5-615A-454B-B3F8-4472F2DF5852}" srcOrd="0" destOrd="0" presId="urn:microsoft.com/office/officeart/2005/8/layout/lProcess2"/>
    <dgm:cxn modelId="{9915B266-972C-407E-B910-002A17BB457E}" type="presOf" srcId="{0828FE70-9957-460A-83E9-07F67DD035EE}" destId="{32275D89-B83E-4C2F-9E60-444BA42E5B0E}" srcOrd="0" destOrd="0" presId="urn:microsoft.com/office/officeart/2005/8/layout/lProcess2"/>
    <dgm:cxn modelId="{51F7A3C8-2CB5-4D19-B5A8-D6AEE74C9C06}" srcId="{FFF0F897-6CE3-4AA7-BBD2-7E16E539963D}" destId="{767716A7-2231-4169-B207-BDBA9AB502F2}" srcOrd="2" destOrd="0" parTransId="{D763D8A0-6221-441D-A798-2738AA57764C}" sibTransId="{B09737A7-C55B-4F26-B0E3-DD2C89B723F1}"/>
    <dgm:cxn modelId="{7EB577F9-4F53-40FD-B39C-F8147D3F7212}" type="presOf" srcId="{822719CA-B882-4202-96F6-96348AA65DC9}" destId="{839C9EE0-A47E-4349-8094-87A1D0B04DAA}" srcOrd="0" destOrd="0" presId="urn:microsoft.com/office/officeart/2005/8/layout/lProcess2"/>
    <dgm:cxn modelId="{BF557225-B4A2-48AB-B4B1-5BA3E45D0B5B}" srcId="{EB5AC27D-2B8B-40C7-8F07-1437FB452CE4}" destId="{1AC4DDB0-F356-4EFA-A846-18F71290C2BB}" srcOrd="1" destOrd="0" parTransId="{2632E95A-9F57-4B92-B27E-99365E00327C}" sibTransId="{AE4CF87F-C526-4FD7-B6E5-BA282DAB8459}"/>
    <dgm:cxn modelId="{0314EA55-6815-4DB6-A125-EF3C3818F162}" type="presOf" srcId="{EB5AC27D-2B8B-40C7-8F07-1437FB452CE4}" destId="{BAF26508-8396-438C-A838-33D692C72C9A}" srcOrd="1" destOrd="0" presId="urn:microsoft.com/office/officeart/2005/8/layout/lProcess2"/>
    <dgm:cxn modelId="{94FEE9F7-773A-4CCB-8E4C-6783C7943A1B}" type="presOf" srcId="{40333EB5-1E02-4A61-BC00-1296EDE5A3F9}" destId="{94E510C2-1DE9-44E9-9BDF-FE86F5A56F3F}" srcOrd="1" destOrd="0" presId="urn:microsoft.com/office/officeart/2005/8/layout/lProcess2"/>
    <dgm:cxn modelId="{1CC184A0-8535-4100-B9CF-C3AE47D04B85}" srcId="{FFF0F897-6CE3-4AA7-BBD2-7E16E539963D}" destId="{CE54CA95-D01B-4BA5-BFC3-8E6EE2DCC46B}" srcOrd="0" destOrd="0" parTransId="{2CF4C4A0-FD89-4F82-A753-7725FEB09899}" sibTransId="{51DC304B-5270-43FC-8811-4813933A50FA}"/>
    <dgm:cxn modelId="{345BF5FE-D6C9-4778-8BBA-8797E49B8C38}" srcId="{EB5AC27D-2B8B-40C7-8F07-1437FB452CE4}" destId="{822719CA-B882-4202-96F6-96348AA65DC9}" srcOrd="2" destOrd="0" parTransId="{99AD18A7-FF97-4FB7-BBAE-127D7CD2DBDA}" sibTransId="{3FADEF8F-76C4-4A36-BBCF-169CC58E3D39}"/>
    <dgm:cxn modelId="{5001D46C-8239-4770-A6C1-84BF06689E6A}" type="presOf" srcId="{6AB5414A-35C8-465D-8B75-E48211EB3270}" destId="{4B362C49-7547-4AB9-927E-726B414063E3}" srcOrd="0" destOrd="0" presId="urn:microsoft.com/office/officeart/2005/8/layout/lProcess2"/>
    <dgm:cxn modelId="{D8742DC5-1E18-403B-B4E7-E0245AF59736}" srcId="{FFF0F897-6CE3-4AA7-BBD2-7E16E539963D}" destId="{6AB5414A-35C8-465D-8B75-E48211EB3270}" srcOrd="1" destOrd="0" parTransId="{62677F11-3EB4-47E3-8425-0DE9E44B10D6}" sibTransId="{B921C0D9-7F29-4C8D-8295-04F7652B951F}"/>
    <dgm:cxn modelId="{F31ABF5D-981E-46EC-8B97-A09DC445AEE7}" srcId="{40333EB5-1E02-4A61-BC00-1296EDE5A3F9}" destId="{6F5F5CDC-3ADE-43C7-A79A-4A2F20F11419}" srcOrd="0" destOrd="0" parTransId="{A6649922-9321-4AB4-92D9-13EA58AE6B9E}" sibTransId="{A0F0B895-2C84-4468-B857-7DE9FB0029EE}"/>
    <dgm:cxn modelId="{E6A14098-4223-47DA-9A39-2D71AB1653F8}" srcId="{82B411A1-32BE-4C44-9B19-5D8541B6B777}" destId="{EB5AC27D-2B8B-40C7-8F07-1437FB452CE4}" srcOrd="0" destOrd="0" parTransId="{11D7C675-CBAA-4CA7-9867-CCD19AC6C3F6}" sibTransId="{FA43613B-6F28-476E-A9FD-3E9DB1BCCEB5}"/>
    <dgm:cxn modelId="{D5697FA2-FDCB-41CE-9D0E-18D214B5180F}" type="presOf" srcId="{FFF0F897-6CE3-4AA7-BBD2-7E16E539963D}" destId="{9E8593F5-71EC-4599-9B87-6E68ED501914}" srcOrd="1" destOrd="0" presId="urn:microsoft.com/office/officeart/2005/8/layout/lProcess2"/>
    <dgm:cxn modelId="{193E1048-3DDF-47A6-850C-AFAAF5364F2D}" type="presOf" srcId="{82B411A1-32BE-4C44-9B19-5D8541B6B777}" destId="{3D1148E0-8C25-44E2-9EE0-98BFE801FF7D}" srcOrd="0" destOrd="0" presId="urn:microsoft.com/office/officeart/2005/8/layout/lProcess2"/>
    <dgm:cxn modelId="{9B0B831C-BD29-42F0-AC89-BF3A5A5E29C0}" type="presOf" srcId="{40333EB5-1E02-4A61-BC00-1296EDE5A3F9}" destId="{B72BFC2C-81CB-480C-923B-40F296BE2A4A}" srcOrd="0" destOrd="0" presId="urn:microsoft.com/office/officeart/2005/8/layout/lProcess2"/>
    <dgm:cxn modelId="{AFEB8E8D-34FB-439F-8CC0-EAA553622FBF}" type="presOf" srcId="{FFF0F897-6CE3-4AA7-BBD2-7E16E539963D}" destId="{8E7801E1-21D5-4E54-B828-09FBE30DD45D}" srcOrd="0" destOrd="0" presId="urn:microsoft.com/office/officeart/2005/8/layout/lProcess2"/>
    <dgm:cxn modelId="{6C6EA16B-1389-4AE7-8BA0-C2C461303E4B}" type="presOf" srcId="{EB5AC27D-2B8B-40C7-8F07-1437FB452CE4}" destId="{2DC95596-1A42-4A80-8475-91F5B498CD57}" srcOrd="0" destOrd="0" presId="urn:microsoft.com/office/officeart/2005/8/layout/lProcess2"/>
    <dgm:cxn modelId="{40EA8F50-C156-4DED-82B9-3BA55CD8BF45}" srcId="{82B411A1-32BE-4C44-9B19-5D8541B6B777}" destId="{40333EB5-1E02-4A61-BC00-1296EDE5A3F9}" srcOrd="2" destOrd="0" parTransId="{3DB7730A-2396-48C4-823E-48E9872B6995}" sibTransId="{297C64CF-CE2D-4684-9310-6FA86F2F651F}"/>
    <dgm:cxn modelId="{F0A64E2F-275D-4E31-AC42-4080358D1191}" type="presOf" srcId="{CE54CA95-D01B-4BA5-BFC3-8E6EE2DCC46B}" destId="{77F21D18-EF8D-4C5F-8135-A183777455D5}" srcOrd="0" destOrd="0" presId="urn:microsoft.com/office/officeart/2005/8/layout/lProcess2"/>
    <dgm:cxn modelId="{73E7C1A1-4DB3-463E-B254-9F264732706D}" type="presParOf" srcId="{3D1148E0-8C25-44E2-9EE0-98BFE801FF7D}" destId="{E0D27A49-9564-41B1-A995-85EF2C2C2741}" srcOrd="0" destOrd="0" presId="urn:microsoft.com/office/officeart/2005/8/layout/lProcess2"/>
    <dgm:cxn modelId="{E9467A31-D286-4FE7-8899-565CFDF571EF}" type="presParOf" srcId="{E0D27A49-9564-41B1-A995-85EF2C2C2741}" destId="{2DC95596-1A42-4A80-8475-91F5B498CD57}" srcOrd="0" destOrd="0" presId="urn:microsoft.com/office/officeart/2005/8/layout/lProcess2"/>
    <dgm:cxn modelId="{DF121476-AFC8-43B8-B8B6-7ADE1868592E}" type="presParOf" srcId="{E0D27A49-9564-41B1-A995-85EF2C2C2741}" destId="{BAF26508-8396-438C-A838-33D692C72C9A}" srcOrd="1" destOrd="0" presId="urn:microsoft.com/office/officeart/2005/8/layout/lProcess2"/>
    <dgm:cxn modelId="{87F71595-FF50-4D47-8F3F-9E865EA06344}" type="presParOf" srcId="{E0D27A49-9564-41B1-A995-85EF2C2C2741}" destId="{6CE9D111-7556-49A9-8900-B5EF5968525E}" srcOrd="2" destOrd="0" presId="urn:microsoft.com/office/officeart/2005/8/layout/lProcess2"/>
    <dgm:cxn modelId="{8D0D39D9-00D4-490A-BB14-5B4A26554DAA}" type="presParOf" srcId="{6CE9D111-7556-49A9-8900-B5EF5968525E}" destId="{80006C61-A353-40EC-AE4B-0AD0292ADB01}" srcOrd="0" destOrd="0" presId="urn:microsoft.com/office/officeart/2005/8/layout/lProcess2"/>
    <dgm:cxn modelId="{A8464BBE-F10D-43A9-AF81-032285E9DA57}" type="presParOf" srcId="{80006C61-A353-40EC-AE4B-0AD0292ADB01}" destId="{32275D89-B83E-4C2F-9E60-444BA42E5B0E}" srcOrd="0" destOrd="0" presId="urn:microsoft.com/office/officeart/2005/8/layout/lProcess2"/>
    <dgm:cxn modelId="{ED815ABD-9AC6-42F3-878E-DBB1671A0565}" type="presParOf" srcId="{80006C61-A353-40EC-AE4B-0AD0292ADB01}" destId="{8E086440-6F16-4794-BC63-244B02C70C15}" srcOrd="1" destOrd="0" presId="urn:microsoft.com/office/officeart/2005/8/layout/lProcess2"/>
    <dgm:cxn modelId="{5906BB4D-0348-4E82-A37E-55C85E2D0D9C}" type="presParOf" srcId="{80006C61-A353-40EC-AE4B-0AD0292ADB01}" destId="{32582CF5-615A-454B-B3F8-4472F2DF5852}" srcOrd="2" destOrd="0" presId="urn:microsoft.com/office/officeart/2005/8/layout/lProcess2"/>
    <dgm:cxn modelId="{53C1DBC6-E156-42AA-9301-B3D264EFF5E0}" type="presParOf" srcId="{80006C61-A353-40EC-AE4B-0AD0292ADB01}" destId="{D6ED66D7-EC26-4867-9765-953C43EFCB3F}" srcOrd="3" destOrd="0" presId="urn:microsoft.com/office/officeart/2005/8/layout/lProcess2"/>
    <dgm:cxn modelId="{0E134DFC-E3C1-4704-BF83-DA32B90CE86F}" type="presParOf" srcId="{80006C61-A353-40EC-AE4B-0AD0292ADB01}" destId="{839C9EE0-A47E-4349-8094-87A1D0B04DAA}" srcOrd="4" destOrd="0" presId="urn:microsoft.com/office/officeart/2005/8/layout/lProcess2"/>
    <dgm:cxn modelId="{96B0F246-FE3A-4123-92CE-6F321545D7B8}" type="presParOf" srcId="{3D1148E0-8C25-44E2-9EE0-98BFE801FF7D}" destId="{024515AA-C127-4316-B2FF-1C4130D2347F}" srcOrd="1" destOrd="0" presId="urn:microsoft.com/office/officeart/2005/8/layout/lProcess2"/>
    <dgm:cxn modelId="{43049C4E-971A-468E-9E3F-3EEDF1B14FBD}" type="presParOf" srcId="{3D1148E0-8C25-44E2-9EE0-98BFE801FF7D}" destId="{187408EE-1E6F-4E5E-926C-7F37F9646EB0}" srcOrd="2" destOrd="0" presId="urn:microsoft.com/office/officeart/2005/8/layout/lProcess2"/>
    <dgm:cxn modelId="{12D58156-58EB-42BC-B454-FAB688EFB372}" type="presParOf" srcId="{187408EE-1E6F-4E5E-926C-7F37F9646EB0}" destId="{8E7801E1-21D5-4E54-B828-09FBE30DD45D}" srcOrd="0" destOrd="0" presId="urn:microsoft.com/office/officeart/2005/8/layout/lProcess2"/>
    <dgm:cxn modelId="{CCC2C5DF-6B53-4EC5-8829-938875B188AA}" type="presParOf" srcId="{187408EE-1E6F-4E5E-926C-7F37F9646EB0}" destId="{9E8593F5-71EC-4599-9B87-6E68ED501914}" srcOrd="1" destOrd="0" presId="urn:microsoft.com/office/officeart/2005/8/layout/lProcess2"/>
    <dgm:cxn modelId="{AB4758F2-6E78-40DD-82D0-5E7A345EE78D}" type="presParOf" srcId="{187408EE-1E6F-4E5E-926C-7F37F9646EB0}" destId="{16CC8ACB-13C3-4669-8B95-C76E060BC47C}" srcOrd="2" destOrd="0" presId="urn:microsoft.com/office/officeart/2005/8/layout/lProcess2"/>
    <dgm:cxn modelId="{31606FC9-77D2-4C90-A0A7-92B4B84D7B5B}" type="presParOf" srcId="{16CC8ACB-13C3-4669-8B95-C76E060BC47C}" destId="{F045C80C-6EE8-4FF6-846F-A40312A6D13B}" srcOrd="0" destOrd="0" presId="urn:microsoft.com/office/officeart/2005/8/layout/lProcess2"/>
    <dgm:cxn modelId="{AE669422-B735-478A-8075-949602B87A49}" type="presParOf" srcId="{F045C80C-6EE8-4FF6-846F-A40312A6D13B}" destId="{77F21D18-EF8D-4C5F-8135-A183777455D5}" srcOrd="0" destOrd="0" presId="urn:microsoft.com/office/officeart/2005/8/layout/lProcess2"/>
    <dgm:cxn modelId="{0964B46D-C478-43DC-9CB8-29FDCA47F6CD}" type="presParOf" srcId="{F045C80C-6EE8-4FF6-846F-A40312A6D13B}" destId="{8D70377A-F588-4F54-B766-CF41C00DBEF0}" srcOrd="1" destOrd="0" presId="urn:microsoft.com/office/officeart/2005/8/layout/lProcess2"/>
    <dgm:cxn modelId="{5FC274D8-A5AD-4035-82AC-B23583D33BED}" type="presParOf" srcId="{F045C80C-6EE8-4FF6-846F-A40312A6D13B}" destId="{4B362C49-7547-4AB9-927E-726B414063E3}" srcOrd="2" destOrd="0" presId="urn:microsoft.com/office/officeart/2005/8/layout/lProcess2"/>
    <dgm:cxn modelId="{CCD645E7-975C-4AA7-A462-81A61456F66F}" type="presParOf" srcId="{F045C80C-6EE8-4FF6-846F-A40312A6D13B}" destId="{6C6E026A-3E31-40DB-B8EC-D5EF4C274D18}" srcOrd="3" destOrd="0" presId="urn:microsoft.com/office/officeart/2005/8/layout/lProcess2"/>
    <dgm:cxn modelId="{F0670AF6-157D-48D3-B501-98E8F809559C}" type="presParOf" srcId="{F045C80C-6EE8-4FF6-846F-A40312A6D13B}" destId="{3ACB2DB1-B7FA-4F7A-8DC0-9530A3FC238A}" srcOrd="4" destOrd="0" presId="urn:microsoft.com/office/officeart/2005/8/layout/lProcess2"/>
    <dgm:cxn modelId="{1643F49F-8CD1-4057-830A-BAAAF4479DA9}" type="presParOf" srcId="{3D1148E0-8C25-44E2-9EE0-98BFE801FF7D}" destId="{8EC40A54-3C42-4802-BDE0-B4F565F89EBC}" srcOrd="3" destOrd="0" presId="urn:microsoft.com/office/officeart/2005/8/layout/lProcess2"/>
    <dgm:cxn modelId="{FFA6492E-0336-498F-ADBC-F020D5D24CC4}" type="presParOf" srcId="{3D1148E0-8C25-44E2-9EE0-98BFE801FF7D}" destId="{22064B82-8183-419E-B3B7-70FD025C078C}" srcOrd="4" destOrd="0" presId="urn:microsoft.com/office/officeart/2005/8/layout/lProcess2"/>
    <dgm:cxn modelId="{CCCE2C13-DA9E-42FB-A663-4126D1668FBA}" type="presParOf" srcId="{22064B82-8183-419E-B3B7-70FD025C078C}" destId="{B72BFC2C-81CB-480C-923B-40F296BE2A4A}" srcOrd="0" destOrd="0" presId="urn:microsoft.com/office/officeart/2005/8/layout/lProcess2"/>
    <dgm:cxn modelId="{2EED7BB2-7B82-4CEE-83EC-8034C1ACA598}" type="presParOf" srcId="{22064B82-8183-419E-B3B7-70FD025C078C}" destId="{94E510C2-1DE9-44E9-9BDF-FE86F5A56F3F}" srcOrd="1" destOrd="0" presId="urn:microsoft.com/office/officeart/2005/8/layout/lProcess2"/>
    <dgm:cxn modelId="{BA764035-B409-4599-BA76-177D900A73B9}" type="presParOf" srcId="{22064B82-8183-419E-B3B7-70FD025C078C}" destId="{4F15AD58-E7A2-466F-BFF6-8104BBD4691A}" srcOrd="2" destOrd="0" presId="urn:microsoft.com/office/officeart/2005/8/layout/lProcess2"/>
    <dgm:cxn modelId="{D6E615AE-D15C-4506-A1E7-B7D0A2AA6A5E}" type="presParOf" srcId="{4F15AD58-E7A2-466F-BFF6-8104BBD4691A}" destId="{22AE3BAC-19CD-4586-AB61-37BA902AC047}" srcOrd="0" destOrd="0" presId="urn:microsoft.com/office/officeart/2005/8/layout/lProcess2"/>
    <dgm:cxn modelId="{9A224C80-557B-4E72-8B6A-A9AB5AE1A94F}" type="presParOf" srcId="{22AE3BAC-19CD-4586-AB61-37BA902AC047}" destId="{37445146-43CE-4FF4-85A9-F51BF887BFE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7BE13F0-5AD1-4E11-8544-F86A36055F4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4AD4BC-F415-4628-AB6E-85EEBA845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74745C-EF5C-49D2-AD29-58BFB70C82F8}" type="parTrans" cxnId="{946B8AE7-2A4A-4656-B9D6-7C4F53B71A3F}">
      <dgm:prSet/>
      <dgm:spPr/>
      <dgm:t>
        <a:bodyPr/>
        <a:lstStyle/>
        <a:p>
          <a:endParaRPr lang="en-US"/>
        </a:p>
      </dgm:t>
    </dgm:pt>
    <dgm:pt modelId="{04793CCC-5008-4410-B701-1C8E2FA50BDF}" type="sibTrans" cxnId="{946B8AE7-2A4A-4656-B9D6-7C4F53B71A3F}">
      <dgm:prSet/>
      <dgm:spPr/>
      <dgm:t>
        <a:bodyPr/>
        <a:lstStyle/>
        <a:p>
          <a:endParaRPr lang="en-US"/>
        </a:p>
      </dgm:t>
    </dgm:pt>
    <dgm:pt modelId="{7508DB58-1B8F-4A80-9CE7-0DE1D55A9C3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BC71FD4-A4C4-4D70-BDEA-448D8466674C}" type="parTrans" cxnId="{352E2223-1A5C-494D-B544-9FABB841CB4E}">
      <dgm:prSet/>
      <dgm:spPr/>
      <dgm:t>
        <a:bodyPr/>
        <a:lstStyle/>
        <a:p>
          <a:endParaRPr lang="en-US"/>
        </a:p>
      </dgm:t>
    </dgm:pt>
    <dgm:pt modelId="{7BDDF3C3-38A3-44C6-ADDD-D766B1E872CC}" type="sibTrans" cxnId="{352E2223-1A5C-494D-B544-9FABB841CB4E}">
      <dgm:prSet/>
      <dgm:spPr/>
      <dgm:t>
        <a:bodyPr/>
        <a:lstStyle/>
        <a:p>
          <a:endParaRPr lang="en-US"/>
        </a:p>
      </dgm:t>
    </dgm:pt>
    <dgm:pt modelId="{240CB505-A148-420A-B6CA-3EB26F06A42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B7FDB8A-AA4F-4FB3-8511-570468E096A6}" type="parTrans" cxnId="{46334081-DD5C-48F6-809A-8CFE933F3B2E}">
      <dgm:prSet/>
      <dgm:spPr/>
      <dgm:t>
        <a:bodyPr/>
        <a:lstStyle/>
        <a:p>
          <a:endParaRPr lang="en-US"/>
        </a:p>
      </dgm:t>
    </dgm:pt>
    <dgm:pt modelId="{D0C7B218-2575-4235-92A1-96E89DCD0683}" type="sibTrans" cxnId="{46334081-DD5C-48F6-809A-8CFE933F3B2E}">
      <dgm:prSet/>
      <dgm:spPr/>
      <dgm:t>
        <a:bodyPr/>
        <a:lstStyle/>
        <a:p>
          <a:endParaRPr lang="en-US"/>
        </a:p>
      </dgm:t>
    </dgm:pt>
    <dgm:pt modelId="{37C10241-42C5-4D91-8AC4-769C40FF378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0499D2E-6297-4FD5-A694-E3F22C24FF23}" type="parTrans" cxnId="{332A3DEB-F563-4E0A-BCD4-72C88EE0D9FC}">
      <dgm:prSet/>
      <dgm:spPr/>
      <dgm:t>
        <a:bodyPr/>
        <a:lstStyle/>
        <a:p>
          <a:endParaRPr lang="en-US"/>
        </a:p>
      </dgm:t>
    </dgm:pt>
    <dgm:pt modelId="{88B9AA8F-3150-4EC5-83EF-28EA2E5A617D}" type="sibTrans" cxnId="{332A3DEB-F563-4E0A-BCD4-72C88EE0D9FC}">
      <dgm:prSet/>
      <dgm:spPr/>
      <dgm:t>
        <a:bodyPr/>
        <a:lstStyle/>
        <a:p>
          <a:endParaRPr lang="en-US"/>
        </a:p>
      </dgm:t>
    </dgm:pt>
    <dgm:pt modelId="{BFFB00E7-4370-4922-B86C-9B2AA9CE522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AA9F153-AF4A-4356-B2E9-94DE50DAEFEE}" type="parTrans" cxnId="{553D4075-573F-4797-8EFC-BD45071490D5}">
      <dgm:prSet/>
      <dgm:spPr/>
      <dgm:t>
        <a:bodyPr/>
        <a:lstStyle/>
        <a:p>
          <a:endParaRPr lang="en-US"/>
        </a:p>
      </dgm:t>
    </dgm:pt>
    <dgm:pt modelId="{4DC1C5ED-6441-44A5-8FA7-2A53BB94B0FD}" type="sibTrans" cxnId="{553D4075-573F-4797-8EFC-BD45071490D5}">
      <dgm:prSet/>
      <dgm:spPr/>
      <dgm:t>
        <a:bodyPr/>
        <a:lstStyle/>
        <a:p>
          <a:endParaRPr lang="en-US"/>
        </a:p>
      </dgm:t>
    </dgm:pt>
    <dgm:pt modelId="{8EA039CB-25B9-4AEC-B387-A6F814AE554F}" type="pres">
      <dgm:prSet presAssocID="{27BE13F0-5AD1-4E11-8544-F86A36055F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580B1-7688-4117-8E8B-57F657B1C208}" type="pres">
      <dgm:prSet presAssocID="{1B4AD4BC-F415-4628-AB6E-85EEBA845F7C}" presName="node" presStyleLbl="node1" presStyleIdx="0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89E20-2D17-4A24-9B02-30711C235A9F}" type="pres">
      <dgm:prSet presAssocID="{1B4AD4BC-F415-4628-AB6E-85EEBA845F7C}" presName="spNode" presStyleCnt="0"/>
      <dgm:spPr/>
    </dgm:pt>
    <dgm:pt modelId="{FE3C9F20-4C46-4F8F-85DD-79F815C18752}" type="pres">
      <dgm:prSet presAssocID="{04793CCC-5008-4410-B701-1C8E2FA50BD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9A2A5E0-C948-40FF-82DF-436E10F15006}" type="pres">
      <dgm:prSet presAssocID="{7508DB58-1B8F-4A80-9CE7-0DE1D55A9C3C}" presName="node" presStyleLbl="node1" presStyleIdx="1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2967C-B04F-46F0-B673-B5E282149EFB}" type="pres">
      <dgm:prSet presAssocID="{7508DB58-1B8F-4A80-9CE7-0DE1D55A9C3C}" presName="spNode" presStyleCnt="0"/>
      <dgm:spPr/>
    </dgm:pt>
    <dgm:pt modelId="{FF1B2630-A85B-459F-BD63-306EDC3BF32E}" type="pres">
      <dgm:prSet presAssocID="{7BDDF3C3-38A3-44C6-ADDD-D766B1E872C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AB38A0C-82FF-4525-96B6-59E99F1F8F19}" type="pres">
      <dgm:prSet presAssocID="{240CB505-A148-420A-B6CA-3EB26F06A421}" presName="node" presStyleLbl="node1" presStyleIdx="2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AE075-1D92-4119-BD9B-C9B8CE4F9F9F}" type="pres">
      <dgm:prSet presAssocID="{240CB505-A148-420A-B6CA-3EB26F06A421}" presName="spNode" presStyleCnt="0"/>
      <dgm:spPr/>
    </dgm:pt>
    <dgm:pt modelId="{30C090FB-5AAA-4380-B315-066E7B02A5FB}" type="pres">
      <dgm:prSet presAssocID="{D0C7B218-2575-4235-92A1-96E89DCD068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AEC5F49-C532-487F-AAC0-78906E1B3D96}" type="pres">
      <dgm:prSet presAssocID="{37C10241-42C5-4D91-8AC4-769C40FF3789}" presName="node" presStyleLbl="node1" presStyleIdx="3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29538-DFB4-4CDB-B0C0-2BDF5C37ED53}" type="pres">
      <dgm:prSet presAssocID="{37C10241-42C5-4D91-8AC4-769C40FF3789}" presName="spNode" presStyleCnt="0"/>
      <dgm:spPr/>
    </dgm:pt>
    <dgm:pt modelId="{36EB913C-5DC9-4ABC-96D1-80E907DD46CC}" type="pres">
      <dgm:prSet presAssocID="{88B9AA8F-3150-4EC5-83EF-28EA2E5A617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C608776-F366-4775-918A-A599F1F837D6}" type="pres">
      <dgm:prSet presAssocID="{BFFB00E7-4370-4922-B86C-9B2AA9CE522E}" presName="node" presStyleLbl="node1" presStyleIdx="4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97A38-F617-4C57-A5C4-D6B2E88579C5}" type="pres">
      <dgm:prSet presAssocID="{BFFB00E7-4370-4922-B86C-9B2AA9CE522E}" presName="spNode" presStyleCnt="0"/>
      <dgm:spPr/>
    </dgm:pt>
    <dgm:pt modelId="{A08A06BC-5FA5-4840-A6D0-F1ABD4BEDFC0}" type="pres">
      <dgm:prSet presAssocID="{4DC1C5ED-6441-44A5-8FA7-2A53BB94B0F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7823B1C-003B-4368-BFA9-FEB8837230DE}" type="presOf" srcId="{37C10241-42C5-4D91-8AC4-769C40FF3789}" destId="{5AEC5F49-C532-487F-AAC0-78906E1B3D96}" srcOrd="0" destOrd="0" presId="urn:microsoft.com/office/officeart/2005/8/layout/cycle5"/>
    <dgm:cxn modelId="{332A3DEB-F563-4E0A-BCD4-72C88EE0D9FC}" srcId="{27BE13F0-5AD1-4E11-8544-F86A36055F4E}" destId="{37C10241-42C5-4D91-8AC4-769C40FF3789}" srcOrd="3" destOrd="0" parTransId="{10499D2E-6297-4FD5-A694-E3F22C24FF23}" sibTransId="{88B9AA8F-3150-4EC5-83EF-28EA2E5A617D}"/>
    <dgm:cxn modelId="{3B90B6DC-5E1F-4E6A-B048-96958E3EE5A9}" type="presOf" srcId="{4DC1C5ED-6441-44A5-8FA7-2A53BB94B0FD}" destId="{A08A06BC-5FA5-4840-A6D0-F1ABD4BEDFC0}" srcOrd="0" destOrd="0" presId="urn:microsoft.com/office/officeart/2005/8/layout/cycle5"/>
    <dgm:cxn modelId="{200D9144-9832-4CDB-8751-444B21C7827E}" type="presOf" srcId="{04793CCC-5008-4410-B701-1C8E2FA50BDF}" destId="{FE3C9F20-4C46-4F8F-85DD-79F815C18752}" srcOrd="0" destOrd="0" presId="urn:microsoft.com/office/officeart/2005/8/layout/cycle5"/>
    <dgm:cxn modelId="{967DB046-9C15-4CBA-819C-23108938AEE5}" type="presOf" srcId="{240CB505-A148-420A-B6CA-3EB26F06A421}" destId="{0AB38A0C-82FF-4525-96B6-59E99F1F8F19}" srcOrd="0" destOrd="0" presId="urn:microsoft.com/office/officeart/2005/8/layout/cycle5"/>
    <dgm:cxn modelId="{CDA3B5C6-5625-4243-A6DC-2296EB4A2910}" type="presOf" srcId="{D0C7B218-2575-4235-92A1-96E89DCD0683}" destId="{30C090FB-5AAA-4380-B315-066E7B02A5FB}" srcOrd="0" destOrd="0" presId="urn:microsoft.com/office/officeart/2005/8/layout/cycle5"/>
    <dgm:cxn modelId="{3391BD2E-A4E0-490E-A28E-97EF32FA844C}" type="presOf" srcId="{7BDDF3C3-38A3-44C6-ADDD-D766B1E872CC}" destId="{FF1B2630-A85B-459F-BD63-306EDC3BF32E}" srcOrd="0" destOrd="0" presId="urn:microsoft.com/office/officeart/2005/8/layout/cycle5"/>
    <dgm:cxn modelId="{25ADF518-7CEF-432D-A8F1-C3098140BC00}" type="presOf" srcId="{7508DB58-1B8F-4A80-9CE7-0DE1D55A9C3C}" destId="{B9A2A5E0-C948-40FF-82DF-436E10F15006}" srcOrd="0" destOrd="0" presId="urn:microsoft.com/office/officeart/2005/8/layout/cycle5"/>
    <dgm:cxn modelId="{946B8AE7-2A4A-4656-B9D6-7C4F53B71A3F}" srcId="{27BE13F0-5AD1-4E11-8544-F86A36055F4E}" destId="{1B4AD4BC-F415-4628-AB6E-85EEBA845F7C}" srcOrd="0" destOrd="0" parTransId="{1274745C-EF5C-49D2-AD29-58BFB70C82F8}" sibTransId="{04793CCC-5008-4410-B701-1C8E2FA50BDF}"/>
    <dgm:cxn modelId="{673E1E33-FE93-43EA-953C-642AB3E48D45}" type="presOf" srcId="{27BE13F0-5AD1-4E11-8544-F86A36055F4E}" destId="{8EA039CB-25B9-4AEC-B387-A6F814AE554F}" srcOrd="0" destOrd="0" presId="urn:microsoft.com/office/officeart/2005/8/layout/cycle5"/>
    <dgm:cxn modelId="{2576FE5B-DED6-45C6-8976-8A741C6EC6D8}" type="presOf" srcId="{BFFB00E7-4370-4922-B86C-9B2AA9CE522E}" destId="{DC608776-F366-4775-918A-A599F1F837D6}" srcOrd="0" destOrd="0" presId="urn:microsoft.com/office/officeart/2005/8/layout/cycle5"/>
    <dgm:cxn modelId="{27D2DFC1-4C26-4946-8931-E1012D04D2E0}" type="presOf" srcId="{88B9AA8F-3150-4EC5-83EF-28EA2E5A617D}" destId="{36EB913C-5DC9-4ABC-96D1-80E907DD46CC}" srcOrd="0" destOrd="0" presId="urn:microsoft.com/office/officeart/2005/8/layout/cycle5"/>
    <dgm:cxn modelId="{553D4075-573F-4797-8EFC-BD45071490D5}" srcId="{27BE13F0-5AD1-4E11-8544-F86A36055F4E}" destId="{BFFB00E7-4370-4922-B86C-9B2AA9CE522E}" srcOrd="4" destOrd="0" parTransId="{DAA9F153-AF4A-4356-B2E9-94DE50DAEFEE}" sibTransId="{4DC1C5ED-6441-44A5-8FA7-2A53BB94B0FD}"/>
    <dgm:cxn modelId="{352E2223-1A5C-494D-B544-9FABB841CB4E}" srcId="{27BE13F0-5AD1-4E11-8544-F86A36055F4E}" destId="{7508DB58-1B8F-4A80-9CE7-0DE1D55A9C3C}" srcOrd="1" destOrd="0" parTransId="{2BC71FD4-A4C4-4D70-BDEA-448D8466674C}" sibTransId="{7BDDF3C3-38A3-44C6-ADDD-D766B1E872CC}"/>
    <dgm:cxn modelId="{46334081-DD5C-48F6-809A-8CFE933F3B2E}" srcId="{27BE13F0-5AD1-4E11-8544-F86A36055F4E}" destId="{240CB505-A148-420A-B6CA-3EB26F06A421}" srcOrd="2" destOrd="0" parTransId="{DB7FDB8A-AA4F-4FB3-8511-570468E096A6}" sibTransId="{D0C7B218-2575-4235-92A1-96E89DCD0683}"/>
    <dgm:cxn modelId="{2FF6FD93-8C58-430F-81A8-07C001FD58D9}" type="presOf" srcId="{1B4AD4BC-F415-4628-AB6E-85EEBA845F7C}" destId="{CE2580B1-7688-4117-8E8B-57F657B1C208}" srcOrd="0" destOrd="0" presId="urn:microsoft.com/office/officeart/2005/8/layout/cycle5"/>
    <dgm:cxn modelId="{44A90DA1-3836-4007-88EF-B231393C8793}" type="presParOf" srcId="{8EA039CB-25B9-4AEC-B387-A6F814AE554F}" destId="{CE2580B1-7688-4117-8E8B-57F657B1C208}" srcOrd="0" destOrd="0" presId="urn:microsoft.com/office/officeart/2005/8/layout/cycle5"/>
    <dgm:cxn modelId="{5ED74167-5E39-47B4-8CB9-C34A93417C46}" type="presParOf" srcId="{8EA039CB-25B9-4AEC-B387-A6F814AE554F}" destId="{A4889E20-2D17-4A24-9B02-30711C235A9F}" srcOrd="1" destOrd="0" presId="urn:microsoft.com/office/officeart/2005/8/layout/cycle5"/>
    <dgm:cxn modelId="{957015D1-54DC-449B-854F-0E02E3D0C357}" type="presParOf" srcId="{8EA039CB-25B9-4AEC-B387-A6F814AE554F}" destId="{FE3C9F20-4C46-4F8F-85DD-79F815C18752}" srcOrd="2" destOrd="0" presId="urn:microsoft.com/office/officeart/2005/8/layout/cycle5"/>
    <dgm:cxn modelId="{E1226BF2-39CA-4F99-A897-484A3488D3CF}" type="presParOf" srcId="{8EA039CB-25B9-4AEC-B387-A6F814AE554F}" destId="{B9A2A5E0-C948-40FF-82DF-436E10F15006}" srcOrd="3" destOrd="0" presId="urn:microsoft.com/office/officeart/2005/8/layout/cycle5"/>
    <dgm:cxn modelId="{51A8D2A6-2E6C-4543-B765-D6BA33196281}" type="presParOf" srcId="{8EA039CB-25B9-4AEC-B387-A6F814AE554F}" destId="{10D2967C-B04F-46F0-B673-B5E282149EFB}" srcOrd="4" destOrd="0" presId="urn:microsoft.com/office/officeart/2005/8/layout/cycle5"/>
    <dgm:cxn modelId="{778C439D-8C69-4844-AC24-F293A1F59C9B}" type="presParOf" srcId="{8EA039CB-25B9-4AEC-B387-A6F814AE554F}" destId="{FF1B2630-A85B-459F-BD63-306EDC3BF32E}" srcOrd="5" destOrd="0" presId="urn:microsoft.com/office/officeart/2005/8/layout/cycle5"/>
    <dgm:cxn modelId="{D5259AB8-FB02-4EBD-8139-3276AB62538E}" type="presParOf" srcId="{8EA039CB-25B9-4AEC-B387-A6F814AE554F}" destId="{0AB38A0C-82FF-4525-96B6-59E99F1F8F19}" srcOrd="6" destOrd="0" presId="urn:microsoft.com/office/officeart/2005/8/layout/cycle5"/>
    <dgm:cxn modelId="{C4836E6C-95A3-43DC-8312-0C6D392AC64B}" type="presParOf" srcId="{8EA039CB-25B9-4AEC-B387-A6F814AE554F}" destId="{460AE075-1D92-4119-BD9B-C9B8CE4F9F9F}" srcOrd="7" destOrd="0" presId="urn:microsoft.com/office/officeart/2005/8/layout/cycle5"/>
    <dgm:cxn modelId="{24189DD5-0C94-4628-AAEA-29B07C634FF9}" type="presParOf" srcId="{8EA039CB-25B9-4AEC-B387-A6F814AE554F}" destId="{30C090FB-5AAA-4380-B315-066E7B02A5FB}" srcOrd="8" destOrd="0" presId="urn:microsoft.com/office/officeart/2005/8/layout/cycle5"/>
    <dgm:cxn modelId="{2F3CDA54-C02F-4BC2-AA3F-232368707C7B}" type="presParOf" srcId="{8EA039CB-25B9-4AEC-B387-A6F814AE554F}" destId="{5AEC5F49-C532-487F-AAC0-78906E1B3D96}" srcOrd="9" destOrd="0" presId="urn:microsoft.com/office/officeart/2005/8/layout/cycle5"/>
    <dgm:cxn modelId="{825EB219-9F59-4E21-B93B-6C1A9FF46398}" type="presParOf" srcId="{8EA039CB-25B9-4AEC-B387-A6F814AE554F}" destId="{48929538-DFB4-4CDB-B0C0-2BDF5C37ED53}" srcOrd="10" destOrd="0" presId="urn:microsoft.com/office/officeart/2005/8/layout/cycle5"/>
    <dgm:cxn modelId="{66250B87-D684-4478-A649-276DDD1C7478}" type="presParOf" srcId="{8EA039CB-25B9-4AEC-B387-A6F814AE554F}" destId="{36EB913C-5DC9-4ABC-96D1-80E907DD46CC}" srcOrd="11" destOrd="0" presId="urn:microsoft.com/office/officeart/2005/8/layout/cycle5"/>
    <dgm:cxn modelId="{56A9ABEF-5EF9-477C-B532-FAE6059B48CC}" type="presParOf" srcId="{8EA039CB-25B9-4AEC-B387-A6F814AE554F}" destId="{DC608776-F366-4775-918A-A599F1F837D6}" srcOrd="12" destOrd="0" presId="urn:microsoft.com/office/officeart/2005/8/layout/cycle5"/>
    <dgm:cxn modelId="{27D08185-BBA2-4303-825F-5F8D454A27B9}" type="presParOf" srcId="{8EA039CB-25B9-4AEC-B387-A6F814AE554F}" destId="{10D97A38-F617-4C57-A5C4-D6B2E88579C5}" srcOrd="13" destOrd="0" presId="urn:microsoft.com/office/officeart/2005/8/layout/cycle5"/>
    <dgm:cxn modelId="{66212D79-8989-4429-B98F-8B8D8EC8B384}" type="presParOf" srcId="{8EA039CB-25B9-4AEC-B387-A6F814AE554F}" destId="{A08A06BC-5FA5-4840-A6D0-F1ABD4BEDFC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720721C-A40A-4A5E-A8CF-A047CDA5708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540834-FB09-4335-A16D-797FC5697E5F}">
      <dgm:prSet phldrT="[Text]"/>
      <dgm:spPr/>
      <dgm:t>
        <a:bodyPr/>
        <a:lstStyle/>
        <a:p>
          <a:endParaRPr lang="en-US" dirty="0"/>
        </a:p>
      </dgm:t>
    </dgm:pt>
    <dgm:pt modelId="{34A1DACF-6E55-45B6-8343-935AFBCF3725}" type="parTrans" cxnId="{A47C9AA7-2AFB-40BB-8422-A37CCDFCC386}">
      <dgm:prSet/>
      <dgm:spPr/>
      <dgm:t>
        <a:bodyPr/>
        <a:lstStyle/>
        <a:p>
          <a:endParaRPr lang="en-US"/>
        </a:p>
      </dgm:t>
    </dgm:pt>
    <dgm:pt modelId="{3FA84A98-DFB4-4622-96B1-286E744A76C6}" type="sibTrans" cxnId="{A47C9AA7-2AFB-40BB-8422-A37CCDFCC386}">
      <dgm:prSet/>
      <dgm:spPr/>
      <dgm:t>
        <a:bodyPr/>
        <a:lstStyle/>
        <a:p>
          <a:endParaRPr lang="en-US"/>
        </a:p>
      </dgm:t>
    </dgm:pt>
    <dgm:pt modelId="{EF90FEA1-FDB0-469A-8040-BB939E50082A}">
      <dgm:prSet phldrT="[Text]"/>
      <dgm:spPr/>
      <dgm:t>
        <a:bodyPr/>
        <a:lstStyle/>
        <a:p>
          <a:endParaRPr lang="en-US" dirty="0"/>
        </a:p>
      </dgm:t>
    </dgm:pt>
    <dgm:pt modelId="{089FB120-F66F-4637-9F26-DBC4E8FCB65B}" type="parTrans" cxnId="{5489BAAB-DFC9-4711-A5FF-C73EE4AC2AC0}">
      <dgm:prSet/>
      <dgm:spPr/>
      <dgm:t>
        <a:bodyPr/>
        <a:lstStyle/>
        <a:p>
          <a:endParaRPr lang="en-US"/>
        </a:p>
      </dgm:t>
    </dgm:pt>
    <dgm:pt modelId="{F8A67958-ACF7-4300-AE6E-CCE9649B52ED}" type="sibTrans" cxnId="{5489BAAB-DFC9-4711-A5FF-C73EE4AC2AC0}">
      <dgm:prSet/>
      <dgm:spPr/>
      <dgm:t>
        <a:bodyPr/>
        <a:lstStyle/>
        <a:p>
          <a:endParaRPr lang="en-US"/>
        </a:p>
      </dgm:t>
    </dgm:pt>
    <dgm:pt modelId="{993B28C4-CC82-4AC4-AD5B-64D47327B59F}">
      <dgm:prSet phldrT="[Text]"/>
      <dgm:spPr/>
      <dgm:t>
        <a:bodyPr/>
        <a:lstStyle/>
        <a:p>
          <a:endParaRPr lang="en-US" dirty="0"/>
        </a:p>
      </dgm:t>
    </dgm:pt>
    <dgm:pt modelId="{EEDB2393-638F-4ED3-8C20-36E9CFB55757}" type="parTrans" cxnId="{D4923056-4DDE-40DF-8607-1D21A8ABF9AE}">
      <dgm:prSet/>
      <dgm:spPr/>
      <dgm:t>
        <a:bodyPr/>
        <a:lstStyle/>
        <a:p>
          <a:endParaRPr lang="en-US"/>
        </a:p>
      </dgm:t>
    </dgm:pt>
    <dgm:pt modelId="{89836D2D-7EEC-4092-ACB9-33BC68C35995}" type="sibTrans" cxnId="{D4923056-4DDE-40DF-8607-1D21A8ABF9AE}">
      <dgm:prSet/>
      <dgm:spPr/>
      <dgm:t>
        <a:bodyPr/>
        <a:lstStyle/>
        <a:p>
          <a:endParaRPr lang="en-US"/>
        </a:p>
      </dgm:t>
    </dgm:pt>
    <dgm:pt modelId="{FDF43207-270F-4CFE-9A68-7B5ADE9A2CD1}">
      <dgm:prSet phldrT="[Text]"/>
      <dgm:spPr/>
      <dgm:t>
        <a:bodyPr/>
        <a:lstStyle/>
        <a:p>
          <a:endParaRPr lang="en-US" dirty="0"/>
        </a:p>
      </dgm:t>
    </dgm:pt>
    <dgm:pt modelId="{8285C84E-CCBD-4282-BB96-FB101A0FD788}" type="parTrans" cxnId="{4CFBCEE6-A143-487B-B25B-9F7C01230AA1}">
      <dgm:prSet/>
      <dgm:spPr/>
      <dgm:t>
        <a:bodyPr/>
        <a:lstStyle/>
        <a:p>
          <a:endParaRPr lang="en-US"/>
        </a:p>
      </dgm:t>
    </dgm:pt>
    <dgm:pt modelId="{88DCA7CA-830D-4C5A-91B5-8FAE36906B8A}" type="sibTrans" cxnId="{4CFBCEE6-A143-487B-B25B-9F7C01230AA1}">
      <dgm:prSet/>
      <dgm:spPr/>
      <dgm:t>
        <a:bodyPr/>
        <a:lstStyle/>
        <a:p>
          <a:endParaRPr lang="en-US"/>
        </a:p>
      </dgm:t>
    </dgm:pt>
    <dgm:pt modelId="{83367DF9-3614-4DDA-BFB0-160E408C5C90}">
      <dgm:prSet phldrT="[Text]"/>
      <dgm:spPr/>
      <dgm:t>
        <a:bodyPr/>
        <a:lstStyle/>
        <a:p>
          <a:endParaRPr lang="en-US" dirty="0"/>
        </a:p>
      </dgm:t>
    </dgm:pt>
    <dgm:pt modelId="{D568228F-E0F9-4DDB-AB1D-5D30F610167E}" type="sibTrans" cxnId="{737C6B40-42CF-4C3F-8E12-A9CABF76D787}">
      <dgm:prSet/>
      <dgm:spPr/>
      <dgm:t>
        <a:bodyPr/>
        <a:lstStyle/>
        <a:p>
          <a:endParaRPr lang="en-US"/>
        </a:p>
      </dgm:t>
    </dgm:pt>
    <dgm:pt modelId="{97381525-7138-4E17-A23E-E0BE14038CF5}" type="parTrans" cxnId="{737C6B40-42CF-4C3F-8E12-A9CABF76D787}">
      <dgm:prSet/>
      <dgm:spPr/>
      <dgm:t>
        <a:bodyPr/>
        <a:lstStyle/>
        <a:p>
          <a:endParaRPr lang="en-US"/>
        </a:p>
      </dgm:t>
    </dgm:pt>
    <dgm:pt modelId="{4032AD64-04BD-40EE-BDCA-0D4B7CE540F7}">
      <dgm:prSet phldrT="[Text]"/>
      <dgm:spPr/>
      <dgm:t>
        <a:bodyPr/>
        <a:lstStyle/>
        <a:p>
          <a:endParaRPr lang="en-US" dirty="0"/>
        </a:p>
      </dgm:t>
    </dgm:pt>
    <dgm:pt modelId="{87DA9247-2F2A-40AB-AEDF-9BF7D7E2FEA5}" type="sibTrans" cxnId="{4CD163E7-4B68-4F7A-9C76-8C0ACD550C5A}">
      <dgm:prSet/>
      <dgm:spPr/>
      <dgm:t>
        <a:bodyPr/>
        <a:lstStyle/>
        <a:p>
          <a:endParaRPr lang="en-US"/>
        </a:p>
      </dgm:t>
    </dgm:pt>
    <dgm:pt modelId="{273A4093-FA4F-4E6A-B5DA-733379F3793B}" type="parTrans" cxnId="{4CD163E7-4B68-4F7A-9C76-8C0ACD550C5A}">
      <dgm:prSet/>
      <dgm:spPr/>
      <dgm:t>
        <a:bodyPr/>
        <a:lstStyle/>
        <a:p>
          <a:endParaRPr lang="en-US"/>
        </a:p>
      </dgm:t>
    </dgm:pt>
    <dgm:pt modelId="{D61B414D-CB66-4825-9353-18763ED70485}" type="pres">
      <dgm:prSet presAssocID="{8720721C-A40A-4A5E-A8CF-A047CDA570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33449-A91A-462A-AD84-BF1F2745C62E}" type="pres">
      <dgm:prSet presAssocID="{6E540834-FB09-4335-A16D-797FC5697E5F}" presName="linNode" presStyleCnt="0"/>
      <dgm:spPr/>
    </dgm:pt>
    <dgm:pt modelId="{208B8D5F-1F0C-468B-8629-69A261FB4BD6}" type="pres">
      <dgm:prSet presAssocID="{6E540834-FB09-4335-A16D-797FC5697E5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21ECB-4878-4B94-BC19-85B59B78BCB2}" type="pres">
      <dgm:prSet presAssocID="{6E540834-FB09-4335-A16D-797FC5697E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E70D6-D808-4813-9F22-F5A7A3BE2CA2}" type="pres">
      <dgm:prSet presAssocID="{3FA84A98-DFB4-4622-96B1-286E744A76C6}" presName="sp" presStyleCnt="0"/>
      <dgm:spPr/>
    </dgm:pt>
    <dgm:pt modelId="{0FF98072-6823-4DA2-80E2-18441AAC29A6}" type="pres">
      <dgm:prSet presAssocID="{EF90FEA1-FDB0-469A-8040-BB939E50082A}" presName="linNode" presStyleCnt="0"/>
      <dgm:spPr/>
    </dgm:pt>
    <dgm:pt modelId="{2AEB9BD7-237B-4E20-843A-B56647E6B76D}" type="pres">
      <dgm:prSet presAssocID="{EF90FEA1-FDB0-469A-8040-BB939E5008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80EA1-20FF-47FD-9F95-F6C0423811DE}" type="pres">
      <dgm:prSet presAssocID="{EF90FEA1-FDB0-469A-8040-BB939E5008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648CD-481E-43C1-B89D-233CB43C2DFF}" type="pres">
      <dgm:prSet presAssocID="{F8A67958-ACF7-4300-AE6E-CCE9649B52ED}" presName="sp" presStyleCnt="0"/>
      <dgm:spPr/>
    </dgm:pt>
    <dgm:pt modelId="{B28DEB21-0288-4D55-AFEA-2C5DE554FB12}" type="pres">
      <dgm:prSet presAssocID="{993B28C4-CC82-4AC4-AD5B-64D47327B59F}" presName="linNode" presStyleCnt="0"/>
      <dgm:spPr/>
    </dgm:pt>
    <dgm:pt modelId="{4D7E4AF4-0816-49CC-ACC4-3FA6D7504E23}" type="pres">
      <dgm:prSet presAssocID="{993B28C4-CC82-4AC4-AD5B-64D47327B5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6EFED-402E-4358-8A8F-0C4E0431E3FE}" type="pres">
      <dgm:prSet presAssocID="{993B28C4-CC82-4AC4-AD5B-64D47327B5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F5519-EB55-456F-99C3-AE2714FF8EC3}" type="presOf" srcId="{FDF43207-270F-4CFE-9A68-7B5ADE9A2CD1}" destId="{CA76EFED-402E-4358-8A8F-0C4E0431E3FE}" srcOrd="0" destOrd="0" presId="urn:microsoft.com/office/officeart/2005/8/layout/vList5"/>
    <dgm:cxn modelId="{0F134DBA-22B5-41D4-87E1-AFC550D8AF19}" type="presOf" srcId="{EF90FEA1-FDB0-469A-8040-BB939E50082A}" destId="{2AEB9BD7-237B-4E20-843A-B56647E6B76D}" srcOrd="0" destOrd="0" presId="urn:microsoft.com/office/officeart/2005/8/layout/vList5"/>
    <dgm:cxn modelId="{3CABEE20-205D-4EA2-9B04-70BD619EFFA5}" type="presOf" srcId="{993B28C4-CC82-4AC4-AD5B-64D47327B59F}" destId="{4D7E4AF4-0816-49CC-ACC4-3FA6D7504E23}" srcOrd="0" destOrd="0" presId="urn:microsoft.com/office/officeart/2005/8/layout/vList5"/>
    <dgm:cxn modelId="{53E49BCA-90AB-4A09-B8D7-732D5EFF9111}" type="presOf" srcId="{8720721C-A40A-4A5E-A8CF-A047CDA57084}" destId="{D61B414D-CB66-4825-9353-18763ED70485}" srcOrd="0" destOrd="0" presId="urn:microsoft.com/office/officeart/2005/8/layout/vList5"/>
    <dgm:cxn modelId="{4CFBCEE6-A143-487B-B25B-9F7C01230AA1}" srcId="{993B28C4-CC82-4AC4-AD5B-64D47327B59F}" destId="{FDF43207-270F-4CFE-9A68-7B5ADE9A2CD1}" srcOrd="0" destOrd="0" parTransId="{8285C84E-CCBD-4282-BB96-FB101A0FD788}" sibTransId="{88DCA7CA-830D-4C5A-91B5-8FAE36906B8A}"/>
    <dgm:cxn modelId="{D4923056-4DDE-40DF-8607-1D21A8ABF9AE}" srcId="{8720721C-A40A-4A5E-A8CF-A047CDA57084}" destId="{993B28C4-CC82-4AC4-AD5B-64D47327B59F}" srcOrd="2" destOrd="0" parTransId="{EEDB2393-638F-4ED3-8C20-36E9CFB55757}" sibTransId="{89836D2D-7EEC-4092-ACB9-33BC68C35995}"/>
    <dgm:cxn modelId="{4CD163E7-4B68-4F7A-9C76-8C0ACD550C5A}" srcId="{6E540834-FB09-4335-A16D-797FC5697E5F}" destId="{4032AD64-04BD-40EE-BDCA-0D4B7CE540F7}" srcOrd="0" destOrd="0" parTransId="{273A4093-FA4F-4E6A-B5DA-733379F3793B}" sibTransId="{87DA9247-2F2A-40AB-AEDF-9BF7D7E2FEA5}"/>
    <dgm:cxn modelId="{5489BAAB-DFC9-4711-A5FF-C73EE4AC2AC0}" srcId="{8720721C-A40A-4A5E-A8CF-A047CDA57084}" destId="{EF90FEA1-FDB0-469A-8040-BB939E50082A}" srcOrd="1" destOrd="0" parTransId="{089FB120-F66F-4637-9F26-DBC4E8FCB65B}" sibTransId="{F8A67958-ACF7-4300-AE6E-CCE9649B52ED}"/>
    <dgm:cxn modelId="{A47C9AA7-2AFB-40BB-8422-A37CCDFCC386}" srcId="{8720721C-A40A-4A5E-A8CF-A047CDA57084}" destId="{6E540834-FB09-4335-A16D-797FC5697E5F}" srcOrd="0" destOrd="0" parTransId="{34A1DACF-6E55-45B6-8343-935AFBCF3725}" sibTransId="{3FA84A98-DFB4-4622-96B1-286E744A76C6}"/>
    <dgm:cxn modelId="{3B8FBAE5-BFBC-480D-BB65-34BBD5CB2E4E}" type="presOf" srcId="{6E540834-FB09-4335-A16D-797FC5697E5F}" destId="{208B8D5F-1F0C-468B-8629-69A261FB4BD6}" srcOrd="0" destOrd="0" presId="urn:microsoft.com/office/officeart/2005/8/layout/vList5"/>
    <dgm:cxn modelId="{737C6B40-42CF-4C3F-8E12-A9CABF76D787}" srcId="{EF90FEA1-FDB0-469A-8040-BB939E50082A}" destId="{83367DF9-3614-4DDA-BFB0-160E408C5C90}" srcOrd="0" destOrd="0" parTransId="{97381525-7138-4E17-A23E-E0BE14038CF5}" sibTransId="{D568228F-E0F9-4DDB-AB1D-5D30F610167E}"/>
    <dgm:cxn modelId="{B5FBFE6B-E321-4576-A439-BD1C5288761A}" type="presOf" srcId="{83367DF9-3614-4DDA-BFB0-160E408C5C90}" destId="{E5680EA1-20FF-47FD-9F95-F6C0423811DE}" srcOrd="0" destOrd="0" presId="urn:microsoft.com/office/officeart/2005/8/layout/vList5"/>
    <dgm:cxn modelId="{E38BA423-E7F4-42A1-A3E0-D502664A1895}" type="presOf" srcId="{4032AD64-04BD-40EE-BDCA-0D4B7CE540F7}" destId="{79821ECB-4878-4B94-BC19-85B59B78BCB2}" srcOrd="0" destOrd="0" presId="urn:microsoft.com/office/officeart/2005/8/layout/vList5"/>
    <dgm:cxn modelId="{D700C8C2-DC5A-441E-B32B-5463904EE092}" type="presParOf" srcId="{D61B414D-CB66-4825-9353-18763ED70485}" destId="{F0633449-A91A-462A-AD84-BF1F2745C62E}" srcOrd="0" destOrd="0" presId="urn:microsoft.com/office/officeart/2005/8/layout/vList5"/>
    <dgm:cxn modelId="{57A2CE93-5D9A-42E4-B44D-E39E08CE4214}" type="presParOf" srcId="{F0633449-A91A-462A-AD84-BF1F2745C62E}" destId="{208B8D5F-1F0C-468B-8629-69A261FB4BD6}" srcOrd="0" destOrd="0" presId="urn:microsoft.com/office/officeart/2005/8/layout/vList5"/>
    <dgm:cxn modelId="{78292DDE-F83C-4F54-9259-A1661C9FBA62}" type="presParOf" srcId="{F0633449-A91A-462A-AD84-BF1F2745C62E}" destId="{79821ECB-4878-4B94-BC19-85B59B78BCB2}" srcOrd="1" destOrd="0" presId="urn:microsoft.com/office/officeart/2005/8/layout/vList5"/>
    <dgm:cxn modelId="{1935E36E-DB48-44E4-B466-935C7E8A979F}" type="presParOf" srcId="{D61B414D-CB66-4825-9353-18763ED70485}" destId="{5FBE70D6-D808-4813-9F22-F5A7A3BE2CA2}" srcOrd="1" destOrd="0" presId="urn:microsoft.com/office/officeart/2005/8/layout/vList5"/>
    <dgm:cxn modelId="{D4D856E9-E40F-4522-8DCC-907AC789E2CB}" type="presParOf" srcId="{D61B414D-CB66-4825-9353-18763ED70485}" destId="{0FF98072-6823-4DA2-80E2-18441AAC29A6}" srcOrd="2" destOrd="0" presId="urn:microsoft.com/office/officeart/2005/8/layout/vList5"/>
    <dgm:cxn modelId="{E2B30E7C-8AB3-45C6-9252-8FE86B9A1DAB}" type="presParOf" srcId="{0FF98072-6823-4DA2-80E2-18441AAC29A6}" destId="{2AEB9BD7-237B-4E20-843A-B56647E6B76D}" srcOrd="0" destOrd="0" presId="urn:microsoft.com/office/officeart/2005/8/layout/vList5"/>
    <dgm:cxn modelId="{2FE6B638-462C-4282-B339-1055E6D3CE3E}" type="presParOf" srcId="{0FF98072-6823-4DA2-80E2-18441AAC29A6}" destId="{E5680EA1-20FF-47FD-9F95-F6C0423811DE}" srcOrd="1" destOrd="0" presId="urn:microsoft.com/office/officeart/2005/8/layout/vList5"/>
    <dgm:cxn modelId="{5C5402C6-F02D-43AA-B696-B56E9EAAA665}" type="presParOf" srcId="{D61B414D-CB66-4825-9353-18763ED70485}" destId="{9A2648CD-481E-43C1-B89D-233CB43C2DFF}" srcOrd="3" destOrd="0" presId="urn:microsoft.com/office/officeart/2005/8/layout/vList5"/>
    <dgm:cxn modelId="{C3E9D7FF-DDDD-4A00-920B-5DB024625CB0}" type="presParOf" srcId="{D61B414D-CB66-4825-9353-18763ED70485}" destId="{B28DEB21-0288-4D55-AFEA-2C5DE554FB12}" srcOrd="4" destOrd="0" presId="urn:microsoft.com/office/officeart/2005/8/layout/vList5"/>
    <dgm:cxn modelId="{5326CEB9-4915-45B9-9743-9D57C5968070}" type="presParOf" srcId="{B28DEB21-0288-4D55-AFEA-2C5DE554FB12}" destId="{4D7E4AF4-0816-49CC-ACC4-3FA6D7504E23}" srcOrd="0" destOrd="0" presId="urn:microsoft.com/office/officeart/2005/8/layout/vList5"/>
    <dgm:cxn modelId="{E294C35E-67A3-4DCF-8EE0-2557A4954D73}" type="presParOf" srcId="{B28DEB21-0288-4D55-AFEA-2C5DE554FB12}" destId="{CA76EFED-402E-4358-8A8F-0C4E0431E3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433C70F-9255-4582-BDD8-A8DCF608CFC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FF8889-56B0-49B0-A8ED-A144F6E3B94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439BC2E-E273-4B04-AC7D-901CC1959BAC}" type="parTrans" cxnId="{E2BA454D-8876-488B-8ECE-47409CFCF2C4}">
      <dgm:prSet/>
      <dgm:spPr/>
      <dgm:t>
        <a:bodyPr/>
        <a:lstStyle/>
        <a:p>
          <a:endParaRPr lang="en-US"/>
        </a:p>
      </dgm:t>
    </dgm:pt>
    <dgm:pt modelId="{8A61A709-689B-4DD5-9348-166B3417B045}" type="sibTrans" cxnId="{E2BA454D-8876-488B-8ECE-47409CFCF2C4}">
      <dgm:prSet/>
      <dgm:spPr/>
      <dgm:t>
        <a:bodyPr/>
        <a:lstStyle/>
        <a:p>
          <a:endParaRPr lang="en-US"/>
        </a:p>
      </dgm:t>
    </dgm:pt>
    <dgm:pt modelId="{521A3DD9-21CD-4174-AE49-760A5EDF06A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74DFA68-F37C-4993-999A-199D19D8B8BD}" type="parTrans" cxnId="{DF7AE829-1FF0-4786-B8F0-5D4A3F9E7C2C}">
      <dgm:prSet/>
      <dgm:spPr/>
      <dgm:t>
        <a:bodyPr/>
        <a:lstStyle/>
        <a:p>
          <a:endParaRPr lang="en-US"/>
        </a:p>
      </dgm:t>
    </dgm:pt>
    <dgm:pt modelId="{4A1A18E3-0121-45E0-80BA-513F76F92EBC}" type="sibTrans" cxnId="{DF7AE829-1FF0-4786-B8F0-5D4A3F9E7C2C}">
      <dgm:prSet/>
      <dgm:spPr/>
      <dgm:t>
        <a:bodyPr/>
        <a:lstStyle/>
        <a:p>
          <a:endParaRPr lang="en-US"/>
        </a:p>
      </dgm:t>
    </dgm:pt>
    <dgm:pt modelId="{959AFEDA-1F23-4C69-B095-8379EDA9C47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F6A35B9-4811-4795-B73F-B44FBDDC38B5}" type="parTrans" cxnId="{FC758DE4-B598-4BF1-ACCC-6BE6418A43D9}">
      <dgm:prSet/>
      <dgm:spPr/>
      <dgm:t>
        <a:bodyPr/>
        <a:lstStyle/>
        <a:p>
          <a:endParaRPr lang="en-US"/>
        </a:p>
      </dgm:t>
    </dgm:pt>
    <dgm:pt modelId="{58DF6755-A033-46CA-A530-BDE0CAF89B07}" type="sibTrans" cxnId="{FC758DE4-B598-4BF1-ACCC-6BE6418A43D9}">
      <dgm:prSet/>
      <dgm:spPr/>
      <dgm:t>
        <a:bodyPr/>
        <a:lstStyle/>
        <a:p>
          <a:endParaRPr lang="en-US"/>
        </a:p>
      </dgm:t>
    </dgm:pt>
    <dgm:pt modelId="{44CB4F58-3DE7-4774-ADF7-0E4836E46B84}" type="pres">
      <dgm:prSet presAssocID="{D433C70F-9255-4582-BDD8-A8DCF608CF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823EC-6F55-4ED1-A4D3-33F443BACE2A}" type="pres">
      <dgm:prSet presAssocID="{F4FF8889-56B0-49B0-A8ED-A144F6E3B94C}" presName="composite" presStyleCnt="0"/>
      <dgm:spPr/>
    </dgm:pt>
    <dgm:pt modelId="{81E6B324-2B36-43FA-B276-42F6EC71B483}" type="pres">
      <dgm:prSet presAssocID="{F4FF8889-56B0-49B0-A8ED-A144F6E3B9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B2797-5620-428B-9EA5-8C9F37EABD43}" type="pres">
      <dgm:prSet presAssocID="{F4FF8889-56B0-49B0-A8ED-A144F6E3B9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0EB10-17C6-49CD-96AD-1D61AED201D1}" type="pres">
      <dgm:prSet presAssocID="{8A61A709-689B-4DD5-9348-166B3417B045}" presName="sp" presStyleCnt="0"/>
      <dgm:spPr/>
    </dgm:pt>
    <dgm:pt modelId="{BB815C7F-E02F-4A78-9301-D4DAB408CADC}" type="pres">
      <dgm:prSet presAssocID="{521A3DD9-21CD-4174-AE49-760A5EDF06AF}" presName="composite" presStyleCnt="0"/>
      <dgm:spPr/>
    </dgm:pt>
    <dgm:pt modelId="{0A598CEC-1A76-4EDF-AE94-B160E9A0192E}" type="pres">
      <dgm:prSet presAssocID="{521A3DD9-21CD-4174-AE49-760A5EDF06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62DCD-2BBA-4081-B614-15C4A62616B0}" type="pres">
      <dgm:prSet presAssocID="{521A3DD9-21CD-4174-AE49-760A5EDF06A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0B158-9AB4-459C-B1A8-C913CFEF3A01}" type="pres">
      <dgm:prSet presAssocID="{4A1A18E3-0121-45E0-80BA-513F76F92EBC}" presName="sp" presStyleCnt="0"/>
      <dgm:spPr/>
    </dgm:pt>
    <dgm:pt modelId="{58355F62-93E2-4D6F-AB05-4F40669CBED5}" type="pres">
      <dgm:prSet presAssocID="{959AFEDA-1F23-4C69-B095-8379EDA9C478}" presName="composite" presStyleCnt="0"/>
      <dgm:spPr/>
    </dgm:pt>
    <dgm:pt modelId="{7EF1AC54-6314-4BC8-93B7-2A37CFFCA37D}" type="pres">
      <dgm:prSet presAssocID="{959AFEDA-1F23-4C69-B095-8379EDA9C47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5D00B-D7A0-48BA-9ADC-523508C5C6B6}" type="pres">
      <dgm:prSet presAssocID="{959AFEDA-1F23-4C69-B095-8379EDA9C47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AE829-1FF0-4786-B8F0-5D4A3F9E7C2C}" srcId="{D433C70F-9255-4582-BDD8-A8DCF608CFCD}" destId="{521A3DD9-21CD-4174-AE49-760A5EDF06AF}" srcOrd="1" destOrd="0" parTransId="{674DFA68-F37C-4993-999A-199D19D8B8BD}" sibTransId="{4A1A18E3-0121-45E0-80BA-513F76F92EBC}"/>
    <dgm:cxn modelId="{89643601-B555-47AF-A357-578848D1AB05}" type="presOf" srcId="{F4FF8889-56B0-49B0-A8ED-A144F6E3B94C}" destId="{81E6B324-2B36-43FA-B276-42F6EC71B483}" srcOrd="0" destOrd="0" presId="urn:microsoft.com/office/officeart/2005/8/layout/chevron2"/>
    <dgm:cxn modelId="{17050213-8808-4095-84AF-600D15E35617}" type="presOf" srcId="{959AFEDA-1F23-4C69-B095-8379EDA9C478}" destId="{7EF1AC54-6314-4BC8-93B7-2A37CFFCA37D}" srcOrd="0" destOrd="0" presId="urn:microsoft.com/office/officeart/2005/8/layout/chevron2"/>
    <dgm:cxn modelId="{FC758DE4-B598-4BF1-ACCC-6BE6418A43D9}" srcId="{D433C70F-9255-4582-BDD8-A8DCF608CFCD}" destId="{959AFEDA-1F23-4C69-B095-8379EDA9C478}" srcOrd="2" destOrd="0" parTransId="{FF6A35B9-4811-4795-B73F-B44FBDDC38B5}" sibTransId="{58DF6755-A033-46CA-A530-BDE0CAF89B07}"/>
    <dgm:cxn modelId="{D1ACC174-8A52-4979-AA01-82D07F2673EF}" type="presOf" srcId="{D433C70F-9255-4582-BDD8-A8DCF608CFCD}" destId="{44CB4F58-3DE7-4774-ADF7-0E4836E46B84}" srcOrd="0" destOrd="0" presId="urn:microsoft.com/office/officeart/2005/8/layout/chevron2"/>
    <dgm:cxn modelId="{E2BA454D-8876-488B-8ECE-47409CFCF2C4}" srcId="{D433C70F-9255-4582-BDD8-A8DCF608CFCD}" destId="{F4FF8889-56B0-49B0-A8ED-A144F6E3B94C}" srcOrd="0" destOrd="0" parTransId="{D439BC2E-E273-4B04-AC7D-901CC1959BAC}" sibTransId="{8A61A709-689B-4DD5-9348-166B3417B045}"/>
    <dgm:cxn modelId="{C2B1C5F8-7550-4691-B8FF-003D7F9E0CF7}" type="presOf" srcId="{521A3DD9-21CD-4174-AE49-760A5EDF06AF}" destId="{0A598CEC-1A76-4EDF-AE94-B160E9A0192E}" srcOrd="0" destOrd="0" presId="urn:microsoft.com/office/officeart/2005/8/layout/chevron2"/>
    <dgm:cxn modelId="{50DBD904-8FD2-480B-8EDD-80BC7BF72978}" type="presParOf" srcId="{44CB4F58-3DE7-4774-ADF7-0E4836E46B84}" destId="{6EC823EC-6F55-4ED1-A4D3-33F443BACE2A}" srcOrd="0" destOrd="0" presId="urn:microsoft.com/office/officeart/2005/8/layout/chevron2"/>
    <dgm:cxn modelId="{1E8EF21D-DCA2-4837-A083-BC790D9301B3}" type="presParOf" srcId="{6EC823EC-6F55-4ED1-A4D3-33F443BACE2A}" destId="{81E6B324-2B36-43FA-B276-42F6EC71B483}" srcOrd="0" destOrd="0" presId="urn:microsoft.com/office/officeart/2005/8/layout/chevron2"/>
    <dgm:cxn modelId="{1BE6506E-8F52-45A8-8DC4-54A97AF0D03F}" type="presParOf" srcId="{6EC823EC-6F55-4ED1-A4D3-33F443BACE2A}" destId="{51CB2797-5620-428B-9EA5-8C9F37EABD43}" srcOrd="1" destOrd="0" presId="urn:microsoft.com/office/officeart/2005/8/layout/chevron2"/>
    <dgm:cxn modelId="{0BD20FF7-4EF4-4F42-85CD-901F1E89E283}" type="presParOf" srcId="{44CB4F58-3DE7-4774-ADF7-0E4836E46B84}" destId="{D9E0EB10-17C6-49CD-96AD-1D61AED201D1}" srcOrd="1" destOrd="0" presId="urn:microsoft.com/office/officeart/2005/8/layout/chevron2"/>
    <dgm:cxn modelId="{912606EA-980B-488A-8CE4-85ED357425AD}" type="presParOf" srcId="{44CB4F58-3DE7-4774-ADF7-0E4836E46B84}" destId="{BB815C7F-E02F-4A78-9301-D4DAB408CADC}" srcOrd="2" destOrd="0" presId="urn:microsoft.com/office/officeart/2005/8/layout/chevron2"/>
    <dgm:cxn modelId="{0C0D0A77-852D-4FFC-B705-A6508C91BF81}" type="presParOf" srcId="{BB815C7F-E02F-4A78-9301-D4DAB408CADC}" destId="{0A598CEC-1A76-4EDF-AE94-B160E9A0192E}" srcOrd="0" destOrd="0" presId="urn:microsoft.com/office/officeart/2005/8/layout/chevron2"/>
    <dgm:cxn modelId="{AA257423-13A0-4CE0-9B34-6B0F2636AC90}" type="presParOf" srcId="{BB815C7F-E02F-4A78-9301-D4DAB408CADC}" destId="{65862DCD-2BBA-4081-B614-15C4A62616B0}" srcOrd="1" destOrd="0" presId="urn:microsoft.com/office/officeart/2005/8/layout/chevron2"/>
    <dgm:cxn modelId="{A6A61C12-F600-41D1-867E-C70F707775BE}" type="presParOf" srcId="{44CB4F58-3DE7-4774-ADF7-0E4836E46B84}" destId="{A8C0B158-9AB4-459C-B1A8-C913CFEF3A01}" srcOrd="3" destOrd="0" presId="urn:microsoft.com/office/officeart/2005/8/layout/chevron2"/>
    <dgm:cxn modelId="{EF1AB3E8-7BE2-4383-AE97-DDA5633FB7C1}" type="presParOf" srcId="{44CB4F58-3DE7-4774-ADF7-0E4836E46B84}" destId="{58355F62-93E2-4D6F-AB05-4F40669CBED5}" srcOrd="4" destOrd="0" presId="urn:microsoft.com/office/officeart/2005/8/layout/chevron2"/>
    <dgm:cxn modelId="{34D009C9-1824-457B-A61A-7AED10B693A5}" type="presParOf" srcId="{58355F62-93E2-4D6F-AB05-4F40669CBED5}" destId="{7EF1AC54-6314-4BC8-93B7-2A37CFFCA37D}" srcOrd="0" destOrd="0" presId="urn:microsoft.com/office/officeart/2005/8/layout/chevron2"/>
    <dgm:cxn modelId="{767958B4-763F-4454-AA2E-8E9F0579645C}" type="presParOf" srcId="{58355F62-93E2-4D6F-AB05-4F40669CBED5}" destId="{5A35D00B-D7A0-48BA-9ADC-523508C5C6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7BE13F0-5AD1-4E11-8544-F86A36055F4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4AD4BC-F415-4628-AB6E-85EEBA845F7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1274745C-EF5C-49D2-AD29-58BFB70C82F8}" type="parTrans" cxnId="{946B8AE7-2A4A-4656-B9D6-7C4F53B71A3F}">
      <dgm:prSet/>
      <dgm:spPr/>
      <dgm:t>
        <a:bodyPr/>
        <a:lstStyle/>
        <a:p>
          <a:endParaRPr lang="en-US"/>
        </a:p>
      </dgm:t>
    </dgm:pt>
    <dgm:pt modelId="{04793CCC-5008-4410-B701-1C8E2FA50BDF}" type="sibTrans" cxnId="{946B8AE7-2A4A-4656-B9D6-7C4F53B71A3F}">
      <dgm:prSet/>
      <dgm:spPr/>
      <dgm:t>
        <a:bodyPr/>
        <a:lstStyle/>
        <a:p>
          <a:endParaRPr lang="en-US"/>
        </a:p>
      </dgm:t>
    </dgm:pt>
    <dgm:pt modelId="{7508DB58-1B8F-4A80-9CE7-0DE1D55A9C3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BC71FD4-A4C4-4D70-BDEA-448D8466674C}" type="parTrans" cxnId="{352E2223-1A5C-494D-B544-9FABB841CB4E}">
      <dgm:prSet/>
      <dgm:spPr/>
      <dgm:t>
        <a:bodyPr/>
        <a:lstStyle/>
        <a:p>
          <a:endParaRPr lang="en-US"/>
        </a:p>
      </dgm:t>
    </dgm:pt>
    <dgm:pt modelId="{7BDDF3C3-38A3-44C6-ADDD-D766B1E872CC}" type="sibTrans" cxnId="{352E2223-1A5C-494D-B544-9FABB841CB4E}">
      <dgm:prSet/>
      <dgm:spPr/>
      <dgm:t>
        <a:bodyPr/>
        <a:lstStyle/>
        <a:p>
          <a:endParaRPr lang="en-US"/>
        </a:p>
      </dgm:t>
    </dgm:pt>
    <dgm:pt modelId="{240CB505-A148-420A-B6CA-3EB26F06A421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DB7FDB8A-AA4F-4FB3-8511-570468E096A6}" type="parTrans" cxnId="{46334081-DD5C-48F6-809A-8CFE933F3B2E}">
      <dgm:prSet/>
      <dgm:spPr/>
      <dgm:t>
        <a:bodyPr/>
        <a:lstStyle/>
        <a:p>
          <a:endParaRPr lang="en-US"/>
        </a:p>
      </dgm:t>
    </dgm:pt>
    <dgm:pt modelId="{D0C7B218-2575-4235-92A1-96E89DCD0683}" type="sibTrans" cxnId="{46334081-DD5C-48F6-809A-8CFE933F3B2E}">
      <dgm:prSet/>
      <dgm:spPr/>
      <dgm:t>
        <a:bodyPr/>
        <a:lstStyle/>
        <a:p>
          <a:endParaRPr lang="en-US"/>
        </a:p>
      </dgm:t>
    </dgm:pt>
    <dgm:pt modelId="{37C10241-42C5-4D91-8AC4-769C40FF3789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10499D2E-6297-4FD5-A694-E3F22C24FF23}" type="parTrans" cxnId="{332A3DEB-F563-4E0A-BCD4-72C88EE0D9FC}">
      <dgm:prSet/>
      <dgm:spPr/>
      <dgm:t>
        <a:bodyPr/>
        <a:lstStyle/>
        <a:p>
          <a:endParaRPr lang="en-US"/>
        </a:p>
      </dgm:t>
    </dgm:pt>
    <dgm:pt modelId="{88B9AA8F-3150-4EC5-83EF-28EA2E5A617D}" type="sibTrans" cxnId="{332A3DEB-F563-4E0A-BCD4-72C88EE0D9FC}">
      <dgm:prSet/>
      <dgm:spPr/>
      <dgm:t>
        <a:bodyPr/>
        <a:lstStyle/>
        <a:p>
          <a:endParaRPr lang="en-US"/>
        </a:p>
      </dgm:t>
    </dgm:pt>
    <dgm:pt modelId="{BFFB00E7-4370-4922-B86C-9B2AA9CE522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AA9F153-AF4A-4356-B2E9-94DE50DAEFEE}" type="parTrans" cxnId="{553D4075-573F-4797-8EFC-BD45071490D5}">
      <dgm:prSet/>
      <dgm:spPr/>
      <dgm:t>
        <a:bodyPr/>
        <a:lstStyle/>
        <a:p>
          <a:endParaRPr lang="en-US"/>
        </a:p>
      </dgm:t>
    </dgm:pt>
    <dgm:pt modelId="{4DC1C5ED-6441-44A5-8FA7-2A53BB94B0FD}" type="sibTrans" cxnId="{553D4075-573F-4797-8EFC-BD45071490D5}">
      <dgm:prSet/>
      <dgm:spPr/>
      <dgm:t>
        <a:bodyPr/>
        <a:lstStyle/>
        <a:p>
          <a:endParaRPr lang="en-US"/>
        </a:p>
      </dgm:t>
    </dgm:pt>
    <dgm:pt modelId="{8EA039CB-25B9-4AEC-B387-A6F814AE554F}" type="pres">
      <dgm:prSet presAssocID="{27BE13F0-5AD1-4E11-8544-F86A36055F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580B1-7688-4117-8E8B-57F657B1C208}" type="pres">
      <dgm:prSet presAssocID="{1B4AD4BC-F415-4628-AB6E-85EEBA845F7C}" presName="node" presStyleLbl="node1" presStyleIdx="0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89E20-2D17-4A24-9B02-30711C235A9F}" type="pres">
      <dgm:prSet presAssocID="{1B4AD4BC-F415-4628-AB6E-85EEBA845F7C}" presName="spNode" presStyleCnt="0"/>
      <dgm:spPr/>
      <dgm:t>
        <a:bodyPr/>
        <a:lstStyle/>
        <a:p>
          <a:endParaRPr lang="en-US"/>
        </a:p>
      </dgm:t>
    </dgm:pt>
    <dgm:pt modelId="{FE3C9F20-4C46-4F8F-85DD-79F815C18752}" type="pres">
      <dgm:prSet presAssocID="{04793CCC-5008-4410-B701-1C8E2FA50BD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9A2A5E0-C948-40FF-82DF-436E10F15006}" type="pres">
      <dgm:prSet presAssocID="{7508DB58-1B8F-4A80-9CE7-0DE1D55A9C3C}" presName="node" presStyleLbl="node1" presStyleIdx="1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2967C-B04F-46F0-B673-B5E282149EFB}" type="pres">
      <dgm:prSet presAssocID="{7508DB58-1B8F-4A80-9CE7-0DE1D55A9C3C}" presName="spNode" presStyleCnt="0"/>
      <dgm:spPr/>
      <dgm:t>
        <a:bodyPr/>
        <a:lstStyle/>
        <a:p>
          <a:endParaRPr lang="en-US"/>
        </a:p>
      </dgm:t>
    </dgm:pt>
    <dgm:pt modelId="{FF1B2630-A85B-459F-BD63-306EDC3BF32E}" type="pres">
      <dgm:prSet presAssocID="{7BDDF3C3-38A3-44C6-ADDD-D766B1E872C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AB38A0C-82FF-4525-96B6-59E99F1F8F19}" type="pres">
      <dgm:prSet presAssocID="{240CB505-A148-420A-B6CA-3EB26F06A421}" presName="node" presStyleLbl="node1" presStyleIdx="2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AE075-1D92-4119-BD9B-C9B8CE4F9F9F}" type="pres">
      <dgm:prSet presAssocID="{240CB505-A148-420A-B6CA-3EB26F06A421}" presName="spNode" presStyleCnt="0"/>
      <dgm:spPr/>
      <dgm:t>
        <a:bodyPr/>
        <a:lstStyle/>
        <a:p>
          <a:endParaRPr lang="en-US"/>
        </a:p>
      </dgm:t>
    </dgm:pt>
    <dgm:pt modelId="{30C090FB-5AAA-4380-B315-066E7B02A5FB}" type="pres">
      <dgm:prSet presAssocID="{D0C7B218-2575-4235-92A1-96E89DCD068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AEC5F49-C532-487F-AAC0-78906E1B3D96}" type="pres">
      <dgm:prSet presAssocID="{37C10241-42C5-4D91-8AC4-769C40FF3789}" presName="node" presStyleLbl="node1" presStyleIdx="3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29538-DFB4-4CDB-B0C0-2BDF5C37ED53}" type="pres">
      <dgm:prSet presAssocID="{37C10241-42C5-4D91-8AC4-769C40FF3789}" presName="spNode" presStyleCnt="0"/>
      <dgm:spPr/>
      <dgm:t>
        <a:bodyPr/>
        <a:lstStyle/>
        <a:p>
          <a:endParaRPr lang="en-US"/>
        </a:p>
      </dgm:t>
    </dgm:pt>
    <dgm:pt modelId="{36EB913C-5DC9-4ABC-96D1-80E907DD46CC}" type="pres">
      <dgm:prSet presAssocID="{88B9AA8F-3150-4EC5-83EF-28EA2E5A617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C608776-F366-4775-918A-A599F1F837D6}" type="pres">
      <dgm:prSet presAssocID="{BFFB00E7-4370-4922-B86C-9B2AA9CE522E}" presName="node" presStyleLbl="node1" presStyleIdx="4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97A38-F617-4C57-A5C4-D6B2E88579C5}" type="pres">
      <dgm:prSet presAssocID="{BFFB00E7-4370-4922-B86C-9B2AA9CE522E}" presName="spNode" presStyleCnt="0"/>
      <dgm:spPr/>
      <dgm:t>
        <a:bodyPr/>
        <a:lstStyle/>
        <a:p>
          <a:endParaRPr lang="en-US"/>
        </a:p>
      </dgm:t>
    </dgm:pt>
    <dgm:pt modelId="{A08A06BC-5FA5-4840-A6D0-F1ABD4BEDFC0}" type="pres">
      <dgm:prSet presAssocID="{4DC1C5ED-6441-44A5-8FA7-2A53BB94B0F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32A3DEB-F563-4E0A-BCD4-72C88EE0D9FC}" srcId="{27BE13F0-5AD1-4E11-8544-F86A36055F4E}" destId="{37C10241-42C5-4D91-8AC4-769C40FF3789}" srcOrd="3" destOrd="0" parTransId="{10499D2E-6297-4FD5-A694-E3F22C24FF23}" sibTransId="{88B9AA8F-3150-4EC5-83EF-28EA2E5A617D}"/>
    <dgm:cxn modelId="{2B87C26F-70E1-4C6E-94C0-F5C4B05FE8B2}" type="presOf" srcId="{04793CCC-5008-4410-B701-1C8E2FA50BDF}" destId="{FE3C9F20-4C46-4F8F-85DD-79F815C18752}" srcOrd="0" destOrd="0" presId="urn:microsoft.com/office/officeart/2005/8/layout/cycle5"/>
    <dgm:cxn modelId="{07AE0499-3741-4EA3-A2C4-E7DAB25262E2}" type="presOf" srcId="{1B4AD4BC-F415-4628-AB6E-85EEBA845F7C}" destId="{CE2580B1-7688-4117-8E8B-57F657B1C208}" srcOrd="0" destOrd="0" presId="urn:microsoft.com/office/officeart/2005/8/layout/cycle5"/>
    <dgm:cxn modelId="{946B8AE7-2A4A-4656-B9D6-7C4F53B71A3F}" srcId="{27BE13F0-5AD1-4E11-8544-F86A36055F4E}" destId="{1B4AD4BC-F415-4628-AB6E-85EEBA845F7C}" srcOrd="0" destOrd="0" parTransId="{1274745C-EF5C-49D2-AD29-58BFB70C82F8}" sibTransId="{04793CCC-5008-4410-B701-1C8E2FA50BDF}"/>
    <dgm:cxn modelId="{E86C8BD9-D239-4811-AA6B-F51C0467A0CC}" type="presOf" srcId="{7508DB58-1B8F-4A80-9CE7-0DE1D55A9C3C}" destId="{B9A2A5E0-C948-40FF-82DF-436E10F15006}" srcOrd="0" destOrd="0" presId="urn:microsoft.com/office/officeart/2005/8/layout/cycle5"/>
    <dgm:cxn modelId="{1258EA16-D9F6-4454-AE3A-878B3A0D2E7F}" type="presOf" srcId="{7BDDF3C3-38A3-44C6-ADDD-D766B1E872CC}" destId="{FF1B2630-A85B-459F-BD63-306EDC3BF32E}" srcOrd="0" destOrd="0" presId="urn:microsoft.com/office/officeart/2005/8/layout/cycle5"/>
    <dgm:cxn modelId="{E593FE62-8CE6-4531-9B07-57173D7DAC7D}" type="presOf" srcId="{88B9AA8F-3150-4EC5-83EF-28EA2E5A617D}" destId="{36EB913C-5DC9-4ABC-96D1-80E907DD46CC}" srcOrd="0" destOrd="0" presId="urn:microsoft.com/office/officeart/2005/8/layout/cycle5"/>
    <dgm:cxn modelId="{F2DC0208-F2AB-4752-84CA-B51F7764B063}" type="presOf" srcId="{27BE13F0-5AD1-4E11-8544-F86A36055F4E}" destId="{8EA039CB-25B9-4AEC-B387-A6F814AE554F}" srcOrd="0" destOrd="0" presId="urn:microsoft.com/office/officeart/2005/8/layout/cycle5"/>
    <dgm:cxn modelId="{61504592-C4D4-4311-A485-580619639B2F}" type="presOf" srcId="{240CB505-A148-420A-B6CA-3EB26F06A421}" destId="{0AB38A0C-82FF-4525-96B6-59E99F1F8F19}" srcOrd="0" destOrd="0" presId="urn:microsoft.com/office/officeart/2005/8/layout/cycle5"/>
    <dgm:cxn modelId="{9BA290AE-A749-477A-81C1-ABFCB142307C}" type="presOf" srcId="{D0C7B218-2575-4235-92A1-96E89DCD0683}" destId="{30C090FB-5AAA-4380-B315-066E7B02A5FB}" srcOrd="0" destOrd="0" presId="urn:microsoft.com/office/officeart/2005/8/layout/cycle5"/>
    <dgm:cxn modelId="{553D4075-573F-4797-8EFC-BD45071490D5}" srcId="{27BE13F0-5AD1-4E11-8544-F86A36055F4E}" destId="{BFFB00E7-4370-4922-B86C-9B2AA9CE522E}" srcOrd="4" destOrd="0" parTransId="{DAA9F153-AF4A-4356-B2E9-94DE50DAEFEE}" sibTransId="{4DC1C5ED-6441-44A5-8FA7-2A53BB94B0FD}"/>
    <dgm:cxn modelId="{352E2223-1A5C-494D-B544-9FABB841CB4E}" srcId="{27BE13F0-5AD1-4E11-8544-F86A36055F4E}" destId="{7508DB58-1B8F-4A80-9CE7-0DE1D55A9C3C}" srcOrd="1" destOrd="0" parTransId="{2BC71FD4-A4C4-4D70-BDEA-448D8466674C}" sibTransId="{7BDDF3C3-38A3-44C6-ADDD-D766B1E872CC}"/>
    <dgm:cxn modelId="{D63421B4-BE19-4EFE-BCF5-305CBA38BCC5}" type="presOf" srcId="{BFFB00E7-4370-4922-B86C-9B2AA9CE522E}" destId="{DC608776-F366-4775-918A-A599F1F837D6}" srcOrd="0" destOrd="0" presId="urn:microsoft.com/office/officeart/2005/8/layout/cycle5"/>
    <dgm:cxn modelId="{B19B3094-794A-456F-B56F-AB956C8ED758}" type="presOf" srcId="{4DC1C5ED-6441-44A5-8FA7-2A53BB94B0FD}" destId="{A08A06BC-5FA5-4840-A6D0-F1ABD4BEDFC0}" srcOrd="0" destOrd="0" presId="urn:microsoft.com/office/officeart/2005/8/layout/cycle5"/>
    <dgm:cxn modelId="{46334081-DD5C-48F6-809A-8CFE933F3B2E}" srcId="{27BE13F0-5AD1-4E11-8544-F86A36055F4E}" destId="{240CB505-A148-420A-B6CA-3EB26F06A421}" srcOrd="2" destOrd="0" parTransId="{DB7FDB8A-AA4F-4FB3-8511-570468E096A6}" sibTransId="{D0C7B218-2575-4235-92A1-96E89DCD0683}"/>
    <dgm:cxn modelId="{090C52E5-C6CF-4469-AE34-695D4CD6455B}" type="presOf" srcId="{37C10241-42C5-4D91-8AC4-769C40FF3789}" destId="{5AEC5F49-C532-487F-AAC0-78906E1B3D96}" srcOrd="0" destOrd="0" presId="urn:microsoft.com/office/officeart/2005/8/layout/cycle5"/>
    <dgm:cxn modelId="{4071793D-4389-4135-9BFB-6A25534A1C6A}" type="presParOf" srcId="{8EA039CB-25B9-4AEC-B387-A6F814AE554F}" destId="{CE2580B1-7688-4117-8E8B-57F657B1C208}" srcOrd="0" destOrd="0" presId="urn:microsoft.com/office/officeart/2005/8/layout/cycle5"/>
    <dgm:cxn modelId="{2CA5FD71-6A3F-40CE-8A52-3854FFDF7379}" type="presParOf" srcId="{8EA039CB-25B9-4AEC-B387-A6F814AE554F}" destId="{A4889E20-2D17-4A24-9B02-30711C235A9F}" srcOrd="1" destOrd="0" presId="urn:microsoft.com/office/officeart/2005/8/layout/cycle5"/>
    <dgm:cxn modelId="{EC0A98D3-71E2-4B7E-99D1-1AE37A1A9F47}" type="presParOf" srcId="{8EA039CB-25B9-4AEC-B387-A6F814AE554F}" destId="{FE3C9F20-4C46-4F8F-85DD-79F815C18752}" srcOrd="2" destOrd="0" presId="urn:microsoft.com/office/officeart/2005/8/layout/cycle5"/>
    <dgm:cxn modelId="{1D75222B-ECBF-4536-B4FB-51A632E2BFDA}" type="presParOf" srcId="{8EA039CB-25B9-4AEC-B387-A6F814AE554F}" destId="{B9A2A5E0-C948-40FF-82DF-436E10F15006}" srcOrd="3" destOrd="0" presId="urn:microsoft.com/office/officeart/2005/8/layout/cycle5"/>
    <dgm:cxn modelId="{EE74503B-3AAA-4541-9951-7D8EAF417DAE}" type="presParOf" srcId="{8EA039CB-25B9-4AEC-B387-A6F814AE554F}" destId="{10D2967C-B04F-46F0-B673-B5E282149EFB}" srcOrd="4" destOrd="0" presId="urn:microsoft.com/office/officeart/2005/8/layout/cycle5"/>
    <dgm:cxn modelId="{5162A2D8-BA76-4A2F-ACB8-67BBCE70D3F6}" type="presParOf" srcId="{8EA039CB-25B9-4AEC-B387-A6F814AE554F}" destId="{FF1B2630-A85B-459F-BD63-306EDC3BF32E}" srcOrd="5" destOrd="0" presId="urn:microsoft.com/office/officeart/2005/8/layout/cycle5"/>
    <dgm:cxn modelId="{2CF9CED9-8420-4CFE-8601-431B28337871}" type="presParOf" srcId="{8EA039CB-25B9-4AEC-B387-A6F814AE554F}" destId="{0AB38A0C-82FF-4525-96B6-59E99F1F8F19}" srcOrd="6" destOrd="0" presId="urn:microsoft.com/office/officeart/2005/8/layout/cycle5"/>
    <dgm:cxn modelId="{30C1D96D-A2C6-4C97-B290-1607E92D4B34}" type="presParOf" srcId="{8EA039CB-25B9-4AEC-B387-A6F814AE554F}" destId="{460AE075-1D92-4119-BD9B-C9B8CE4F9F9F}" srcOrd="7" destOrd="0" presId="urn:microsoft.com/office/officeart/2005/8/layout/cycle5"/>
    <dgm:cxn modelId="{94987B72-110A-43EA-9F1B-1F114342F386}" type="presParOf" srcId="{8EA039CB-25B9-4AEC-B387-A6F814AE554F}" destId="{30C090FB-5AAA-4380-B315-066E7B02A5FB}" srcOrd="8" destOrd="0" presId="urn:microsoft.com/office/officeart/2005/8/layout/cycle5"/>
    <dgm:cxn modelId="{40874163-6079-41CC-B870-43FE1B60EEC5}" type="presParOf" srcId="{8EA039CB-25B9-4AEC-B387-A6F814AE554F}" destId="{5AEC5F49-C532-487F-AAC0-78906E1B3D96}" srcOrd="9" destOrd="0" presId="urn:microsoft.com/office/officeart/2005/8/layout/cycle5"/>
    <dgm:cxn modelId="{3C7EB85A-22BC-4EF8-A961-4506BA6CF3ED}" type="presParOf" srcId="{8EA039CB-25B9-4AEC-B387-A6F814AE554F}" destId="{48929538-DFB4-4CDB-B0C0-2BDF5C37ED53}" srcOrd="10" destOrd="0" presId="urn:microsoft.com/office/officeart/2005/8/layout/cycle5"/>
    <dgm:cxn modelId="{CDEDDDA3-B59F-4532-A8C0-E3B6E67E576C}" type="presParOf" srcId="{8EA039CB-25B9-4AEC-B387-A6F814AE554F}" destId="{36EB913C-5DC9-4ABC-96D1-80E907DD46CC}" srcOrd="11" destOrd="0" presId="urn:microsoft.com/office/officeart/2005/8/layout/cycle5"/>
    <dgm:cxn modelId="{CA804261-EF74-4FE9-9C89-E5A6F9042E63}" type="presParOf" srcId="{8EA039CB-25B9-4AEC-B387-A6F814AE554F}" destId="{DC608776-F366-4775-918A-A599F1F837D6}" srcOrd="12" destOrd="0" presId="urn:microsoft.com/office/officeart/2005/8/layout/cycle5"/>
    <dgm:cxn modelId="{70CD4A50-7ACE-48CF-A1C1-3403192FEDBA}" type="presParOf" srcId="{8EA039CB-25B9-4AEC-B387-A6F814AE554F}" destId="{10D97A38-F617-4C57-A5C4-D6B2E88579C5}" srcOrd="13" destOrd="0" presId="urn:microsoft.com/office/officeart/2005/8/layout/cycle5"/>
    <dgm:cxn modelId="{82DEB8F7-91AE-45DE-9D21-7EFE2D08A06A}" type="presParOf" srcId="{8EA039CB-25B9-4AEC-B387-A6F814AE554F}" destId="{A08A06BC-5FA5-4840-A6D0-F1ABD4BEDFC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A79E1-2DBF-4F87-8AA2-A0607A5AE625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F90BD-7F59-4FA2-84C0-5C8406CFF0D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18D6A553-1985-4E40-905E-99361A81DB07}" type="parTrans" cxnId="{A8A76CA7-AC72-4E3F-88E0-45578D8FF5E4}">
      <dgm:prSet/>
      <dgm:spPr/>
      <dgm:t>
        <a:bodyPr/>
        <a:lstStyle/>
        <a:p>
          <a:endParaRPr lang="en-US"/>
        </a:p>
      </dgm:t>
    </dgm:pt>
    <dgm:pt modelId="{F2C1C204-5535-4D27-A244-E391981C9E01}" type="sibTrans" cxnId="{A8A76CA7-AC72-4E3F-88E0-45578D8FF5E4}">
      <dgm:prSet/>
      <dgm:spPr/>
      <dgm:t>
        <a:bodyPr/>
        <a:lstStyle/>
        <a:p>
          <a:endParaRPr lang="en-US"/>
        </a:p>
      </dgm:t>
    </dgm:pt>
    <dgm:pt modelId="{CCF09A35-FD7F-4265-B283-C7E78369806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05C73CD-17CF-4BFA-8348-F0CF25778EBF}" type="parTrans" cxnId="{8F79C146-19DD-4842-ACAA-15256C393215}">
      <dgm:prSet/>
      <dgm:spPr/>
      <dgm:t>
        <a:bodyPr/>
        <a:lstStyle/>
        <a:p>
          <a:endParaRPr lang="en-US"/>
        </a:p>
      </dgm:t>
    </dgm:pt>
    <dgm:pt modelId="{4FB7DE4A-CC3F-4B86-BA79-E9042CCA7644}" type="sibTrans" cxnId="{8F79C146-19DD-4842-ACAA-15256C393215}">
      <dgm:prSet/>
      <dgm:spPr/>
      <dgm:t>
        <a:bodyPr/>
        <a:lstStyle/>
        <a:p>
          <a:endParaRPr lang="en-US"/>
        </a:p>
      </dgm:t>
    </dgm:pt>
    <dgm:pt modelId="{5AF32C96-B91E-40EE-9C42-0DBFC143F7C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4084A894-0423-4B0C-BE49-35905912D50D}" type="parTrans" cxnId="{55D5169C-1B31-483D-8A3B-6C828FF1ED85}">
      <dgm:prSet/>
      <dgm:spPr/>
      <dgm:t>
        <a:bodyPr/>
        <a:lstStyle/>
        <a:p>
          <a:endParaRPr lang="en-US"/>
        </a:p>
      </dgm:t>
    </dgm:pt>
    <dgm:pt modelId="{6E1A6CCA-B31F-478E-B825-5175E2ACCA04}" type="sibTrans" cxnId="{55D5169C-1B31-483D-8A3B-6C828FF1ED85}">
      <dgm:prSet/>
      <dgm:spPr/>
      <dgm:t>
        <a:bodyPr/>
        <a:lstStyle/>
        <a:p>
          <a:endParaRPr lang="en-US"/>
        </a:p>
      </dgm:t>
    </dgm:pt>
    <dgm:pt modelId="{E03BF51C-2E72-4C5B-9443-C599D5FFB102}">
      <dgm:prSet/>
      <dgm:spPr/>
      <dgm:t>
        <a:bodyPr/>
        <a:lstStyle/>
        <a:p>
          <a:endParaRPr lang="en-US" dirty="0"/>
        </a:p>
      </dgm:t>
    </dgm:pt>
    <dgm:pt modelId="{1F1358A3-EA27-4102-8008-61B8D3BF061C}" type="parTrans" cxnId="{86DEF1FB-AB85-42F3-9877-1B8D31F60435}">
      <dgm:prSet/>
      <dgm:spPr/>
      <dgm:t>
        <a:bodyPr/>
        <a:lstStyle/>
        <a:p>
          <a:endParaRPr lang="en-US"/>
        </a:p>
      </dgm:t>
    </dgm:pt>
    <dgm:pt modelId="{FAF59F5E-40F5-4D40-B9F1-584A3510F56A}" type="sibTrans" cxnId="{86DEF1FB-AB85-42F3-9877-1B8D31F60435}">
      <dgm:prSet/>
      <dgm:spPr/>
      <dgm:t>
        <a:bodyPr/>
        <a:lstStyle/>
        <a:p>
          <a:endParaRPr lang="en-US"/>
        </a:p>
      </dgm:t>
    </dgm:pt>
    <dgm:pt modelId="{861ECABF-DAEC-43C1-99CE-95B98757A922}" type="pres">
      <dgm:prSet presAssocID="{D27A79E1-2DBF-4F87-8AA2-A0607A5AE6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8D8B7-4468-4D38-A1C5-ECFDC69AF62E}" type="pres">
      <dgm:prSet presAssocID="{1E3F90BD-7F59-4FA2-84C0-5C8406CFF0D3}" presName="comp" presStyleCnt="0"/>
      <dgm:spPr/>
    </dgm:pt>
    <dgm:pt modelId="{AE85A361-7305-4491-80F6-E5FDEFBB9A12}" type="pres">
      <dgm:prSet presAssocID="{1E3F90BD-7F59-4FA2-84C0-5C8406CFF0D3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76B1A-2E9E-4A57-BDD0-A4144AD07A42}" type="pres">
      <dgm:prSet presAssocID="{1E3F90BD-7F59-4FA2-84C0-5C8406CFF0D3}" presName="rect1" presStyleLbl="lnNode1" presStyleIdx="0" presStyleCnt="4" custScaleX="136548" custScaleY="1026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706A20-7B0E-4352-9CB9-7DC24E9AA344}" type="pres">
      <dgm:prSet presAssocID="{F2C1C204-5535-4D27-A244-E391981C9E01}" presName="sibTrans" presStyleCnt="0"/>
      <dgm:spPr/>
    </dgm:pt>
    <dgm:pt modelId="{09F50528-5353-4214-8629-5A34C5F60E79}" type="pres">
      <dgm:prSet presAssocID="{CCF09A35-FD7F-4265-B283-C7E783698068}" presName="comp" presStyleCnt="0"/>
      <dgm:spPr/>
    </dgm:pt>
    <dgm:pt modelId="{495D66D3-0466-409E-81E5-18F9D7AFB932}" type="pres">
      <dgm:prSet presAssocID="{CCF09A35-FD7F-4265-B283-C7E783698068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29AD7-0810-4930-A3BE-918D207C66DA}" type="pres">
      <dgm:prSet presAssocID="{CCF09A35-FD7F-4265-B283-C7E783698068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856302D-62D6-4613-A4DA-42C36CD619C8}" type="pres">
      <dgm:prSet presAssocID="{4FB7DE4A-CC3F-4B86-BA79-E9042CCA7644}" presName="sibTrans" presStyleCnt="0"/>
      <dgm:spPr/>
    </dgm:pt>
    <dgm:pt modelId="{B8EC3EED-B9CC-4A88-A09B-BF081C5E0907}" type="pres">
      <dgm:prSet presAssocID="{5AF32C96-B91E-40EE-9C42-0DBFC143F7CC}" presName="comp" presStyleCnt="0"/>
      <dgm:spPr/>
    </dgm:pt>
    <dgm:pt modelId="{F2E7E341-87A5-4F7B-A29F-2F752CAAADFC}" type="pres">
      <dgm:prSet presAssocID="{5AF32C96-B91E-40EE-9C42-0DBFC143F7CC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A12D9-2945-4078-8F89-42B83A7CD146}" type="pres">
      <dgm:prSet presAssocID="{5AF32C96-B91E-40EE-9C42-0DBFC143F7CC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0DD0AE18-F88B-4E79-B88C-5F44EC31750A}" type="pres">
      <dgm:prSet presAssocID="{6E1A6CCA-B31F-478E-B825-5175E2ACCA04}" presName="sibTrans" presStyleCnt="0"/>
      <dgm:spPr/>
    </dgm:pt>
    <dgm:pt modelId="{C1182433-BF5E-4519-9203-8803AAE1C47C}" type="pres">
      <dgm:prSet presAssocID="{E03BF51C-2E72-4C5B-9443-C599D5FFB102}" presName="comp" presStyleCnt="0"/>
      <dgm:spPr/>
    </dgm:pt>
    <dgm:pt modelId="{B218A991-00DF-4DB9-8DEF-D3D7B7738DFF}" type="pres">
      <dgm:prSet presAssocID="{E03BF51C-2E72-4C5B-9443-C599D5FFB102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A7069-096A-4B50-8444-4F4AC70DA6F6}" type="pres">
      <dgm:prSet presAssocID="{E03BF51C-2E72-4C5B-9443-C599D5FFB102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A8A76CA7-AC72-4E3F-88E0-45578D8FF5E4}" srcId="{D27A79E1-2DBF-4F87-8AA2-A0607A5AE625}" destId="{1E3F90BD-7F59-4FA2-84C0-5C8406CFF0D3}" srcOrd="0" destOrd="0" parTransId="{18D6A553-1985-4E40-905E-99361A81DB07}" sibTransId="{F2C1C204-5535-4D27-A244-E391981C9E01}"/>
    <dgm:cxn modelId="{F9BA2428-B900-41DC-ABD4-81A588D1D4A0}" type="presOf" srcId="{CCF09A35-FD7F-4265-B283-C7E783698068}" destId="{495D66D3-0466-409E-81E5-18F9D7AFB932}" srcOrd="0" destOrd="0" presId="urn:microsoft.com/office/officeart/2008/layout/AlternatingPictureBlocks"/>
    <dgm:cxn modelId="{8F79C146-19DD-4842-ACAA-15256C393215}" srcId="{D27A79E1-2DBF-4F87-8AA2-A0607A5AE625}" destId="{CCF09A35-FD7F-4265-B283-C7E783698068}" srcOrd="1" destOrd="0" parTransId="{905C73CD-17CF-4BFA-8348-F0CF25778EBF}" sibTransId="{4FB7DE4A-CC3F-4B86-BA79-E9042CCA7644}"/>
    <dgm:cxn modelId="{86DEF1FB-AB85-42F3-9877-1B8D31F60435}" srcId="{D27A79E1-2DBF-4F87-8AA2-A0607A5AE625}" destId="{E03BF51C-2E72-4C5B-9443-C599D5FFB102}" srcOrd="3" destOrd="0" parTransId="{1F1358A3-EA27-4102-8008-61B8D3BF061C}" sibTransId="{FAF59F5E-40F5-4D40-B9F1-584A3510F56A}"/>
    <dgm:cxn modelId="{4BE1AA97-6391-46C2-849B-865C88835145}" type="presOf" srcId="{D27A79E1-2DBF-4F87-8AA2-A0607A5AE625}" destId="{861ECABF-DAEC-43C1-99CE-95B98757A922}" srcOrd="0" destOrd="0" presId="urn:microsoft.com/office/officeart/2008/layout/AlternatingPictureBlocks"/>
    <dgm:cxn modelId="{55D5169C-1B31-483D-8A3B-6C828FF1ED85}" srcId="{D27A79E1-2DBF-4F87-8AA2-A0607A5AE625}" destId="{5AF32C96-B91E-40EE-9C42-0DBFC143F7CC}" srcOrd="2" destOrd="0" parTransId="{4084A894-0423-4B0C-BE49-35905912D50D}" sibTransId="{6E1A6CCA-B31F-478E-B825-5175E2ACCA04}"/>
    <dgm:cxn modelId="{9895EE60-6542-4721-8721-54AEE04B6D34}" type="presOf" srcId="{5AF32C96-B91E-40EE-9C42-0DBFC143F7CC}" destId="{F2E7E341-87A5-4F7B-A29F-2F752CAAADFC}" srcOrd="0" destOrd="0" presId="urn:microsoft.com/office/officeart/2008/layout/AlternatingPictureBlocks"/>
    <dgm:cxn modelId="{E990CD62-6AAA-4688-8148-AE8AFF462B78}" type="presOf" srcId="{1E3F90BD-7F59-4FA2-84C0-5C8406CFF0D3}" destId="{AE85A361-7305-4491-80F6-E5FDEFBB9A12}" srcOrd="0" destOrd="0" presId="urn:microsoft.com/office/officeart/2008/layout/AlternatingPictureBlocks"/>
    <dgm:cxn modelId="{A5C434F9-24AF-40FB-8C7C-426B747FFA45}" type="presOf" srcId="{E03BF51C-2E72-4C5B-9443-C599D5FFB102}" destId="{B218A991-00DF-4DB9-8DEF-D3D7B7738DFF}" srcOrd="0" destOrd="0" presId="urn:microsoft.com/office/officeart/2008/layout/AlternatingPictureBlocks"/>
    <dgm:cxn modelId="{8CA29C80-B9A0-4371-87B9-9FEEEC337EE8}" type="presParOf" srcId="{861ECABF-DAEC-43C1-99CE-95B98757A922}" destId="{F348D8B7-4468-4D38-A1C5-ECFDC69AF62E}" srcOrd="0" destOrd="0" presId="urn:microsoft.com/office/officeart/2008/layout/AlternatingPictureBlocks"/>
    <dgm:cxn modelId="{631EA425-422D-459A-B265-A731825FB456}" type="presParOf" srcId="{F348D8B7-4468-4D38-A1C5-ECFDC69AF62E}" destId="{AE85A361-7305-4491-80F6-E5FDEFBB9A12}" srcOrd="0" destOrd="0" presId="urn:microsoft.com/office/officeart/2008/layout/AlternatingPictureBlocks"/>
    <dgm:cxn modelId="{1558C3E3-CCD5-431B-BF9B-1BCF452E498A}" type="presParOf" srcId="{F348D8B7-4468-4D38-A1C5-ECFDC69AF62E}" destId="{20976B1A-2E9E-4A57-BDD0-A4144AD07A42}" srcOrd="1" destOrd="0" presId="urn:microsoft.com/office/officeart/2008/layout/AlternatingPictureBlocks"/>
    <dgm:cxn modelId="{FD09BCAB-9FB2-48B2-8FB0-B97180490761}" type="presParOf" srcId="{861ECABF-DAEC-43C1-99CE-95B98757A922}" destId="{3B706A20-7B0E-4352-9CB9-7DC24E9AA344}" srcOrd="1" destOrd="0" presId="urn:microsoft.com/office/officeart/2008/layout/AlternatingPictureBlocks"/>
    <dgm:cxn modelId="{DE88264D-0CF6-4651-B1DD-42C810726E35}" type="presParOf" srcId="{861ECABF-DAEC-43C1-99CE-95B98757A922}" destId="{09F50528-5353-4214-8629-5A34C5F60E79}" srcOrd="2" destOrd="0" presId="urn:microsoft.com/office/officeart/2008/layout/AlternatingPictureBlocks"/>
    <dgm:cxn modelId="{303B86C2-9111-4B8A-A3BC-3A8AC3BA38F5}" type="presParOf" srcId="{09F50528-5353-4214-8629-5A34C5F60E79}" destId="{495D66D3-0466-409E-81E5-18F9D7AFB932}" srcOrd="0" destOrd="0" presId="urn:microsoft.com/office/officeart/2008/layout/AlternatingPictureBlocks"/>
    <dgm:cxn modelId="{849C96BA-0412-4834-9684-4E20A98A52BF}" type="presParOf" srcId="{09F50528-5353-4214-8629-5A34C5F60E79}" destId="{4FF29AD7-0810-4930-A3BE-918D207C66DA}" srcOrd="1" destOrd="0" presId="urn:microsoft.com/office/officeart/2008/layout/AlternatingPictureBlocks"/>
    <dgm:cxn modelId="{04C31F2C-26B6-41D6-9D5A-810CDB35EECC}" type="presParOf" srcId="{861ECABF-DAEC-43C1-99CE-95B98757A922}" destId="{2856302D-62D6-4613-A4DA-42C36CD619C8}" srcOrd="3" destOrd="0" presId="urn:microsoft.com/office/officeart/2008/layout/AlternatingPictureBlocks"/>
    <dgm:cxn modelId="{3DA37014-6233-4BC8-9156-96F2B0AA1CE1}" type="presParOf" srcId="{861ECABF-DAEC-43C1-99CE-95B98757A922}" destId="{B8EC3EED-B9CC-4A88-A09B-BF081C5E0907}" srcOrd="4" destOrd="0" presId="urn:microsoft.com/office/officeart/2008/layout/AlternatingPictureBlocks"/>
    <dgm:cxn modelId="{93985224-7E5E-40A1-A03F-2ADED94836C6}" type="presParOf" srcId="{B8EC3EED-B9CC-4A88-A09B-BF081C5E0907}" destId="{F2E7E341-87A5-4F7B-A29F-2F752CAAADFC}" srcOrd="0" destOrd="0" presId="urn:microsoft.com/office/officeart/2008/layout/AlternatingPictureBlocks"/>
    <dgm:cxn modelId="{F4BA460D-DFF3-4152-8576-7741C35BAEBC}" type="presParOf" srcId="{B8EC3EED-B9CC-4A88-A09B-BF081C5E0907}" destId="{347A12D9-2945-4078-8F89-42B83A7CD146}" srcOrd="1" destOrd="0" presId="urn:microsoft.com/office/officeart/2008/layout/AlternatingPictureBlocks"/>
    <dgm:cxn modelId="{25436F93-29D8-41A3-88E0-01BF7B2C53A2}" type="presParOf" srcId="{861ECABF-DAEC-43C1-99CE-95B98757A922}" destId="{0DD0AE18-F88B-4E79-B88C-5F44EC31750A}" srcOrd="5" destOrd="0" presId="urn:microsoft.com/office/officeart/2008/layout/AlternatingPictureBlocks"/>
    <dgm:cxn modelId="{88A1E8F7-3347-45A0-9396-9425C594B2FA}" type="presParOf" srcId="{861ECABF-DAEC-43C1-99CE-95B98757A922}" destId="{C1182433-BF5E-4519-9203-8803AAE1C47C}" srcOrd="6" destOrd="0" presId="urn:microsoft.com/office/officeart/2008/layout/AlternatingPictureBlocks"/>
    <dgm:cxn modelId="{DEE41A01-C8F2-4997-B241-F5D8D74B67F3}" type="presParOf" srcId="{C1182433-BF5E-4519-9203-8803AAE1C47C}" destId="{B218A991-00DF-4DB9-8DEF-D3D7B7738DFF}" srcOrd="0" destOrd="0" presId="urn:microsoft.com/office/officeart/2008/layout/AlternatingPictureBlocks"/>
    <dgm:cxn modelId="{E9D4BC84-EEA8-4A08-B381-F342C55B5743}" type="presParOf" srcId="{C1182433-BF5E-4519-9203-8803AAE1C47C}" destId="{4A8A7069-096A-4B50-8444-4F4AC70DA6F6}" srcOrd="1" destOrd="0" presId="urn:microsoft.com/office/officeart/2008/layout/AlternatingPictureBlocks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7BE13F0-5AD1-4E11-8544-F86A36055F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039CB-25B9-4AEC-B387-A6F814AE554F}" type="pres">
      <dgm:prSet presAssocID="{27BE13F0-5AD1-4E11-8544-F86A36055F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15CFA-57E7-455D-8722-8F0864891C38}" type="presOf" srcId="{27BE13F0-5AD1-4E11-8544-F86A36055F4E}" destId="{8EA039CB-25B9-4AEC-B387-A6F814AE554F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0827773-D523-41A1-86F1-26E16A8D0BC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9765263-43DC-4BC6-86CB-52975A529EE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14D0BCE-DF4F-40D5-97F6-9E13B9538867}" type="parTrans" cxnId="{83A919BC-5243-4F05-82A1-97BFE84FF970}">
      <dgm:prSet/>
      <dgm:spPr/>
      <dgm:t>
        <a:bodyPr/>
        <a:lstStyle/>
        <a:p>
          <a:endParaRPr lang="en-US"/>
        </a:p>
      </dgm:t>
    </dgm:pt>
    <dgm:pt modelId="{7EA53149-C2BB-4A87-873E-98492968B09F}" type="sibTrans" cxnId="{83A919BC-5243-4F05-82A1-97BFE84FF970}">
      <dgm:prSet/>
      <dgm:spPr/>
      <dgm:t>
        <a:bodyPr/>
        <a:lstStyle/>
        <a:p>
          <a:endParaRPr lang="en-US"/>
        </a:p>
      </dgm:t>
    </dgm:pt>
    <dgm:pt modelId="{A2017225-4E6C-4589-BA17-267549691EC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4FE417F-40B0-410F-8E6C-5A0FC4BA8670}" type="parTrans" cxnId="{F545EC30-8ECE-4EE1-B530-92B54809CC2F}">
      <dgm:prSet/>
      <dgm:spPr/>
      <dgm:t>
        <a:bodyPr/>
        <a:lstStyle/>
        <a:p>
          <a:endParaRPr lang="en-US"/>
        </a:p>
      </dgm:t>
    </dgm:pt>
    <dgm:pt modelId="{61E7563D-BE08-4808-94EA-63C9BC8C4BA6}" type="sibTrans" cxnId="{F545EC30-8ECE-4EE1-B530-92B54809CC2F}">
      <dgm:prSet/>
      <dgm:spPr/>
      <dgm:t>
        <a:bodyPr/>
        <a:lstStyle/>
        <a:p>
          <a:endParaRPr lang="en-US"/>
        </a:p>
      </dgm:t>
    </dgm:pt>
    <dgm:pt modelId="{1C6ECE74-B054-4A93-B6A9-05CF0D77062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0CE59B-2C6A-4ED8-ABD5-FEFDBB9D8F27}" type="parTrans" cxnId="{61C0FCA9-7BEF-428A-A4CA-EAE67469C001}">
      <dgm:prSet/>
      <dgm:spPr/>
      <dgm:t>
        <a:bodyPr/>
        <a:lstStyle/>
        <a:p>
          <a:endParaRPr lang="en-US"/>
        </a:p>
      </dgm:t>
    </dgm:pt>
    <dgm:pt modelId="{E3F11938-DFA4-4AFC-AA66-A885C365B807}" type="sibTrans" cxnId="{61C0FCA9-7BEF-428A-A4CA-EAE67469C001}">
      <dgm:prSet/>
      <dgm:spPr/>
      <dgm:t>
        <a:bodyPr/>
        <a:lstStyle/>
        <a:p>
          <a:endParaRPr lang="en-US"/>
        </a:p>
      </dgm:t>
    </dgm:pt>
    <dgm:pt modelId="{FAF3D6E2-D756-495E-A452-B61408709838}">
      <dgm:prSet phldrT="[Text]"/>
      <dgm:spPr/>
      <dgm:t>
        <a:bodyPr/>
        <a:lstStyle/>
        <a:p>
          <a:endParaRPr lang="en-US" dirty="0"/>
        </a:p>
      </dgm:t>
    </dgm:pt>
    <dgm:pt modelId="{13368611-FFD9-4927-BA41-B1F55277D0B7}" type="parTrans" cxnId="{B2933EBF-BD10-4627-9FB1-30B482DBB621}">
      <dgm:prSet/>
      <dgm:spPr/>
      <dgm:t>
        <a:bodyPr/>
        <a:lstStyle/>
        <a:p>
          <a:endParaRPr lang="en-US"/>
        </a:p>
      </dgm:t>
    </dgm:pt>
    <dgm:pt modelId="{46E4E9BC-3F37-4F4A-9715-F37DB6D2F4B4}" type="sibTrans" cxnId="{B2933EBF-BD10-4627-9FB1-30B482DBB621}">
      <dgm:prSet/>
      <dgm:spPr/>
      <dgm:t>
        <a:bodyPr/>
        <a:lstStyle/>
        <a:p>
          <a:endParaRPr lang="en-US"/>
        </a:p>
      </dgm:t>
    </dgm:pt>
    <dgm:pt modelId="{5AAA8880-2E95-4BC6-9C93-8AD99255BA26}">
      <dgm:prSet phldrT="[Text]"/>
      <dgm:spPr/>
      <dgm:t>
        <a:bodyPr/>
        <a:lstStyle/>
        <a:p>
          <a:endParaRPr lang="en-US" dirty="0"/>
        </a:p>
      </dgm:t>
    </dgm:pt>
    <dgm:pt modelId="{CA8C83EF-6B1C-4CA2-BD1E-A0D61456F3BE}" type="parTrans" cxnId="{A21860EF-3B09-4BE5-89FF-6E173002BBB6}">
      <dgm:prSet/>
      <dgm:spPr/>
      <dgm:t>
        <a:bodyPr/>
        <a:lstStyle/>
        <a:p>
          <a:endParaRPr lang="en-US"/>
        </a:p>
      </dgm:t>
    </dgm:pt>
    <dgm:pt modelId="{4D98DF44-3636-4983-96CE-37501C12296A}" type="sibTrans" cxnId="{A21860EF-3B09-4BE5-89FF-6E173002BBB6}">
      <dgm:prSet/>
      <dgm:spPr/>
      <dgm:t>
        <a:bodyPr/>
        <a:lstStyle/>
        <a:p>
          <a:endParaRPr lang="en-US"/>
        </a:p>
      </dgm:t>
    </dgm:pt>
    <dgm:pt modelId="{86D50F05-F729-486A-8941-AC673DEC4D88}" type="pres">
      <dgm:prSet presAssocID="{30827773-D523-41A1-86F1-26E16A8D0BCB}" presName="CompostProcess" presStyleCnt="0">
        <dgm:presLayoutVars>
          <dgm:dir/>
          <dgm:resizeHandles val="exact"/>
        </dgm:presLayoutVars>
      </dgm:prSet>
      <dgm:spPr/>
    </dgm:pt>
    <dgm:pt modelId="{74BD7ADD-843D-49EC-A005-9A533800FB10}" type="pres">
      <dgm:prSet presAssocID="{30827773-D523-41A1-86F1-26E16A8D0BCB}" presName="arrow" presStyleLbl="bgShp" presStyleIdx="0" presStyleCnt="1" custLinFactNeighborX="139" custLinFactNeighborY="104"/>
      <dgm:spPr/>
    </dgm:pt>
    <dgm:pt modelId="{50358859-7BD3-41FD-9F1E-9B5D9A58B432}" type="pres">
      <dgm:prSet presAssocID="{30827773-D523-41A1-86F1-26E16A8D0BCB}" presName="linearProcess" presStyleCnt="0"/>
      <dgm:spPr/>
    </dgm:pt>
    <dgm:pt modelId="{A9DBBB2A-C4E3-4593-B505-73D836CB30F9}" type="pres">
      <dgm:prSet presAssocID="{79765263-43DC-4BC6-86CB-52975A529EE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EE607-10CE-4642-9FC7-B144F0AED8CA}" type="pres">
      <dgm:prSet presAssocID="{7EA53149-C2BB-4A87-873E-98492968B09F}" presName="sibTrans" presStyleCnt="0"/>
      <dgm:spPr/>
    </dgm:pt>
    <dgm:pt modelId="{D0ADB1D0-C4D5-4679-8B93-1670BBF86402}" type="pres">
      <dgm:prSet presAssocID="{A2017225-4E6C-4589-BA17-267549691EC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9E8A6-E811-408A-BCB9-F9400D326593}" type="pres">
      <dgm:prSet presAssocID="{61E7563D-BE08-4808-94EA-63C9BC8C4BA6}" presName="sibTrans" presStyleCnt="0"/>
      <dgm:spPr/>
    </dgm:pt>
    <dgm:pt modelId="{D2AA8655-DC1B-4525-A248-983843961D05}" type="pres">
      <dgm:prSet presAssocID="{1C6ECE74-B054-4A93-B6A9-05CF0D77062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A0963-3481-463C-A3E1-79B0D43FF8E4}" type="pres">
      <dgm:prSet presAssocID="{E3F11938-DFA4-4AFC-AA66-A885C365B807}" presName="sibTrans" presStyleCnt="0"/>
      <dgm:spPr/>
    </dgm:pt>
    <dgm:pt modelId="{A42C6777-B6E0-41F7-A0CB-475C492497D4}" type="pres">
      <dgm:prSet presAssocID="{5AAA8880-2E95-4BC6-9C93-8AD99255BA2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6271A-C1AB-483B-ADA1-BCCCCE55071C}" type="pres">
      <dgm:prSet presAssocID="{4D98DF44-3636-4983-96CE-37501C12296A}" presName="sibTrans" presStyleCnt="0"/>
      <dgm:spPr/>
    </dgm:pt>
    <dgm:pt modelId="{2A7458A9-E72A-4F8A-BB7E-19555AFF3D3C}" type="pres">
      <dgm:prSet presAssocID="{FAF3D6E2-D756-495E-A452-B6140870983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C0FCA9-7BEF-428A-A4CA-EAE67469C001}" srcId="{30827773-D523-41A1-86F1-26E16A8D0BCB}" destId="{1C6ECE74-B054-4A93-B6A9-05CF0D770625}" srcOrd="2" destOrd="0" parTransId="{6E0CE59B-2C6A-4ED8-ABD5-FEFDBB9D8F27}" sibTransId="{E3F11938-DFA4-4AFC-AA66-A885C365B807}"/>
    <dgm:cxn modelId="{B2933EBF-BD10-4627-9FB1-30B482DBB621}" srcId="{30827773-D523-41A1-86F1-26E16A8D0BCB}" destId="{FAF3D6E2-D756-495E-A452-B61408709838}" srcOrd="4" destOrd="0" parTransId="{13368611-FFD9-4927-BA41-B1F55277D0B7}" sibTransId="{46E4E9BC-3F37-4F4A-9715-F37DB6D2F4B4}"/>
    <dgm:cxn modelId="{A21860EF-3B09-4BE5-89FF-6E173002BBB6}" srcId="{30827773-D523-41A1-86F1-26E16A8D0BCB}" destId="{5AAA8880-2E95-4BC6-9C93-8AD99255BA26}" srcOrd="3" destOrd="0" parTransId="{CA8C83EF-6B1C-4CA2-BD1E-A0D61456F3BE}" sibTransId="{4D98DF44-3636-4983-96CE-37501C12296A}"/>
    <dgm:cxn modelId="{61AF9174-C604-41DF-AF8D-ED7BFFD948AD}" type="presOf" srcId="{30827773-D523-41A1-86F1-26E16A8D0BCB}" destId="{86D50F05-F729-486A-8941-AC673DEC4D88}" srcOrd="0" destOrd="0" presId="urn:microsoft.com/office/officeart/2005/8/layout/hProcess9"/>
    <dgm:cxn modelId="{504F40CB-EA9F-4C8A-8FCF-6A938A500876}" type="presOf" srcId="{1C6ECE74-B054-4A93-B6A9-05CF0D770625}" destId="{D2AA8655-DC1B-4525-A248-983843961D05}" srcOrd="0" destOrd="0" presId="urn:microsoft.com/office/officeart/2005/8/layout/hProcess9"/>
    <dgm:cxn modelId="{63A5B148-D832-4C13-BB4E-55C343590FE5}" type="presOf" srcId="{A2017225-4E6C-4589-BA17-267549691ECF}" destId="{D0ADB1D0-C4D5-4679-8B93-1670BBF86402}" srcOrd="0" destOrd="0" presId="urn:microsoft.com/office/officeart/2005/8/layout/hProcess9"/>
    <dgm:cxn modelId="{83A919BC-5243-4F05-82A1-97BFE84FF970}" srcId="{30827773-D523-41A1-86F1-26E16A8D0BCB}" destId="{79765263-43DC-4BC6-86CB-52975A529EE5}" srcOrd="0" destOrd="0" parTransId="{314D0BCE-DF4F-40D5-97F6-9E13B9538867}" sibTransId="{7EA53149-C2BB-4A87-873E-98492968B09F}"/>
    <dgm:cxn modelId="{A5E83FF5-E72F-4803-AA42-39871ACFDAF5}" type="presOf" srcId="{FAF3D6E2-D756-495E-A452-B61408709838}" destId="{2A7458A9-E72A-4F8A-BB7E-19555AFF3D3C}" srcOrd="0" destOrd="0" presId="urn:microsoft.com/office/officeart/2005/8/layout/hProcess9"/>
    <dgm:cxn modelId="{B646B593-79A0-4650-9EB7-F11FFDB8609D}" type="presOf" srcId="{5AAA8880-2E95-4BC6-9C93-8AD99255BA26}" destId="{A42C6777-B6E0-41F7-A0CB-475C492497D4}" srcOrd="0" destOrd="0" presId="urn:microsoft.com/office/officeart/2005/8/layout/hProcess9"/>
    <dgm:cxn modelId="{A45E95C6-4800-4019-91A0-94BAF50CF357}" type="presOf" srcId="{79765263-43DC-4BC6-86CB-52975A529EE5}" destId="{A9DBBB2A-C4E3-4593-B505-73D836CB30F9}" srcOrd="0" destOrd="0" presId="urn:microsoft.com/office/officeart/2005/8/layout/hProcess9"/>
    <dgm:cxn modelId="{F545EC30-8ECE-4EE1-B530-92B54809CC2F}" srcId="{30827773-D523-41A1-86F1-26E16A8D0BCB}" destId="{A2017225-4E6C-4589-BA17-267549691ECF}" srcOrd="1" destOrd="0" parTransId="{84FE417F-40B0-410F-8E6C-5A0FC4BA8670}" sibTransId="{61E7563D-BE08-4808-94EA-63C9BC8C4BA6}"/>
    <dgm:cxn modelId="{4784587B-63F7-48D3-93B7-6F7E52BFED5B}" type="presParOf" srcId="{86D50F05-F729-486A-8941-AC673DEC4D88}" destId="{74BD7ADD-843D-49EC-A005-9A533800FB10}" srcOrd="0" destOrd="0" presId="urn:microsoft.com/office/officeart/2005/8/layout/hProcess9"/>
    <dgm:cxn modelId="{26AC6AC9-2CC2-408C-AF4C-3E4F547864FF}" type="presParOf" srcId="{86D50F05-F729-486A-8941-AC673DEC4D88}" destId="{50358859-7BD3-41FD-9F1E-9B5D9A58B432}" srcOrd="1" destOrd="0" presId="urn:microsoft.com/office/officeart/2005/8/layout/hProcess9"/>
    <dgm:cxn modelId="{CF195298-B04E-437E-86A3-3CBC8DF3AE6A}" type="presParOf" srcId="{50358859-7BD3-41FD-9F1E-9B5D9A58B432}" destId="{A9DBBB2A-C4E3-4593-B505-73D836CB30F9}" srcOrd="0" destOrd="0" presId="urn:microsoft.com/office/officeart/2005/8/layout/hProcess9"/>
    <dgm:cxn modelId="{626E05F8-0035-4C16-AF9C-CC4444BF4B38}" type="presParOf" srcId="{50358859-7BD3-41FD-9F1E-9B5D9A58B432}" destId="{D8FEE607-10CE-4642-9FC7-B144F0AED8CA}" srcOrd="1" destOrd="0" presId="urn:microsoft.com/office/officeart/2005/8/layout/hProcess9"/>
    <dgm:cxn modelId="{85FB705C-D0D4-40E9-A5B4-0AC918976A46}" type="presParOf" srcId="{50358859-7BD3-41FD-9F1E-9B5D9A58B432}" destId="{D0ADB1D0-C4D5-4679-8B93-1670BBF86402}" srcOrd="2" destOrd="0" presId="urn:microsoft.com/office/officeart/2005/8/layout/hProcess9"/>
    <dgm:cxn modelId="{1D5ED983-5179-4119-8BF4-4438AB405918}" type="presParOf" srcId="{50358859-7BD3-41FD-9F1E-9B5D9A58B432}" destId="{5489E8A6-E811-408A-BCB9-F9400D326593}" srcOrd="3" destOrd="0" presId="urn:microsoft.com/office/officeart/2005/8/layout/hProcess9"/>
    <dgm:cxn modelId="{85447D8F-EA4A-4C7F-A1AD-8144B3A9C518}" type="presParOf" srcId="{50358859-7BD3-41FD-9F1E-9B5D9A58B432}" destId="{D2AA8655-DC1B-4525-A248-983843961D05}" srcOrd="4" destOrd="0" presId="urn:microsoft.com/office/officeart/2005/8/layout/hProcess9"/>
    <dgm:cxn modelId="{A8C070F1-7A98-4B29-AB4A-8B9233CAFB53}" type="presParOf" srcId="{50358859-7BD3-41FD-9F1E-9B5D9A58B432}" destId="{A39A0963-3481-463C-A3E1-79B0D43FF8E4}" srcOrd="5" destOrd="0" presId="urn:microsoft.com/office/officeart/2005/8/layout/hProcess9"/>
    <dgm:cxn modelId="{6CC8E02F-0880-489C-9E88-6C7FCA0B7F63}" type="presParOf" srcId="{50358859-7BD3-41FD-9F1E-9B5D9A58B432}" destId="{A42C6777-B6E0-41F7-A0CB-475C492497D4}" srcOrd="6" destOrd="0" presId="urn:microsoft.com/office/officeart/2005/8/layout/hProcess9"/>
    <dgm:cxn modelId="{083D3D98-33C9-4984-A80D-7403C5241F55}" type="presParOf" srcId="{50358859-7BD3-41FD-9F1E-9B5D9A58B432}" destId="{8576271A-C1AB-483B-ADA1-BCCCCE55071C}" srcOrd="7" destOrd="0" presId="urn:microsoft.com/office/officeart/2005/8/layout/hProcess9"/>
    <dgm:cxn modelId="{455F01AD-FC52-478E-BD58-7AB654D67C3A}" type="presParOf" srcId="{50358859-7BD3-41FD-9F1E-9B5D9A58B432}" destId="{2A7458A9-E72A-4F8A-BB7E-19555AFF3D3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7BE13F0-5AD1-4E11-8544-F86A36055F4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4AD4BC-F415-4628-AB6E-85EEBA845F7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1274745C-EF5C-49D2-AD29-58BFB70C82F8}" type="parTrans" cxnId="{946B8AE7-2A4A-4656-B9D6-7C4F53B71A3F}">
      <dgm:prSet/>
      <dgm:spPr/>
      <dgm:t>
        <a:bodyPr/>
        <a:lstStyle/>
        <a:p>
          <a:endParaRPr lang="en-US"/>
        </a:p>
      </dgm:t>
    </dgm:pt>
    <dgm:pt modelId="{04793CCC-5008-4410-B701-1C8E2FA50BDF}" type="sibTrans" cxnId="{946B8AE7-2A4A-4656-B9D6-7C4F53B71A3F}">
      <dgm:prSet/>
      <dgm:spPr/>
      <dgm:t>
        <a:bodyPr/>
        <a:lstStyle/>
        <a:p>
          <a:endParaRPr lang="en-US"/>
        </a:p>
      </dgm:t>
    </dgm:pt>
    <dgm:pt modelId="{7508DB58-1B8F-4A80-9CE7-0DE1D55A9C3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BC71FD4-A4C4-4D70-BDEA-448D8466674C}" type="parTrans" cxnId="{352E2223-1A5C-494D-B544-9FABB841CB4E}">
      <dgm:prSet/>
      <dgm:spPr/>
      <dgm:t>
        <a:bodyPr/>
        <a:lstStyle/>
        <a:p>
          <a:endParaRPr lang="en-US"/>
        </a:p>
      </dgm:t>
    </dgm:pt>
    <dgm:pt modelId="{7BDDF3C3-38A3-44C6-ADDD-D766B1E872CC}" type="sibTrans" cxnId="{352E2223-1A5C-494D-B544-9FABB841CB4E}">
      <dgm:prSet/>
      <dgm:spPr/>
      <dgm:t>
        <a:bodyPr/>
        <a:lstStyle/>
        <a:p>
          <a:endParaRPr lang="en-US"/>
        </a:p>
      </dgm:t>
    </dgm:pt>
    <dgm:pt modelId="{240CB505-A148-420A-B6CA-3EB26F06A421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DB7FDB8A-AA4F-4FB3-8511-570468E096A6}" type="parTrans" cxnId="{46334081-DD5C-48F6-809A-8CFE933F3B2E}">
      <dgm:prSet/>
      <dgm:spPr/>
      <dgm:t>
        <a:bodyPr/>
        <a:lstStyle/>
        <a:p>
          <a:endParaRPr lang="en-US"/>
        </a:p>
      </dgm:t>
    </dgm:pt>
    <dgm:pt modelId="{D0C7B218-2575-4235-92A1-96E89DCD0683}" type="sibTrans" cxnId="{46334081-DD5C-48F6-809A-8CFE933F3B2E}">
      <dgm:prSet/>
      <dgm:spPr/>
      <dgm:t>
        <a:bodyPr/>
        <a:lstStyle/>
        <a:p>
          <a:endParaRPr lang="en-US"/>
        </a:p>
      </dgm:t>
    </dgm:pt>
    <dgm:pt modelId="{37C10241-42C5-4D91-8AC4-769C40FF378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10499D2E-6297-4FD5-A694-E3F22C24FF23}" type="parTrans" cxnId="{332A3DEB-F563-4E0A-BCD4-72C88EE0D9FC}">
      <dgm:prSet/>
      <dgm:spPr/>
      <dgm:t>
        <a:bodyPr/>
        <a:lstStyle/>
        <a:p>
          <a:endParaRPr lang="en-US"/>
        </a:p>
      </dgm:t>
    </dgm:pt>
    <dgm:pt modelId="{88B9AA8F-3150-4EC5-83EF-28EA2E5A617D}" type="sibTrans" cxnId="{332A3DEB-F563-4E0A-BCD4-72C88EE0D9FC}">
      <dgm:prSet/>
      <dgm:spPr/>
      <dgm:t>
        <a:bodyPr/>
        <a:lstStyle/>
        <a:p>
          <a:endParaRPr lang="en-US"/>
        </a:p>
      </dgm:t>
    </dgm:pt>
    <dgm:pt modelId="{BFFB00E7-4370-4922-B86C-9B2AA9CE522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AA9F153-AF4A-4356-B2E9-94DE50DAEFEE}" type="parTrans" cxnId="{553D4075-573F-4797-8EFC-BD45071490D5}">
      <dgm:prSet/>
      <dgm:spPr/>
      <dgm:t>
        <a:bodyPr/>
        <a:lstStyle/>
        <a:p>
          <a:endParaRPr lang="en-US"/>
        </a:p>
      </dgm:t>
    </dgm:pt>
    <dgm:pt modelId="{4DC1C5ED-6441-44A5-8FA7-2A53BB94B0FD}" type="sibTrans" cxnId="{553D4075-573F-4797-8EFC-BD45071490D5}">
      <dgm:prSet/>
      <dgm:spPr/>
      <dgm:t>
        <a:bodyPr/>
        <a:lstStyle/>
        <a:p>
          <a:endParaRPr lang="en-US"/>
        </a:p>
      </dgm:t>
    </dgm:pt>
    <dgm:pt modelId="{8EA039CB-25B9-4AEC-B387-A6F814AE554F}" type="pres">
      <dgm:prSet presAssocID="{27BE13F0-5AD1-4E11-8544-F86A36055F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580B1-7688-4117-8E8B-57F657B1C208}" type="pres">
      <dgm:prSet presAssocID="{1B4AD4BC-F415-4628-AB6E-85EEBA845F7C}" presName="node" presStyleLbl="node1" presStyleIdx="0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89E20-2D17-4A24-9B02-30711C235A9F}" type="pres">
      <dgm:prSet presAssocID="{1B4AD4BC-F415-4628-AB6E-85EEBA845F7C}" presName="spNode" presStyleCnt="0"/>
      <dgm:spPr/>
      <dgm:t>
        <a:bodyPr/>
        <a:lstStyle/>
        <a:p>
          <a:endParaRPr lang="en-US"/>
        </a:p>
      </dgm:t>
    </dgm:pt>
    <dgm:pt modelId="{FE3C9F20-4C46-4F8F-85DD-79F815C18752}" type="pres">
      <dgm:prSet presAssocID="{04793CCC-5008-4410-B701-1C8E2FA50BD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9A2A5E0-C948-40FF-82DF-436E10F15006}" type="pres">
      <dgm:prSet presAssocID="{7508DB58-1B8F-4A80-9CE7-0DE1D55A9C3C}" presName="node" presStyleLbl="node1" presStyleIdx="1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2967C-B04F-46F0-B673-B5E282149EFB}" type="pres">
      <dgm:prSet presAssocID="{7508DB58-1B8F-4A80-9CE7-0DE1D55A9C3C}" presName="spNode" presStyleCnt="0"/>
      <dgm:spPr/>
      <dgm:t>
        <a:bodyPr/>
        <a:lstStyle/>
        <a:p>
          <a:endParaRPr lang="en-US"/>
        </a:p>
      </dgm:t>
    </dgm:pt>
    <dgm:pt modelId="{FF1B2630-A85B-459F-BD63-306EDC3BF32E}" type="pres">
      <dgm:prSet presAssocID="{7BDDF3C3-38A3-44C6-ADDD-D766B1E872C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AB38A0C-82FF-4525-96B6-59E99F1F8F19}" type="pres">
      <dgm:prSet presAssocID="{240CB505-A148-420A-B6CA-3EB26F06A421}" presName="node" presStyleLbl="node1" presStyleIdx="2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AE075-1D92-4119-BD9B-C9B8CE4F9F9F}" type="pres">
      <dgm:prSet presAssocID="{240CB505-A148-420A-B6CA-3EB26F06A421}" presName="spNode" presStyleCnt="0"/>
      <dgm:spPr/>
      <dgm:t>
        <a:bodyPr/>
        <a:lstStyle/>
        <a:p>
          <a:endParaRPr lang="en-US"/>
        </a:p>
      </dgm:t>
    </dgm:pt>
    <dgm:pt modelId="{30C090FB-5AAA-4380-B315-066E7B02A5FB}" type="pres">
      <dgm:prSet presAssocID="{D0C7B218-2575-4235-92A1-96E89DCD068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AEC5F49-C532-487F-AAC0-78906E1B3D96}" type="pres">
      <dgm:prSet presAssocID="{37C10241-42C5-4D91-8AC4-769C40FF3789}" presName="node" presStyleLbl="node1" presStyleIdx="3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29538-DFB4-4CDB-B0C0-2BDF5C37ED53}" type="pres">
      <dgm:prSet presAssocID="{37C10241-42C5-4D91-8AC4-769C40FF3789}" presName="spNode" presStyleCnt="0"/>
      <dgm:spPr/>
      <dgm:t>
        <a:bodyPr/>
        <a:lstStyle/>
        <a:p>
          <a:endParaRPr lang="en-US"/>
        </a:p>
      </dgm:t>
    </dgm:pt>
    <dgm:pt modelId="{36EB913C-5DC9-4ABC-96D1-80E907DD46CC}" type="pres">
      <dgm:prSet presAssocID="{88B9AA8F-3150-4EC5-83EF-28EA2E5A617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C608776-F366-4775-918A-A599F1F837D6}" type="pres">
      <dgm:prSet presAssocID="{BFFB00E7-4370-4922-B86C-9B2AA9CE522E}" presName="node" presStyleLbl="node1" presStyleIdx="4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97A38-F617-4C57-A5C4-D6B2E88579C5}" type="pres">
      <dgm:prSet presAssocID="{BFFB00E7-4370-4922-B86C-9B2AA9CE522E}" presName="spNode" presStyleCnt="0"/>
      <dgm:spPr/>
      <dgm:t>
        <a:bodyPr/>
        <a:lstStyle/>
        <a:p>
          <a:endParaRPr lang="en-US"/>
        </a:p>
      </dgm:t>
    </dgm:pt>
    <dgm:pt modelId="{A08A06BC-5FA5-4840-A6D0-F1ABD4BEDFC0}" type="pres">
      <dgm:prSet presAssocID="{4DC1C5ED-6441-44A5-8FA7-2A53BB94B0F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230B381-0AEF-485B-8129-D6D364903563}" type="presOf" srcId="{27BE13F0-5AD1-4E11-8544-F86A36055F4E}" destId="{8EA039CB-25B9-4AEC-B387-A6F814AE554F}" srcOrd="0" destOrd="0" presId="urn:microsoft.com/office/officeart/2005/8/layout/cycle5"/>
    <dgm:cxn modelId="{332A3DEB-F563-4E0A-BCD4-72C88EE0D9FC}" srcId="{27BE13F0-5AD1-4E11-8544-F86A36055F4E}" destId="{37C10241-42C5-4D91-8AC4-769C40FF3789}" srcOrd="3" destOrd="0" parTransId="{10499D2E-6297-4FD5-A694-E3F22C24FF23}" sibTransId="{88B9AA8F-3150-4EC5-83EF-28EA2E5A617D}"/>
    <dgm:cxn modelId="{A56B3639-1649-45E8-ACBD-9927A7DE0943}" type="presOf" srcId="{7BDDF3C3-38A3-44C6-ADDD-D766B1E872CC}" destId="{FF1B2630-A85B-459F-BD63-306EDC3BF32E}" srcOrd="0" destOrd="0" presId="urn:microsoft.com/office/officeart/2005/8/layout/cycle5"/>
    <dgm:cxn modelId="{32FC72E2-91CA-4F83-A775-18DD112F5682}" type="presOf" srcId="{37C10241-42C5-4D91-8AC4-769C40FF3789}" destId="{5AEC5F49-C532-487F-AAC0-78906E1B3D96}" srcOrd="0" destOrd="0" presId="urn:microsoft.com/office/officeart/2005/8/layout/cycle5"/>
    <dgm:cxn modelId="{7FF62579-AE6B-4ABC-812C-F9F7FD1EF506}" type="presOf" srcId="{1B4AD4BC-F415-4628-AB6E-85EEBA845F7C}" destId="{CE2580B1-7688-4117-8E8B-57F657B1C208}" srcOrd="0" destOrd="0" presId="urn:microsoft.com/office/officeart/2005/8/layout/cycle5"/>
    <dgm:cxn modelId="{946B8AE7-2A4A-4656-B9D6-7C4F53B71A3F}" srcId="{27BE13F0-5AD1-4E11-8544-F86A36055F4E}" destId="{1B4AD4BC-F415-4628-AB6E-85EEBA845F7C}" srcOrd="0" destOrd="0" parTransId="{1274745C-EF5C-49D2-AD29-58BFB70C82F8}" sibTransId="{04793CCC-5008-4410-B701-1C8E2FA50BDF}"/>
    <dgm:cxn modelId="{506634B7-626A-440E-81F5-347FA37F6769}" type="presOf" srcId="{04793CCC-5008-4410-B701-1C8E2FA50BDF}" destId="{FE3C9F20-4C46-4F8F-85DD-79F815C18752}" srcOrd="0" destOrd="0" presId="urn:microsoft.com/office/officeart/2005/8/layout/cycle5"/>
    <dgm:cxn modelId="{553D4075-573F-4797-8EFC-BD45071490D5}" srcId="{27BE13F0-5AD1-4E11-8544-F86A36055F4E}" destId="{BFFB00E7-4370-4922-B86C-9B2AA9CE522E}" srcOrd="4" destOrd="0" parTransId="{DAA9F153-AF4A-4356-B2E9-94DE50DAEFEE}" sibTransId="{4DC1C5ED-6441-44A5-8FA7-2A53BB94B0FD}"/>
    <dgm:cxn modelId="{309891B2-6010-4CD0-A8C1-3A669BB9B6FA}" type="presOf" srcId="{BFFB00E7-4370-4922-B86C-9B2AA9CE522E}" destId="{DC608776-F366-4775-918A-A599F1F837D6}" srcOrd="0" destOrd="0" presId="urn:microsoft.com/office/officeart/2005/8/layout/cycle5"/>
    <dgm:cxn modelId="{352E2223-1A5C-494D-B544-9FABB841CB4E}" srcId="{27BE13F0-5AD1-4E11-8544-F86A36055F4E}" destId="{7508DB58-1B8F-4A80-9CE7-0DE1D55A9C3C}" srcOrd="1" destOrd="0" parTransId="{2BC71FD4-A4C4-4D70-BDEA-448D8466674C}" sibTransId="{7BDDF3C3-38A3-44C6-ADDD-D766B1E872CC}"/>
    <dgm:cxn modelId="{97E4B4D6-16CD-4B14-AFEF-798B8342242D}" type="presOf" srcId="{7508DB58-1B8F-4A80-9CE7-0DE1D55A9C3C}" destId="{B9A2A5E0-C948-40FF-82DF-436E10F15006}" srcOrd="0" destOrd="0" presId="urn:microsoft.com/office/officeart/2005/8/layout/cycle5"/>
    <dgm:cxn modelId="{46334081-DD5C-48F6-809A-8CFE933F3B2E}" srcId="{27BE13F0-5AD1-4E11-8544-F86A36055F4E}" destId="{240CB505-A148-420A-B6CA-3EB26F06A421}" srcOrd="2" destOrd="0" parTransId="{DB7FDB8A-AA4F-4FB3-8511-570468E096A6}" sibTransId="{D0C7B218-2575-4235-92A1-96E89DCD0683}"/>
    <dgm:cxn modelId="{C57E608A-D85F-4851-B41A-D1B8E8858452}" type="presOf" srcId="{4DC1C5ED-6441-44A5-8FA7-2A53BB94B0FD}" destId="{A08A06BC-5FA5-4840-A6D0-F1ABD4BEDFC0}" srcOrd="0" destOrd="0" presId="urn:microsoft.com/office/officeart/2005/8/layout/cycle5"/>
    <dgm:cxn modelId="{B3176196-6B44-4115-BBBB-ED1BE15D049F}" type="presOf" srcId="{88B9AA8F-3150-4EC5-83EF-28EA2E5A617D}" destId="{36EB913C-5DC9-4ABC-96D1-80E907DD46CC}" srcOrd="0" destOrd="0" presId="urn:microsoft.com/office/officeart/2005/8/layout/cycle5"/>
    <dgm:cxn modelId="{7E03D5A8-DF55-4B8F-A8F7-9EC60F515FB5}" type="presOf" srcId="{D0C7B218-2575-4235-92A1-96E89DCD0683}" destId="{30C090FB-5AAA-4380-B315-066E7B02A5FB}" srcOrd="0" destOrd="0" presId="urn:microsoft.com/office/officeart/2005/8/layout/cycle5"/>
    <dgm:cxn modelId="{24F63EC9-59EA-400C-A03A-2D61081454B4}" type="presOf" srcId="{240CB505-A148-420A-B6CA-3EB26F06A421}" destId="{0AB38A0C-82FF-4525-96B6-59E99F1F8F19}" srcOrd="0" destOrd="0" presId="urn:microsoft.com/office/officeart/2005/8/layout/cycle5"/>
    <dgm:cxn modelId="{5A428533-9AD8-45F1-80DE-D117139FA910}" type="presParOf" srcId="{8EA039CB-25B9-4AEC-B387-A6F814AE554F}" destId="{CE2580B1-7688-4117-8E8B-57F657B1C208}" srcOrd="0" destOrd="0" presId="urn:microsoft.com/office/officeart/2005/8/layout/cycle5"/>
    <dgm:cxn modelId="{1ADC21F3-9508-406B-9EE0-BFF379CF7FE5}" type="presParOf" srcId="{8EA039CB-25B9-4AEC-B387-A6F814AE554F}" destId="{A4889E20-2D17-4A24-9B02-30711C235A9F}" srcOrd="1" destOrd="0" presId="urn:microsoft.com/office/officeart/2005/8/layout/cycle5"/>
    <dgm:cxn modelId="{7B8CD42A-1254-4423-ACA5-D3334143B8D3}" type="presParOf" srcId="{8EA039CB-25B9-4AEC-B387-A6F814AE554F}" destId="{FE3C9F20-4C46-4F8F-85DD-79F815C18752}" srcOrd="2" destOrd="0" presId="urn:microsoft.com/office/officeart/2005/8/layout/cycle5"/>
    <dgm:cxn modelId="{B5C508F0-932E-4509-B2EF-E0601274942B}" type="presParOf" srcId="{8EA039CB-25B9-4AEC-B387-A6F814AE554F}" destId="{B9A2A5E0-C948-40FF-82DF-436E10F15006}" srcOrd="3" destOrd="0" presId="urn:microsoft.com/office/officeart/2005/8/layout/cycle5"/>
    <dgm:cxn modelId="{2FDC5CF3-4E98-4302-9E13-4C4F226A3A31}" type="presParOf" srcId="{8EA039CB-25B9-4AEC-B387-A6F814AE554F}" destId="{10D2967C-B04F-46F0-B673-B5E282149EFB}" srcOrd="4" destOrd="0" presId="urn:microsoft.com/office/officeart/2005/8/layout/cycle5"/>
    <dgm:cxn modelId="{7BEEC1A4-DFC8-4127-B709-29C833142CAC}" type="presParOf" srcId="{8EA039CB-25B9-4AEC-B387-A6F814AE554F}" destId="{FF1B2630-A85B-459F-BD63-306EDC3BF32E}" srcOrd="5" destOrd="0" presId="urn:microsoft.com/office/officeart/2005/8/layout/cycle5"/>
    <dgm:cxn modelId="{BF5503BC-024D-45E5-A776-A55A4CCD85F2}" type="presParOf" srcId="{8EA039CB-25B9-4AEC-B387-A6F814AE554F}" destId="{0AB38A0C-82FF-4525-96B6-59E99F1F8F19}" srcOrd="6" destOrd="0" presId="urn:microsoft.com/office/officeart/2005/8/layout/cycle5"/>
    <dgm:cxn modelId="{CBCCA34C-AB78-4C48-9E4C-FE4E5583763A}" type="presParOf" srcId="{8EA039CB-25B9-4AEC-B387-A6F814AE554F}" destId="{460AE075-1D92-4119-BD9B-C9B8CE4F9F9F}" srcOrd="7" destOrd="0" presId="urn:microsoft.com/office/officeart/2005/8/layout/cycle5"/>
    <dgm:cxn modelId="{D80571E2-45CC-4E4B-B370-C00AF286C4DC}" type="presParOf" srcId="{8EA039CB-25B9-4AEC-B387-A6F814AE554F}" destId="{30C090FB-5AAA-4380-B315-066E7B02A5FB}" srcOrd="8" destOrd="0" presId="urn:microsoft.com/office/officeart/2005/8/layout/cycle5"/>
    <dgm:cxn modelId="{37ACB530-FEF0-4640-90BA-49BE4C2A3EAB}" type="presParOf" srcId="{8EA039CB-25B9-4AEC-B387-A6F814AE554F}" destId="{5AEC5F49-C532-487F-AAC0-78906E1B3D96}" srcOrd="9" destOrd="0" presId="urn:microsoft.com/office/officeart/2005/8/layout/cycle5"/>
    <dgm:cxn modelId="{85679A58-03ED-411B-8DB1-BF09EB6D295B}" type="presParOf" srcId="{8EA039CB-25B9-4AEC-B387-A6F814AE554F}" destId="{48929538-DFB4-4CDB-B0C0-2BDF5C37ED53}" srcOrd="10" destOrd="0" presId="urn:microsoft.com/office/officeart/2005/8/layout/cycle5"/>
    <dgm:cxn modelId="{E0A8F338-22B8-40DA-A5D0-25EBC407B45F}" type="presParOf" srcId="{8EA039CB-25B9-4AEC-B387-A6F814AE554F}" destId="{36EB913C-5DC9-4ABC-96D1-80E907DD46CC}" srcOrd="11" destOrd="0" presId="urn:microsoft.com/office/officeart/2005/8/layout/cycle5"/>
    <dgm:cxn modelId="{AA863CB7-FABA-418E-A8FB-E0D29F8A7D1E}" type="presParOf" srcId="{8EA039CB-25B9-4AEC-B387-A6F814AE554F}" destId="{DC608776-F366-4775-918A-A599F1F837D6}" srcOrd="12" destOrd="0" presId="urn:microsoft.com/office/officeart/2005/8/layout/cycle5"/>
    <dgm:cxn modelId="{45E4C2FE-858D-4033-A137-93E7D60557EF}" type="presParOf" srcId="{8EA039CB-25B9-4AEC-B387-A6F814AE554F}" destId="{10D97A38-F617-4C57-A5C4-D6B2E88579C5}" srcOrd="13" destOrd="0" presId="urn:microsoft.com/office/officeart/2005/8/layout/cycle5"/>
    <dgm:cxn modelId="{BC9F68A7-5200-46C2-8118-48D964C35436}" type="presParOf" srcId="{8EA039CB-25B9-4AEC-B387-A6F814AE554F}" destId="{A08A06BC-5FA5-4840-A6D0-F1ABD4BEDFC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7BE13F0-5AD1-4E11-8544-F86A36055F4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4AD4BC-F415-4628-AB6E-85EEBA845F7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1274745C-EF5C-49D2-AD29-58BFB70C82F8}" type="parTrans" cxnId="{946B8AE7-2A4A-4656-B9D6-7C4F53B71A3F}">
      <dgm:prSet/>
      <dgm:spPr/>
      <dgm:t>
        <a:bodyPr/>
        <a:lstStyle/>
        <a:p>
          <a:endParaRPr lang="en-US"/>
        </a:p>
      </dgm:t>
    </dgm:pt>
    <dgm:pt modelId="{04793CCC-5008-4410-B701-1C8E2FA50BDF}" type="sibTrans" cxnId="{946B8AE7-2A4A-4656-B9D6-7C4F53B71A3F}">
      <dgm:prSet/>
      <dgm:spPr/>
      <dgm:t>
        <a:bodyPr/>
        <a:lstStyle/>
        <a:p>
          <a:endParaRPr lang="en-US"/>
        </a:p>
      </dgm:t>
    </dgm:pt>
    <dgm:pt modelId="{7508DB58-1B8F-4A80-9CE7-0DE1D55A9C3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BC71FD4-A4C4-4D70-BDEA-448D8466674C}" type="parTrans" cxnId="{352E2223-1A5C-494D-B544-9FABB841CB4E}">
      <dgm:prSet/>
      <dgm:spPr/>
      <dgm:t>
        <a:bodyPr/>
        <a:lstStyle/>
        <a:p>
          <a:endParaRPr lang="en-US"/>
        </a:p>
      </dgm:t>
    </dgm:pt>
    <dgm:pt modelId="{7BDDF3C3-38A3-44C6-ADDD-D766B1E872CC}" type="sibTrans" cxnId="{352E2223-1A5C-494D-B544-9FABB841CB4E}">
      <dgm:prSet/>
      <dgm:spPr/>
      <dgm:t>
        <a:bodyPr/>
        <a:lstStyle/>
        <a:p>
          <a:endParaRPr lang="en-US"/>
        </a:p>
      </dgm:t>
    </dgm:pt>
    <dgm:pt modelId="{240CB505-A148-420A-B6CA-3EB26F06A421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DB7FDB8A-AA4F-4FB3-8511-570468E096A6}" type="parTrans" cxnId="{46334081-DD5C-48F6-809A-8CFE933F3B2E}">
      <dgm:prSet/>
      <dgm:spPr/>
      <dgm:t>
        <a:bodyPr/>
        <a:lstStyle/>
        <a:p>
          <a:endParaRPr lang="en-US"/>
        </a:p>
      </dgm:t>
    </dgm:pt>
    <dgm:pt modelId="{D0C7B218-2575-4235-92A1-96E89DCD0683}" type="sibTrans" cxnId="{46334081-DD5C-48F6-809A-8CFE933F3B2E}">
      <dgm:prSet/>
      <dgm:spPr/>
      <dgm:t>
        <a:bodyPr/>
        <a:lstStyle/>
        <a:p>
          <a:endParaRPr lang="en-US"/>
        </a:p>
      </dgm:t>
    </dgm:pt>
    <dgm:pt modelId="{37C10241-42C5-4D91-8AC4-769C40FF3789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10499D2E-6297-4FD5-A694-E3F22C24FF23}" type="parTrans" cxnId="{332A3DEB-F563-4E0A-BCD4-72C88EE0D9FC}">
      <dgm:prSet/>
      <dgm:spPr/>
      <dgm:t>
        <a:bodyPr/>
        <a:lstStyle/>
        <a:p>
          <a:endParaRPr lang="en-US"/>
        </a:p>
      </dgm:t>
    </dgm:pt>
    <dgm:pt modelId="{88B9AA8F-3150-4EC5-83EF-28EA2E5A617D}" type="sibTrans" cxnId="{332A3DEB-F563-4E0A-BCD4-72C88EE0D9FC}">
      <dgm:prSet/>
      <dgm:spPr/>
      <dgm:t>
        <a:bodyPr/>
        <a:lstStyle/>
        <a:p>
          <a:endParaRPr lang="en-US"/>
        </a:p>
      </dgm:t>
    </dgm:pt>
    <dgm:pt modelId="{BFFB00E7-4370-4922-B86C-9B2AA9CE522E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AA9F153-AF4A-4356-B2E9-94DE50DAEFEE}" type="parTrans" cxnId="{553D4075-573F-4797-8EFC-BD45071490D5}">
      <dgm:prSet/>
      <dgm:spPr/>
      <dgm:t>
        <a:bodyPr/>
        <a:lstStyle/>
        <a:p>
          <a:endParaRPr lang="en-US"/>
        </a:p>
      </dgm:t>
    </dgm:pt>
    <dgm:pt modelId="{4DC1C5ED-6441-44A5-8FA7-2A53BB94B0FD}" type="sibTrans" cxnId="{553D4075-573F-4797-8EFC-BD45071490D5}">
      <dgm:prSet/>
      <dgm:spPr/>
      <dgm:t>
        <a:bodyPr/>
        <a:lstStyle/>
        <a:p>
          <a:endParaRPr lang="en-US"/>
        </a:p>
      </dgm:t>
    </dgm:pt>
    <dgm:pt modelId="{8EA039CB-25B9-4AEC-B387-A6F814AE554F}" type="pres">
      <dgm:prSet presAssocID="{27BE13F0-5AD1-4E11-8544-F86A36055F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580B1-7688-4117-8E8B-57F657B1C208}" type="pres">
      <dgm:prSet presAssocID="{1B4AD4BC-F415-4628-AB6E-85EEBA845F7C}" presName="node" presStyleLbl="node1" presStyleIdx="0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89E20-2D17-4A24-9B02-30711C235A9F}" type="pres">
      <dgm:prSet presAssocID="{1B4AD4BC-F415-4628-AB6E-85EEBA845F7C}" presName="spNode" presStyleCnt="0"/>
      <dgm:spPr/>
      <dgm:t>
        <a:bodyPr/>
        <a:lstStyle/>
        <a:p>
          <a:endParaRPr lang="en-US"/>
        </a:p>
      </dgm:t>
    </dgm:pt>
    <dgm:pt modelId="{FE3C9F20-4C46-4F8F-85DD-79F815C18752}" type="pres">
      <dgm:prSet presAssocID="{04793CCC-5008-4410-B701-1C8E2FA50BD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9A2A5E0-C948-40FF-82DF-436E10F15006}" type="pres">
      <dgm:prSet presAssocID="{7508DB58-1B8F-4A80-9CE7-0DE1D55A9C3C}" presName="node" presStyleLbl="node1" presStyleIdx="1" presStyleCnt="5" custScaleX="118044" custRadScaleRad="92945" custRadScaleInc="-10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2967C-B04F-46F0-B673-B5E282149EFB}" type="pres">
      <dgm:prSet presAssocID="{7508DB58-1B8F-4A80-9CE7-0DE1D55A9C3C}" presName="spNode" presStyleCnt="0"/>
      <dgm:spPr/>
      <dgm:t>
        <a:bodyPr/>
        <a:lstStyle/>
        <a:p>
          <a:endParaRPr lang="en-US"/>
        </a:p>
      </dgm:t>
    </dgm:pt>
    <dgm:pt modelId="{FF1B2630-A85B-459F-BD63-306EDC3BF32E}" type="pres">
      <dgm:prSet presAssocID="{7BDDF3C3-38A3-44C6-ADDD-D766B1E872C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AB38A0C-82FF-4525-96B6-59E99F1F8F19}" type="pres">
      <dgm:prSet presAssocID="{240CB505-A148-420A-B6CA-3EB26F06A421}" presName="node" presStyleLbl="node1" presStyleIdx="2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AE075-1D92-4119-BD9B-C9B8CE4F9F9F}" type="pres">
      <dgm:prSet presAssocID="{240CB505-A148-420A-B6CA-3EB26F06A421}" presName="spNode" presStyleCnt="0"/>
      <dgm:spPr/>
      <dgm:t>
        <a:bodyPr/>
        <a:lstStyle/>
        <a:p>
          <a:endParaRPr lang="en-US"/>
        </a:p>
      </dgm:t>
    </dgm:pt>
    <dgm:pt modelId="{30C090FB-5AAA-4380-B315-066E7B02A5FB}" type="pres">
      <dgm:prSet presAssocID="{D0C7B218-2575-4235-92A1-96E89DCD068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AEC5F49-C532-487F-AAC0-78906E1B3D96}" type="pres">
      <dgm:prSet presAssocID="{37C10241-42C5-4D91-8AC4-769C40FF3789}" presName="node" presStyleLbl="node1" presStyleIdx="3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29538-DFB4-4CDB-B0C0-2BDF5C37ED53}" type="pres">
      <dgm:prSet presAssocID="{37C10241-42C5-4D91-8AC4-769C40FF3789}" presName="spNode" presStyleCnt="0"/>
      <dgm:spPr/>
      <dgm:t>
        <a:bodyPr/>
        <a:lstStyle/>
        <a:p>
          <a:endParaRPr lang="en-US"/>
        </a:p>
      </dgm:t>
    </dgm:pt>
    <dgm:pt modelId="{36EB913C-5DC9-4ABC-96D1-80E907DD46CC}" type="pres">
      <dgm:prSet presAssocID="{88B9AA8F-3150-4EC5-83EF-28EA2E5A617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C608776-F366-4775-918A-A599F1F837D6}" type="pres">
      <dgm:prSet presAssocID="{BFFB00E7-4370-4922-B86C-9B2AA9CE522E}" presName="node" presStyleLbl="node1" presStyleIdx="4" presStyleCnt="5" custScaleX="11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97A38-F617-4C57-A5C4-D6B2E88579C5}" type="pres">
      <dgm:prSet presAssocID="{BFFB00E7-4370-4922-B86C-9B2AA9CE522E}" presName="spNode" presStyleCnt="0"/>
      <dgm:spPr/>
      <dgm:t>
        <a:bodyPr/>
        <a:lstStyle/>
        <a:p>
          <a:endParaRPr lang="en-US"/>
        </a:p>
      </dgm:t>
    </dgm:pt>
    <dgm:pt modelId="{A08A06BC-5FA5-4840-A6D0-F1ABD4BEDFC0}" type="pres">
      <dgm:prSet presAssocID="{4DC1C5ED-6441-44A5-8FA7-2A53BB94B0F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FFB4B46-C7EE-4952-A524-884AC6ED1FE9}" type="presOf" srcId="{240CB505-A148-420A-B6CA-3EB26F06A421}" destId="{0AB38A0C-82FF-4525-96B6-59E99F1F8F19}" srcOrd="0" destOrd="0" presId="urn:microsoft.com/office/officeart/2005/8/layout/cycle5"/>
    <dgm:cxn modelId="{332A3DEB-F563-4E0A-BCD4-72C88EE0D9FC}" srcId="{27BE13F0-5AD1-4E11-8544-F86A36055F4E}" destId="{37C10241-42C5-4D91-8AC4-769C40FF3789}" srcOrd="3" destOrd="0" parTransId="{10499D2E-6297-4FD5-A694-E3F22C24FF23}" sibTransId="{88B9AA8F-3150-4EC5-83EF-28EA2E5A617D}"/>
    <dgm:cxn modelId="{860D305D-D8FF-4704-89FA-6F6CC8AC14D0}" type="presOf" srcId="{D0C7B218-2575-4235-92A1-96E89DCD0683}" destId="{30C090FB-5AAA-4380-B315-066E7B02A5FB}" srcOrd="0" destOrd="0" presId="urn:microsoft.com/office/officeart/2005/8/layout/cycle5"/>
    <dgm:cxn modelId="{DDC60C45-0FD9-440A-98B9-54E28C27AB07}" type="presOf" srcId="{4DC1C5ED-6441-44A5-8FA7-2A53BB94B0FD}" destId="{A08A06BC-5FA5-4840-A6D0-F1ABD4BEDFC0}" srcOrd="0" destOrd="0" presId="urn:microsoft.com/office/officeart/2005/8/layout/cycle5"/>
    <dgm:cxn modelId="{E10DE26D-96A2-4172-9946-C51329F94585}" type="presOf" srcId="{7508DB58-1B8F-4A80-9CE7-0DE1D55A9C3C}" destId="{B9A2A5E0-C948-40FF-82DF-436E10F15006}" srcOrd="0" destOrd="0" presId="urn:microsoft.com/office/officeart/2005/8/layout/cycle5"/>
    <dgm:cxn modelId="{946B8AE7-2A4A-4656-B9D6-7C4F53B71A3F}" srcId="{27BE13F0-5AD1-4E11-8544-F86A36055F4E}" destId="{1B4AD4BC-F415-4628-AB6E-85EEBA845F7C}" srcOrd="0" destOrd="0" parTransId="{1274745C-EF5C-49D2-AD29-58BFB70C82F8}" sibTransId="{04793CCC-5008-4410-B701-1C8E2FA50BDF}"/>
    <dgm:cxn modelId="{EDB80F5D-8F2C-4553-ACE0-AF4B232DCC3A}" type="presOf" srcId="{04793CCC-5008-4410-B701-1C8E2FA50BDF}" destId="{FE3C9F20-4C46-4F8F-85DD-79F815C18752}" srcOrd="0" destOrd="0" presId="urn:microsoft.com/office/officeart/2005/8/layout/cycle5"/>
    <dgm:cxn modelId="{8A2CE8D2-19F4-47AC-A371-7D9EE58A1D27}" type="presOf" srcId="{88B9AA8F-3150-4EC5-83EF-28EA2E5A617D}" destId="{36EB913C-5DC9-4ABC-96D1-80E907DD46CC}" srcOrd="0" destOrd="0" presId="urn:microsoft.com/office/officeart/2005/8/layout/cycle5"/>
    <dgm:cxn modelId="{63FF135A-AD62-4B15-B852-1BA6F7265063}" type="presOf" srcId="{37C10241-42C5-4D91-8AC4-769C40FF3789}" destId="{5AEC5F49-C532-487F-AAC0-78906E1B3D96}" srcOrd="0" destOrd="0" presId="urn:microsoft.com/office/officeart/2005/8/layout/cycle5"/>
    <dgm:cxn modelId="{9150DA8C-9DF5-409A-8F7D-9E3333099F19}" type="presOf" srcId="{7BDDF3C3-38A3-44C6-ADDD-D766B1E872CC}" destId="{FF1B2630-A85B-459F-BD63-306EDC3BF32E}" srcOrd="0" destOrd="0" presId="urn:microsoft.com/office/officeart/2005/8/layout/cycle5"/>
    <dgm:cxn modelId="{553D4075-573F-4797-8EFC-BD45071490D5}" srcId="{27BE13F0-5AD1-4E11-8544-F86A36055F4E}" destId="{BFFB00E7-4370-4922-B86C-9B2AA9CE522E}" srcOrd="4" destOrd="0" parTransId="{DAA9F153-AF4A-4356-B2E9-94DE50DAEFEE}" sibTransId="{4DC1C5ED-6441-44A5-8FA7-2A53BB94B0FD}"/>
    <dgm:cxn modelId="{352E2223-1A5C-494D-B544-9FABB841CB4E}" srcId="{27BE13F0-5AD1-4E11-8544-F86A36055F4E}" destId="{7508DB58-1B8F-4A80-9CE7-0DE1D55A9C3C}" srcOrd="1" destOrd="0" parTransId="{2BC71FD4-A4C4-4D70-BDEA-448D8466674C}" sibTransId="{7BDDF3C3-38A3-44C6-ADDD-D766B1E872CC}"/>
    <dgm:cxn modelId="{46334081-DD5C-48F6-809A-8CFE933F3B2E}" srcId="{27BE13F0-5AD1-4E11-8544-F86A36055F4E}" destId="{240CB505-A148-420A-B6CA-3EB26F06A421}" srcOrd="2" destOrd="0" parTransId="{DB7FDB8A-AA4F-4FB3-8511-570468E096A6}" sibTransId="{D0C7B218-2575-4235-92A1-96E89DCD0683}"/>
    <dgm:cxn modelId="{DDE671A3-50C4-4AAF-ACCE-54EC1DB295A9}" type="presOf" srcId="{BFFB00E7-4370-4922-B86C-9B2AA9CE522E}" destId="{DC608776-F366-4775-918A-A599F1F837D6}" srcOrd="0" destOrd="0" presId="urn:microsoft.com/office/officeart/2005/8/layout/cycle5"/>
    <dgm:cxn modelId="{A31084FE-A994-4D6E-8FE8-9539B543A7B3}" type="presOf" srcId="{1B4AD4BC-F415-4628-AB6E-85EEBA845F7C}" destId="{CE2580B1-7688-4117-8E8B-57F657B1C208}" srcOrd="0" destOrd="0" presId="urn:microsoft.com/office/officeart/2005/8/layout/cycle5"/>
    <dgm:cxn modelId="{C5A8684E-9C7F-469C-A75D-DBA40A890E85}" type="presOf" srcId="{27BE13F0-5AD1-4E11-8544-F86A36055F4E}" destId="{8EA039CB-25B9-4AEC-B387-A6F814AE554F}" srcOrd="0" destOrd="0" presId="urn:microsoft.com/office/officeart/2005/8/layout/cycle5"/>
    <dgm:cxn modelId="{A0A77585-3D25-4891-A474-376DEAD5656A}" type="presParOf" srcId="{8EA039CB-25B9-4AEC-B387-A6F814AE554F}" destId="{CE2580B1-7688-4117-8E8B-57F657B1C208}" srcOrd="0" destOrd="0" presId="urn:microsoft.com/office/officeart/2005/8/layout/cycle5"/>
    <dgm:cxn modelId="{361699D4-FED2-48BF-AF6F-E2056C0E83AA}" type="presParOf" srcId="{8EA039CB-25B9-4AEC-B387-A6F814AE554F}" destId="{A4889E20-2D17-4A24-9B02-30711C235A9F}" srcOrd="1" destOrd="0" presId="urn:microsoft.com/office/officeart/2005/8/layout/cycle5"/>
    <dgm:cxn modelId="{0F3B7B6D-9FC8-4C6F-8184-4C4E1BAE3F15}" type="presParOf" srcId="{8EA039CB-25B9-4AEC-B387-A6F814AE554F}" destId="{FE3C9F20-4C46-4F8F-85DD-79F815C18752}" srcOrd="2" destOrd="0" presId="urn:microsoft.com/office/officeart/2005/8/layout/cycle5"/>
    <dgm:cxn modelId="{F95ED3E2-C7C3-4256-B94C-738DF95C5DC8}" type="presParOf" srcId="{8EA039CB-25B9-4AEC-B387-A6F814AE554F}" destId="{B9A2A5E0-C948-40FF-82DF-436E10F15006}" srcOrd="3" destOrd="0" presId="urn:microsoft.com/office/officeart/2005/8/layout/cycle5"/>
    <dgm:cxn modelId="{6EEE31A3-F88B-4A78-AFF4-FCA05A07515A}" type="presParOf" srcId="{8EA039CB-25B9-4AEC-B387-A6F814AE554F}" destId="{10D2967C-B04F-46F0-B673-B5E282149EFB}" srcOrd="4" destOrd="0" presId="urn:microsoft.com/office/officeart/2005/8/layout/cycle5"/>
    <dgm:cxn modelId="{30126470-C655-4FD5-9D7A-B0EA0909F605}" type="presParOf" srcId="{8EA039CB-25B9-4AEC-B387-A6F814AE554F}" destId="{FF1B2630-A85B-459F-BD63-306EDC3BF32E}" srcOrd="5" destOrd="0" presId="urn:microsoft.com/office/officeart/2005/8/layout/cycle5"/>
    <dgm:cxn modelId="{0334A547-B01E-4F6F-9190-EB75C3163933}" type="presParOf" srcId="{8EA039CB-25B9-4AEC-B387-A6F814AE554F}" destId="{0AB38A0C-82FF-4525-96B6-59E99F1F8F19}" srcOrd="6" destOrd="0" presId="urn:microsoft.com/office/officeart/2005/8/layout/cycle5"/>
    <dgm:cxn modelId="{C6715A93-B270-4E13-9FBD-971C57351835}" type="presParOf" srcId="{8EA039CB-25B9-4AEC-B387-A6F814AE554F}" destId="{460AE075-1D92-4119-BD9B-C9B8CE4F9F9F}" srcOrd="7" destOrd="0" presId="urn:microsoft.com/office/officeart/2005/8/layout/cycle5"/>
    <dgm:cxn modelId="{04A21475-FB1A-43E2-8821-00AE6A8D9F6F}" type="presParOf" srcId="{8EA039CB-25B9-4AEC-B387-A6F814AE554F}" destId="{30C090FB-5AAA-4380-B315-066E7B02A5FB}" srcOrd="8" destOrd="0" presId="urn:microsoft.com/office/officeart/2005/8/layout/cycle5"/>
    <dgm:cxn modelId="{FB841F3F-F7B8-435C-A990-53ED92B9C117}" type="presParOf" srcId="{8EA039CB-25B9-4AEC-B387-A6F814AE554F}" destId="{5AEC5F49-C532-487F-AAC0-78906E1B3D96}" srcOrd="9" destOrd="0" presId="urn:microsoft.com/office/officeart/2005/8/layout/cycle5"/>
    <dgm:cxn modelId="{3231C118-854C-48FA-AC63-BA6B62E23D37}" type="presParOf" srcId="{8EA039CB-25B9-4AEC-B387-A6F814AE554F}" destId="{48929538-DFB4-4CDB-B0C0-2BDF5C37ED53}" srcOrd="10" destOrd="0" presId="urn:microsoft.com/office/officeart/2005/8/layout/cycle5"/>
    <dgm:cxn modelId="{AC8E6079-6672-4E40-9076-CF08B8664E15}" type="presParOf" srcId="{8EA039CB-25B9-4AEC-B387-A6F814AE554F}" destId="{36EB913C-5DC9-4ABC-96D1-80E907DD46CC}" srcOrd="11" destOrd="0" presId="urn:microsoft.com/office/officeart/2005/8/layout/cycle5"/>
    <dgm:cxn modelId="{5CBCD2F7-9038-4117-8EF2-43F81A18461E}" type="presParOf" srcId="{8EA039CB-25B9-4AEC-B387-A6F814AE554F}" destId="{DC608776-F366-4775-918A-A599F1F837D6}" srcOrd="12" destOrd="0" presId="urn:microsoft.com/office/officeart/2005/8/layout/cycle5"/>
    <dgm:cxn modelId="{E8599CEA-2EB1-4A75-8B14-8CEBE0CA38B7}" type="presParOf" srcId="{8EA039CB-25B9-4AEC-B387-A6F814AE554F}" destId="{10D97A38-F617-4C57-A5C4-D6B2E88579C5}" srcOrd="13" destOrd="0" presId="urn:microsoft.com/office/officeart/2005/8/layout/cycle5"/>
    <dgm:cxn modelId="{61BABC16-0371-4191-9080-0A3F48E8B987}" type="presParOf" srcId="{8EA039CB-25B9-4AEC-B387-A6F814AE554F}" destId="{A08A06BC-5FA5-4840-A6D0-F1ABD4BEDFC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946C904-40F0-4F52-816E-391566EFF35B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AF7221-FD76-4BDF-B395-71F0F3E39A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B6178D3-3C79-461A-9E5F-760D8A778CED}" type="parTrans" cxnId="{526253E9-11E2-4859-8F70-D4D6EDEFEC20}">
      <dgm:prSet/>
      <dgm:spPr/>
      <dgm:t>
        <a:bodyPr/>
        <a:lstStyle/>
        <a:p>
          <a:endParaRPr lang="en-US"/>
        </a:p>
      </dgm:t>
    </dgm:pt>
    <dgm:pt modelId="{B3835C9F-CC6F-4CE4-9DE9-887EE3E4CABF}" type="sibTrans" cxnId="{526253E9-11E2-4859-8F70-D4D6EDEFEC20}">
      <dgm:prSet/>
      <dgm:spPr/>
      <dgm:t>
        <a:bodyPr/>
        <a:lstStyle/>
        <a:p>
          <a:endParaRPr lang="en-US"/>
        </a:p>
      </dgm:t>
    </dgm:pt>
    <dgm:pt modelId="{35E09D0E-7A72-4800-B7EF-D082185DC1B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F2CEC1A-84D5-4284-B04D-C6F5CC94F383}" type="parTrans" cxnId="{5EA5BB8B-8C2B-44FE-BA9B-696D60822B3F}">
      <dgm:prSet/>
      <dgm:spPr/>
      <dgm:t>
        <a:bodyPr/>
        <a:lstStyle/>
        <a:p>
          <a:endParaRPr lang="en-US"/>
        </a:p>
      </dgm:t>
    </dgm:pt>
    <dgm:pt modelId="{465BB1AB-DE79-4E31-844B-00289D697709}" type="sibTrans" cxnId="{5EA5BB8B-8C2B-44FE-BA9B-696D60822B3F}">
      <dgm:prSet/>
      <dgm:spPr/>
      <dgm:t>
        <a:bodyPr/>
        <a:lstStyle/>
        <a:p>
          <a:endParaRPr lang="en-US"/>
        </a:p>
      </dgm:t>
    </dgm:pt>
    <dgm:pt modelId="{BC07F2D5-0204-4012-A464-E2E7FE0A792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4978658-1C8A-4C51-92AD-1A12B308D714}" type="parTrans" cxnId="{113B8F40-896B-44C8-A149-F52F6B46E1C3}">
      <dgm:prSet/>
      <dgm:spPr/>
      <dgm:t>
        <a:bodyPr/>
        <a:lstStyle/>
        <a:p>
          <a:endParaRPr lang="en-US"/>
        </a:p>
      </dgm:t>
    </dgm:pt>
    <dgm:pt modelId="{601DBAC9-6B68-4136-B735-A41D0BF34B3C}" type="sibTrans" cxnId="{113B8F40-896B-44C8-A149-F52F6B46E1C3}">
      <dgm:prSet/>
      <dgm:spPr/>
      <dgm:t>
        <a:bodyPr/>
        <a:lstStyle/>
        <a:p>
          <a:endParaRPr lang="en-US"/>
        </a:p>
      </dgm:t>
    </dgm:pt>
    <dgm:pt modelId="{AA64C60C-ADCE-4C40-BA07-C8D8439A1A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6755EDD-12A7-4A00-9549-6DEE9E5BC44F}" type="parTrans" cxnId="{086BD691-6B04-44C5-B225-FD6A6D2959B3}">
      <dgm:prSet/>
      <dgm:spPr/>
      <dgm:t>
        <a:bodyPr/>
        <a:lstStyle/>
        <a:p>
          <a:endParaRPr lang="en-US"/>
        </a:p>
      </dgm:t>
    </dgm:pt>
    <dgm:pt modelId="{AD823529-0487-4236-A4D4-B6B5AF4C3EB1}" type="sibTrans" cxnId="{086BD691-6B04-44C5-B225-FD6A6D2959B3}">
      <dgm:prSet/>
      <dgm:spPr/>
      <dgm:t>
        <a:bodyPr/>
        <a:lstStyle/>
        <a:p>
          <a:endParaRPr lang="en-US"/>
        </a:p>
      </dgm:t>
    </dgm:pt>
    <dgm:pt modelId="{22BD7566-3B43-4E31-86D1-AF05041EC30C}" type="pres">
      <dgm:prSet presAssocID="{E946C904-40F0-4F52-816E-391566EFF35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66482-152D-4E03-AEDD-92F29811C0BA}" type="pres">
      <dgm:prSet presAssocID="{E946C904-40F0-4F52-816E-391566EFF35B}" presName="diamond" presStyleLbl="bgShp" presStyleIdx="0" presStyleCnt="1"/>
      <dgm:spPr/>
    </dgm:pt>
    <dgm:pt modelId="{737D36B2-583B-4D96-A78D-3FE99E3888BD}" type="pres">
      <dgm:prSet presAssocID="{E946C904-40F0-4F52-816E-391566EFF35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CE35B-B0CF-48B1-97F1-184D2A962451}" type="pres">
      <dgm:prSet presAssocID="{E946C904-40F0-4F52-816E-391566EFF35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39534-B32D-48AA-BE83-CB3E554C4ED2}" type="pres">
      <dgm:prSet presAssocID="{E946C904-40F0-4F52-816E-391566EFF35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E1463-E69A-46EC-BFBD-7CE290A31A91}" type="pres">
      <dgm:prSet presAssocID="{E946C904-40F0-4F52-816E-391566EFF35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1FFA4-8213-4493-9D93-F816B44C0310}" type="presOf" srcId="{AA64C60C-ADCE-4C40-BA07-C8D8439A1A42}" destId="{CB8E1463-E69A-46EC-BFBD-7CE290A31A91}" srcOrd="0" destOrd="0" presId="urn:microsoft.com/office/officeart/2005/8/layout/matrix3"/>
    <dgm:cxn modelId="{113B8F40-896B-44C8-A149-F52F6B46E1C3}" srcId="{E946C904-40F0-4F52-816E-391566EFF35B}" destId="{BC07F2D5-0204-4012-A464-E2E7FE0A792F}" srcOrd="2" destOrd="0" parTransId="{04978658-1C8A-4C51-92AD-1A12B308D714}" sibTransId="{601DBAC9-6B68-4136-B735-A41D0BF34B3C}"/>
    <dgm:cxn modelId="{203FC5A8-E07D-4258-B5A3-604718AFBF37}" type="presOf" srcId="{35E09D0E-7A72-4800-B7EF-D082185DC1BD}" destId="{493CE35B-B0CF-48B1-97F1-184D2A962451}" srcOrd="0" destOrd="0" presId="urn:microsoft.com/office/officeart/2005/8/layout/matrix3"/>
    <dgm:cxn modelId="{C67B6FFF-DF66-4B89-8548-D326AB922B28}" type="presOf" srcId="{E946C904-40F0-4F52-816E-391566EFF35B}" destId="{22BD7566-3B43-4E31-86D1-AF05041EC30C}" srcOrd="0" destOrd="0" presId="urn:microsoft.com/office/officeart/2005/8/layout/matrix3"/>
    <dgm:cxn modelId="{2F120598-0660-40AC-806A-3E226B70267A}" type="presOf" srcId="{BC07F2D5-0204-4012-A464-E2E7FE0A792F}" destId="{DE539534-B32D-48AA-BE83-CB3E554C4ED2}" srcOrd="0" destOrd="0" presId="urn:microsoft.com/office/officeart/2005/8/layout/matrix3"/>
    <dgm:cxn modelId="{45D1F0CB-255F-4378-AD33-E6C88F74A732}" type="presOf" srcId="{E7AF7221-FD76-4BDF-B395-71F0F3E39ADB}" destId="{737D36B2-583B-4D96-A78D-3FE99E3888BD}" srcOrd="0" destOrd="0" presId="urn:microsoft.com/office/officeart/2005/8/layout/matrix3"/>
    <dgm:cxn modelId="{5EA5BB8B-8C2B-44FE-BA9B-696D60822B3F}" srcId="{E946C904-40F0-4F52-816E-391566EFF35B}" destId="{35E09D0E-7A72-4800-B7EF-D082185DC1BD}" srcOrd="1" destOrd="0" parTransId="{FF2CEC1A-84D5-4284-B04D-C6F5CC94F383}" sibTransId="{465BB1AB-DE79-4E31-844B-00289D697709}"/>
    <dgm:cxn modelId="{526253E9-11E2-4859-8F70-D4D6EDEFEC20}" srcId="{E946C904-40F0-4F52-816E-391566EFF35B}" destId="{E7AF7221-FD76-4BDF-B395-71F0F3E39ADB}" srcOrd="0" destOrd="0" parTransId="{CB6178D3-3C79-461A-9E5F-760D8A778CED}" sibTransId="{B3835C9F-CC6F-4CE4-9DE9-887EE3E4CABF}"/>
    <dgm:cxn modelId="{086BD691-6B04-44C5-B225-FD6A6D2959B3}" srcId="{E946C904-40F0-4F52-816E-391566EFF35B}" destId="{AA64C60C-ADCE-4C40-BA07-C8D8439A1A42}" srcOrd="3" destOrd="0" parTransId="{D6755EDD-12A7-4A00-9549-6DEE9E5BC44F}" sibTransId="{AD823529-0487-4236-A4D4-B6B5AF4C3EB1}"/>
    <dgm:cxn modelId="{417BB890-F83A-4E8A-BDBA-F281B1375312}" type="presParOf" srcId="{22BD7566-3B43-4E31-86D1-AF05041EC30C}" destId="{2E466482-152D-4E03-AEDD-92F29811C0BA}" srcOrd="0" destOrd="0" presId="urn:microsoft.com/office/officeart/2005/8/layout/matrix3"/>
    <dgm:cxn modelId="{185898AA-AFE8-4AB4-B9B3-87917CB4B64D}" type="presParOf" srcId="{22BD7566-3B43-4E31-86D1-AF05041EC30C}" destId="{737D36B2-583B-4D96-A78D-3FE99E3888BD}" srcOrd="1" destOrd="0" presId="urn:microsoft.com/office/officeart/2005/8/layout/matrix3"/>
    <dgm:cxn modelId="{A2EFC7BA-B075-47C9-A419-6346A525BE95}" type="presParOf" srcId="{22BD7566-3B43-4E31-86D1-AF05041EC30C}" destId="{493CE35B-B0CF-48B1-97F1-184D2A962451}" srcOrd="2" destOrd="0" presId="urn:microsoft.com/office/officeart/2005/8/layout/matrix3"/>
    <dgm:cxn modelId="{5312D197-C994-499C-8493-264B9CAA8BDD}" type="presParOf" srcId="{22BD7566-3B43-4E31-86D1-AF05041EC30C}" destId="{DE539534-B32D-48AA-BE83-CB3E554C4ED2}" srcOrd="3" destOrd="0" presId="urn:microsoft.com/office/officeart/2005/8/layout/matrix3"/>
    <dgm:cxn modelId="{7719C819-B99C-4868-ABC5-5D16D5D880D3}" type="presParOf" srcId="{22BD7566-3B43-4E31-86D1-AF05041EC30C}" destId="{CB8E1463-E69A-46EC-BFBD-7CE290A31A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EF57C4C-B80F-40D9-91FF-CB12F71189AD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751A20-130E-4235-9F53-AC358452F04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E70CB3F-BA93-43D9-B0A1-299EA9DD5D19}" type="parTrans" cxnId="{C4E62345-6168-48DF-ADFA-2C4E7CEEFEDF}">
      <dgm:prSet/>
      <dgm:spPr/>
      <dgm:t>
        <a:bodyPr/>
        <a:lstStyle/>
        <a:p>
          <a:endParaRPr lang="en-US"/>
        </a:p>
      </dgm:t>
    </dgm:pt>
    <dgm:pt modelId="{02F12646-162C-4F0D-BF4E-21F27052FB54}" type="sibTrans" cxnId="{C4E62345-6168-48DF-ADFA-2C4E7CEEFEDF}">
      <dgm:prSet/>
      <dgm:spPr/>
      <dgm:t>
        <a:bodyPr/>
        <a:lstStyle/>
        <a:p>
          <a:endParaRPr lang="en-US"/>
        </a:p>
      </dgm:t>
    </dgm:pt>
    <dgm:pt modelId="{4795BD53-305C-4D0C-A112-EAA6FE2A1B6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70E59C-CDC3-4068-A649-600B3AFB7C5F}" type="parTrans" cxnId="{EA95A805-8656-4110-B8EB-D590B19AC403}">
      <dgm:prSet/>
      <dgm:spPr/>
      <dgm:t>
        <a:bodyPr/>
        <a:lstStyle/>
        <a:p>
          <a:endParaRPr lang="en-US"/>
        </a:p>
      </dgm:t>
    </dgm:pt>
    <dgm:pt modelId="{283F26FE-50F2-4AF8-9232-1D30E5DAB7EF}" type="sibTrans" cxnId="{EA95A805-8656-4110-B8EB-D590B19AC403}">
      <dgm:prSet/>
      <dgm:spPr/>
      <dgm:t>
        <a:bodyPr/>
        <a:lstStyle/>
        <a:p>
          <a:endParaRPr lang="en-US"/>
        </a:p>
      </dgm:t>
    </dgm:pt>
    <dgm:pt modelId="{1E12B73B-286D-4AB9-96C3-0D17050819A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87B05D6-BB45-4287-B27C-D0DC68ABCCBD}" type="parTrans" cxnId="{D14020F6-EC7C-4E36-8E35-436D83839693}">
      <dgm:prSet/>
      <dgm:spPr/>
      <dgm:t>
        <a:bodyPr/>
        <a:lstStyle/>
        <a:p>
          <a:endParaRPr lang="en-US"/>
        </a:p>
      </dgm:t>
    </dgm:pt>
    <dgm:pt modelId="{C8F89BC1-031B-41BB-8B95-57085DD89C1F}" type="sibTrans" cxnId="{D14020F6-EC7C-4E36-8E35-436D83839693}">
      <dgm:prSet/>
      <dgm:spPr/>
      <dgm:t>
        <a:bodyPr/>
        <a:lstStyle/>
        <a:p>
          <a:endParaRPr lang="en-US"/>
        </a:p>
      </dgm:t>
    </dgm:pt>
    <dgm:pt modelId="{2B54C9C0-A71C-4D2C-BD61-8323210A96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7601123-413B-41B8-8458-D7E7F11C5C35}" type="parTrans" cxnId="{83E3711B-C373-4C8D-9B9B-96CFCA9D188D}">
      <dgm:prSet/>
      <dgm:spPr/>
      <dgm:t>
        <a:bodyPr/>
        <a:lstStyle/>
        <a:p>
          <a:endParaRPr lang="en-US"/>
        </a:p>
      </dgm:t>
    </dgm:pt>
    <dgm:pt modelId="{03FDB583-9DED-48AA-831D-E41F2EBCE9A1}" type="sibTrans" cxnId="{83E3711B-C373-4C8D-9B9B-96CFCA9D188D}">
      <dgm:prSet/>
      <dgm:spPr/>
      <dgm:t>
        <a:bodyPr/>
        <a:lstStyle/>
        <a:p>
          <a:endParaRPr lang="en-US"/>
        </a:p>
      </dgm:t>
    </dgm:pt>
    <dgm:pt modelId="{F0D07F91-5FAF-4EE0-B063-3F11D7BFF93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1A6306E-DDFF-4404-995B-E33F85013EC1}" type="parTrans" cxnId="{D904FF88-1EAF-4AC3-9C87-F635195DC00D}">
      <dgm:prSet/>
      <dgm:spPr/>
      <dgm:t>
        <a:bodyPr/>
        <a:lstStyle/>
        <a:p>
          <a:endParaRPr lang="en-US"/>
        </a:p>
      </dgm:t>
    </dgm:pt>
    <dgm:pt modelId="{A17A59C7-9AB2-48F1-95DF-217E7FE4E094}" type="sibTrans" cxnId="{D904FF88-1EAF-4AC3-9C87-F635195DC00D}">
      <dgm:prSet/>
      <dgm:spPr/>
      <dgm:t>
        <a:bodyPr/>
        <a:lstStyle/>
        <a:p>
          <a:endParaRPr lang="en-US"/>
        </a:p>
      </dgm:t>
    </dgm:pt>
    <dgm:pt modelId="{EE64CABC-D9FF-487F-82C2-4941E701892C}" type="pres">
      <dgm:prSet presAssocID="{8EF57C4C-B80F-40D9-91FF-CB12F71189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A5681-2992-423A-9AF3-D5B056E265C6}" type="pres">
      <dgm:prSet presAssocID="{8EF57C4C-B80F-40D9-91FF-CB12F71189AD}" presName="matrix" presStyleCnt="0"/>
      <dgm:spPr/>
    </dgm:pt>
    <dgm:pt modelId="{96BFF823-E152-4E5A-9FFD-137417BE137F}" type="pres">
      <dgm:prSet presAssocID="{8EF57C4C-B80F-40D9-91FF-CB12F71189AD}" presName="tile1" presStyleLbl="node1" presStyleIdx="0" presStyleCnt="4"/>
      <dgm:spPr/>
      <dgm:t>
        <a:bodyPr/>
        <a:lstStyle/>
        <a:p>
          <a:endParaRPr lang="en-US"/>
        </a:p>
      </dgm:t>
    </dgm:pt>
    <dgm:pt modelId="{8A33990B-F52F-40FC-AAB5-A162280D16D9}" type="pres">
      <dgm:prSet presAssocID="{8EF57C4C-B80F-40D9-91FF-CB12F71189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2EFB6-8BFA-4A87-8216-6E6B11127BDA}" type="pres">
      <dgm:prSet presAssocID="{8EF57C4C-B80F-40D9-91FF-CB12F71189AD}" presName="tile2" presStyleLbl="node1" presStyleIdx="1" presStyleCnt="4"/>
      <dgm:spPr/>
      <dgm:t>
        <a:bodyPr/>
        <a:lstStyle/>
        <a:p>
          <a:endParaRPr lang="en-US"/>
        </a:p>
      </dgm:t>
    </dgm:pt>
    <dgm:pt modelId="{BC59D72B-7730-46CD-B4D5-8341340F1C20}" type="pres">
      <dgm:prSet presAssocID="{8EF57C4C-B80F-40D9-91FF-CB12F71189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531DC-EBFA-4B9B-AD44-7E19A54CFEFF}" type="pres">
      <dgm:prSet presAssocID="{8EF57C4C-B80F-40D9-91FF-CB12F71189AD}" presName="tile3" presStyleLbl="node1" presStyleIdx="2" presStyleCnt="4"/>
      <dgm:spPr/>
      <dgm:t>
        <a:bodyPr/>
        <a:lstStyle/>
        <a:p>
          <a:endParaRPr lang="en-US"/>
        </a:p>
      </dgm:t>
    </dgm:pt>
    <dgm:pt modelId="{4EC71A61-851B-4D98-BFC3-B2233A4FB7B9}" type="pres">
      <dgm:prSet presAssocID="{8EF57C4C-B80F-40D9-91FF-CB12F71189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A8EB-C86E-446E-BF3A-438DCDBDCFD8}" type="pres">
      <dgm:prSet presAssocID="{8EF57C4C-B80F-40D9-91FF-CB12F71189AD}" presName="tile4" presStyleLbl="node1" presStyleIdx="3" presStyleCnt="4"/>
      <dgm:spPr/>
      <dgm:t>
        <a:bodyPr/>
        <a:lstStyle/>
        <a:p>
          <a:endParaRPr lang="en-US"/>
        </a:p>
      </dgm:t>
    </dgm:pt>
    <dgm:pt modelId="{40D7D5D1-2A1C-4FCD-90AB-9892AE64CB3B}" type="pres">
      <dgm:prSet presAssocID="{8EF57C4C-B80F-40D9-91FF-CB12F71189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04034-5BB4-42BE-892A-2B878B72DA23}" type="pres">
      <dgm:prSet presAssocID="{8EF57C4C-B80F-40D9-91FF-CB12F71189A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8699B-BBBF-4B20-9CBC-57FB58394543}" type="presOf" srcId="{2B751A20-130E-4235-9F53-AC358452F041}" destId="{10304034-5BB4-42BE-892A-2B878B72DA23}" srcOrd="0" destOrd="0" presId="urn:microsoft.com/office/officeart/2005/8/layout/matrix1"/>
    <dgm:cxn modelId="{83E3711B-C373-4C8D-9B9B-96CFCA9D188D}" srcId="{2B751A20-130E-4235-9F53-AC358452F041}" destId="{2B54C9C0-A71C-4D2C-BD61-8323210A9639}" srcOrd="2" destOrd="0" parTransId="{97601123-413B-41B8-8458-D7E7F11C5C35}" sibTransId="{03FDB583-9DED-48AA-831D-E41F2EBCE9A1}"/>
    <dgm:cxn modelId="{BFCBED4D-1FAE-4195-AF01-92E8B007EE78}" type="presOf" srcId="{4795BD53-305C-4D0C-A112-EAA6FE2A1B65}" destId="{96BFF823-E152-4E5A-9FFD-137417BE137F}" srcOrd="0" destOrd="0" presId="urn:microsoft.com/office/officeart/2005/8/layout/matrix1"/>
    <dgm:cxn modelId="{9EDF318A-7032-4C04-855B-4D1D68944A5B}" type="presOf" srcId="{F0D07F91-5FAF-4EE0-B063-3F11D7BFF93B}" destId="{FE45A8EB-C86E-446E-BF3A-438DCDBDCFD8}" srcOrd="0" destOrd="0" presId="urn:microsoft.com/office/officeart/2005/8/layout/matrix1"/>
    <dgm:cxn modelId="{A0AB6DE0-0E61-4D8E-9293-FECBAEBFF477}" type="presOf" srcId="{8EF57C4C-B80F-40D9-91FF-CB12F71189AD}" destId="{EE64CABC-D9FF-487F-82C2-4941E701892C}" srcOrd="0" destOrd="0" presId="urn:microsoft.com/office/officeart/2005/8/layout/matrix1"/>
    <dgm:cxn modelId="{D14020F6-EC7C-4E36-8E35-436D83839693}" srcId="{2B751A20-130E-4235-9F53-AC358452F041}" destId="{1E12B73B-286D-4AB9-96C3-0D17050819AE}" srcOrd="1" destOrd="0" parTransId="{F87B05D6-BB45-4287-B27C-D0DC68ABCCBD}" sibTransId="{C8F89BC1-031B-41BB-8B95-57085DD89C1F}"/>
    <dgm:cxn modelId="{D904FF88-1EAF-4AC3-9C87-F635195DC00D}" srcId="{2B751A20-130E-4235-9F53-AC358452F041}" destId="{F0D07F91-5FAF-4EE0-B063-3F11D7BFF93B}" srcOrd="3" destOrd="0" parTransId="{61A6306E-DDFF-4404-995B-E33F85013EC1}" sibTransId="{A17A59C7-9AB2-48F1-95DF-217E7FE4E094}"/>
    <dgm:cxn modelId="{D648EBE9-839A-4C8B-8943-7816A8D821B3}" type="presOf" srcId="{1E12B73B-286D-4AB9-96C3-0D17050819AE}" destId="{2182EFB6-8BFA-4A87-8216-6E6B11127BDA}" srcOrd="0" destOrd="0" presId="urn:microsoft.com/office/officeart/2005/8/layout/matrix1"/>
    <dgm:cxn modelId="{EA95A805-8656-4110-B8EB-D590B19AC403}" srcId="{2B751A20-130E-4235-9F53-AC358452F041}" destId="{4795BD53-305C-4D0C-A112-EAA6FE2A1B65}" srcOrd="0" destOrd="0" parTransId="{4670E59C-CDC3-4068-A649-600B3AFB7C5F}" sibTransId="{283F26FE-50F2-4AF8-9232-1D30E5DAB7EF}"/>
    <dgm:cxn modelId="{DFF4ED94-4430-4725-9848-0B32962D23AC}" type="presOf" srcId="{4795BD53-305C-4D0C-A112-EAA6FE2A1B65}" destId="{8A33990B-F52F-40FC-AAB5-A162280D16D9}" srcOrd="1" destOrd="0" presId="urn:microsoft.com/office/officeart/2005/8/layout/matrix1"/>
    <dgm:cxn modelId="{AFF7601D-C742-42BB-80BB-F6EBAEBA1C49}" type="presOf" srcId="{F0D07F91-5FAF-4EE0-B063-3F11D7BFF93B}" destId="{40D7D5D1-2A1C-4FCD-90AB-9892AE64CB3B}" srcOrd="1" destOrd="0" presId="urn:microsoft.com/office/officeart/2005/8/layout/matrix1"/>
    <dgm:cxn modelId="{4B892CAA-E689-47BD-8B13-BE0B13C720D9}" type="presOf" srcId="{2B54C9C0-A71C-4D2C-BD61-8323210A9639}" destId="{116531DC-EBFA-4B9B-AD44-7E19A54CFEFF}" srcOrd="0" destOrd="0" presId="urn:microsoft.com/office/officeart/2005/8/layout/matrix1"/>
    <dgm:cxn modelId="{CD320CFB-83D8-4F9B-939A-AA5764CC0F5C}" type="presOf" srcId="{1E12B73B-286D-4AB9-96C3-0D17050819AE}" destId="{BC59D72B-7730-46CD-B4D5-8341340F1C20}" srcOrd="1" destOrd="0" presId="urn:microsoft.com/office/officeart/2005/8/layout/matrix1"/>
    <dgm:cxn modelId="{C4E62345-6168-48DF-ADFA-2C4E7CEEFEDF}" srcId="{8EF57C4C-B80F-40D9-91FF-CB12F71189AD}" destId="{2B751A20-130E-4235-9F53-AC358452F041}" srcOrd="0" destOrd="0" parTransId="{2E70CB3F-BA93-43D9-B0A1-299EA9DD5D19}" sibTransId="{02F12646-162C-4F0D-BF4E-21F27052FB54}"/>
    <dgm:cxn modelId="{D17EE0EE-761F-4AA9-A9C0-2EA6A9C156D5}" type="presOf" srcId="{2B54C9C0-A71C-4D2C-BD61-8323210A9639}" destId="{4EC71A61-851B-4D98-BFC3-B2233A4FB7B9}" srcOrd="1" destOrd="0" presId="urn:microsoft.com/office/officeart/2005/8/layout/matrix1"/>
    <dgm:cxn modelId="{47D9C72A-3C4E-45C8-A305-26D57CB18B82}" type="presParOf" srcId="{EE64CABC-D9FF-487F-82C2-4941E701892C}" destId="{2EEA5681-2992-423A-9AF3-D5B056E265C6}" srcOrd="0" destOrd="0" presId="urn:microsoft.com/office/officeart/2005/8/layout/matrix1"/>
    <dgm:cxn modelId="{0ECF693C-4590-4439-ACC8-3528474B64D3}" type="presParOf" srcId="{2EEA5681-2992-423A-9AF3-D5B056E265C6}" destId="{96BFF823-E152-4E5A-9FFD-137417BE137F}" srcOrd="0" destOrd="0" presId="urn:microsoft.com/office/officeart/2005/8/layout/matrix1"/>
    <dgm:cxn modelId="{1390EABC-6623-42A3-A8C5-2177B629316C}" type="presParOf" srcId="{2EEA5681-2992-423A-9AF3-D5B056E265C6}" destId="{8A33990B-F52F-40FC-AAB5-A162280D16D9}" srcOrd="1" destOrd="0" presId="urn:microsoft.com/office/officeart/2005/8/layout/matrix1"/>
    <dgm:cxn modelId="{FF3B6534-B623-4729-B7A9-892D7563C37A}" type="presParOf" srcId="{2EEA5681-2992-423A-9AF3-D5B056E265C6}" destId="{2182EFB6-8BFA-4A87-8216-6E6B11127BDA}" srcOrd="2" destOrd="0" presId="urn:microsoft.com/office/officeart/2005/8/layout/matrix1"/>
    <dgm:cxn modelId="{B111BD36-9B58-4711-AC27-D2CDC2C34232}" type="presParOf" srcId="{2EEA5681-2992-423A-9AF3-D5B056E265C6}" destId="{BC59D72B-7730-46CD-B4D5-8341340F1C20}" srcOrd="3" destOrd="0" presId="urn:microsoft.com/office/officeart/2005/8/layout/matrix1"/>
    <dgm:cxn modelId="{73FD7A13-DC1D-4FAE-9211-8F533988FFFF}" type="presParOf" srcId="{2EEA5681-2992-423A-9AF3-D5B056E265C6}" destId="{116531DC-EBFA-4B9B-AD44-7E19A54CFEFF}" srcOrd="4" destOrd="0" presId="urn:microsoft.com/office/officeart/2005/8/layout/matrix1"/>
    <dgm:cxn modelId="{50B4AAA1-4EDF-40B2-B6E0-3A3E106BD547}" type="presParOf" srcId="{2EEA5681-2992-423A-9AF3-D5B056E265C6}" destId="{4EC71A61-851B-4D98-BFC3-B2233A4FB7B9}" srcOrd="5" destOrd="0" presId="urn:microsoft.com/office/officeart/2005/8/layout/matrix1"/>
    <dgm:cxn modelId="{89CE281F-9D87-48ED-999E-0CD6FD5036B7}" type="presParOf" srcId="{2EEA5681-2992-423A-9AF3-D5B056E265C6}" destId="{FE45A8EB-C86E-446E-BF3A-438DCDBDCFD8}" srcOrd="6" destOrd="0" presId="urn:microsoft.com/office/officeart/2005/8/layout/matrix1"/>
    <dgm:cxn modelId="{017EC67D-FA00-4AA2-9103-3A1C277DA3B7}" type="presParOf" srcId="{2EEA5681-2992-423A-9AF3-D5B056E265C6}" destId="{40D7D5D1-2A1C-4FCD-90AB-9892AE64CB3B}" srcOrd="7" destOrd="0" presId="urn:microsoft.com/office/officeart/2005/8/layout/matrix1"/>
    <dgm:cxn modelId="{81F3EC5A-2829-4810-84BD-BA3815CD385D}" type="presParOf" srcId="{EE64CABC-D9FF-487F-82C2-4941E701892C}" destId="{10304034-5BB4-42BE-892A-2B878B72DA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81364-AAF0-4A16-A6A7-1A89BCE94030}" type="doc">
      <dgm:prSet loTypeId="urn:microsoft.com/office/officeart/2005/8/layout/pictureOrgChart+Icon#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3ED3DE-AA71-4923-85F6-1F20345D4858}">
      <dgm:prSet phldrT="[Text]"/>
      <dgm:spPr/>
      <dgm:t>
        <a:bodyPr/>
        <a:lstStyle/>
        <a:p>
          <a:endParaRPr lang="en-US" dirty="0"/>
        </a:p>
      </dgm:t>
    </dgm:pt>
    <dgm:pt modelId="{692C12D8-6069-4DD7-ABBD-A032CD9904D7}" type="parTrans" cxnId="{A84F7003-4619-4ABD-AF3F-ECA1B2C44336}">
      <dgm:prSet/>
      <dgm:spPr/>
      <dgm:t>
        <a:bodyPr/>
        <a:lstStyle/>
        <a:p>
          <a:endParaRPr lang="en-US"/>
        </a:p>
      </dgm:t>
    </dgm:pt>
    <dgm:pt modelId="{20AE06D9-01E8-4203-AF70-2FDD1E01CFF2}" type="sibTrans" cxnId="{A84F7003-4619-4ABD-AF3F-ECA1B2C44336}">
      <dgm:prSet/>
      <dgm:spPr/>
      <dgm:t>
        <a:bodyPr/>
        <a:lstStyle/>
        <a:p>
          <a:endParaRPr lang="en-US"/>
        </a:p>
      </dgm:t>
    </dgm:pt>
    <dgm:pt modelId="{87E606C6-6D1C-49EA-B7B8-9C892A55C32C}">
      <dgm:prSet phldrT="[Text]"/>
      <dgm:spPr/>
      <dgm:t>
        <a:bodyPr/>
        <a:lstStyle/>
        <a:p>
          <a:endParaRPr lang="en-US" dirty="0"/>
        </a:p>
      </dgm:t>
    </dgm:pt>
    <dgm:pt modelId="{08824C5F-40DB-436F-BE7D-CF43EB931056}" type="sibTrans" cxnId="{4C4C08A3-EAE8-461F-B118-7665DB496728}">
      <dgm:prSet/>
      <dgm:spPr/>
      <dgm:t>
        <a:bodyPr/>
        <a:lstStyle/>
        <a:p>
          <a:endParaRPr lang="en-US"/>
        </a:p>
      </dgm:t>
    </dgm:pt>
    <dgm:pt modelId="{8F3528C9-FBB1-4306-A766-111930CBB429}" type="parTrans" cxnId="{4C4C08A3-EAE8-461F-B118-7665DB496728}">
      <dgm:prSet/>
      <dgm:spPr/>
      <dgm:t>
        <a:bodyPr/>
        <a:lstStyle/>
        <a:p>
          <a:endParaRPr lang="en-US"/>
        </a:p>
      </dgm:t>
    </dgm:pt>
    <dgm:pt modelId="{DB45C2D8-13F0-40A5-8FEF-97BE000399A8}">
      <dgm:prSet phldrT="[Text]"/>
      <dgm:spPr/>
      <dgm:t>
        <a:bodyPr/>
        <a:lstStyle/>
        <a:p>
          <a:endParaRPr lang="en-US" dirty="0"/>
        </a:p>
      </dgm:t>
    </dgm:pt>
    <dgm:pt modelId="{79303153-FD76-456C-BCE9-E2B9E4EA3983}" type="sibTrans" cxnId="{ED0C41B5-F3E1-404C-A997-9C59CE759A20}">
      <dgm:prSet/>
      <dgm:spPr/>
      <dgm:t>
        <a:bodyPr/>
        <a:lstStyle/>
        <a:p>
          <a:endParaRPr lang="en-US"/>
        </a:p>
      </dgm:t>
    </dgm:pt>
    <dgm:pt modelId="{AA4280E2-5E74-47A8-9854-2BF3F9EC9879}" type="parTrans" cxnId="{ED0C41B5-F3E1-404C-A997-9C59CE759A20}">
      <dgm:prSet/>
      <dgm:spPr/>
      <dgm:t>
        <a:bodyPr/>
        <a:lstStyle/>
        <a:p>
          <a:endParaRPr lang="en-US"/>
        </a:p>
      </dgm:t>
    </dgm:pt>
    <dgm:pt modelId="{243F9730-A601-4CB4-830D-66D409925B8A}" type="asst">
      <dgm:prSet phldrT="[Text]"/>
      <dgm:spPr/>
      <dgm:t>
        <a:bodyPr/>
        <a:lstStyle/>
        <a:p>
          <a:endParaRPr lang="en-US" dirty="0"/>
        </a:p>
      </dgm:t>
    </dgm:pt>
    <dgm:pt modelId="{AB2C0DDE-BF26-477E-B3FE-F18236F24935}" type="sibTrans" cxnId="{77191E73-60DD-4D15-9050-C2B2A95EAAF6}">
      <dgm:prSet/>
      <dgm:spPr/>
      <dgm:t>
        <a:bodyPr/>
        <a:lstStyle/>
        <a:p>
          <a:endParaRPr lang="en-US"/>
        </a:p>
      </dgm:t>
    </dgm:pt>
    <dgm:pt modelId="{E8C65E97-A3F5-4A21-A5F4-0B7A153151E4}" type="parTrans" cxnId="{77191E73-60DD-4D15-9050-C2B2A95EAAF6}">
      <dgm:prSet/>
      <dgm:spPr/>
      <dgm:t>
        <a:bodyPr/>
        <a:lstStyle/>
        <a:p>
          <a:endParaRPr lang="en-US"/>
        </a:p>
      </dgm:t>
    </dgm:pt>
    <dgm:pt modelId="{9BA1CE5D-341D-45C9-88D4-002F555CC9C7}" type="pres">
      <dgm:prSet presAssocID="{CFA81364-AAF0-4A16-A6A7-1A89BCE940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310B96-9EA0-45F9-A403-E660DD5C4B17}" type="pres">
      <dgm:prSet presAssocID="{9B3ED3DE-AA71-4923-85F6-1F20345D4858}" presName="hierRoot1" presStyleCnt="0">
        <dgm:presLayoutVars>
          <dgm:hierBranch val="init"/>
        </dgm:presLayoutVars>
      </dgm:prSet>
      <dgm:spPr/>
    </dgm:pt>
    <dgm:pt modelId="{B3133615-BE7A-4E7B-B3C5-09C0212C7720}" type="pres">
      <dgm:prSet presAssocID="{9B3ED3DE-AA71-4923-85F6-1F20345D4858}" presName="rootComposite1" presStyleCnt="0"/>
      <dgm:spPr/>
    </dgm:pt>
    <dgm:pt modelId="{C1780D1B-2143-4A33-9B9A-5A1D6036FC80}" type="pres">
      <dgm:prSet presAssocID="{9B3ED3DE-AA71-4923-85F6-1F20345D4858}" presName="rootText1" presStyleLbl="node0" presStyleIdx="0" presStyleCnt="2" custScaleX="160647" custLinFactNeighborX="-764" custLinFactNeighborY="-5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3203B3-1352-4837-B4FB-C949F119464C}" type="pres">
      <dgm:prSet presAssocID="{9B3ED3DE-AA71-4923-85F6-1F20345D4858}" presName="rootPict1" presStyleLbl="alignImgPlace1" presStyleIdx="0" presStyleCnt="4" custScaleX="121136" custScaleY="138406" custLinFactX="-7328" custLinFactNeighborX="-100000" custLinFactNeighborY="-8148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29167" r="8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1000" r="-151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DECF075A-6779-4BEF-BAAD-0F854B9B7059}" type="pres">
      <dgm:prSet presAssocID="{9B3ED3DE-AA71-4923-85F6-1F20345D485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F783B-68CA-484C-A890-4242FA927B44}" type="pres">
      <dgm:prSet presAssocID="{9B3ED3DE-AA71-4923-85F6-1F20345D4858}" presName="hierChild2" presStyleCnt="0"/>
      <dgm:spPr/>
    </dgm:pt>
    <dgm:pt modelId="{1B1133A3-C930-46B0-BE4F-3FA3154816A5}" type="pres">
      <dgm:prSet presAssocID="{9B3ED3DE-AA71-4923-85F6-1F20345D4858}" presName="hierChild3" presStyleCnt="0"/>
      <dgm:spPr/>
    </dgm:pt>
    <dgm:pt modelId="{BEB250AF-54C2-41C4-B756-FC3E151FE970}" type="pres">
      <dgm:prSet presAssocID="{243F9730-A601-4CB4-830D-66D409925B8A}" presName="hierRoot1" presStyleCnt="0">
        <dgm:presLayoutVars>
          <dgm:hierBranch val="init"/>
        </dgm:presLayoutVars>
      </dgm:prSet>
      <dgm:spPr/>
    </dgm:pt>
    <dgm:pt modelId="{BA09B674-839B-4801-9584-FC088E1B4017}" type="pres">
      <dgm:prSet presAssocID="{243F9730-A601-4CB4-830D-66D409925B8A}" presName="rootComposite1" presStyleCnt="0"/>
      <dgm:spPr/>
    </dgm:pt>
    <dgm:pt modelId="{C135D1D9-98EE-47A7-B946-E6A5CDA294EA}" type="pres">
      <dgm:prSet presAssocID="{243F9730-A601-4CB4-830D-66D409925B8A}" presName="rootText1" presStyleLbl="node0" presStyleIdx="1" presStyleCnt="2" custScaleX="124817" custScaleY="105679" custLinFactNeighborX="-2451" custLinFactNeighborY="6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5F30C-A198-4CB3-8834-11967F85C608}" type="pres">
      <dgm:prSet presAssocID="{243F9730-A601-4CB4-830D-66D409925B8A}" presName="rootPict1" presStyleLbl="alignImgPlace1" presStyleIdx="1" presStyleCnt="4" custScaleX="110896" custScaleY="124388" custLinFactNeighborX="-60749" custLinFactNeighborY="3720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25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BA7242F-ECBA-40D7-8BEA-64EC0C3BE1DF}" type="pres">
      <dgm:prSet presAssocID="{243F9730-A601-4CB4-830D-66D409925B8A}" presName="rootConnector1" presStyleLbl="asst0" presStyleIdx="0" presStyleCnt="0"/>
      <dgm:spPr/>
      <dgm:t>
        <a:bodyPr/>
        <a:lstStyle/>
        <a:p>
          <a:endParaRPr lang="en-US"/>
        </a:p>
      </dgm:t>
    </dgm:pt>
    <dgm:pt modelId="{978737B7-45FD-4F5E-9113-F705FAA48CED}" type="pres">
      <dgm:prSet presAssocID="{243F9730-A601-4CB4-830D-66D409925B8A}" presName="hierChild2" presStyleCnt="0"/>
      <dgm:spPr/>
    </dgm:pt>
    <dgm:pt modelId="{E4F8FD98-0FF2-4B92-9618-4E5C109F2322}" type="pres">
      <dgm:prSet presAssocID="{AA4280E2-5E74-47A8-9854-2BF3F9EC987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3999180-EF6B-49FD-9A3B-4557BB7FE292}" type="pres">
      <dgm:prSet presAssocID="{DB45C2D8-13F0-40A5-8FEF-97BE000399A8}" presName="hierRoot2" presStyleCnt="0">
        <dgm:presLayoutVars>
          <dgm:hierBranch val="init"/>
        </dgm:presLayoutVars>
      </dgm:prSet>
      <dgm:spPr/>
    </dgm:pt>
    <dgm:pt modelId="{6E5C1A9B-D8EF-4354-80C8-8149560E123F}" type="pres">
      <dgm:prSet presAssocID="{DB45C2D8-13F0-40A5-8FEF-97BE000399A8}" presName="rootComposite" presStyleCnt="0"/>
      <dgm:spPr/>
    </dgm:pt>
    <dgm:pt modelId="{12E725BD-5ADF-42A5-B0F0-8B119A03A88A}" type="pres">
      <dgm:prSet presAssocID="{DB45C2D8-13F0-40A5-8FEF-97BE000399A8}" presName="rootText" presStyleLbl="node2" presStyleIdx="0" presStyleCnt="2" custScaleX="116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DA54F-3598-4FE8-9C05-4F1A95D0D206}" type="pres">
      <dgm:prSet presAssocID="{DB45C2D8-13F0-40A5-8FEF-97BE000399A8}" presName="rootPict" presStyleLbl="alignImgPlace1" presStyleIdx="2" presStyleCnt="4" custScaleX="90916" custScaleY="108009" custLinFactNeighborX="-50141" custLinFactNeighborY="-5705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2E52561-38AD-4474-A1F3-23858F3B4251}" type="pres">
      <dgm:prSet presAssocID="{DB45C2D8-13F0-40A5-8FEF-97BE000399A8}" presName="rootConnector" presStyleLbl="node2" presStyleIdx="0" presStyleCnt="2"/>
      <dgm:spPr/>
      <dgm:t>
        <a:bodyPr/>
        <a:lstStyle/>
        <a:p>
          <a:endParaRPr lang="en-US"/>
        </a:p>
      </dgm:t>
    </dgm:pt>
    <dgm:pt modelId="{89FD3FB7-F6D0-4932-9161-3A9439B12978}" type="pres">
      <dgm:prSet presAssocID="{DB45C2D8-13F0-40A5-8FEF-97BE000399A8}" presName="hierChild4" presStyleCnt="0"/>
      <dgm:spPr/>
    </dgm:pt>
    <dgm:pt modelId="{6AAF5034-736F-4AAB-9BC4-8730B3064349}" type="pres">
      <dgm:prSet presAssocID="{DB45C2D8-13F0-40A5-8FEF-97BE000399A8}" presName="hierChild5" presStyleCnt="0"/>
      <dgm:spPr/>
    </dgm:pt>
    <dgm:pt modelId="{5C10C073-CACC-4162-886F-225F8CE2B746}" type="pres">
      <dgm:prSet presAssocID="{8F3528C9-FBB1-4306-A766-111930CBB42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550F314-30CA-4653-99CE-B4769C85EB09}" type="pres">
      <dgm:prSet presAssocID="{87E606C6-6D1C-49EA-B7B8-9C892A55C32C}" presName="hierRoot2" presStyleCnt="0">
        <dgm:presLayoutVars>
          <dgm:hierBranch val="init"/>
        </dgm:presLayoutVars>
      </dgm:prSet>
      <dgm:spPr/>
    </dgm:pt>
    <dgm:pt modelId="{B1FA5C57-2CA4-407D-9ABE-BD1B41EA9FAB}" type="pres">
      <dgm:prSet presAssocID="{87E606C6-6D1C-49EA-B7B8-9C892A55C32C}" presName="rootComposite" presStyleCnt="0"/>
      <dgm:spPr/>
    </dgm:pt>
    <dgm:pt modelId="{934F80BB-7CB9-4FAE-BF5A-08D65DAB7853}" type="pres">
      <dgm:prSet presAssocID="{87E606C6-6D1C-49EA-B7B8-9C892A55C32C}" presName="rootText" presStyleLbl="node2" presStyleIdx="1" presStyleCnt="2" custScaleX="117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EE418-729E-48EC-BDDB-F13D51A17E42}" type="pres">
      <dgm:prSet presAssocID="{87E606C6-6D1C-49EA-B7B8-9C892A55C32C}" presName="rootPict" presStyleLbl="alignImgPlace1" presStyleIdx="3" presStyleCnt="4" custScaleX="119094" custScaleY="123909" custLinFactNeighborX="-35366" custLinFactNeighborY="115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E807931-1C42-4B15-9D37-2CE4B43A6636}" type="pres">
      <dgm:prSet presAssocID="{87E606C6-6D1C-49EA-B7B8-9C892A55C32C}" presName="rootConnector" presStyleLbl="node2" presStyleIdx="1" presStyleCnt="2"/>
      <dgm:spPr/>
      <dgm:t>
        <a:bodyPr/>
        <a:lstStyle/>
        <a:p>
          <a:endParaRPr lang="en-US"/>
        </a:p>
      </dgm:t>
    </dgm:pt>
    <dgm:pt modelId="{426C71FD-3CDF-410C-BC58-6BC2D6E46510}" type="pres">
      <dgm:prSet presAssocID="{87E606C6-6D1C-49EA-B7B8-9C892A55C32C}" presName="hierChild4" presStyleCnt="0"/>
      <dgm:spPr/>
    </dgm:pt>
    <dgm:pt modelId="{85FE8BFE-5142-43F7-BDE8-CCE85D4D3DD9}" type="pres">
      <dgm:prSet presAssocID="{87E606C6-6D1C-49EA-B7B8-9C892A55C32C}" presName="hierChild5" presStyleCnt="0"/>
      <dgm:spPr/>
    </dgm:pt>
    <dgm:pt modelId="{74FF5B8C-996C-430A-B64B-07DE1F1F2D20}" type="pres">
      <dgm:prSet presAssocID="{243F9730-A601-4CB4-830D-66D409925B8A}" presName="hierChild3" presStyleCnt="0"/>
      <dgm:spPr/>
    </dgm:pt>
  </dgm:ptLst>
  <dgm:cxnLst>
    <dgm:cxn modelId="{2BEE4FD4-9BAC-442A-BFCA-B454C5BCC435}" type="presOf" srcId="{243F9730-A601-4CB4-830D-66D409925B8A}" destId="{C135D1D9-98EE-47A7-B946-E6A5CDA294EA}" srcOrd="0" destOrd="0" presId="urn:microsoft.com/office/officeart/2005/8/layout/pictureOrgChart+Icon#1"/>
    <dgm:cxn modelId="{ED0C41B5-F3E1-404C-A997-9C59CE759A20}" srcId="{243F9730-A601-4CB4-830D-66D409925B8A}" destId="{DB45C2D8-13F0-40A5-8FEF-97BE000399A8}" srcOrd="0" destOrd="0" parTransId="{AA4280E2-5E74-47A8-9854-2BF3F9EC9879}" sibTransId="{79303153-FD76-456C-BCE9-E2B9E4EA3983}"/>
    <dgm:cxn modelId="{F2C27679-A9D2-4BB8-B8B9-EFF64E02F726}" type="presOf" srcId="{87E606C6-6D1C-49EA-B7B8-9C892A55C32C}" destId="{934F80BB-7CB9-4FAE-BF5A-08D65DAB7853}" srcOrd="0" destOrd="0" presId="urn:microsoft.com/office/officeart/2005/8/layout/pictureOrgChart+Icon#1"/>
    <dgm:cxn modelId="{77191E73-60DD-4D15-9050-C2B2A95EAAF6}" srcId="{CFA81364-AAF0-4A16-A6A7-1A89BCE94030}" destId="{243F9730-A601-4CB4-830D-66D409925B8A}" srcOrd="1" destOrd="0" parTransId="{E8C65E97-A3F5-4A21-A5F4-0B7A153151E4}" sibTransId="{AB2C0DDE-BF26-477E-B3FE-F18236F24935}"/>
    <dgm:cxn modelId="{52DFA153-1E22-471F-AB1B-7DE46440B0B8}" type="presOf" srcId="{AA4280E2-5E74-47A8-9854-2BF3F9EC9879}" destId="{E4F8FD98-0FF2-4B92-9618-4E5C109F2322}" srcOrd="0" destOrd="0" presId="urn:microsoft.com/office/officeart/2005/8/layout/pictureOrgChart+Icon#1"/>
    <dgm:cxn modelId="{D2970AA9-9961-4D79-9D77-A37B9C561F54}" type="presOf" srcId="{DB45C2D8-13F0-40A5-8FEF-97BE000399A8}" destId="{72E52561-38AD-4474-A1F3-23858F3B4251}" srcOrd="1" destOrd="0" presId="urn:microsoft.com/office/officeart/2005/8/layout/pictureOrgChart+Icon#1"/>
    <dgm:cxn modelId="{2BF61438-C405-4704-9084-3E4B2B9716A3}" type="presOf" srcId="{DB45C2D8-13F0-40A5-8FEF-97BE000399A8}" destId="{12E725BD-5ADF-42A5-B0F0-8B119A03A88A}" srcOrd="0" destOrd="0" presId="urn:microsoft.com/office/officeart/2005/8/layout/pictureOrgChart+Icon#1"/>
    <dgm:cxn modelId="{4C4C08A3-EAE8-461F-B118-7665DB496728}" srcId="{243F9730-A601-4CB4-830D-66D409925B8A}" destId="{87E606C6-6D1C-49EA-B7B8-9C892A55C32C}" srcOrd="1" destOrd="0" parTransId="{8F3528C9-FBB1-4306-A766-111930CBB429}" sibTransId="{08824C5F-40DB-436F-BE7D-CF43EB931056}"/>
    <dgm:cxn modelId="{A84F7003-4619-4ABD-AF3F-ECA1B2C44336}" srcId="{CFA81364-AAF0-4A16-A6A7-1A89BCE94030}" destId="{9B3ED3DE-AA71-4923-85F6-1F20345D4858}" srcOrd="0" destOrd="0" parTransId="{692C12D8-6069-4DD7-ABBD-A032CD9904D7}" sibTransId="{20AE06D9-01E8-4203-AF70-2FDD1E01CFF2}"/>
    <dgm:cxn modelId="{93223D8F-82B5-45ED-96ED-C3F1D5F3C6B2}" type="presOf" srcId="{CFA81364-AAF0-4A16-A6A7-1A89BCE94030}" destId="{9BA1CE5D-341D-45C9-88D4-002F555CC9C7}" srcOrd="0" destOrd="0" presId="urn:microsoft.com/office/officeart/2005/8/layout/pictureOrgChart+Icon#1"/>
    <dgm:cxn modelId="{5C2CC24E-D021-4CD7-B3FB-3EB20E11F8FA}" type="presOf" srcId="{243F9730-A601-4CB4-830D-66D409925B8A}" destId="{7BA7242F-ECBA-40D7-8BEA-64EC0C3BE1DF}" srcOrd="1" destOrd="0" presId="urn:microsoft.com/office/officeart/2005/8/layout/pictureOrgChart+Icon#1"/>
    <dgm:cxn modelId="{3FDF30C1-E696-4389-A217-45F613F040FA}" type="presOf" srcId="{9B3ED3DE-AA71-4923-85F6-1F20345D4858}" destId="{DECF075A-6779-4BEF-BAAD-0F854B9B7059}" srcOrd="1" destOrd="0" presId="urn:microsoft.com/office/officeart/2005/8/layout/pictureOrgChart+Icon#1"/>
    <dgm:cxn modelId="{56890FFD-BD0D-44AA-9BB6-4F730502E232}" type="presOf" srcId="{9B3ED3DE-AA71-4923-85F6-1F20345D4858}" destId="{C1780D1B-2143-4A33-9B9A-5A1D6036FC80}" srcOrd="0" destOrd="0" presId="urn:microsoft.com/office/officeart/2005/8/layout/pictureOrgChart+Icon#1"/>
    <dgm:cxn modelId="{88A6FF53-00AE-4425-AEBC-3E0BBE0118EC}" type="presOf" srcId="{8F3528C9-FBB1-4306-A766-111930CBB429}" destId="{5C10C073-CACC-4162-886F-225F8CE2B746}" srcOrd="0" destOrd="0" presId="urn:microsoft.com/office/officeart/2005/8/layout/pictureOrgChart+Icon#1"/>
    <dgm:cxn modelId="{6B5CBAC6-2606-49D4-AAB4-CCA4618622E9}" type="presOf" srcId="{87E606C6-6D1C-49EA-B7B8-9C892A55C32C}" destId="{7E807931-1C42-4B15-9D37-2CE4B43A6636}" srcOrd="1" destOrd="0" presId="urn:microsoft.com/office/officeart/2005/8/layout/pictureOrgChart+Icon#1"/>
    <dgm:cxn modelId="{9225B925-90E6-4F1C-9C07-ACF3380B2189}" type="presParOf" srcId="{9BA1CE5D-341D-45C9-88D4-002F555CC9C7}" destId="{88310B96-9EA0-45F9-A403-E660DD5C4B17}" srcOrd="0" destOrd="0" presId="urn:microsoft.com/office/officeart/2005/8/layout/pictureOrgChart+Icon#1"/>
    <dgm:cxn modelId="{C942AF4E-125B-44B9-92D9-90A4BFFC6912}" type="presParOf" srcId="{88310B96-9EA0-45F9-A403-E660DD5C4B17}" destId="{B3133615-BE7A-4E7B-B3C5-09C0212C7720}" srcOrd="0" destOrd="0" presId="urn:microsoft.com/office/officeart/2005/8/layout/pictureOrgChart+Icon#1"/>
    <dgm:cxn modelId="{58F33AD4-BF8D-4E09-AAC2-48D1290C0774}" type="presParOf" srcId="{B3133615-BE7A-4E7B-B3C5-09C0212C7720}" destId="{C1780D1B-2143-4A33-9B9A-5A1D6036FC80}" srcOrd="0" destOrd="0" presId="urn:microsoft.com/office/officeart/2005/8/layout/pictureOrgChart+Icon#1"/>
    <dgm:cxn modelId="{075919B2-420E-49E2-965C-DF64D0AC4B9A}" type="presParOf" srcId="{B3133615-BE7A-4E7B-B3C5-09C0212C7720}" destId="{9D3203B3-1352-4837-B4FB-C949F119464C}" srcOrd="1" destOrd="0" presId="urn:microsoft.com/office/officeart/2005/8/layout/pictureOrgChart+Icon#1"/>
    <dgm:cxn modelId="{CA29EC4A-082B-4A36-A282-BE89E623127F}" type="presParOf" srcId="{B3133615-BE7A-4E7B-B3C5-09C0212C7720}" destId="{DECF075A-6779-4BEF-BAAD-0F854B9B7059}" srcOrd="2" destOrd="0" presId="urn:microsoft.com/office/officeart/2005/8/layout/pictureOrgChart+Icon#1"/>
    <dgm:cxn modelId="{5F8ECDE1-3485-48A9-971E-65FE1DC8ABAF}" type="presParOf" srcId="{88310B96-9EA0-45F9-A403-E660DD5C4B17}" destId="{E3AF783B-68CA-484C-A890-4242FA927B44}" srcOrd="1" destOrd="0" presId="urn:microsoft.com/office/officeart/2005/8/layout/pictureOrgChart+Icon#1"/>
    <dgm:cxn modelId="{353AA320-BA78-4E17-ADB1-8EC712158ECE}" type="presParOf" srcId="{88310B96-9EA0-45F9-A403-E660DD5C4B17}" destId="{1B1133A3-C930-46B0-BE4F-3FA3154816A5}" srcOrd="2" destOrd="0" presId="urn:microsoft.com/office/officeart/2005/8/layout/pictureOrgChart+Icon#1"/>
    <dgm:cxn modelId="{EE127B35-441B-47FC-8C3F-6C458B4BB81E}" type="presParOf" srcId="{9BA1CE5D-341D-45C9-88D4-002F555CC9C7}" destId="{BEB250AF-54C2-41C4-B756-FC3E151FE970}" srcOrd="1" destOrd="0" presId="urn:microsoft.com/office/officeart/2005/8/layout/pictureOrgChart+Icon#1"/>
    <dgm:cxn modelId="{DF7D37B3-351D-4408-BDDF-A301ACBB02DB}" type="presParOf" srcId="{BEB250AF-54C2-41C4-B756-FC3E151FE970}" destId="{BA09B674-839B-4801-9584-FC088E1B4017}" srcOrd="0" destOrd="0" presId="urn:microsoft.com/office/officeart/2005/8/layout/pictureOrgChart+Icon#1"/>
    <dgm:cxn modelId="{BA5BB2A8-7C01-498A-8D61-1F93BE60F885}" type="presParOf" srcId="{BA09B674-839B-4801-9584-FC088E1B4017}" destId="{C135D1D9-98EE-47A7-B946-E6A5CDA294EA}" srcOrd="0" destOrd="0" presId="urn:microsoft.com/office/officeart/2005/8/layout/pictureOrgChart+Icon#1"/>
    <dgm:cxn modelId="{0AC84F28-CA19-4D45-BA81-95A4233435E9}" type="presParOf" srcId="{BA09B674-839B-4801-9584-FC088E1B4017}" destId="{21D5F30C-A198-4CB3-8834-11967F85C608}" srcOrd="1" destOrd="0" presId="urn:microsoft.com/office/officeart/2005/8/layout/pictureOrgChart+Icon#1"/>
    <dgm:cxn modelId="{162E5299-10AE-40B8-A1FE-27F3C42529D3}" type="presParOf" srcId="{BA09B674-839B-4801-9584-FC088E1B4017}" destId="{7BA7242F-ECBA-40D7-8BEA-64EC0C3BE1DF}" srcOrd="2" destOrd="0" presId="urn:microsoft.com/office/officeart/2005/8/layout/pictureOrgChart+Icon#1"/>
    <dgm:cxn modelId="{604C5D2E-8CFF-4133-B912-C893E78F89A3}" type="presParOf" srcId="{BEB250AF-54C2-41C4-B756-FC3E151FE970}" destId="{978737B7-45FD-4F5E-9113-F705FAA48CED}" srcOrd="1" destOrd="0" presId="urn:microsoft.com/office/officeart/2005/8/layout/pictureOrgChart+Icon#1"/>
    <dgm:cxn modelId="{F1E8FC30-70D0-46DC-B7FD-4135B70F1E8E}" type="presParOf" srcId="{978737B7-45FD-4F5E-9113-F705FAA48CED}" destId="{E4F8FD98-0FF2-4B92-9618-4E5C109F2322}" srcOrd="0" destOrd="0" presId="urn:microsoft.com/office/officeart/2005/8/layout/pictureOrgChart+Icon#1"/>
    <dgm:cxn modelId="{E1D5DA76-1A75-4643-AA2B-7E493C877BD7}" type="presParOf" srcId="{978737B7-45FD-4F5E-9113-F705FAA48CED}" destId="{A3999180-EF6B-49FD-9A3B-4557BB7FE292}" srcOrd="1" destOrd="0" presId="urn:microsoft.com/office/officeart/2005/8/layout/pictureOrgChart+Icon#1"/>
    <dgm:cxn modelId="{AAF2E27B-E633-48FB-9C6E-64DFDB315B25}" type="presParOf" srcId="{A3999180-EF6B-49FD-9A3B-4557BB7FE292}" destId="{6E5C1A9B-D8EF-4354-80C8-8149560E123F}" srcOrd="0" destOrd="0" presId="urn:microsoft.com/office/officeart/2005/8/layout/pictureOrgChart+Icon#1"/>
    <dgm:cxn modelId="{BE15210E-2B66-4D80-A54D-543741BEDE34}" type="presParOf" srcId="{6E5C1A9B-D8EF-4354-80C8-8149560E123F}" destId="{12E725BD-5ADF-42A5-B0F0-8B119A03A88A}" srcOrd="0" destOrd="0" presId="urn:microsoft.com/office/officeart/2005/8/layout/pictureOrgChart+Icon#1"/>
    <dgm:cxn modelId="{192241FC-990D-4A43-9847-74427966C60C}" type="presParOf" srcId="{6E5C1A9B-D8EF-4354-80C8-8149560E123F}" destId="{6CCDA54F-3598-4FE8-9C05-4F1A95D0D206}" srcOrd="1" destOrd="0" presId="urn:microsoft.com/office/officeart/2005/8/layout/pictureOrgChart+Icon#1"/>
    <dgm:cxn modelId="{71142832-562B-45E5-BD5B-603EE236142A}" type="presParOf" srcId="{6E5C1A9B-D8EF-4354-80C8-8149560E123F}" destId="{72E52561-38AD-4474-A1F3-23858F3B4251}" srcOrd="2" destOrd="0" presId="urn:microsoft.com/office/officeart/2005/8/layout/pictureOrgChart+Icon#1"/>
    <dgm:cxn modelId="{3B9BAE93-8E7E-4BE9-BEDE-DE8819FAC936}" type="presParOf" srcId="{A3999180-EF6B-49FD-9A3B-4557BB7FE292}" destId="{89FD3FB7-F6D0-4932-9161-3A9439B12978}" srcOrd="1" destOrd="0" presId="urn:microsoft.com/office/officeart/2005/8/layout/pictureOrgChart+Icon#1"/>
    <dgm:cxn modelId="{7EAE3550-8FB3-4AF1-B81B-2A27657FB1BF}" type="presParOf" srcId="{A3999180-EF6B-49FD-9A3B-4557BB7FE292}" destId="{6AAF5034-736F-4AAB-9BC4-8730B3064349}" srcOrd="2" destOrd="0" presId="urn:microsoft.com/office/officeart/2005/8/layout/pictureOrgChart+Icon#1"/>
    <dgm:cxn modelId="{A4C9A1D8-8EFE-47C1-8FAB-1C239474DEE1}" type="presParOf" srcId="{978737B7-45FD-4F5E-9113-F705FAA48CED}" destId="{5C10C073-CACC-4162-886F-225F8CE2B746}" srcOrd="2" destOrd="0" presId="urn:microsoft.com/office/officeart/2005/8/layout/pictureOrgChart+Icon#1"/>
    <dgm:cxn modelId="{3536CCD7-C811-4C56-9C5B-2DC26E1BA050}" type="presParOf" srcId="{978737B7-45FD-4F5E-9113-F705FAA48CED}" destId="{5550F314-30CA-4653-99CE-B4769C85EB09}" srcOrd="3" destOrd="0" presId="urn:microsoft.com/office/officeart/2005/8/layout/pictureOrgChart+Icon#1"/>
    <dgm:cxn modelId="{90AE4E89-1F6B-4CA3-862B-60EDAE3F572C}" type="presParOf" srcId="{5550F314-30CA-4653-99CE-B4769C85EB09}" destId="{B1FA5C57-2CA4-407D-9ABE-BD1B41EA9FAB}" srcOrd="0" destOrd="0" presId="urn:microsoft.com/office/officeart/2005/8/layout/pictureOrgChart+Icon#1"/>
    <dgm:cxn modelId="{A704FCAA-7481-4BB6-9F63-ED898EDF1356}" type="presParOf" srcId="{B1FA5C57-2CA4-407D-9ABE-BD1B41EA9FAB}" destId="{934F80BB-7CB9-4FAE-BF5A-08D65DAB7853}" srcOrd="0" destOrd="0" presId="urn:microsoft.com/office/officeart/2005/8/layout/pictureOrgChart+Icon#1"/>
    <dgm:cxn modelId="{3B7CB674-260A-48FD-81B8-99F096D468FF}" type="presParOf" srcId="{B1FA5C57-2CA4-407D-9ABE-BD1B41EA9FAB}" destId="{D75EE418-729E-48EC-BDDB-F13D51A17E42}" srcOrd="1" destOrd="0" presId="urn:microsoft.com/office/officeart/2005/8/layout/pictureOrgChart+Icon#1"/>
    <dgm:cxn modelId="{ABB834B6-D114-4717-924B-B17FC8570E94}" type="presParOf" srcId="{B1FA5C57-2CA4-407D-9ABE-BD1B41EA9FAB}" destId="{7E807931-1C42-4B15-9D37-2CE4B43A6636}" srcOrd="2" destOrd="0" presId="urn:microsoft.com/office/officeart/2005/8/layout/pictureOrgChart+Icon#1"/>
    <dgm:cxn modelId="{F1AE6AD7-FC9F-4B3A-8C89-D4256FA8B4BD}" type="presParOf" srcId="{5550F314-30CA-4653-99CE-B4769C85EB09}" destId="{426C71FD-3CDF-410C-BC58-6BC2D6E46510}" srcOrd="1" destOrd="0" presId="urn:microsoft.com/office/officeart/2005/8/layout/pictureOrgChart+Icon#1"/>
    <dgm:cxn modelId="{8298582F-443B-42A0-AEE4-30E198FDC88B}" type="presParOf" srcId="{5550F314-30CA-4653-99CE-B4769C85EB09}" destId="{85FE8BFE-5142-43F7-BDE8-CCE85D4D3DD9}" srcOrd="2" destOrd="0" presId="urn:microsoft.com/office/officeart/2005/8/layout/pictureOrgChart+Icon#1"/>
    <dgm:cxn modelId="{7F558BE6-3008-4C17-8AA4-0DF035E7418D}" type="presParOf" srcId="{BEB250AF-54C2-41C4-B756-FC3E151FE970}" destId="{74FF5B8C-996C-430A-B64B-07DE1F1F2D20}" srcOrd="2" destOrd="0" presId="urn:microsoft.com/office/officeart/2005/8/layout/pictureOrgChart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1FB347-0568-49A0-9DD3-0B54C6B7C0A9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7B6F722F-0BFD-48B7-9241-F035B7F867C3}">
      <dgm:prSet phldrT="[Text]"/>
      <dgm:spPr/>
      <dgm:t>
        <a:bodyPr anchor="ctr"/>
        <a:lstStyle/>
        <a:p>
          <a:endParaRPr lang="en-US" dirty="0"/>
        </a:p>
      </dgm:t>
    </dgm:pt>
    <dgm:pt modelId="{DFC8E3B1-7811-4C86-BBDA-ADE66988E117}" type="parTrans" cxnId="{FB899AA3-C768-47AF-BCD7-296D0AFD8762}">
      <dgm:prSet/>
      <dgm:spPr/>
      <dgm:t>
        <a:bodyPr/>
        <a:lstStyle/>
        <a:p>
          <a:endParaRPr lang="en-US"/>
        </a:p>
      </dgm:t>
    </dgm:pt>
    <dgm:pt modelId="{0DC967C3-6EBA-4FF2-B687-82DC9DB5C9B6}" type="sibTrans" cxnId="{FB899AA3-C768-47AF-BCD7-296D0AFD8762}">
      <dgm:prSet/>
      <dgm:spPr/>
      <dgm:t>
        <a:bodyPr/>
        <a:lstStyle/>
        <a:p>
          <a:endParaRPr lang="en-US"/>
        </a:p>
      </dgm:t>
    </dgm:pt>
    <dgm:pt modelId="{17451170-05E1-41AC-BE5B-9D957D4B26D2}">
      <dgm:prSet phldrT="[Text]"/>
      <dgm:spPr/>
      <dgm:t>
        <a:bodyPr/>
        <a:lstStyle/>
        <a:p>
          <a:endParaRPr lang="en-US" dirty="0"/>
        </a:p>
      </dgm:t>
    </dgm:pt>
    <dgm:pt modelId="{6DADE56A-7AF8-4EA0-B153-3239D8431E64}" type="parTrans" cxnId="{5932BCB7-202C-4EDD-827B-B19834D24C90}">
      <dgm:prSet/>
      <dgm:spPr/>
      <dgm:t>
        <a:bodyPr/>
        <a:lstStyle/>
        <a:p>
          <a:endParaRPr lang="en-US"/>
        </a:p>
      </dgm:t>
    </dgm:pt>
    <dgm:pt modelId="{3BAF686E-4962-40BA-88CB-95E8BE20FD1C}" type="sibTrans" cxnId="{5932BCB7-202C-4EDD-827B-B19834D24C90}">
      <dgm:prSet/>
      <dgm:spPr/>
      <dgm:t>
        <a:bodyPr/>
        <a:lstStyle/>
        <a:p>
          <a:endParaRPr lang="en-US"/>
        </a:p>
      </dgm:t>
    </dgm:pt>
    <dgm:pt modelId="{9248EF60-19A6-43AD-B66F-2977C195BBA1}" type="pres">
      <dgm:prSet presAssocID="{A61FB347-0568-49A0-9DD3-0B54C6B7C0A9}" presName="linearFlow" presStyleCnt="0">
        <dgm:presLayoutVars>
          <dgm:dir/>
          <dgm:resizeHandles val="exact"/>
        </dgm:presLayoutVars>
      </dgm:prSet>
      <dgm:spPr/>
    </dgm:pt>
    <dgm:pt modelId="{F8DF334F-034D-4761-8758-9C40D314E0C3}" type="pres">
      <dgm:prSet presAssocID="{7B6F722F-0BFD-48B7-9241-F035B7F867C3}" presName="composite" presStyleCnt="0"/>
      <dgm:spPr/>
    </dgm:pt>
    <dgm:pt modelId="{B5FE1B66-1B1F-4E26-BDCC-EAFC5F58F300}" type="pres">
      <dgm:prSet presAssocID="{7B6F722F-0BFD-48B7-9241-F035B7F867C3}" presName="imgShp" presStyleLbl="fgImgPlace1" presStyleIdx="0" presStyleCnt="2" custScaleX="60201" custScaleY="59108" custLinFactNeighborX="-57165" custLinFactNeighborY="128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0DCEDD-11F9-4334-A375-608613667764}" type="pres">
      <dgm:prSet presAssocID="{7B6F722F-0BFD-48B7-9241-F035B7F867C3}" presName="txShp" presStyleLbl="node1" presStyleIdx="0" presStyleCnt="2" custScaleX="128157" custScaleY="54610" custLinFactNeighborX="7220" custLinFactNeighborY="12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361A2-05F9-42D0-A191-D156F5AA7EE2}" type="pres">
      <dgm:prSet presAssocID="{0DC967C3-6EBA-4FF2-B687-82DC9DB5C9B6}" presName="spacing" presStyleCnt="0"/>
      <dgm:spPr/>
    </dgm:pt>
    <dgm:pt modelId="{9B721F63-30E6-4541-976E-FE1850BF988E}" type="pres">
      <dgm:prSet presAssocID="{17451170-05E1-41AC-BE5B-9D957D4B26D2}" presName="composite" presStyleCnt="0"/>
      <dgm:spPr/>
    </dgm:pt>
    <dgm:pt modelId="{8C4DE5A4-94EA-4A04-BA9C-082B00C515F4}" type="pres">
      <dgm:prSet presAssocID="{17451170-05E1-41AC-BE5B-9D957D4B26D2}" presName="imgShp" presStyleLbl="fgImgPlace1" presStyleIdx="1" presStyleCnt="2" custScaleX="62401" custScaleY="59408" custLinFactNeighborX="-57165" custLinFactNeighborY="69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1F8AA41-8393-498E-A6A7-88281C60D831}" type="pres">
      <dgm:prSet presAssocID="{17451170-05E1-41AC-BE5B-9D957D4B26D2}" presName="txShp" presStyleLbl="node1" presStyleIdx="1" presStyleCnt="2" custScaleX="126814" custScaleY="63437" custLinFactNeighborX="7892" custLinFactNeighborY="6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CBB42-5F45-4EF2-999C-1F69F5078720}" type="presOf" srcId="{7B6F722F-0BFD-48B7-9241-F035B7F867C3}" destId="{200DCEDD-11F9-4334-A375-608613667764}" srcOrd="0" destOrd="0" presId="urn:microsoft.com/office/officeart/2005/8/layout/vList3"/>
    <dgm:cxn modelId="{43488DE4-0A34-4D5E-A764-81F91B047C86}" type="presOf" srcId="{17451170-05E1-41AC-BE5B-9D957D4B26D2}" destId="{41F8AA41-8393-498E-A6A7-88281C60D831}" srcOrd="0" destOrd="0" presId="urn:microsoft.com/office/officeart/2005/8/layout/vList3"/>
    <dgm:cxn modelId="{FB899AA3-C768-47AF-BCD7-296D0AFD8762}" srcId="{A61FB347-0568-49A0-9DD3-0B54C6B7C0A9}" destId="{7B6F722F-0BFD-48B7-9241-F035B7F867C3}" srcOrd="0" destOrd="0" parTransId="{DFC8E3B1-7811-4C86-BBDA-ADE66988E117}" sibTransId="{0DC967C3-6EBA-4FF2-B687-82DC9DB5C9B6}"/>
    <dgm:cxn modelId="{5932BCB7-202C-4EDD-827B-B19834D24C90}" srcId="{A61FB347-0568-49A0-9DD3-0B54C6B7C0A9}" destId="{17451170-05E1-41AC-BE5B-9D957D4B26D2}" srcOrd="1" destOrd="0" parTransId="{6DADE56A-7AF8-4EA0-B153-3239D8431E64}" sibTransId="{3BAF686E-4962-40BA-88CB-95E8BE20FD1C}"/>
    <dgm:cxn modelId="{B6FE12C4-9971-4AA3-875B-6BEFA6BD8911}" type="presOf" srcId="{A61FB347-0568-49A0-9DD3-0B54C6B7C0A9}" destId="{9248EF60-19A6-43AD-B66F-2977C195BBA1}" srcOrd="0" destOrd="0" presId="urn:microsoft.com/office/officeart/2005/8/layout/vList3"/>
    <dgm:cxn modelId="{CF9AC576-4C72-4760-9946-FE0C7E3F99F8}" type="presParOf" srcId="{9248EF60-19A6-43AD-B66F-2977C195BBA1}" destId="{F8DF334F-034D-4761-8758-9C40D314E0C3}" srcOrd="0" destOrd="0" presId="urn:microsoft.com/office/officeart/2005/8/layout/vList3"/>
    <dgm:cxn modelId="{084DEF94-861E-4D1C-90C5-95C5E7C6DE3E}" type="presParOf" srcId="{F8DF334F-034D-4761-8758-9C40D314E0C3}" destId="{B5FE1B66-1B1F-4E26-BDCC-EAFC5F58F300}" srcOrd="0" destOrd="0" presId="urn:microsoft.com/office/officeart/2005/8/layout/vList3"/>
    <dgm:cxn modelId="{2FA86D31-356B-477B-BF7A-6F7C6F8167C2}" type="presParOf" srcId="{F8DF334F-034D-4761-8758-9C40D314E0C3}" destId="{200DCEDD-11F9-4334-A375-608613667764}" srcOrd="1" destOrd="0" presId="urn:microsoft.com/office/officeart/2005/8/layout/vList3"/>
    <dgm:cxn modelId="{C07FC30B-5B75-41BA-8244-F7A22B018D9F}" type="presParOf" srcId="{9248EF60-19A6-43AD-B66F-2977C195BBA1}" destId="{1D4361A2-05F9-42D0-A191-D156F5AA7EE2}" srcOrd="1" destOrd="0" presId="urn:microsoft.com/office/officeart/2005/8/layout/vList3"/>
    <dgm:cxn modelId="{44421A75-FD66-435C-9177-2653384332BB}" type="presParOf" srcId="{9248EF60-19A6-43AD-B66F-2977C195BBA1}" destId="{9B721F63-30E6-4541-976E-FE1850BF988E}" srcOrd="2" destOrd="0" presId="urn:microsoft.com/office/officeart/2005/8/layout/vList3"/>
    <dgm:cxn modelId="{E8022369-4C27-4A1A-9452-5B88E7EE135E}" type="presParOf" srcId="{9B721F63-30E6-4541-976E-FE1850BF988E}" destId="{8C4DE5A4-94EA-4A04-BA9C-082B00C515F4}" srcOrd="0" destOrd="0" presId="urn:microsoft.com/office/officeart/2005/8/layout/vList3"/>
    <dgm:cxn modelId="{92B7520A-B0D4-4124-A58A-E2911ECFDA58}" type="presParOf" srcId="{9B721F63-30E6-4541-976E-FE1850BF988E}" destId="{41F8AA41-8393-498E-A6A7-88281C60D8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ECF044-7F77-42F8-94C2-D20FB117FB3F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2ACF440A-7EA5-47E2-915D-AE17CA7F90BA}">
      <dgm:prSet phldrT="[Text]"/>
      <dgm:spPr/>
      <dgm:t>
        <a:bodyPr/>
        <a:lstStyle/>
        <a:p>
          <a:endParaRPr lang="en-US" dirty="0"/>
        </a:p>
      </dgm:t>
    </dgm:pt>
    <dgm:pt modelId="{620DA6BC-7DF3-439C-BEDC-A99CDC6B7FA5}" type="parTrans" cxnId="{08F89095-A7F0-489F-8DE7-11AAED43ACD9}">
      <dgm:prSet/>
      <dgm:spPr/>
      <dgm:t>
        <a:bodyPr/>
        <a:lstStyle/>
        <a:p>
          <a:endParaRPr lang="en-US"/>
        </a:p>
      </dgm:t>
    </dgm:pt>
    <dgm:pt modelId="{7884E896-84C2-4BA2-9F10-C14FDB743486}" type="sibTrans" cxnId="{08F89095-A7F0-489F-8DE7-11AAED43ACD9}">
      <dgm:prSet/>
      <dgm:spPr/>
      <dgm:t>
        <a:bodyPr/>
        <a:lstStyle/>
        <a:p>
          <a:endParaRPr lang="en-US"/>
        </a:p>
      </dgm:t>
    </dgm:pt>
    <dgm:pt modelId="{E0EC17DB-ACF5-4626-8108-8C9A57CC86FA}">
      <dgm:prSet phldrT="[Text]"/>
      <dgm:spPr/>
      <dgm:t>
        <a:bodyPr/>
        <a:lstStyle/>
        <a:p>
          <a:endParaRPr lang="en-US" dirty="0"/>
        </a:p>
      </dgm:t>
    </dgm:pt>
    <dgm:pt modelId="{114BCC28-37BF-47C2-B802-996A2C553658}" type="parTrans" cxnId="{7B1D3B18-65FC-4674-AD90-04EB6507539B}">
      <dgm:prSet/>
      <dgm:spPr/>
      <dgm:t>
        <a:bodyPr/>
        <a:lstStyle/>
        <a:p>
          <a:endParaRPr lang="en-US"/>
        </a:p>
      </dgm:t>
    </dgm:pt>
    <dgm:pt modelId="{1BCD3713-C097-42AB-AC82-9AF596175450}" type="sibTrans" cxnId="{7B1D3B18-65FC-4674-AD90-04EB6507539B}">
      <dgm:prSet/>
      <dgm:spPr/>
      <dgm:t>
        <a:bodyPr/>
        <a:lstStyle/>
        <a:p>
          <a:endParaRPr lang="en-US"/>
        </a:p>
      </dgm:t>
    </dgm:pt>
    <dgm:pt modelId="{31E13E57-305A-46E2-B40A-2FEEB6CFDF77}">
      <dgm:prSet phldrT="[Text]"/>
      <dgm:spPr/>
      <dgm:t>
        <a:bodyPr/>
        <a:lstStyle/>
        <a:p>
          <a:endParaRPr lang="en-US" dirty="0"/>
        </a:p>
      </dgm:t>
    </dgm:pt>
    <dgm:pt modelId="{A4B5FA3B-BAE4-47FC-83EB-4EDE12736822}" type="parTrans" cxnId="{4A2F0BEF-EFD5-4D3E-91F4-76FCF81A5E1B}">
      <dgm:prSet/>
      <dgm:spPr/>
      <dgm:t>
        <a:bodyPr/>
        <a:lstStyle/>
        <a:p>
          <a:endParaRPr lang="en-US"/>
        </a:p>
      </dgm:t>
    </dgm:pt>
    <dgm:pt modelId="{A8A648B3-7713-4EBA-833D-C7CEF886765C}" type="sibTrans" cxnId="{4A2F0BEF-EFD5-4D3E-91F4-76FCF81A5E1B}">
      <dgm:prSet/>
      <dgm:spPr/>
      <dgm:t>
        <a:bodyPr/>
        <a:lstStyle/>
        <a:p>
          <a:endParaRPr lang="en-US"/>
        </a:p>
      </dgm:t>
    </dgm:pt>
    <dgm:pt modelId="{5F790365-F4D5-4938-AC60-C7F6D5C9563B}">
      <dgm:prSet/>
      <dgm:spPr/>
      <dgm:t>
        <a:bodyPr/>
        <a:lstStyle/>
        <a:p>
          <a:endParaRPr lang="en-US" dirty="0"/>
        </a:p>
      </dgm:t>
    </dgm:pt>
    <dgm:pt modelId="{1431E82B-DFB5-4932-93F5-56F39B7AF2FC}" type="parTrans" cxnId="{25B17FA1-9CAD-478F-A3B3-DEE234EEAEF4}">
      <dgm:prSet/>
      <dgm:spPr/>
      <dgm:t>
        <a:bodyPr/>
        <a:lstStyle/>
        <a:p>
          <a:endParaRPr lang="en-US"/>
        </a:p>
      </dgm:t>
    </dgm:pt>
    <dgm:pt modelId="{41751430-4E9D-4B08-B2D8-CA2CE1D60D5D}" type="sibTrans" cxnId="{25B17FA1-9CAD-478F-A3B3-DEE234EEAEF4}">
      <dgm:prSet/>
      <dgm:spPr/>
      <dgm:t>
        <a:bodyPr/>
        <a:lstStyle/>
        <a:p>
          <a:endParaRPr lang="en-US"/>
        </a:p>
      </dgm:t>
    </dgm:pt>
    <dgm:pt modelId="{05270BCF-1B72-49C0-96E3-6F929E468AFC}" type="pres">
      <dgm:prSet presAssocID="{E0ECF044-7F77-42F8-94C2-D20FB117FB3F}" presName="Name0" presStyleCnt="0">
        <dgm:presLayoutVars>
          <dgm:dir/>
          <dgm:resizeHandles val="exact"/>
        </dgm:presLayoutVars>
      </dgm:prSet>
      <dgm:spPr/>
    </dgm:pt>
    <dgm:pt modelId="{FE0BB6F0-5099-4158-A657-210FA0EE4D10}" type="pres">
      <dgm:prSet presAssocID="{E0ECF044-7F77-42F8-94C2-D20FB117FB3F}" presName="fgShape" presStyleLbl="fgShp" presStyleIdx="0" presStyleCnt="1"/>
      <dgm:spPr/>
    </dgm:pt>
    <dgm:pt modelId="{B8C435F9-20BC-4318-BA43-9F17760761FE}" type="pres">
      <dgm:prSet presAssocID="{E0ECF044-7F77-42F8-94C2-D20FB117FB3F}" presName="linComp" presStyleCnt="0"/>
      <dgm:spPr/>
    </dgm:pt>
    <dgm:pt modelId="{0971040A-F738-494B-8AC1-8764C7C66E67}" type="pres">
      <dgm:prSet presAssocID="{2ACF440A-7EA5-47E2-915D-AE17CA7F90BA}" presName="compNode" presStyleCnt="0"/>
      <dgm:spPr/>
    </dgm:pt>
    <dgm:pt modelId="{71927D1B-6A63-4C80-B19A-4579A9D6E22D}" type="pres">
      <dgm:prSet presAssocID="{2ACF440A-7EA5-47E2-915D-AE17CA7F90BA}" presName="bkgdShape" presStyleLbl="node1" presStyleIdx="0" presStyleCnt="4"/>
      <dgm:spPr/>
      <dgm:t>
        <a:bodyPr/>
        <a:lstStyle/>
        <a:p>
          <a:endParaRPr lang="en-US"/>
        </a:p>
      </dgm:t>
    </dgm:pt>
    <dgm:pt modelId="{3B0B6FEE-C214-46C9-A052-B9C1689C05AE}" type="pres">
      <dgm:prSet presAssocID="{2ACF440A-7EA5-47E2-915D-AE17CA7F90B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36F79-587E-4944-88C0-FB2C38C532E8}" type="pres">
      <dgm:prSet presAssocID="{2ACF440A-7EA5-47E2-915D-AE17CA7F90BA}" presName="invisiNode" presStyleLbl="node1" presStyleIdx="0" presStyleCnt="4"/>
      <dgm:spPr/>
    </dgm:pt>
    <dgm:pt modelId="{EDFA94C0-75FB-4C03-9717-DE38955C34F4}" type="pres">
      <dgm:prSet presAssocID="{2ACF440A-7EA5-47E2-915D-AE17CA7F90B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4222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A27D622B-10D9-45FA-93F1-694B796D2EDD}" type="pres">
      <dgm:prSet presAssocID="{7884E896-84C2-4BA2-9F10-C14FDB7434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6BD138-9113-4341-8AA5-9E3DAB11E570}" type="pres">
      <dgm:prSet presAssocID="{E0EC17DB-ACF5-4626-8108-8C9A57CC86FA}" presName="compNode" presStyleCnt="0"/>
      <dgm:spPr/>
    </dgm:pt>
    <dgm:pt modelId="{AD4C3215-B735-46AE-BF25-42FE2AA2DD8B}" type="pres">
      <dgm:prSet presAssocID="{E0EC17DB-ACF5-4626-8108-8C9A57CC86FA}" presName="bkgdShape" presStyleLbl="node1" presStyleIdx="1" presStyleCnt="4"/>
      <dgm:spPr/>
      <dgm:t>
        <a:bodyPr/>
        <a:lstStyle/>
        <a:p>
          <a:endParaRPr lang="en-US"/>
        </a:p>
      </dgm:t>
    </dgm:pt>
    <dgm:pt modelId="{DA95FF2F-FE81-42A6-B43F-2741BBB1FCDF}" type="pres">
      <dgm:prSet presAssocID="{E0EC17DB-ACF5-4626-8108-8C9A57CC86F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7702C-DF66-4A0D-A36E-D9C7D3FB6DCC}" type="pres">
      <dgm:prSet presAssocID="{E0EC17DB-ACF5-4626-8108-8C9A57CC86FA}" presName="invisiNode" presStyleLbl="node1" presStyleIdx="1" presStyleCnt="4"/>
      <dgm:spPr/>
    </dgm:pt>
    <dgm:pt modelId="{B5CDA75E-9663-4A88-B679-8C29CBD01B7D}" type="pres">
      <dgm:prSet presAssocID="{E0EC17DB-ACF5-4626-8108-8C9A57CC86FA}" presName="imagNode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8A8BDF7-8098-4380-B858-6A009A9B72CB}" type="pres">
      <dgm:prSet presAssocID="{1BCD3713-C097-42AB-AC82-9AF5961754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A486EA3-3508-4EC7-A40F-DA8DA81AD48C}" type="pres">
      <dgm:prSet presAssocID="{31E13E57-305A-46E2-B40A-2FEEB6CFDF77}" presName="compNode" presStyleCnt="0"/>
      <dgm:spPr/>
    </dgm:pt>
    <dgm:pt modelId="{E5507D57-0314-47C4-A079-A6523E19A232}" type="pres">
      <dgm:prSet presAssocID="{31E13E57-305A-46E2-B40A-2FEEB6CFDF77}" presName="bkgdShape" presStyleLbl="node1" presStyleIdx="2" presStyleCnt="4"/>
      <dgm:spPr/>
      <dgm:t>
        <a:bodyPr/>
        <a:lstStyle/>
        <a:p>
          <a:endParaRPr lang="en-US"/>
        </a:p>
      </dgm:t>
    </dgm:pt>
    <dgm:pt modelId="{7CF79DAB-335E-4160-A862-BA43A7ADC8E6}" type="pres">
      <dgm:prSet presAssocID="{31E13E57-305A-46E2-B40A-2FEEB6CFDF7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9192A-8FA9-4CC4-8324-6E61388219F6}" type="pres">
      <dgm:prSet presAssocID="{31E13E57-305A-46E2-B40A-2FEEB6CFDF77}" presName="invisiNode" presStyleLbl="node1" presStyleIdx="2" presStyleCnt="4"/>
      <dgm:spPr/>
    </dgm:pt>
    <dgm:pt modelId="{12A573F6-5DC4-411E-BA8E-AEA6180CC343}" type="pres">
      <dgm:prSet presAssocID="{31E13E57-305A-46E2-B40A-2FEEB6CFDF77}" presName="imagNode" presStyleLbl="fgImgPlac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C8EA201-57BB-475D-8087-4B27A39B5753}" type="pres">
      <dgm:prSet presAssocID="{A8A648B3-7713-4EBA-833D-C7CEF88676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B50FFA-B7A6-4263-8504-819FC7772BC0}" type="pres">
      <dgm:prSet presAssocID="{5F790365-F4D5-4938-AC60-C7F6D5C9563B}" presName="compNode" presStyleCnt="0"/>
      <dgm:spPr/>
    </dgm:pt>
    <dgm:pt modelId="{46C97E59-B46D-4E61-A5E1-6B223899C75E}" type="pres">
      <dgm:prSet presAssocID="{5F790365-F4D5-4938-AC60-C7F6D5C9563B}" presName="bkgdShape" presStyleLbl="node1" presStyleIdx="3" presStyleCnt="4"/>
      <dgm:spPr/>
      <dgm:t>
        <a:bodyPr/>
        <a:lstStyle/>
        <a:p>
          <a:endParaRPr lang="en-US"/>
        </a:p>
      </dgm:t>
    </dgm:pt>
    <dgm:pt modelId="{6103799E-F2EC-4A7F-AFD5-14A66E96FF7B}" type="pres">
      <dgm:prSet presAssocID="{5F790365-F4D5-4938-AC60-C7F6D5C9563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AAAD5-00D0-47AC-9446-B1A6CE9088C8}" type="pres">
      <dgm:prSet presAssocID="{5F790365-F4D5-4938-AC60-C7F6D5C9563B}" presName="invisiNode" presStyleLbl="node1" presStyleIdx="3" presStyleCnt="4"/>
      <dgm:spPr/>
    </dgm:pt>
    <dgm:pt modelId="{294D292C-B13E-437B-B1F0-A58C27AFAC49}" type="pres">
      <dgm:prSet presAssocID="{5F790365-F4D5-4938-AC60-C7F6D5C9563B}" presName="imagNode" presStyleLbl="fgImgPlace1" presStyleIdx="3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</dgm:ptLst>
  <dgm:cxnLst>
    <dgm:cxn modelId="{C996BF64-ED89-48CE-9672-90B08D51CD74}" type="presOf" srcId="{31E13E57-305A-46E2-B40A-2FEEB6CFDF77}" destId="{7CF79DAB-335E-4160-A862-BA43A7ADC8E6}" srcOrd="1" destOrd="0" presId="urn:microsoft.com/office/officeart/2005/8/layout/hList7"/>
    <dgm:cxn modelId="{836D5F7B-5425-42C9-A1DF-02F2F91BE9AC}" type="presOf" srcId="{31E13E57-305A-46E2-B40A-2FEEB6CFDF77}" destId="{E5507D57-0314-47C4-A079-A6523E19A232}" srcOrd="0" destOrd="0" presId="urn:microsoft.com/office/officeart/2005/8/layout/hList7"/>
    <dgm:cxn modelId="{29585AA8-55D3-45C9-888B-7F397EC5ED06}" type="presOf" srcId="{E0EC17DB-ACF5-4626-8108-8C9A57CC86FA}" destId="{DA95FF2F-FE81-42A6-B43F-2741BBB1FCDF}" srcOrd="1" destOrd="0" presId="urn:microsoft.com/office/officeart/2005/8/layout/hList7"/>
    <dgm:cxn modelId="{A5D5F71E-40A5-4FF6-AB87-9CC08B05A4B1}" type="presOf" srcId="{E0ECF044-7F77-42F8-94C2-D20FB117FB3F}" destId="{05270BCF-1B72-49C0-96E3-6F929E468AFC}" srcOrd="0" destOrd="0" presId="urn:microsoft.com/office/officeart/2005/8/layout/hList7"/>
    <dgm:cxn modelId="{08F89095-A7F0-489F-8DE7-11AAED43ACD9}" srcId="{E0ECF044-7F77-42F8-94C2-D20FB117FB3F}" destId="{2ACF440A-7EA5-47E2-915D-AE17CA7F90BA}" srcOrd="0" destOrd="0" parTransId="{620DA6BC-7DF3-439C-BEDC-A99CDC6B7FA5}" sibTransId="{7884E896-84C2-4BA2-9F10-C14FDB743486}"/>
    <dgm:cxn modelId="{91F9B571-A141-4D81-A52A-94481F8BF0F1}" type="presOf" srcId="{5F790365-F4D5-4938-AC60-C7F6D5C9563B}" destId="{46C97E59-B46D-4E61-A5E1-6B223899C75E}" srcOrd="0" destOrd="0" presId="urn:microsoft.com/office/officeart/2005/8/layout/hList7"/>
    <dgm:cxn modelId="{25B17FA1-9CAD-478F-A3B3-DEE234EEAEF4}" srcId="{E0ECF044-7F77-42F8-94C2-D20FB117FB3F}" destId="{5F790365-F4D5-4938-AC60-C7F6D5C9563B}" srcOrd="3" destOrd="0" parTransId="{1431E82B-DFB5-4932-93F5-56F39B7AF2FC}" sibTransId="{41751430-4E9D-4B08-B2D8-CA2CE1D60D5D}"/>
    <dgm:cxn modelId="{A625A41B-3461-431E-90EC-8F89761AD1EE}" type="presOf" srcId="{2ACF440A-7EA5-47E2-915D-AE17CA7F90BA}" destId="{3B0B6FEE-C214-46C9-A052-B9C1689C05AE}" srcOrd="1" destOrd="0" presId="urn:microsoft.com/office/officeart/2005/8/layout/hList7"/>
    <dgm:cxn modelId="{9F805911-13F6-4D21-BCCA-3AED138D50EA}" type="presOf" srcId="{5F790365-F4D5-4938-AC60-C7F6D5C9563B}" destId="{6103799E-F2EC-4A7F-AFD5-14A66E96FF7B}" srcOrd="1" destOrd="0" presId="urn:microsoft.com/office/officeart/2005/8/layout/hList7"/>
    <dgm:cxn modelId="{189A75B5-4CF3-4446-9911-3B9EC7A71D51}" type="presOf" srcId="{E0EC17DB-ACF5-4626-8108-8C9A57CC86FA}" destId="{AD4C3215-B735-46AE-BF25-42FE2AA2DD8B}" srcOrd="0" destOrd="0" presId="urn:microsoft.com/office/officeart/2005/8/layout/hList7"/>
    <dgm:cxn modelId="{7B1D3B18-65FC-4674-AD90-04EB6507539B}" srcId="{E0ECF044-7F77-42F8-94C2-D20FB117FB3F}" destId="{E0EC17DB-ACF5-4626-8108-8C9A57CC86FA}" srcOrd="1" destOrd="0" parTransId="{114BCC28-37BF-47C2-B802-996A2C553658}" sibTransId="{1BCD3713-C097-42AB-AC82-9AF596175450}"/>
    <dgm:cxn modelId="{D5959D1F-D82E-4D9F-B88E-CACA18B653B7}" type="presOf" srcId="{A8A648B3-7713-4EBA-833D-C7CEF886765C}" destId="{0C8EA201-57BB-475D-8087-4B27A39B5753}" srcOrd="0" destOrd="0" presId="urn:microsoft.com/office/officeart/2005/8/layout/hList7"/>
    <dgm:cxn modelId="{4A2F0BEF-EFD5-4D3E-91F4-76FCF81A5E1B}" srcId="{E0ECF044-7F77-42F8-94C2-D20FB117FB3F}" destId="{31E13E57-305A-46E2-B40A-2FEEB6CFDF77}" srcOrd="2" destOrd="0" parTransId="{A4B5FA3B-BAE4-47FC-83EB-4EDE12736822}" sibTransId="{A8A648B3-7713-4EBA-833D-C7CEF886765C}"/>
    <dgm:cxn modelId="{06E2997B-0613-441A-8996-C33D16CC3A86}" type="presOf" srcId="{7884E896-84C2-4BA2-9F10-C14FDB743486}" destId="{A27D622B-10D9-45FA-93F1-694B796D2EDD}" srcOrd="0" destOrd="0" presId="urn:microsoft.com/office/officeart/2005/8/layout/hList7"/>
    <dgm:cxn modelId="{A9311EDA-3A84-4E6C-BF10-5E4619D277CC}" type="presOf" srcId="{2ACF440A-7EA5-47E2-915D-AE17CA7F90BA}" destId="{71927D1B-6A63-4C80-B19A-4579A9D6E22D}" srcOrd="0" destOrd="0" presId="urn:microsoft.com/office/officeart/2005/8/layout/hList7"/>
    <dgm:cxn modelId="{28D6BADB-DDA1-4B5D-B1DD-CC0AE015F24E}" type="presOf" srcId="{1BCD3713-C097-42AB-AC82-9AF596175450}" destId="{38A8BDF7-8098-4380-B858-6A009A9B72CB}" srcOrd="0" destOrd="0" presId="urn:microsoft.com/office/officeart/2005/8/layout/hList7"/>
    <dgm:cxn modelId="{B34EF16E-836E-4539-B895-AC2E9FF06802}" type="presParOf" srcId="{05270BCF-1B72-49C0-96E3-6F929E468AFC}" destId="{FE0BB6F0-5099-4158-A657-210FA0EE4D10}" srcOrd="0" destOrd="0" presId="urn:microsoft.com/office/officeart/2005/8/layout/hList7"/>
    <dgm:cxn modelId="{E2866621-1176-4F61-99AF-BD88DEDC0711}" type="presParOf" srcId="{05270BCF-1B72-49C0-96E3-6F929E468AFC}" destId="{B8C435F9-20BC-4318-BA43-9F17760761FE}" srcOrd="1" destOrd="0" presId="urn:microsoft.com/office/officeart/2005/8/layout/hList7"/>
    <dgm:cxn modelId="{7197E411-A7E3-40A2-8E87-DD1EB8D2F58F}" type="presParOf" srcId="{B8C435F9-20BC-4318-BA43-9F17760761FE}" destId="{0971040A-F738-494B-8AC1-8764C7C66E67}" srcOrd="0" destOrd="0" presId="urn:microsoft.com/office/officeart/2005/8/layout/hList7"/>
    <dgm:cxn modelId="{1C7E4D0F-2952-48E3-A270-E1ACFE358EB8}" type="presParOf" srcId="{0971040A-F738-494B-8AC1-8764C7C66E67}" destId="{71927D1B-6A63-4C80-B19A-4579A9D6E22D}" srcOrd="0" destOrd="0" presId="urn:microsoft.com/office/officeart/2005/8/layout/hList7"/>
    <dgm:cxn modelId="{19773B9B-1E5C-4BEB-9132-387E33FC279D}" type="presParOf" srcId="{0971040A-F738-494B-8AC1-8764C7C66E67}" destId="{3B0B6FEE-C214-46C9-A052-B9C1689C05AE}" srcOrd="1" destOrd="0" presId="urn:microsoft.com/office/officeart/2005/8/layout/hList7"/>
    <dgm:cxn modelId="{43F9D7F1-C0C0-43CC-9148-81F874BA4E0C}" type="presParOf" srcId="{0971040A-F738-494B-8AC1-8764C7C66E67}" destId="{1DA36F79-587E-4944-88C0-FB2C38C532E8}" srcOrd="2" destOrd="0" presId="urn:microsoft.com/office/officeart/2005/8/layout/hList7"/>
    <dgm:cxn modelId="{68488562-989B-4FA3-A92B-8AC75AC8FCF8}" type="presParOf" srcId="{0971040A-F738-494B-8AC1-8764C7C66E67}" destId="{EDFA94C0-75FB-4C03-9717-DE38955C34F4}" srcOrd="3" destOrd="0" presId="urn:microsoft.com/office/officeart/2005/8/layout/hList7"/>
    <dgm:cxn modelId="{9D41741E-43A8-459A-ABC9-6F665B187030}" type="presParOf" srcId="{B8C435F9-20BC-4318-BA43-9F17760761FE}" destId="{A27D622B-10D9-45FA-93F1-694B796D2EDD}" srcOrd="1" destOrd="0" presId="urn:microsoft.com/office/officeart/2005/8/layout/hList7"/>
    <dgm:cxn modelId="{5E534055-6A68-4931-8485-9108C34B2E94}" type="presParOf" srcId="{B8C435F9-20BC-4318-BA43-9F17760761FE}" destId="{DF6BD138-9113-4341-8AA5-9E3DAB11E570}" srcOrd="2" destOrd="0" presId="urn:microsoft.com/office/officeart/2005/8/layout/hList7"/>
    <dgm:cxn modelId="{DD798858-C6AE-41F5-821C-B82344AFB5DA}" type="presParOf" srcId="{DF6BD138-9113-4341-8AA5-9E3DAB11E570}" destId="{AD4C3215-B735-46AE-BF25-42FE2AA2DD8B}" srcOrd="0" destOrd="0" presId="urn:microsoft.com/office/officeart/2005/8/layout/hList7"/>
    <dgm:cxn modelId="{D23FCF47-7C8D-4C9D-B065-2916F4F321DA}" type="presParOf" srcId="{DF6BD138-9113-4341-8AA5-9E3DAB11E570}" destId="{DA95FF2F-FE81-42A6-B43F-2741BBB1FCDF}" srcOrd="1" destOrd="0" presId="urn:microsoft.com/office/officeart/2005/8/layout/hList7"/>
    <dgm:cxn modelId="{98FE3F72-A2F6-47DC-B609-0CBAF6CC5D9B}" type="presParOf" srcId="{DF6BD138-9113-4341-8AA5-9E3DAB11E570}" destId="{0FB7702C-DF66-4A0D-A36E-D9C7D3FB6DCC}" srcOrd="2" destOrd="0" presId="urn:microsoft.com/office/officeart/2005/8/layout/hList7"/>
    <dgm:cxn modelId="{E75F58FE-00A9-4967-865F-130536EAB7B4}" type="presParOf" srcId="{DF6BD138-9113-4341-8AA5-9E3DAB11E570}" destId="{B5CDA75E-9663-4A88-B679-8C29CBD01B7D}" srcOrd="3" destOrd="0" presId="urn:microsoft.com/office/officeart/2005/8/layout/hList7"/>
    <dgm:cxn modelId="{39F3F0BA-A90B-44AB-9D9A-9CF55E885B2E}" type="presParOf" srcId="{B8C435F9-20BC-4318-BA43-9F17760761FE}" destId="{38A8BDF7-8098-4380-B858-6A009A9B72CB}" srcOrd="3" destOrd="0" presId="urn:microsoft.com/office/officeart/2005/8/layout/hList7"/>
    <dgm:cxn modelId="{F68CFF7C-0AE4-4773-821E-AF601C239F6F}" type="presParOf" srcId="{B8C435F9-20BC-4318-BA43-9F17760761FE}" destId="{FA486EA3-3508-4EC7-A40F-DA8DA81AD48C}" srcOrd="4" destOrd="0" presId="urn:microsoft.com/office/officeart/2005/8/layout/hList7"/>
    <dgm:cxn modelId="{64AA7B80-3EE1-4F2C-8BA1-71897EDB1D57}" type="presParOf" srcId="{FA486EA3-3508-4EC7-A40F-DA8DA81AD48C}" destId="{E5507D57-0314-47C4-A079-A6523E19A232}" srcOrd="0" destOrd="0" presId="urn:microsoft.com/office/officeart/2005/8/layout/hList7"/>
    <dgm:cxn modelId="{3927067F-6062-4A79-9EE6-299857DE0C7F}" type="presParOf" srcId="{FA486EA3-3508-4EC7-A40F-DA8DA81AD48C}" destId="{7CF79DAB-335E-4160-A862-BA43A7ADC8E6}" srcOrd="1" destOrd="0" presId="urn:microsoft.com/office/officeart/2005/8/layout/hList7"/>
    <dgm:cxn modelId="{63425432-76EC-4131-BF24-17C343BDA9D0}" type="presParOf" srcId="{FA486EA3-3508-4EC7-A40F-DA8DA81AD48C}" destId="{E5D9192A-8FA9-4CC4-8324-6E61388219F6}" srcOrd="2" destOrd="0" presId="urn:microsoft.com/office/officeart/2005/8/layout/hList7"/>
    <dgm:cxn modelId="{64065598-F2C1-4117-B263-5A69FF6E861A}" type="presParOf" srcId="{FA486EA3-3508-4EC7-A40F-DA8DA81AD48C}" destId="{12A573F6-5DC4-411E-BA8E-AEA6180CC343}" srcOrd="3" destOrd="0" presId="urn:microsoft.com/office/officeart/2005/8/layout/hList7"/>
    <dgm:cxn modelId="{52F82B66-11B1-474F-99EA-1D4AB55ED181}" type="presParOf" srcId="{B8C435F9-20BC-4318-BA43-9F17760761FE}" destId="{0C8EA201-57BB-475D-8087-4B27A39B5753}" srcOrd="5" destOrd="0" presId="urn:microsoft.com/office/officeart/2005/8/layout/hList7"/>
    <dgm:cxn modelId="{5EACFC0E-80B5-4687-B40C-AB6F8766EB61}" type="presParOf" srcId="{B8C435F9-20BC-4318-BA43-9F17760761FE}" destId="{30B50FFA-B7A6-4263-8504-819FC7772BC0}" srcOrd="6" destOrd="0" presId="urn:microsoft.com/office/officeart/2005/8/layout/hList7"/>
    <dgm:cxn modelId="{E10E7F4A-397B-447C-B69F-7C792F197E9D}" type="presParOf" srcId="{30B50FFA-B7A6-4263-8504-819FC7772BC0}" destId="{46C97E59-B46D-4E61-A5E1-6B223899C75E}" srcOrd="0" destOrd="0" presId="urn:microsoft.com/office/officeart/2005/8/layout/hList7"/>
    <dgm:cxn modelId="{0B8FB6EE-7FF3-4AEB-9594-95C11ED5F27B}" type="presParOf" srcId="{30B50FFA-B7A6-4263-8504-819FC7772BC0}" destId="{6103799E-F2EC-4A7F-AFD5-14A66E96FF7B}" srcOrd="1" destOrd="0" presId="urn:microsoft.com/office/officeart/2005/8/layout/hList7"/>
    <dgm:cxn modelId="{7630539A-5173-4E08-BD0B-D38230094FE1}" type="presParOf" srcId="{30B50FFA-B7A6-4263-8504-819FC7772BC0}" destId="{702AAAD5-00D0-47AC-9446-B1A6CE9088C8}" srcOrd="2" destOrd="0" presId="urn:microsoft.com/office/officeart/2005/8/layout/hList7"/>
    <dgm:cxn modelId="{B360F336-64BC-47A8-8811-35BCAD0FFFE3}" type="presParOf" srcId="{30B50FFA-B7A6-4263-8504-819FC7772BC0}" destId="{294D292C-B13E-437B-B1F0-A58C27AFAC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BBBED0-B1D7-417B-A6B8-337AC6938E6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E978D4-179D-4B36-87E0-CB085A9B316C}">
      <dgm:prSet phldrT="[Text]"/>
      <dgm:spPr/>
      <dgm:t>
        <a:bodyPr/>
        <a:lstStyle/>
        <a:p>
          <a:endParaRPr lang="en-US" dirty="0"/>
        </a:p>
      </dgm:t>
    </dgm:pt>
    <dgm:pt modelId="{FEEBD02D-B298-464A-B9F7-D95E241CC991}" type="parTrans" cxnId="{DBFEC5F0-D4AD-4466-B2E4-A702B6131BFD}">
      <dgm:prSet/>
      <dgm:spPr/>
      <dgm:t>
        <a:bodyPr/>
        <a:lstStyle/>
        <a:p>
          <a:endParaRPr lang="en-US"/>
        </a:p>
      </dgm:t>
    </dgm:pt>
    <dgm:pt modelId="{4CE67FA1-D98F-402A-8C6D-4CE4BF8EDAA8}" type="sibTrans" cxnId="{DBFEC5F0-D4AD-4466-B2E4-A702B6131BFD}">
      <dgm:prSet/>
      <dgm:spPr/>
      <dgm:t>
        <a:bodyPr/>
        <a:lstStyle/>
        <a:p>
          <a:endParaRPr lang="en-US"/>
        </a:p>
      </dgm:t>
    </dgm:pt>
    <dgm:pt modelId="{90F9CE96-0851-4488-9938-40B7EA31E9B4}">
      <dgm:prSet phldrT="[Text]"/>
      <dgm:spPr/>
      <dgm:t>
        <a:bodyPr/>
        <a:lstStyle/>
        <a:p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DD66C5FA-1B0D-4478-BB94-5E30A1B38A28}" type="parTrans" cxnId="{B3B6D40A-0670-43AB-9C67-73C0DCB6A374}">
      <dgm:prSet/>
      <dgm:spPr/>
      <dgm:t>
        <a:bodyPr/>
        <a:lstStyle/>
        <a:p>
          <a:endParaRPr lang="en-US"/>
        </a:p>
      </dgm:t>
    </dgm:pt>
    <dgm:pt modelId="{B1D66301-2892-468F-88D1-7E0D710DC710}" type="sibTrans" cxnId="{B3B6D40A-0670-43AB-9C67-73C0DCB6A374}">
      <dgm:prSet/>
      <dgm:spPr/>
      <dgm:t>
        <a:bodyPr/>
        <a:lstStyle/>
        <a:p>
          <a:endParaRPr lang="en-US"/>
        </a:p>
      </dgm:t>
    </dgm:pt>
    <dgm:pt modelId="{A8AC6FA8-589F-4D16-96EA-2684600A7C3C}">
      <dgm:prSet phldrT="[Text]" custT="1"/>
      <dgm:spPr/>
      <dgm:t>
        <a:bodyPr/>
        <a:lstStyle/>
        <a:p>
          <a:endParaRPr lang="en-US" sz="6200" dirty="0"/>
        </a:p>
      </dgm:t>
    </dgm:pt>
    <dgm:pt modelId="{2182259F-34E6-4EFF-A554-736EC8B02514}" type="parTrans" cxnId="{684D842B-2C6D-4EF8-8FB1-BB4BC2505031}">
      <dgm:prSet/>
      <dgm:spPr/>
      <dgm:t>
        <a:bodyPr/>
        <a:lstStyle/>
        <a:p>
          <a:endParaRPr lang="en-US"/>
        </a:p>
      </dgm:t>
    </dgm:pt>
    <dgm:pt modelId="{A40B70D6-E7CD-4B46-A278-6A751CE100A2}" type="sibTrans" cxnId="{684D842B-2C6D-4EF8-8FB1-BB4BC2505031}">
      <dgm:prSet/>
      <dgm:spPr/>
      <dgm:t>
        <a:bodyPr/>
        <a:lstStyle/>
        <a:p>
          <a:endParaRPr lang="en-US"/>
        </a:p>
      </dgm:t>
    </dgm:pt>
    <dgm:pt modelId="{E52DA19E-21B5-46C3-A172-0C7169F47B6F}">
      <dgm:prSet phldrT="[Text]"/>
      <dgm:spPr/>
      <dgm:t>
        <a:bodyPr/>
        <a:lstStyle/>
        <a:p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9A118B9B-2CD8-434D-A756-4C8A94EDB70D}" type="parTrans" cxnId="{D850E83B-0E13-45B4-98D6-3F18A6A21AEC}">
      <dgm:prSet/>
      <dgm:spPr/>
      <dgm:t>
        <a:bodyPr/>
        <a:lstStyle/>
        <a:p>
          <a:endParaRPr lang="en-US"/>
        </a:p>
      </dgm:t>
    </dgm:pt>
    <dgm:pt modelId="{6974DE95-0826-4A0E-8C11-D77F70B8ACB5}" type="sibTrans" cxnId="{D850E83B-0E13-45B4-98D6-3F18A6A21AEC}">
      <dgm:prSet/>
      <dgm:spPr/>
      <dgm:t>
        <a:bodyPr/>
        <a:lstStyle/>
        <a:p>
          <a:endParaRPr lang="en-US"/>
        </a:p>
      </dgm:t>
    </dgm:pt>
    <dgm:pt modelId="{D34F163E-0875-478B-B696-CC954F0606AE}" type="pres">
      <dgm:prSet presAssocID="{9CBBBED0-B1D7-417B-A6B8-337AC6938E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DF2FE-3222-4A89-825A-E0EDEA7AC8AB}" type="pres">
      <dgm:prSet presAssocID="{08E978D4-179D-4B36-87E0-CB085A9B316C}" presName="linNode" presStyleCnt="0"/>
      <dgm:spPr/>
    </dgm:pt>
    <dgm:pt modelId="{1D8B8903-4AE6-4AAF-B968-CB919E84E962}" type="pres">
      <dgm:prSet presAssocID="{08E978D4-179D-4B36-87E0-CB085A9B316C}" presName="parentText" presStyleLbl="node1" presStyleIdx="0" presStyleCnt="2" custLinFactNeighborX="508" custLinFactNeighborY="-1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AC2B6-E0ED-494B-973F-D176173B712F}" type="pres">
      <dgm:prSet presAssocID="{08E978D4-179D-4B36-87E0-CB085A9B316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3AB32-C10E-445E-B89A-F6A41A5829B8}" type="pres">
      <dgm:prSet presAssocID="{4CE67FA1-D98F-402A-8C6D-4CE4BF8EDAA8}" presName="sp" presStyleCnt="0"/>
      <dgm:spPr/>
    </dgm:pt>
    <dgm:pt modelId="{E0235ADD-EE1B-4F50-A20A-143E4B9C8211}" type="pres">
      <dgm:prSet presAssocID="{A8AC6FA8-589F-4D16-96EA-2684600A7C3C}" presName="linNode" presStyleCnt="0"/>
      <dgm:spPr/>
    </dgm:pt>
    <dgm:pt modelId="{3D28797A-9306-45A4-9C0A-5E60F700E46B}" type="pres">
      <dgm:prSet presAssocID="{A8AC6FA8-589F-4D16-96EA-2684600A7C3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0499-9A8E-4932-A640-8C5054DC5E4C}" type="pres">
      <dgm:prSet presAssocID="{A8AC6FA8-589F-4D16-96EA-2684600A7C3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B44DA-8220-4639-9DED-E4BEACD01589}" type="presOf" srcId="{E52DA19E-21B5-46C3-A172-0C7169F47B6F}" destId="{671E0499-9A8E-4932-A640-8C5054DC5E4C}" srcOrd="0" destOrd="0" presId="urn:microsoft.com/office/officeart/2005/8/layout/vList5"/>
    <dgm:cxn modelId="{9160721C-D869-49EF-A816-B1651F417797}" type="presOf" srcId="{A8AC6FA8-589F-4D16-96EA-2684600A7C3C}" destId="{3D28797A-9306-45A4-9C0A-5E60F700E46B}" srcOrd="0" destOrd="0" presId="urn:microsoft.com/office/officeart/2005/8/layout/vList5"/>
    <dgm:cxn modelId="{B3B6D40A-0670-43AB-9C67-73C0DCB6A374}" srcId="{08E978D4-179D-4B36-87E0-CB085A9B316C}" destId="{90F9CE96-0851-4488-9938-40B7EA31E9B4}" srcOrd="0" destOrd="0" parTransId="{DD66C5FA-1B0D-4478-BB94-5E30A1B38A28}" sibTransId="{B1D66301-2892-468F-88D1-7E0D710DC710}"/>
    <dgm:cxn modelId="{42D40101-F611-4BD8-9C18-46AB47F7B18B}" type="presOf" srcId="{9CBBBED0-B1D7-417B-A6B8-337AC6938E62}" destId="{D34F163E-0875-478B-B696-CC954F0606AE}" srcOrd="0" destOrd="0" presId="urn:microsoft.com/office/officeart/2005/8/layout/vList5"/>
    <dgm:cxn modelId="{DBFEC5F0-D4AD-4466-B2E4-A702B6131BFD}" srcId="{9CBBBED0-B1D7-417B-A6B8-337AC6938E62}" destId="{08E978D4-179D-4B36-87E0-CB085A9B316C}" srcOrd="0" destOrd="0" parTransId="{FEEBD02D-B298-464A-B9F7-D95E241CC991}" sibTransId="{4CE67FA1-D98F-402A-8C6D-4CE4BF8EDAA8}"/>
    <dgm:cxn modelId="{4FCEFD90-E640-489D-8E50-8F7DBEB8DE5D}" type="presOf" srcId="{90F9CE96-0851-4488-9938-40B7EA31E9B4}" destId="{9E5AC2B6-E0ED-494B-973F-D176173B712F}" srcOrd="0" destOrd="0" presId="urn:microsoft.com/office/officeart/2005/8/layout/vList5"/>
    <dgm:cxn modelId="{D9AB7032-0C11-4EA0-8FEF-CB1393DAA955}" type="presOf" srcId="{08E978D4-179D-4B36-87E0-CB085A9B316C}" destId="{1D8B8903-4AE6-4AAF-B968-CB919E84E962}" srcOrd="0" destOrd="0" presId="urn:microsoft.com/office/officeart/2005/8/layout/vList5"/>
    <dgm:cxn modelId="{684D842B-2C6D-4EF8-8FB1-BB4BC2505031}" srcId="{9CBBBED0-B1D7-417B-A6B8-337AC6938E62}" destId="{A8AC6FA8-589F-4D16-96EA-2684600A7C3C}" srcOrd="1" destOrd="0" parTransId="{2182259F-34E6-4EFF-A554-736EC8B02514}" sibTransId="{A40B70D6-E7CD-4B46-A278-6A751CE100A2}"/>
    <dgm:cxn modelId="{D850E83B-0E13-45B4-98D6-3F18A6A21AEC}" srcId="{A8AC6FA8-589F-4D16-96EA-2684600A7C3C}" destId="{E52DA19E-21B5-46C3-A172-0C7169F47B6F}" srcOrd="0" destOrd="0" parTransId="{9A118B9B-2CD8-434D-A756-4C8A94EDB70D}" sibTransId="{6974DE95-0826-4A0E-8C11-D77F70B8ACB5}"/>
    <dgm:cxn modelId="{7D062A62-056A-402E-BC87-73E162FE26B6}" type="presParOf" srcId="{D34F163E-0875-478B-B696-CC954F0606AE}" destId="{839DF2FE-3222-4A89-825A-E0EDEA7AC8AB}" srcOrd="0" destOrd="0" presId="urn:microsoft.com/office/officeart/2005/8/layout/vList5"/>
    <dgm:cxn modelId="{A74938B7-CBFF-4D58-899E-BB1B5C92B0F4}" type="presParOf" srcId="{839DF2FE-3222-4A89-825A-E0EDEA7AC8AB}" destId="{1D8B8903-4AE6-4AAF-B968-CB919E84E962}" srcOrd="0" destOrd="0" presId="urn:microsoft.com/office/officeart/2005/8/layout/vList5"/>
    <dgm:cxn modelId="{0D13BBFB-C677-4A5B-9BE3-27A970B71B09}" type="presParOf" srcId="{839DF2FE-3222-4A89-825A-E0EDEA7AC8AB}" destId="{9E5AC2B6-E0ED-494B-973F-D176173B712F}" srcOrd="1" destOrd="0" presId="urn:microsoft.com/office/officeart/2005/8/layout/vList5"/>
    <dgm:cxn modelId="{BCE00326-16A4-4731-B45D-2E10EF438823}" type="presParOf" srcId="{D34F163E-0875-478B-B696-CC954F0606AE}" destId="{4233AB32-C10E-445E-B89A-F6A41A5829B8}" srcOrd="1" destOrd="0" presId="urn:microsoft.com/office/officeart/2005/8/layout/vList5"/>
    <dgm:cxn modelId="{02F71D95-5812-409D-BE00-42623FAA8906}" type="presParOf" srcId="{D34F163E-0875-478B-B696-CC954F0606AE}" destId="{E0235ADD-EE1B-4F50-A20A-143E4B9C8211}" srcOrd="2" destOrd="0" presId="urn:microsoft.com/office/officeart/2005/8/layout/vList5"/>
    <dgm:cxn modelId="{2E5665F8-DFB6-4DA7-B003-B3AF7DC61D2A}" type="presParOf" srcId="{E0235ADD-EE1B-4F50-A20A-143E4B9C8211}" destId="{3D28797A-9306-45A4-9C0A-5E60F700E46B}" srcOrd="0" destOrd="0" presId="urn:microsoft.com/office/officeart/2005/8/layout/vList5"/>
    <dgm:cxn modelId="{5E518A52-DF7C-4544-9E95-E8CAAC440E25}" type="presParOf" srcId="{E0235ADD-EE1B-4F50-A20A-143E4B9C8211}" destId="{671E0499-9A8E-4932-A640-8C5054DC5E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20F230-626C-46C7-9157-5B3B041FAC9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FFF03E-B02D-4969-B4ED-19755CE49D24}">
      <dgm:prSet phldrT="[Text]"/>
      <dgm:spPr/>
      <dgm:t>
        <a:bodyPr/>
        <a:lstStyle/>
        <a:p>
          <a:endParaRPr lang="en-US" b="1" dirty="0" smtClean="0">
            <a:latin typeface="+mn-lt"/>
          </a:endParaRPr>
        </a:p>
      </dgm:t>
    </dgm:pt>
    <dgm:pt modelId="{4034AFC1-754A-4102-8F49-7D5D412349BE}" type="parTrans" cxnId="{317C3F09-C1E3-4063-A1CB-6C0E1A87D95F}">
      <dgm:prSet/>
      <dgm:spPr/>
      <dgm:t>
        <a:bodyPr/>
        <a:lstStyle/>
        <a:p>
          <a:endParaRPr lang="en-US"/>
        </a:p>
      </dgm:t>
    </dgm:pt>
    <dgm:pt modelId="{14B035E3-88DB-48B1-8236-1383370F271C}" type="sibTrans" cxnId="{317C3F09-C1E3-4063-A1CB-6C0E1A87D95F}">
      <dgm:prSet/>
      <dgm:spPr/>
      <dgm:t>
        <a:bodyPr/>
        <a:lstStyle/>
        <a:p>
          <a:endParaRPr lang="en-US"/>
        </a:p>
      </dgm:t>
    </dgm:pt>
    <dgm:pt modelId="{CA42BEDD-4FF4-450C-AB0B-D6FD51B8211D}">
      <dgm:prSet phldrT="[Text]"/>
      <dgm:spPr/>
      <dgm:t>
        <a:bodyPr/>
        <a:lstStyle/>
        <a:p>
          <a:endParaRPr lang="en-US" dirty="0"/>
        </a:p>
      </dgm:t>
    </dgm:pt>
    <dgm:pt modelId="{CAB026DB-DBD2-453F-81AF-13CAF284546C}" type="parTrans" cxnId="{E7F1B68B-9675-4F7D-B1B0-DDEB7012A88F}">
      <dgm:prSet/>
      <dgm:spPr/>
      <dgm:t>
        <a:bodyPr/>
        <a:lstStyle/>
        <a:p>
          <a:endParaRPr lang="en-US"/>
        </a:p>
      </dgm:t>
    </dgm:pt>
    <dgm:pt modelId="{FA1EA145-36A5-4316-A96D-522F3D7AE86E}" type="sibTrans" cxnId="{E7F1B68B-9675-4F7D-B1B0-DDEB7012A88F}">
      <dgm:prSet/>
      <dgm:spPr/>
      <dgm:t>
        <a:bodyPr/>
        <a:lstStyle/>
        <a:p>
          <a:endParaRPr lang="en-US"/>
        </a:p>
      </dgm:t>
    </dgm:pt>
    <dgm:pt modelId="{1E6018A1-88CB-45D3-B190-782696ED7087}">
      <dgm:prSet phldrT="[Text]"/>
      <dgm:spPr/>
      <dgm:t>
        <a:bodyPr/>
        <a:lstStyle/>
        <a:p>
          <a:endParaRPr lang="en-US" dirty="0"/>
        </a:p>
      </dgm:t>
    </dgm:pt>
    <dgm:pt modelId="{0BD8F3F0-7F3F-4DC4-9084-CDF2CD91EE1D}" type="parTrans" cxnId="{43F23AF6-0C7A-418D-9CE4-7A0878051F0F}">
      <dgm:prSet/>
      <dgm:spPr/>
      <dgm:t>
        <a:bodyPr/>
        <a:lstStyle/>
        <a:p>
          <a:endParaRPr lang="en-US"/>
        </a:p>
      </dgm:t>
    </dgm:pt>
    <dgm:pt modelId="{F3FAC15B-6F98-4136-A289-C66D847E75F9}" type="sibTrans" cxnId="{43F23AF6-0C7A-418D-9CE4-7A0878051F0F}">
      <dgm:prSet/>
      <dgm:spPr/>
      <dgm:t>
        <a:bodyPr/>
        <a:lstStyle/>
        <a:p>
          <a:endParaRPr lang="en-US"/>
        </a:p>
      </dgm:t>
    </dgm:pt>
    <dgm:pt modelId="{5F7F00BD-CEDA-43EE-9C5E-73B69BE7B1B8}" type="pres">
      <dgm:prSet presAssocID="{6020F230-626C-46C7-9157-5B3B041FAC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3A5ED-4A8F-4E84-B96E-5F96A7843425}" type="pres">
      <dgm:prSet presAssocID="{F4FFF03E-B02D-4969-B4ED-19755CE49D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51305-819D-49A1-8F87-C807BFD10B76}" type="pres">
      <dgm:prSet presAssocID="{14B035E3-88DB-48B1-8236-1383370F271C}" presName="sibTrans" presStyleCnt="0"/>
      <dgm:spPr/>
      <dgm:t>
        <a:bodyPr/>
        <a:lstStyle/>
        <a:p>
          <a:endParaRPr lang="en-US"/>
        </a:p>
      </dgm:t>
    </dgm:pt>
    <dgm:pt modelId="{AF7B3EDE-C0E0-412F-9D26-DC6DCE7DB21F}" type="pres">
      <dgm:prSet presAssocID="{CA42BEDD-4FF4-450C-AB0B-D6FD51B821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57D42-A99D-4808-87E1-8D290230A9D8}" type="pres">
      <dgm:prSet presAssocID="{FA1EA145-36A5-4316-A96D-522F3D7AE86E}" presName="sibTrans" presStyleCnt="0"/>
      <dgm:spPr/>
      <dgm:t>
        <a:bodyPr/>
        <a:lstStyle/>
        <a:p>
          <a:endParaRPr lang="en-US"/>
        </a:p>
      </dgm:t>
    </dgm:pt>
    <dgm:pt modelId="{F506BCBF-8300-4AE8-BDE4-736C85ECE3AE}" type="pres">
      <dgm:prSet presAssocID="{1E6018A1-88CB-45D3-B190-782696ED70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C3F09-C1E3-4063-A1CB-6C0E1A87D95F}" srcId="{6020F230-626C-46C7-9157-5B3B041FAC9A}" destId="{F4FFF03E-B02D-4969-B4ED-19755CE49D24}" srcOrd="0" destOrd="0" parTransId="{4034AFC1-754A-4102-8F49-7D5D412349BE}" sibTransId="{14B035E3-88DB-48B1-8236-1383370F271C}"/>
    <dgm:cxn modelId="{43F23AF6-0C7A-418D-9CE4-7A0878051F0F}" srcId="{6020F230-626C-46C7-9157-5B3B041FAC9A}" destId="{1E6018A1-88CB-45D3-B190-782696ED7087}" srcOrd="2" destOrd="0" parTransId="{0BD8F3F0-7F3F-4DC4-9084-CDF2CD91EE1D}" sibTransId="{F3FAC15B-6F98-4136-A289-C66D847E75F9}"/>
    <dgm:cxn modelId="{AC640B29-6A87-4117-9139-E870220193CC}" type="presOf" srcId="{CA42BEDD-4FF4-450C-AB0B-D6FD51B8211D}" destId="{AF7B3EDE-C0E0-412F-9D26-DC6DCE7DB21F}" srcOrd="0" destOrd="0" presId="urn:microsoft.com/office/officeart/2005/8/layout/hList6"/>
    <dgm:cxn modelId="{5222F30B-CDDF-4958-A32C-5798372DAB45}" type="presOf" srcId="{6020F230-626C-46C7-9157-5B3B041FAC9A}" destId="{5F7F00BD-CEDA-43EE-9C5E-73B69BE7B1B8}" srcOrd="0" destOrd="0" presId="urn:microsoft.com/office/officeart/2005/8/layout/hList6"/>
    <dgm:cxn modelId="{E7F1B68B-9675-4F7D-B1B0-DDEB7012A88F}" srcId="{6020F230-626C-46C7-9157-5B3B041FAC9A}" destId="{CA42BEDD-4FF4-450C-AB0B-D6FD51B8211D}" srcOrd="1" destOrd="0" parTransId="{CAB026DB-DBD2-453F-81AF-13CAF284546C}" sibTransId="{FA1EA145-36A5-4316-A96D-522F3D7AE86E}"/>
    <dgm:cxn modelId="{838F94A2-3476-4C6B-8D53-5F8C5B4BF0E4}" type="presOf" srcId="{F4FFF03E-B02D-4969-B4ED-19755CE49D24}" destId="{78A3A5ED-4A8F-4E84-B96E-5F96A7843425}" srcOrd="0" destOrd="0" presId="urn:microsoft.com/office/officeart/2005/8/layout/hList6"/>
    <dgm:cxn modelId="{8FF10F96-6B35-4AB9-B9EC-D2115667B52B}" type="presOf" srcId="{1E6018A1-88CB-45D3-B190-782696ED7087}" destId="{F506BCBF-8300-4AE8-BDE4-736C85ECE3AE}" srcOrd="0" destOrd="0" presId="urn:microsoft.com/office/officeart/2005/8/layout/hList6"/>
    <dgm:cxn modelId="{C122D82A-4C3A-4F56-9F2D-A26A92336678}" type="presParOf" srcId="{5F7F00BD-CEDA-43EE-9C5E-73B69BE7B1B8}" destId="{78A3A5ED-4A8F-4E84-B96E-5F96A7843425}" srcOrd="0" destOrd="0" presId="urn:microsoft.com/office/officeart/2005/8/layout/hList6"/>
    <dgm:cxn modelId="{B18F5D3F-2E58-4447-AA1E-820E29065197}" type="presParOf" srcId="{5F7F00BD-CEDA-43EE-9C5E-73B69BE7B1B8}" destId="{CA151305-819D-49A1-8F87-C807BFD10B76}" srcOrd="1" destOrd="0" presId="urn:microsoft.com/office/officeart/2005/8/layout/hList6"/>
    <dgm:cxn modelId="{73DC37D1-D42D-42B3-9895-21B6CFF63F26}" type="presParOf" srcId="{5F7F00BD-CEDA-43EE-9C5E-73B69BE7B1B8}" destId="{AF7B3EDE-C0E0-412F-9D26-DC6DCE7DB21F}" srcOrd="2" destOrd="0" presId="urn:microsoft.com/office/officeart/2005/8/layout/hList6"/>
    <dgm:cxn modelId="{B3AC5DCC-91B9-4175-8476-CE88B01A77B9}" type="presParOf" srcId="{5F7F00BD-CEDA-43EE-9C5E-73B69BE7B1B8}" destId="{D7657D42-A99D-4808-87E1-8D290230A9D8}" srcOrd="3" destOrd="0" presId="urn:microsoft.com/office/officeart/2005/8/layout/hList6"/>
    <dgm:cxn modelId="{A5AD6B49-FF24-4F77-AC9D-30F1D4DEEABE}" type="presParOf" srcId="{5F7F00BD-CEDA-43EE-9C5E-73B69BE7B1B8}" destId="{F506BCBF-8300-4AE8-BDE4-736C85ECE3A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D53E9E-0A52-453D-BA2E-E3604B2ED31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79236E-37E6-4F86-9B82-CBA387C77D74}">
      <dgm:prSet phldrT="[Text]"/>
      <dgm:spPr/>
      <dgm:t>
        <a:bodyPr/>
        <a:lstStyle/>
        <a:p>
          <a:r>
            <a:rPr lang="en-US" dirty="0" smtClean="0"/>
            <a:t>Student A</a:t>
          </a:r>
          <a:endParaRPr lang="en-US" dirty="0"/>
        </a:p>
      </dgm:t>
    </dgm:pt>
    <dgm:pt modelId="{9A9A4312-F423-4DFB-B3A4-55FA389BFF78}" type="parTrans" cxnId="{10FDDFE3-0551-4712-899E-A148267ED5B6}">
      <dgm:prSet/>
      <dgm:spPr/>
      <dgm:t>
        <a:bodyPr/>
        <a:lstStyle/>
        <a:p>
          <a:endParaRPr lang="en-US"/>
        </a:p>
      </dgm:t>
    </dgm:pt>
    <dgm:pt modelId="{B2C8E7C3-0ADB-43E3-9E5B-DE5FB3ADA677}" type="sibTrans" cxnId="{10FDDFE3-0551-4712-899E-A148267ED5B6}">
      <dgm:prSet/>
      <dgm:spPr/>
      <dgm:t>
        <a:bodyPr/>
        <a:lstStyle/>
        <a:p>
          <a:endParaRPr lang="en-US"/>
        </a:p>
      </dgm:t>
    </dgm:pt>
    <dgm:pt modelId="{9F77258A-0710-41A4-B3B3-BDE24F5D47FC}">
      <dgm:prSet phldrT="[Text]" custT="1"/>
      <dgm:spPr/>
      <dgm:t>
        <a:bodyPr/>
        <a:lstStyle/>
        <a:p>
          <a:pPr algn="ctr"/>
          <a:r>
            <a:rPr lang="en-US" sz="2400" dirty="0" smtClean="0"/>
            <a:t>will show a 27+ point growth</a:t>
          </a:r>
          <a:endParaRPr lang="en-US" sz="2400" dirty="0"/>
        </a:p>
      </dgm:t>
    </dgm:pt>
    <dgm:pt modelId="{E0F590A4-0EC5-4E05-9F9C-81763547A41F}" type="parTrans" cxnId="{DE0A9C45-E030-4A83-B41A-B7AC54CD8B7A}">
      <dgm:prSet/>
      <dgm:spPr/>
      <dgm:t>
        <a:bodyPr/>
        <a:lstStyle/>
        <a:p>
          <a:endParaRPr lang="en-US"/>
        </a:p>
      </dgm:t>
    </dgm:pt>
    <dgm:pt modelId="{081A7941-D4FB-4F12-B8E1-94D96F2C5CB9}" type="sibTrans" cxnId="{DE0A9C45-E030-4A83-B41A-B7AC54CD8B7A}">
      <dgm:prSet/>
      <dgm:spPr/>
      <dgm:t>
        <a:bodyPr/>
        <a:lstStyle/>
        <a:p>
          <a:endParaRPr lang="en-US"/>
        </a:p>
      </dgm:t>
    </dgm:pt>
    <dgm:pt modelId="{861C5AD0-7EB8-4AC4-9B89-321D5A1B399F}">
      <dgm:prSet phldrT="[Text]"/>
      <dgm:spPr/>
      <dgm:t>
        <a:bodyPr/>
        <a:lstStyle/>
        <a:p>
          <a:r>
            <a:rPr lang="en-US" dirty="0" smtClean="0"/>
            <a:t>Student B</a:t>
          </a:r>
          <a:endParaRPr lang="en-US" dirty="0"/>
        </a:p>
      </dgm:t>
    </dgm:pt>
    <dgm:pt modelId="{8377BCF0-7304-4321-95FB-505A7405423B}" type="parTrans" cxnId="{29F92EDE-D2E0-4F1A-9E6D-B1AFEE26140B}">
      <dgm:prSet/>
      <dgm:spPr/>
      <dgm:t>
        <a:bodyPr/>
        <a:lstStyle/>
        <a:p>
          <a:endParaRPr lang="en-US"/>
        </a:p>
      </dgm:t>
    </dgm:pt>
    <dgm:pt modelId="{2005208B-4957-4016-BF5F-3E73A71A464F}" type="sibTrans" cxnId="{29F92EDE-D2E0-4F1A-9E6D-B1AFEE26140B}">
      <dgm:prSet/>
      <dgm:spPr/>
      <dgm:t>
        <a:bodyPr/>
        <a:lstStyle/>
        <a:p>
          <a:endParaRPr lang="en-US"/>
        </a:p>
      </dgm:t>
    </dgm:pt>
    <dgm:pt modelId="{00FEA735-7FF3-4EF9-AB66-420DC7D9F33A}">
      <dgm:prSet phldrT="[Text]" custT="1"/>
      <dgm:spPr/>
      <dgm:t>
        <a:bodyPr/>
        <a:lstStyle/>
        <a:p>
          <a:pPr algn="ctr"/>
          <a:r>
            <a:rPr lang="en-US" sz="2400" dirty="0" smtClean="0"/>
            <a:t>will show a 38+ point growth</a:t>
          </a:r>
          <a:endParaRPr lang="en-US" sz="2400" dirty="0"/>
        </a:p>
      </dgm:t>
    </dgm:pt>
    <dgm:pt modelId="{82C15148-BDA4-414A-83F2-379A52DD550F}" type="parTrans" cxnId="{58666C19-61FD-4F30-93A3-06F89D60C559}">
      <dgm:prSet/>
      <dgm:spPr/>
      <dgm:t>
        <a:bodyPr/>
        <a:lstStyle/>
        <a:p>
          <a:endParaRPr lang="en-US"/>
        </a:p>
      </dgm:t>
    </dgm:pt>
    <dgm:pt modelId="{47A7DCDC-99EA-49A0-8EC7-19A0F508C6D4}" type="sibTrans" cxnId="{58666C19-61FD-4F30-93A3-06F89D60C559}">
      <dgm:prSet/>
      <dgm:spPr/>
      <dgm:t>
        <a:bodyPr/>
        <a:lstStyle/>
        <a:p>
          <a:endParaRPr lang="en-US"/>
        </a:p>
      </dgm:t>
    </dgm:pt>
    <dgm:pt modelId="{59670E98-48A4-4D49-A21B-574630B6BB9C}">
      <dgm:prSet phldrT="[Text]"/>
      <dgm:spPr/>
      <dgm:t>
        <a:bodyPr/>
        <a:lstStyle/>
        <a:p>
          <a:r>
            <a:rPr lang="en-US" dirty="0" smtClean="0"/>
            <a:t>Student C</a:t>
          </a:r>
          <a:endParaRPr lang="en-US" dirty="0"/>
        </a:p>
      </dgm:t>
    </dgm:pt>
    <dgm:pt modelId="{E3BFCDA7-D930-475B-A4A1-45089E0452E4}" type="parTrans" cxnId="{72EC53C4-EA47-4EDC-876A-C8A1A5D5CE08}">
      <dgm:prSet/>
      <dgm:spPr/>
      <dgm:t>
        <a:bodyPr/>
        <a:lstStyle/>
        <a:p>
          <a:endParaRPr lang="en-US"/>
        </a:p>
      </dgm:t>
    </dgm:pt>
    <dgm:pt modelId="{156F3FF5-16C6-431F-B364-30EEA10AD451}" type="sibTrans" cxnId="{72EC53C4-EA47-4EDC-876A-C8A1A5D5CE08}">
      <dgm:prSet/>
      <dgm:spPr/>
      <dgm:t>
        <a:bodyPr/>
        <a:lstStyle/>
        <a:p>
          <a:endParaRPr lang="en-US"/>
        </a:p>
      </dgm:t>
    </dgm:pt>
    <dgm:pt modelId="{178B503A-FCB1-4C4A-B360-8C5A24EC0E73}">
      <dgm:prSet phldrT="[Text]" custT="1"/>
      <dgm:spPr/>
      <dgm:t>
        <a:bodyPr/>
        <a:lstStyle/>
        <a:p>
          <a:pPr algn="ctr"/>
          <a:r>
            <a:rPr lang="en-US" sz="2400" dirty="0" smtClean="0"/>
            <a:t>will show a 22+ point growth</a:t>
          </a:r>
          <a:endParaRPr lang="en-US" sz="2400" dirty="0"/>
        </a:p>
      </dgm:t>
    </dgm:pt>
    <dgm:pt modelId="{25A3F230-8E29-42D7-9BEC-A3EDA122E93C}" type="parTrans" cxnId="{14472B60-7F5E-4F7B-AC0E-285F65E1E8F8}">
      <dgm:prSet/>
      <dgm:spPr/>
      <dgm:t>
        <a:bodyPr/>
        <a:lstStyle/>
        <a:p>
          <a:endParaRPr lang="en-US"/>
        </a:p>
      </dgm:t>
    </dgm:pt>
    <dgm:pt modelId="{7A70B467-1E5C-4E93-9FEF-61A5F3C21B36}" type="sibTrans" cxnId="{14472B60-7F5E-4F7B-AC0E-285F65E1E8F8}">
      <dgm:prSet/>
      <dgm:spPr/>
      <dgm:t>
        <a:bodyPr/>
        <a:lstStyle/>
        <a:p>
          <a:endParaRPr lang="en-US"/>
        </a:p>
      </dgm:t>
    </dgm:pt>
    <dgm:pt modelId="{683FA139-55BE-4E97-8796-FA8CDFFEFFDD}" type="pres">
      <dgm:prSet presAssocID="{A5D53E9E-0A52-453D-BA2E-E3604B2ED3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66AD44-7433-4B9C-ABA3-DF0D40BEE341}" type="pres">
      <dgm:prSet presAssocID="{1079236E-37E6-4F86-9B82-CBA387C77D74}" presName="composite" presStyleCnt="0"/>
      <dgm:spPr/>
      <dgm:t>
        <a:bodyPr/>
        <a:lstStyle/>
        <a:p>
          <a:endParaRPr lang="en-US"/>
        </a:p>
      </dgm:t>
    </dgm:pt>
    <dgm:pt modelId="{1E72475D-1B0B-48F2-B475-47F8BB5DF7AF}" type="pres">
      <dgm:prSet presAssocID="{1079236E-37E6-4F86-9B82-CBA387C77D7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0D7DD-2137-4EEC-8379-4D66E7F2EC86}" type="pres">
      <dgm:prSet presAssocID="{1079236E-37E6-4F86-9B82-CBA387C77D7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CDFA0-4B3C-4857-B8C2-584409E1D53B}" type="pres">
      <dgm:prSet presAssocID="{B2C8E7C3-0ADB-43E3-9E5B-DE5FB3ADA677}" presName="space" presStyleCnt="0"/>
      <dgm:spPr/>
      <dgm:t>
        <a:bodyPr/>
        <a:lstStyle/>
        <a:p>
          <a:endParaRPr lang="en-US"/>
        </a:p>
      </dgm:t>
    </dgm:pt>
    <dgm:pt modelId="{F132BD23-B02D-498F-BBBA-3C890A927F44}" type="pres">
      <dgm:prSet presAssocID="{861C5AD0-7EB8-4AC4-9B89-321D5A1B399F}" presName="composite" presStyleCnt="0"/>
      <dgm:spPr/>
      <dgm:t>
        <a:bodyPr/>
        <a:lstStyle/>
        <a:p>
          <a:endParaRPr lang="en-US"/>
        </a:p>
      </dgm:t>
    </dgm:pt>
    <dgm:pt modelId="{F3FA7736-0C08-4BAA-BDC7-5185DBE90BC8}" type="pres">
      <dgm:prSet presAssocID="{861C5AD0-7EB8-4AC4-9B89-321D5A1B399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CAD87-65AF-4A84-8BB6-328C831B4593}" type="pres">
      <dgm:prSet presAssocID="{861C5AD0-7EB8-4AC4-9B89-321D5A1B399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E67E0-D267-4E63-9518-C120AF5B1DEA}" type="pres">
      <dgm:prSet presAssocID="{2005208B-4957-4016-BF5F-3E73A71A464F}" presName="space" presStyleCnt="0"/>
      <dgm:spPr/>
      <dgm:t>
        <a:bodyPr/>
        <a:lstStyle/>
        <a:p>
          <a:endParaRPr lang="en-US"/>
        </a:p>
      </dgm:t>
    </dgm:pt>
    <dgm:pt modelId="{08101FE2-6F05-40B4-A9CC-78FA78B79BAA}" type="pres">
      <dgm:prSet presAssocID="{59670E98-48A4-4D49-A21B-574630B6BB9C}" presName="composite" presStyleCnt="0"/>
      <dgm:spPr/>
      <dgm:t>
        <a:bodyPr/>
        <a:lstStyle/>
        <a:p>
          <a:endParaRPr lang="en-US"/>
        </a:p>
      </dgm:t>
    </dgm:pt>
    <dgm:pt modelId="{093B0784-6B36-4865-B120-BA2A518FC31E}" type="pres">
      <dgm:prSet presAssocID="{59670E98-48A4-4D49-A21B-574630B6BB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826B-8E51-4661-9692-2A6EAAB07831}" type="pres">
      <dgm:prSet presAssocID="{59670E98-48A4-4D49-A21B-574630B6BB9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472B60-7F5E-4F7B-AC0E-285F65E1E8F8}" srcId="{59670E98-48A4-4D49-A21B-574630B6BB9C}" destId="{178B503A-FCB1-4C4A-B360-8C5A24EC0E73}" srcOrd="0" destOrd="0" parTransId="{25A3F230-8E29-42D7-9BEC-A3EDA122E93C}" sibTransId="{7A70B467-1E5C-4E93-9FEF-61A5F3C21B36}"/>
    <dgm:cxn modelId="{946EE057-5FF5-4ED9-BD9A-FF5A9BF798A8}" type="presOf" srcId="{00FEA735-7FF3-4EF9-AB66-420DC7D9F33A}" destId="{E4DCAD87-65AF-4A84-8BB6-328C831B4593}" srcOrd="0" destOrd="0" presId="urn:microsoft.com/office/officeart/2005/8/layout/hList1"/>
    <dgm:cxn modelId="{72EC53C4-EA47-4EDC-876A-C8A1A5D5CE08}" srcId="{A5D53E9E-0A52-453D-BA2E-E3604B2ED312}" destId="{59670E98-48A4-4D49-A21B-574630B6BB9C}" srcOrd="2" destOrd="0" parTransId="{E3BFCDA7-D930-475B-A4A1-45089E0452E4}" sibTransId="{156F3FF5-16C6-431F-B364-30EEA10AD451}"/>
    <dgm:cxn modelId="{10FDDFE3-0551-4712-899E-A148267ED5B6}" srcId="{A5D53E9E-0A52-453D-BA2E-E3604B2ED312}" destId="{1079236E-37E6-4F86-9B82-CBA387C77D74}" srcOrd="0" destOrd="0" parTransId="{9A9A4312-F423-4DFB-B3A4-55FA389BFF78}" sibTransId="{B2C8E7C3-0ADB-43E3-9E5B-DE5FB3ADA677}"/>
    <dgm:cxn modelId="{885A986C-5685-467C-9547-6F8B70112E31}" type="presOf" srcId="{9F77258A-0710-41A4-B3B3-BDE24F5D47FC}" destId="{54B0D7DD-2137-4EEC-8379-4D66E7F2EC86}" srcOrd="0" destOrd="0" presId="urn:microsoft.com/office/officeart/2005/8/layout/hList1"/>
    <dgm:cxn modelId="{A231F00D-D972-4831-8C91-754700829C78}" type="presOf" srcId="{861C5AD0-7EB8-4AC4-9B89-321D5A1B399F}" destId="{F3FA7736-0C08-4BAA-BDC7-5185DBE90BC8}" srcOrd="0" destOrd="0" presId="urn:microsoft.com/office/officeart/2005/8/layout/hList1"/>
    <dgm:cxn modelId="{29F92EDE-D2E0-4F1A-9E6D-B1AFEE26140B}" srcId="{A5D53E9E-0A52-453D-BA2E-E3604B2ED312}" destId="{861C5AD0-7EB8-4AC4-9B89-321D5A1B399F}" srcOrd="1" destOrd="0" parTransId="{8377BCF0-7304-4321-95FB-505A7405423B}" sibTransId="{2005208B-4957-4016-BF5F-3E73A71A464F}"/>
    <dgm:cxn modelId="{7548790E-143B-42E5-8938-5A6C162C0074}" type="presOf" srcId="{1079236E-37E6-4F86-9B82-CBA387C77D74}" destId="{1E72475D-1B0B-48F2-B475-47F8BB5DF7AF}" srcOrd="0" destOrd="0" presId="urn:microsoft.com/office/officeart/2005/8/layout/hList1"/>
    <dgm:cxn modelId="{8DFA2E20-91F8-4C4D-BC76-B5F7A37C8ACB}" type="presOf" srcId="{178B503A-FCB1-4C4A-B360-8C5A24EC0E73}" destId="{4F21826B-8E51-4661-9692-2A6EAAB07831}" srcOrd="0" destOrd="0" presId="urn:microsoft.com/office/officeart/2005/8/layout/hList1"/>
    <dgm:cxn modelId="{58666C19-61FD-4F30-93A3-06F89D60C559}" srcId="{861C5AD0-7EB8-4AC4-9B89-321D5A1B399F}" destId="{00FEA735-7FF3-4EF9-AB66-420DC7D9F33A}" srcOrd="0" destOrd="0" parTransId="{82C15148-BDA4-414A-83F2-379A52DD550F}" sibTransId="{47A7DCDC-99EA-49A0-8EC7-19A0F508C6D4}"/>
    <dgm:cxn modelId="{B6724FF8-5810-4D35-9DAE-DB9BD2500E98}" type="presOf" srcId="{59670E98-48A4-4D49-A21B-574630B6BB9C}" destId="{093B0784-6B36-4865-B120-BA2A518FC31E}" srcOrd="0" destOrd="0" presId="urn:microsoft.com/office/officeart/2005/8/layout/hList1"/>
    <dgm:cxn modelId="{48B9B495-B855-4AC6-9A08-23BA94F2B4EE}" type="presOf" srcId="{A5D53E9E-0A52-453D-BA2E-E3604B2ED312}" destId="{683FA139-55BE-4E97-8796-FA8CDFFEFFDD}" srcOrd="0" destOrd="0" presId="urn:microsoft.com/office/officeart/2005/8/layout/hList1"/>
    <dgm:cxn modelId="{DE0A9C45-E030-4A83-B41A-B7AC54CD8B7A}" srcId="{1079236E-37E6-4F86-9B82-CBA387C77D74}" destId="{9F77258A-0710-41A4-B3B3-BDE24F5D47FC}" srcOrd="0" destOrd="0" parTransId="{E0F590A4-0EC5-4E05-9F9C-81763547A41F}" sibTransId="{081A7941-D4FB-4F12-B8E1-94D96F2C5CB9}"/>
    <dgm:cxn modelId="{4EBBAAA2-A207-4E7B-8BB7-06DB6CC28E8E}" type="presParOf" srcId="{683FA139-55BE-4E97-8796-FA8CDFFEFFDD}" destId="{E566AD44-7433-4B9C-ABA3-DF0D40BEE341}" srcOrd="0" destOrd="0" presId="urn:microsoft.com/office/officeart/2005/8/layout/hList1"/>
    <dgm:cxn modelId="{528CE03F-0677-452A-895E-EB75A69E4E34}" type="presParOf" srcId="{E566AD44-7433-4B9C-ABA3-DF0D40BEE341}" destId="{1E72475D-1B0B-48F2-B475-47F8BB5DF7AF}" srcOrd="0" destOrd="0" presId="urn:microsoft.com/office/officeart/2005/8/layout/hList1"/>
    <dgm:cxn modelId="{6EE79BFF-AD52-4091-8F8E-CAE65F44C60F}" type="presParOf" srcId="{E566AD44-7433-4B9C-ABA3-DF0D40BEE341}" destId="{54B0D7DD-2137-4EEC-8379-4D66E7F2EC86}" srcOrd="1" destOrd="0" presId="urn:microsoft.com/office/officeart/2005/8/layout/hList1"/>
    <dgm:cxn modelId="{8B5CE8AF-C020-479E-A40D-E86847151510}" type="presParOf" srcId="{683FA139-55BE-4E97-8796-FA8CDFFEFFDD}" destId="{81FCDFA0-4B3C-4857-B8C2-584409E1D53B}" srcOrd="1" destOrd="0" presId="urn:microsoft.com/office/officeart/2005/8/layout/hList1"/>
    <dgm:cxn modelId="{666DBB78-720E-426B-A37F-FF411C2C1D43}" type="presParOf" srcId="{683FA139-55BE-4E97-8796-FA8CDFFEFFDD}" destId="{F132BD23-B02D-498F-BBBA-3C890A927F44}" srcOrd="2" destOrd="0" presId="urn:microsoft.com/office/officeart/2005/8/layout/hList1"/>
    <dgm:cxn modelId="{9D99E1CC-E770-4A9B-B813-827046D7BB8C}" type="presParOf" srcId="{F132BD23-B02D-498F-BBBA-3C890A927F44}" destId="{F3FA7736-0C08-4BAA-BDC7-5185DBE90BC8}" srcOrd="0" destOrd="0" presId="urn:microsoft.com/office/officeart/2005/8/layout/hList1"/>
    <dgm:cxn modelId="{DF38BF0B-753F-4909-8D9F-2BA22E52E7D9}" type="presParOf" srcId="{F132BD23-B02D-498F-BBBA-3C890A927F44}" destId="{E4DCAD87-65AF-4A84-8BB6-328C831B4593}" srcOrd="1" destOrd="0" presId="urn:microsoft.com/office/officeart/2005/8/layout/hList1"/>
    <dgm:cxn modelId="{88C0A1A5-33E9-408E-8D20-A3E4E5061FB1}" type="presParOf" srcId="{683FA139-55BE-4E97-8796-FA8CDFFEFFDD}" destId="{BCCE67E0-D267-4E63-9518-C120AF5B1DEA}" srcOrd="3" destOrd="0" presId="urn:microsoft.com/office/officeart/2005/8/layout/hList1"/>
    <dgm:cxn modelId="{C02E06A9-DCB5-4CA7-A132-4EC0C47D71CB}" type="presParOf" srcId="{683FA139-55BE-4E97-8796-FA8CDFFEFFDD}" destId="{08101FE2-6F05-40B4-A9CC-78FA78B79BAA}" srcOrd="4" destOrd="0" presId="urn:microsoft.com/office/officeart/2005/8/layout/hList1"/>
    <dgm:cxn modelId="{4BA405F4-3E2E-431E-936D-C299AD414805}" type="presParOf" srcId="{08101FE2-6F05-40B4-A9CC-78FA78B79BAA}" destId="{093B0784-6B36-4865-B120-BA2A518FC31E}" srcOrd="0" destOrd="0" presId="urn:microsoft.com/office/officeart/2005/8/layout/hList1"/>
    <dgm:cxn modelId="{618A7101-92E5-4DB2-8AF5-DC12C5C7EFBF}" type="presParOf" srcId="{08101FE2-6F05-40B4-A9CC-78FA78B79BAA}" destId="{4F21826B-8E51-4661-9692-2A6EAAB078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6A870-1E5B-4012-B290-41BEA3DE14D6}">
      <dsp:nvSpPr>
        <dsp:cNvPr id="0" name=""/>
        <dsp:cNvSpPr/>
      </dsp:nvSpPr>
      <dsp:spPr>
        <a:xfrm rot="16200000">
          <a:off x="678259" y="-678259"/>
          <a:ext cx="2834481" cy="4191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 rot="5400000">
        <a:off x="0" y="0"/>
        <a:ext cx="4191000" cy="2125861"/>
      </dsp:txXfrm>
    </dsp:sp>
    <dsp:sp modelId="{9AC978F4-A152-4F75-B170-AA09087D62F1}">
      <dsp:nvSpPr>
        <dsp:cNvPr id="0" name=""/>
        <dsp:cNvSpPr/>
      </dsp:nvSpPr>
      <dsp:spPr>
        <a:xfrm>
          <a:off x="4191000" y="0"/>
          <a:ext cx="4191000" cy="28344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4191000" y="0"/>
        <a:ext cx="4191000" cy="2125861"/>
      </dsp:txXfrm>
    </dsp:sp>
    <dsp:sp modelId="{42E51544-6A4D-49A0-814B-5FCD6888FBD6}">
      <dsp:nvSpPr>
        <dsp:cNvPr id="0" name=""/>
        <dsp:cNvSpPr/>
      </dsp:nvSpPr>
      <dsp:spPr>
        <a:xfrm rot="10800000">
          <a:off x="0" y="2819402"/>
          <a:ext cx="4191000" cy="28344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 rot="10800000">
        <a:off x="0" y="3528022"/>
        <a:ext cx="4191000" cy="2125861"/>
      </dsp:txXfrm>
    </dsp:sp>
    <dsp:sp modelId="{C7071A77-F2E2-4924-8C27-B0846CDCE6F7}">
      <dsp:nvSpPr>
        <dsp:cNvPr id="0" name=""/>
        <dsp:cNvSpPr/>
      </dsp:nvSpPr>
      <dsp:spPr>
        <a:xfrm rot="5400000">
          <a:off x="4869259" y="2148370"/>
          <a:ext cx="2834481" cy="4191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 rot="-5400000">
        <a:off x="4191000" y="3535249"/>
        <a:ext cx="4191000" cy="2125861"/>
      </dsp:txXfrm>
    </dsp:sp>
    <dsp:sp modelId="{750374FA-45CE-443C-B5B2-93A25C377A1A}">
      <dsp:nvSpPr>
        <dsp:cNvPr id="0" name=""/>
        <dsp:cNvSpPr/>
      </dsp:nvSpPr>
      <dsp:spPr>
        <a:xfrm>
          <a:off x="2933700" y="2125861"/>
          <a:ext cx="2514600" cy="141724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Outcomes</a:t>
          </a:r>
          <a:endParaRPr lang="en-US" sz="3900" kern="1200" dirty="0"/>
        </a:p>
      </dsp:txBody>
      <dsp:txXfrm>
        <a:off x="3002884" y="2195045"/>
        <a:ext cx="2376232" cy="1278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1FDA0-F5C7-47B6-8C12-A44D4A1C7CD0}">
      <dsp:nvSpPr>
        <dsp:cNvPr id="0" name=""/>
        <dsp:cNvSpPr/>
      </dsp:nvSpPr>
      <dsp:spPr>
        <a:xfrm rot="16200000">
          <a:off x="444500" y="-444500"/>
          <a:ext cx="2311399" cy="3200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 rot="5400000">
        <a:off x="0" y="0"/>
        <a:ext cx="3200400" cy="1733550"/>
      </dsp:txXfrm>
    </dsp:sp>
    <dsp:sp modelId="{4F6E7972-F600-46AD-87E8-AF1D283710F8}">
      <dsp:nvSpPr>
        <dsp:cNvPr id="0" name=""/>
        <dsp:cNvSpPr/>
      </dsp:nvSpPr>
      <dsp:spPr>
        <a:xfrm>
          <a:off x="3200400" y="0"/>
          <a:ext cx="3200400" cy="231139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3200400" y="0"/>
        <a:ext cx="3200400" cy="1733550"/>
      </dsp:txXfrm>
    </dsp:sp>
    <dsp:sp modelId="{A8E508ED-4A6C-435D-8F1A-B15685BB1BC3}">
      <dsp:nvSpPr>
        <dsp:cNvPr id="0" name=""/>
        <dsp:cNvSpPr/>
      </dsp:nvSpPr>
      <dsp:spPr>
        <a:xfrm rot="10800000">
          <a:off x="0" y="2311399"/>
          <a:ext cx="3200400" cy="231139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 rot="10800000">
        <a:off x="0" y="2889249"/>
        <a:ext cx="3200400" cy="1733550"/>
      </dsp:txXfrm>
    </dsp:sp>
    <dsp:sp modelId="{3AE8F666-AFE2-4699-80DF-CB1DA8C87B41}">
      <dsp:nvSpPr>
        <dsp:cNvPr id="0" name=""/>
        <dsp:cNvSpPr/>
      </dsp:nvSpPr>
      <dsp:spPr>
        <a:xfrm rot="5400000">
          <a:off x="3644900" y="1866899"/>
          <a:ext cx="2311399" cy="3200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 rot="-5400000">
        <a:off x="3200400" y="2889249"/>
        <a:ext cx="3200400" cy="1733550"/>
      </dsp:txXfrm>
    </dsp:sp>
    <dsp:sp modelId="{7A43ECAB-A320-469F-9A82-F06F4C06F95D}">
      <dsp:nvSpPr>
        <dsp:cNvPr id="0" name=""/>
        <dsp:cNvSpPr/>
      </dsp:nvSpPr>
      <dsp:spPr>
        <a:xfrm>
          <a:off x="2209805" y="1727199"/>
          <a:ext cx="1981188" cy="116840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2266842" y="1784236"/>
        <a:ext cx="1867114" cy="10543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BDDA-168D-400C-B623-43401A4BD088}">
      <dsp:nvSpPr>
        <dsp:cNvPr id="0" name=""/>
        <dsp:cNvSpPr/>
      </dsp:nvSpPr>
      <dsp:spPr>
        <a:xfrm>
          <a:off x="488275" y="0"/>
          <a:ext cx="5533787" cy="3048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FAC10-E716-4C55-926A-C4166B9B6228}">
      <dsp:nvSpPr>
        <dsp:cNvPr id="0" name=""/>
        <dsp:cNvSpPr/>
      </dsp:nvSpPr>
      <dsp:spPr>
        <a:xfrm>
          <a:off x="220613" y="914400"/>
          <a:ext cx="1953101" cy="121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The Preliminary Conference</a:t>
          </a:r>
          <a:endParaRPr lang="en-US" sz="2200" kern="1200" dirty="0"/>
        </a:p>
      </dsp:txBody>
      <dsp:txXfrm>
        <a:off x="280129" y="973916"/>
        <a:ext cx="1834069" cy="1100168"/>
      </dsp:txXfrm>
    </dsp:sp>
    <dsp:sp modelId="{687AA58B-E59C-415F-936C-4ACCAE07CBA7}">
      <dsp:nvSpPr>
        <dsp:cNvPr id="0" name=""/>
        <dsp:cNvSpPr/>
      </dsp:nvSpPr>
      <dsp:spPr>
        <a:xfrm>
          <a:off x="2278618" y="914400"/>
          <a:ext cx="1953101" cy="121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The Mid-Course Conference</a:t>
          </a:r>
          <a:endParaRPr lang="en-US" sz="2200" kern="1200" dirty="0"/>
        </a:p>
      </dsp:txBody>
      <dsp:txXfrm>
        <a:off x="2338134" y="973916"/>
        <a:ext cx="1834069" cy="1100168"/>
      </dsp:txXfrm>
    </dsp:sp>
    <dsp:sp modelId="{F4BACF6E-4C32-4093-841E-D1A3DC6B721A}">
      <dsp:nvSpPr>
        <dsp:cNvPr id="0" name=""/>
        <dsp:cNvSpPr/>
      </dsp:nvSpPr>
      <dsp:spPr>
        <a:xfrm>
          <a:off x="4336622" y="914400"/>
          <a:ext cx="1953101" cy="121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The Summative Conference</a:t>
          </a:r>
          <a:endParaRPr lang="en-US" sz="2200" kern="1200" dirty="0"/>
        </a:p>
      </dsp:txBody>
      <dsp:txXfrm>
        <a:off x="4396138" y="973916"/>
        <a:ext cx="1834069" cy="11001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1E4E-498F-494D-850C-D90FA951377A}">
      <dsp:nvSpPr>
        <dsp:cNvPr id="0" name=""/>
        <dsp:cNvSpPr/>
      </dsp:nvSpPr>
      <dsp:spPr>
        <a:xfrm rot="5400000">
          <a:off x="3748840" y="-1010864"/>
          <a:ext cx="1932830" cy="4437888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 rot="-5400000">
        <a:off x="2496312" y="336017"/>
        <a:ext cx="4343535" cy="1744124"/>
      </dsp:txXfrm>
    </dsp:sp>
    <dsp:sp modelId="{A61D4959-E002-40C1-B44F-1C25C1733B79}">
      <dsp:nvSpPr>
        <dsp:cNvPr id="0" name=""/>
        <dsp:cNvSpPr/>
      </dsp:nvSpPr>
      <dsp:spPr>
        <a:xfrm>
          <a:off x="0" y="60"/>
          <a:ext cx="2496312" cy="24160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Minimum of 6 students</a:t>
          </a:r>
          <a:endParaRPr lang="en-US" sz="2400" kern="1200" dirty="0"/>
        </a:p>
      </dsp:txBody>
      <dsp:txXfrm>
        <a:off x="117941" y="118001"/>
        <a:ext cx="2260430" cy="2180156"/>
      </dsp:txXfrm>
    </dsp:sp>
    <dsp:sp modelId="{4D56AEF2-D9C6-4A8C-9DF4-F27377BE5635}">
      <dsp:nvSpPr>
        <dsp:cNvPr id="0" name=""/>
        <dsp:cNvSpPr/>
      </dsp:nvSpPr>
      <dsp:spPr>
        <a:xfrm rot="5400000">
          <a:off x="3748840" y="1525976"/>
          <a:ext cx="1932830" cy="4437888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 rot="-5400000">
        <a:off x="2496312" y="2872858"/>
        <a:ext cx="4343535" cy="1744124"/>
      </dsp:txXfrm>
    </dsp:sp>
    <dsp:sp modelId="{F80512FC-399A-4140-B85E-726CD2301C11}">
      <dsp:nvSpPr>
        <dsp:cNvPr id="0" name=""/>
        <dsp:cNvSpPr/>
      </dsp:nvSpPr>
      <dsp:spPr>
        <a:xfrm>
          <a:off x="0" y="2536900"/>
          <a:ext cx="2496312" cy="241603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RECOMMENDED</a:t>
          </a:r>
          <a:endParaRPr lang="en-US" sz="2400" kern="1200" dirty="0"/>
        </a:p>
      </dsp:txBody>
      <dsp:txXfrm>
        <a:off x="117941" y="2654841"/>
        <a:ext cx="2260430" cy="21801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208D9-A4F2-49E2-A545-4D83D3485CA2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Teacher Autonomy</a:t>
          </a:r>
          <a:endParaRPr lang="en-US" sz="3400" kern="1200" dirty="0"/>
        </a:p>
      </dsp:txBody>
      <dsp:txXfrm rot="5400000">
        <a:off x="685976" y="1283506"/>
        <a:ext cx="3232267" cy="1958950"/>
      </dsp:txXfrm>
    </dsp:sp>
    <dsp:sp modelId="{A0E06DF5-2BED-4E08-AB30-8B43DBBC8CB9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District Standardization</a:t>
          </a:r>
          <a:endParaRPr lang="en-US" sz="3400" kern="1200" dirty="0"/>
        </a:p>
      </dsp:txBody>
      <dsp:txXfrm rot="-5400000">
        <a:off x="4311358" y="1283506"/>
        <a:ext cx="3232267" cy="19589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ACB09-8855-45CB-8CCF-F1C193C0BA5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Content Alignment</a:t>
          </a:r>
          <a:endParaRPr lang="en-US" sz="3500" kern="1200" dirty="0"/>
        </a:p>
      </dsp:txBody>
      <dsp:txXfrm>
        <a:off x="460905" y="1047"/>
        <a:ext cx="3479899" cy="2087939"/>
      </dsp:txXfrm>
    </dsp:sp>
    <dsp:sp modelId="{F44EBE20-405A-4F80-A2FF-6C4968139C4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Assessments</a:t>
          </a:r>
          <a:endParaRPr lang="en-US" sz="3500" kern="1200" dirty="0"/>
        </a:p>
      </dsp:txBody>
      <dsp:txXfrm>
        <a:off x="4288794" y="1047"/>
        <a:ext cx="3479899" cy="2087939"/>
      </dsp:txXfrm>
    </dsp:sp>
    <dsp:sp modelId="{0B9DE83A-3F1F-46E4-B1F0-E582E35B059A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Growth Targets</a:t>
          </a:r>
          <a:endParaRPr lang="en-US" sz="3500" kern="1200" dirty="0"/>
        </a:p>
      </dsp:txBody>
      <dsp:txXfrm>
        <a:off x="460905" y="2436976"/>
        <a:ext cx="3479899" cy="2087939"/>
      </dsp:txXfrm>
    </dsp:sp>
    <dsp:sp modelId="{7ED2BCA9-7BE3-4F8E-BE2D-359BD9A664BF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Feedback/Scoring Rubric</a:t>
          </a:r>
          <a:endParaRPr lang="en-US" sz="3500" kern="1200" dirty="0"/>
        </a:p>
      </dsp:txBody>
      <dsp:txXfrm>
        <a:off x="4288794" y="2436976"/>
        <a:ext cx="3479899" cy="20879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E8A4-92C3-4187-A930-1F99B1D9A2A3}">
      <dsp:nvSpPr>
        <dsp:cNvPr id="0" name=""/>
        <dsp:cNvSpPr/>
      </dsp:nvSpPr>
      <dsp:spPr>
        <a:xfrm>
          <a:off x="0" y="2827354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Objective- The goal statement. Identifies content; focused enough that it is measurable.</a:t>
          </a:r>
          <a:endParaRPr lang="en-US" sz="1400" b="1" kern="1200" dirty="0"/>
        </a:p>
      </dsp:txBody>
      <dsp:txXfrm>
        <a:off x="26652" y="2854006"/>
        <a:ext cx="8633496" cy="492674"/>
      </dsp:txXfrm>
    </dsp:sp>
    <dsp:sp modelId="{DEC2270F-45F0-48DF-82C7-174837423D71}">
      <dsp:nvSpPr>
        <dsp:cNvPr id="0" name=""/>
        <dsp:cNvSpPr/>
      </dsp:nvSpPr>
      <dsp:spPr>
        <a:xfrm>
          <a:off x="0" y="84184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Student Population- Specific population targeted by the SLO; includes information about student learning. </a:t>
          </a:r>
          <a:endParaRPr lang="en-US" sz="1400" b="1" kern="1200" dirty="0"/>
        </a:p>
      </dsp:txBody>
      <dsp:txXfrm>
        <a:off x="26652" y="110836"/>
        <a:ext cx="8633496" cy="492674"/>
      </dsp:txXfrm>
    </dsp:sp>
    <dsp:sp modelId="{94C0120F-9C8C-4098-91A4-766C9CE41591}">
      <dsp:nvSpPr>
        <dsp:cNvPr id="0" name=""/>
        <dsp:cNvSpPr/>
      </dsp:nvSpPr>
      <dsp:spPr>
        <a:xfrm>
          <a:off x="0" y="3376113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Standards-Identifies the content standard(s) and indicators that align to the SLO objective.</a:t>
          </a:r>
          <a:endParaRPr lang="en-US" sz="1400" b="1" kern="1200" dirty="0"/>
        </a:p>
      </dsp:txBody>
      <dsp:txXfrm>
        <a:off x="26652" y="3402765"/>
        <a:ext cx="8633496" cy="492674"/>
      </dsp:txXfrm>
    </dsp:sp>
    <dsp:sp modelId="{3FECC61D-A506-45EB-BF63-73338181F186}">
      <dsp:nvSpPr>
        <dsp:cNvPr id="0" name=""/>
        <dsp:cNvSpPr/>
      </dsp:nvSpPr>
      <dsp:spPr>
        <a:xfrm>
          <a:off x="0" y="1729860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Post Assessment- Indicate what assessment will be used as a post assessment and how it is aligned to the baseline assessment. </a:t>
          </a:r>
          <a:endParaRPr lang="en-US" sz="1400" b="1" kern="1200" dirty="0"/>
        </a:p>
      </dsp:txBody>
      <dsp:txXfrm>
        <a:off x="26652" y="1756512"/>
        <a:ext cx="8633496" cy="492674"/>
      </dsp:txXfrm>
    </dsp:sp>
    <dsp:sp modelId="{084FD407-03C2-451B-8FC2-CEE79C4AFF70}">
      <dsp:nvSpPr>
        <dsp:cNvPr id="0" name=""/>
        <dsp:cNvSpPr/>
      </dsp:nvSpPr>
      <dsp:spPr>
        <a:xfrm>
          <a:off x="0" y="2278610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Progress Monitoring- Describes type and frequency of interim assessments to measure student progress.</a:t>
          </a:r>
          <a:endParaRPr lang="en-US" sz="1400" b="1" kern="1200" dirty="0"/>
        </a:p>
      </dsp:txBody>
      <dsp:txXfrm>
        <a:off x="26652" y="2305262"/>
        <a:ext cx="8633496" cy="492674"/>
      </dsp:txXfrm>
    </dsp:sp>
    <dsp:sp modelId="{E02481C0-7BCB-4913-B61D-5DB9AB5D1764}">
      <dsp:nvSpPr>
        <dsp:cNvPr id="0" name=""/>
        <dsp:cNvSpPr/>
      </dsp:nvSpPr>
      <dsp:spPr>
        <a:xfrm>
          <a:off x="0" y="1181679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Baseline Data- Describes students’ baseline knowledge for learning and patterns in data.</a:t>
          </a:r>
          <a:endParaRPr lang="en-US" sz="1400" b="1" kern="1200" dirty="0"/>
        </a:p>
      </dsp:txBody>
      <dsp:txXfrm>
        <a:off x="26652" y="1208331"/>
        <a:ext cx="8633496" cy="492674"/>
      </dsp:txXfrm>
    </dsp:sp>
    <dsp:sp modelId="{20A7A474-93CA-4C76-9A5B-2893900BA911}">
      <dsp:nvSpPr>
        <dsp:cNvPr id="0" name=""/>
        <dsp:cNvSpPr/>
      </dsp:nvSpPr>
      <dsp:spPr>
        <a:xfrm>
          <a:off x="0" y="4474169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Instructional Strategies- Describes research-based instructional strategies that will be used during interval.</a:t>
          </a:r>
          <a:endParaRPr lang="en-US" sz="1400" b="1" kern="1200" dirty="0"/>
        </a:p>
      </dsp:txBody>
      <dsp:txXfrm>
        <a:off x="26652" y="4500821"/>
        <a:ext cx="8633496" cy="492674"/>
      </dsp:txXfrm>
    </dsp:sp>
    <dsp:sp modelId="{46190A7B-0462-4C01-8540-9CFE6CDDDFC5}">
      <dsp:nvSpPr>
        <dsp:cNvPr id="0" name=""/>
        <dsp:cNvSpPr/>
      </dsp:nvSpPr>
      <dsp:spPr>
        <a:xfrm>
          <a:off x="0" y="3925304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Growth Targets- Describes teacher’s expectations for student growth at end of interval; tiered for all students. Gives a rationale for the growth targets</a:t>
          </a:r>
          <a:endParaRPr lang="en-US" sz="1400" b="1" kern="1200" dirty="0"/>
        </a:p>
      </dsp:txBody>
      <dsp:txXfrm>
        <a:off x="26652" y="3951956"/>
        <a:ext cx="8633496" cy="492674"/>
      </dsp:txXfrm>
    </dsp:sp>
    <dsp:sp modelId="{76B0C87B-3A82-4360-9D2F-419C13BA8B45}">
      <dsp:nvSpPr>
        <dsp:cNvPr id="0" name=""/>
        <dsp:cNvSpPr/>
      </dsp:nvSpPr>
      <dsp:spPr>
        <a:xfrm>
          <a:off x="0" y="632934"/>
          <a:ext cx="8686800" cy="5459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Historical and Trend Data- Describes applicable past data for the students. </a:t>
          </a:r>
          <a:endParaRPr lang="en-US" sz="1400" b="1" kern="1200" dirty="0"/>
        </a:p>
      </dsp:txBody>
      <dsp:txXfrm>
        <a:off x="26652" y="659586"/>
        <a:ext cx="8633496" cy="4926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D20C-F388-4739-945A-E9B0D9DCE8B1}">
      <dsp:nvSpPr>
        <dsp:cNvPr id="0" name=""/>
        <dsp:cNvSpPr/>
      </dsp:nvSpPr>
      <dsp:spPr>
        <a:xfrm rot="10800000">
          <a:off x="0" y="0"/>
          <a:ext cx="2590800" cy="565175"/>
        </a:xfrm>
        <a:prstGeom prst="trapezoid">
          <a:avLst>
            <a:gd name="adj" fmla="val 5730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State Standardized Assessments</a:t>
          </a:r>
          <a:endParaRPr lang="en-US" sz="900" kern="1200" dirty="0"/>
        </a:p>
      </dsp:txBody>
      <dsp:txXfrm rot="-10800000">
        <a:off x="453389" y="0"/>
        <a:ext cx="1684020" cy="565175"/>
      </dsp:txXfrm>
    </dsp:sp>
    <dsp:sp modelId="{7D022271-DE99-4620-853C-C5F97D3CBDFB}">
      <dsp:nvSpPr>
        <dsp:cNvPr id="0" name=""/>
        <dsp:cNvSpPr/>
      </dsp:nvSpPr>
      <dsp:spPr>
        <a:xfrm rot="10800000">
          <a:off x="323850" y="565175"/>
          <a:ext cx="1943100" cy="565175"/>
        </a:xfrm>
        <a:prstGeom prst="trapezoid">
          <a:avLst>
            <a:gd name="adj" fmla="val 57301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District Standardized Assessments</a:t>
          </a:r>
          <a:endParaRPr lang="en-US" sz="900" kern="1200" dirty="0"/>
        </a:p>
      </dsp:txBody>
      <dsp:txXfrm rot="-10800000">
        <a:off x="663892" y="565175"/>
        <a:ext cx="1263015" cy="565175"/>
      </dsp:txXfrm>
    </dsp:sp>
    <dsp:sp modelId="{43835F9F-99E6-4B5A-81D2-B8E729F0C6CE}">
      <dsp:nvSpPr>
        <dsp:cNvPr id="0" name=""/>
        <dsp:cNvSpPr/>
      </dsp:nvSpPr>
      <dsp:spPr>
        <a:xfrm rot="10800000">
          <a:off x="647700" y="1130350"/>
          <a:ext cx="1295400" cy="565175"/>
        </a:xfrm>
        <a:prstGeom prst="trapezoid">
          <a:avLst>
            <a:gd name="adj" fmla="val 57301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Common Assessments</a:t>
          </a:r>
          <a:endParaRPr lang="en-US" sz="900" kern="1200" dirty="0"/>
        </a:p>
      </dsp:txBody>
      <dsp:txXfrm rot="-10800000">
        <a:off x="874395" y="1130350"/>
        <a:ext cx="842010" cy="565175"/>
      </dsp:txXfrm>
    </dsp:sp>
    <dsp:sp modelId="{7D58D5AC-E77C-4B8A-A044-85FC111A48D1}">
      <dsp:nvSpPr>
        <dsp:cNvPr id="0" name=""/>
        <dsp:cNvSpPr/>
      </dsp:nvSpPr>
      <dsp:spPr>
        <a:xfrm rot="10800000">
          <a:off x="971550" y="1695525"/>
          <a:ext cx="647700" cy="565175"/>
        </a:xfrm>
        <a:prstGeom prst="trapezoid">
          <a:avLst>
            <a:gd name="adj" fmla="val 5730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Teacher Created Assessments</a:t>
          </a:r>
          <a:endParaRPr lang="en-US" sz="900" kern="1200" dirty="0"/>
        </a:p>
      </dsp:txBody>
      <dsp:txXfrm rot="-10800000">
        <a:off x="971550" y="1695525"/>
        <a:ext cx="647700" cy="5651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D20C-F388-4739-945A-E9B0D9DCE8B1}">
      <dsp:nvSpPr>
        <dsp:cNvPr id="0" name=""/>
        <dsp:cNvSpPr/>
      </dsp:nvSpPr>
      <dsp:spPr>
        <a:xfrm rot="10800000">
          <a:off x="0" y="0"/>
          <a:ext cx="2590800" cy="565175"/>
        </a:xfrm>
        <a:prstGeom prst="trapezoid">
          <a:avLst>
            <a:gd name="adj" fmla="val 5730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State Standardized Assessments</a:t>
          </a:r>
          <a:endParaRPr lang="en-US" sz="900" kern="1200" dirty="0"/>
        </a:p>
      </dsp:txBody>
      <dsp:txXfrm rot="-10800000">
        <a:off x="453389" y="0"/>
        <a:ext cx="1684020" cy="565175"/>
      </dsp:txXfrm>
    </dsp:sp>
    <dsp:sp modelId="{7D022271-DE99-4620-853C-C5F97D3CBDFB}">
      <dsp:nvSpPr>
        <dsp:cNvPr id="0" name=""/>
        <dsp:cNvSpPr/>
      </dsp:nvSpPr>
      <dsp:spPr>
        <a:xfrm rot="10800000">
          <a:off x="323850" y="565175"/>
          <a:ext cx="1943100" cy="565175"/>
        </a:xfrm>
        <a:prstGeom prst="trapezoid">
          <a:avLst>
            <a:gd name="adj" fmla="val 57301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District Standardized Assessments</a:t>
          </a:r>
          <a:endParaRPr lang="en-US" sz="900" kern="1200" dirty="0"/>
        </a:p>
      </dsp:txBody>
      <dsp:txXfrm rot="-10800000">
        <a:off x="663892" y="565175"/>
        <a:ext cx="1263015" cy="565175"/>
      </dsp:txXfrm>
    </dsp:sp>
    <dsp:sp modelId="{43835F9F-99E6-4B5A-81D2-B8E729F0C6CE}">
      <dsp:nvSpPr>
        <dsp:cNvPr id="0" name=""/>
        <dsp:cNvSpPr/>
      </dsp:nvSpPr>
      <dsp:spPr>
        <a:xfrm rot="10800000">
          <a:off x="647700" y="1130350"/>
          <a:ext cx="1295400" cy="565175"/>
        </a:xfrm>
        <a:prstGeom prst="trapezoid">
          <a:avLst>
            <a:gd name="adj" fmla="val 57301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Common Assessments</a:t>
          </a:r>
          <a:endParaRPr lang="en-US" sz="900" kern="1200" dirty="0"/>
        </a:p>
      </dsp:txBody>
      <dsp:txXfrm rot="-10800000">
        <a:off x="874395" y="1130350"/>
        <a:ext cx="842010" cy="565175"/>
      </dsp:txXfrm>
    </dsp:sp>
    <dsp:sp modelId="{7D58D5AC-E77C-4B8A-A044-85FC111A48D1}">
      <dsp:nvSpPr>
        <dsp:cNvPr id="0" name=""/>
        <dsp:cNvSpPr/>
      </dsp:nvSpPr>
      <dsp:spPr>
        <a:xfrm rot="10800000">
          <a:off x="971550" y="1695525"/>
          <a:ext cx="647700" cy="565175"/>
        </a:xfrm>
        <a:prstGeom prst="trapezoid">
          <a:avLst>
            <a:gd name="adj" fmla="val 5730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Teacher Created Assessments</a:t>
          </a:r>
          <a:endParaRPr lang="en-US" sz="900" kern="1200" dirty="0"/>
        </a:p>
      </dsp:txBody>
      <dsp:txXfrm rot="-10800000">
        <a:off x="971550" y="1695525"/>
        <a:ext cx="647700" cy="5651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133E3-757D-471C-BDA6-C4F0556497C9}">
      <dsp:nvSpPr>
        <dsp:cNvPr id="0" name=""/>
        <dsp:cNvSpPr/>
      </dsp:nvSpPr>
      <dsp:spPr>
        <a:xfrm>
          <a:off x="457199" y="0"/>
          <a:ext cx="5181600" cy="214493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FCB1F-44AB-46D9-977F-A019906926ED}">
      <dsp:nvSpPr>
        <dsp:cNvPr id="0" name=""/>
        <dsp:cNvSpPr/>
      </dsp:nvSpPr>
      <dsp:spPr>
        <a:xfrm>
          <a:off x="206573" y="643478"/>
          <a:ext cx="1828800" cy="8579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Preliminary Conference </a:t>
          </a:r>
          <a:endParaRPr lang="en-US" sz="2100" kern="1200" dirty="0"/>
        </a:p>
      </dsp:txBody>
      <dsp:txXfrm>
        <a:off x="248456" y="685361"/>
        <a:ext cx="1745034" cy="774206"/>
      </dsp:txXfrm>
    </dsp:sp>
    <dsp:sp modelId="{0FB4AD4D-0740-4973-B3A0-E62AA1A3D089}">
      <dsp:nvSpPr>
        <dsp:cNvPr id="0" name=""/>
        <dsp:cNvSpPr/>
      </dsp:nvSpPr>
      <dsp:spPr>
        <a:xfrm>
          <a:off x="2133600" y="643478"/>
          <a:ext cx="1828800" cy="8579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Mid Course Conference</a:t>
          </a:r>
          <a:endParaRPr lang="en-US" sz="2100" kern="1200" dirty="0"/>
        </a:p>
      </dsp:txBody>
      <dsp:txXfrm>
        <a:off x="2175483" y="685361"/>
        <a:ext cx="1745034" cy="774206"/>
      </dsp:txXfrm>
    </dsp:sp>
    <dsp:sp modelId="{DDDB8B79-45F3-4785-B579-6F125CEB421D}">
      <dsp:nvSpPr>
        <dsp:cNvPr id="0" name=""/>
        <dsp:cNvSpPr/>
      </dsp:nvSpPr>
      <dsp:spPr>
        <a:xfrm>
          <a:off x="4060626" y="643478"/>
          <a:ext cx="1828800" cy="8579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Summative Conference</a:t>
          </a:r>
          <a:endParaRPr lang="en-US" sz="2100" kern="1200" dirty="0"/>
        </a:p>
      </dsp:txBody>
      <dsp:txXfrm>
        <a:off x="4102509" y="685361"/>
        <a:ext cx="1745034" cy="774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DB912-BB5F-41E9-8DB3-9069EAE9A1CB}">
      <dsp:nvSpPr>
        <dsp:cNvPr id="0" name=""/>
        <dsp:cNvSpPr/>
      </dsp:nvSpPr>
      <dsp:spPr>
        <a:xfrm rot="5400000">
          <a:off x="-149000" y="150277"/>
          <a:ext cx="993334" cy="6953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 rot="-5400000">
        <a:off x="0" y="348944"/>
        <a:ext cx="695334" cy="298000"/>
      </dsp:txXfrm>
    </dsp:sp>
    <dsp:sp modelId="{6DFCE10D-6333-421E-BBAC-BEB816360FEC}">
      <dsp:nvSpPr>
        <dsp:cNvPr id="0" name=""/>
        <dsp:cNvSpPr/>
      </dsp:nvSpPr>
      <dsp:spPr>
        <a:xfrm rot="5400000">
          <a:off x="3377633" y="-2681021"/>
          <a:ext cx="645667" cy="6010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783A6-FA2F-478E-B930-6FFC662C14E7}">
      <dsp:nvSpPr>
        <dsp:cNvPr id="0" name=""/>
        <dsp:cNvSpPr/>
      </dsp:nvSpPr>
      <dsp:spPr>
        <a:xfrm rot="5400000">
          <a:off x="-149000" y="1025255"/>
          <a:ext cx="993334" cy="6953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0" y="1223922"/>
        <a:ext cx="695334" cy="298000"/>
      </dsp:txXfrm>
    </dsp:sp>
    <dsp:sp modelId="{43B2BBFB-7BCC-461E-A796-E9461E95B2BA}">
      <dsp:nvSpPr>
        <dsp:cNvPr id="0" name=""/>
        <dsp:cNvSpPr/>
      </dsp:nvSpPr>
      <dsp:spPr>
        <a:xfrm rot="5400000">
          <a:off x="3377633" y="-1806044"/>
          <a:ext cx="645667" cy="6010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DCCF-EFFE-4E6E-86C6-F64B5285162B}">
      <dsp:nvSpPr>
        <dsp:cNvPr id="0" name=""/>
        <dsp:cNvSpPr/>
      </dsp:nvSpPr>
      <dsp:spPr>
        <a:xfrm rot="5400000">
          <a:off x="-149000" y="1900232"/>
          <a:ext cx="993334" cy="6953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 rot="-5400000">
        <a:off x="0" y="2098899"/>
        <a:ext cx="695334" cy="298000"/>
      </dsp:txXfrm>
    </dsp:sp>
    <dsp:sp modelId="{62B8D829-626D-4C32-81D3-47AE601C898B}">
      <dsp:nvSpPr>
        <dsp:cNvPr id="0" name=""/>
        <dsp:cNvSpPr/>
      </dsp:nvSpPr>
      <dsp:spPr>
        <a:xfrm rot="5400000">
          <a:off x="3377633" y="-931066"/>
          <a:ext cx="645667" cy="6010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EFBC9-5DFE-4A05-A17A-CE5A57BBB4E9}">
      <dsp:nvSpPr>
        <dsp:cNvPr id="0" name=""/>
        <dsp:cNvSpPr/>
      </dsp:nvSpPr>
      <dsp:spPr>
        <a:xfrm rot="5400000">
          <a:off x="-149000" y="2775210"/>
          <a:ext cx="993334" cy="6953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0" y="2973877"/>
        <a:ext cx="695334" cy="298000"/>
      </dsp:txXfrm>
    </dsp:sp>
    <dsp:sp modelId="{D45AE9E1-D363-4967-9FA1-F9E5A628C98E}">
      <dsp:nvSpPr>
        <dsp:cNvPr id="0" name=""/>
        <dsp:cNvSpPr/>
      </dsp:nvSpPr>
      <dsp:spPr>
        <a:xfrm rot="5400000">
          <a:off x="3377633" y="-56088"/>
          <a:ext cx="645667" cy="6010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EEAA7-F4B6-4449-847E-245BF17F1D59}">
      <dsp:nvSpPr>
        <dsp:cNvPr id="0" name=""/>
        <dsp:cNvSpPr/>
      </dsp:nvSpPr>
      <dsp:spPr>
        <a:xfrm rot="5400000">
          <a:off x="-149000" y="3650188"/>
          <a:ext cx="993334" cy="69533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5400000">
        <a:off x="0" y="3848855"/>
        <a:ext cx="695334" cy="298000"/>
      </dsp:txXfrm>
    </dsp:sp>
    <dsp:sp modelId="{EE9B9988-7C6F-465C-9145-23325E3C6623}">
      <dsp:nvSpPr>
        <dsp:cNvPr id="0" name=""/>
        <dsp:cNvSpPr/>
      </dsp:nvSpPr>
      <dsp:spPr>
        <a:xfrm rot="5400000">
          <a:off x="3377633" y="818888"/>
          <a:ext cx="645667" cy="6010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C6545-E8F6-4688-9A1A-ED42ECCD86D2}">
      <dsp:nvSpPr>
        <dsp:cNvPr id="0" name=""/>
        <dsp:cNvSpPr/>
      </dsp:nvSpPr>
      <dsp:spPr>
        <a:xfrm>
          <a:off x="4166949" y="2251676"/>
          <a:ext cx="2577910" cy="923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487"/>
              </a:lnTo>
              <a:lnTo>
                <a:pt x="2577910" y="629487"/>
              </a:lnTo>
              <a:lnTo>
                <a:pt x="2577910" y="9237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B103B-F18E-4F0A-9BCD-61DDF5B0D5BF}">
      <dsp:nvSpPr>
        <dsp:cNvPr id="0" name=""/>
        <dsp:cNvSpPr/>
      </dsp:nvSpPr>
      <dsp:spPr>
        <a:xfrm>
          <a:off x="2225992" y="2251676"/>
          <a:ext cx="1940956" cy="923719"/>
        </a:xfrm>
        <a:custGeom>
          <a:avLst/>
          <a:gdLst/>
          <a:ahLst/>
          <a:cxnLst/>
          <a:rect l="0" t="0" r="0" b="0"/>
          <a:pathLst>
            <a:path>
              <a:moveTo>
                <a:pt x="1940956" y="0"/>
              </a:moveTo>
              <a:lnTo>
                <a:pt x="1940956" y="629487"/>
              </a:lnTo>
              <a:lnTo>
                <a:pt x="0" y="629487"/>
              </a:lnTo>
              <a:lnTo>
                <a:pt x="0" y="9237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D4814-FE97-4CD6-8ADF-90198859CCC2}">
      <dsp:nvSpPr>
        <dsp:cNvPr id="0" name=""/>
        <dsp:cNvSpPr/>
      </dsp:nvSpPr>
      <dsp:spPr>
        <a:xfrm>
          <a:off x="20774" y="797117"/>
          <a:ext cx="8292350" cy="145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D5026-BBF5-4660-A61F-64107AD8C6E6}">
      <dsp:nvSpPr>
        <dsp:cNvPr id="0" name=""/>
        <dsp:cNvSpPr/>
      </dsp:nvSpPr>
      <dsp:spPr>
        <a:xfrm>
          <a:off x="373675" y="1132374"/>
          <a:ext cx="8292350" cy="1454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Expanded ADEPT System Purpose</a:t>
          </a:r>
          <a:endParaRPr lang="en-US" sz="4500" kern="1200" dirty="0"/>
        </a:p>
      </dsp:txBody>
      <dsp:txXfrm>
        <a:off x="416278" y="1174977"/>
        <a:ext cx="8207144" cy="1369352"/>
      </dsp:txXfrm>
    </dsp:sp>
    <dsp:sp modelId="{2A089ED6-E222-4ADA-A8B4-FBCC8B1FCB44}">
      <dsp:nvSpPr>
        <dsp:cNvPr id="0" name=""/>
        <dsp:cNvSpPr/>
      </dsp:nvSpPr>
      <dsp:spPr>
        <a:xfrm>
          <a:off x="983" y="3175395"/>
          <a:ext cx="4450017" cy="1598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4B8ED-52B6-4405-BD70-1E30348C3BA6}">
      <dsp:nvSpPr>
        <dsp:cNvPr id="0" name=""/>
        <dsp:cNvSpPr/>
      </dsp:nvSpPr>
      <dsp:spPr>
        <a:xfrm>
          <a:off x="353884" y="3510651"/>
          <a:ext cx="4450017" cy="1598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400707" y="3557474"/>
        <a:ext cx="4356371" cy="1505014"/>
      </dsp:txXfrm>
    </dsp:sp>
    <dsp:sp modelId="{88F24DF5-3138-4AA4-955D-FBF52E8A95D8}">
      <dsp:nvSpPr>
        <dsp:cNvPr id="0" name=""/>
        <dsp:cNvSpPr/>
      </dsp:nvSpPr>
      <dsp:spPr>
        <a:xfrm>
          <a:off x="5156803" y="3175395"/>
          <a:ext cx="3176111" cy="2016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FE395-566F-4CA3-8672-8BA3A4E2F255}">
      <dsp:nvSpPr>
        <dsp:cNvPr id="0" name=""/>
        <dsp:cNvSpPr/>
      </dsp:nvSpPr>
      <dsp:spPr>
        <a:xfrm>
          <a:off x="5509705" y="3510651"/>
          <a:ext cx="3176111" cy="201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5568776" y="3569722"/>
        <a:ext cx="3057969" cy="18986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8294-215F-412A-8EA3-7ECE36A7315A}">
      <dsp:nvSpPr>
        <dsp:cNvPr id="0" name=""/>
        <dsp:cNvSpPr/>
      </dsp:nvSpPr>
      <dsp:spPr>
        <a:xfrm>
          <a:off x="2667467" y="-159535"/>
          <a:ext cx="1630309" cy="12909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 </a:t>
          </a:r>
          <a:endParaRPr lang="en-US" sz="5000" kern="1200" dirty="0"/>
        </a:p>
      </dsp:txBody>
      <dsp:txXfrm>
        <a:off x="2730487" y="-96515"/>
        <a:ext cx="1504269" cy="1164928"/>
      </dsp:txXfrm>
    </dsp:sp>
    <dsp:sp modelId="{BB66D66F-C1D0-4293-99A9-C3E946217CC3}">
      <dsp:nvSpPr>
        <dsp:cNvPr id="0" name=""/>
        <dsp:cNvSpPr/>
      </dsp:nvSpPr>
      <dsp:spPr>
        <a:xfrm>
          <a:off x="1661023" y="485948"/>
          <a:ext cx="3643197" cy="3643197"/>
        </a:xfrm>
        <a:custGeom>
          <a:avLst/>
          <a:gdLst/>
          <a:ahLst/>
          <a:cxnLst/>
          <a:rect l="0" t="0" r="0" b="0"/>
          <a:pathLst>
            <a:path>
              <a:moveTo>
                <a:pt x="2757842" y="259014"/>
              </a:moveTo>
              <a:arcTo wR="1821598" hR="1821598" stAng="18055711" swAng="79012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EE24C-0150-4BDB-BC7A-8B3164EAA0D5}">
      <dsp:nvSpPr>
        <dsp:cNvPr id="0" name=""/>
        <dsp:cNvSpPr/>
      </dsp:nvSpPr>
      <dsp:spPr>
        <a:xfrm>
          <a:off x="4399911" y="1099158"/>
          <a:ext cx="1630309" cy="12909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4462931" y="1162178"/>
        <a:ext cx="1504269" cy="1164928"/>
      </dsp:txXfrm>
    </dsp:sp>
    <dsp:sp modelId="{2F0DBF4A-1B71-496C-98ED-6260CB8CE4EC}">
      <dsp:nvSpPr>
        <dsp:cNvPr id="0" name=""/>
        <dsp:cNvSpPr/>
      </dsp:nvSpPr>
      <dsp:spPr>
        <a:xfrm>
          <a:off x="1661023" y="485948"/>
          <a:ext cx="3643197" cy="3643197"/>
        </a:xfrm>
        <a:custGeom>
          <a:avLst/>
          <a:gdLst/>
          <a:ahLst/>
          <a:cxnLst/>
          <a:rect l="0" t="0" r="0" b="0"/>
          <a:pathLst>
            <a:path>
              <a:moveTo>
                <a:pt x="3627819" y="2057799"/>
              </a:moveTo>
              <a:arcTo wR="1821598" hR="1821598" stAng="447020" swAng="88446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34819-6F9F-4D47-A234-FB4CD9133291}">
      <dsp:nvSpPr>
        <dsp:cNvPr id="0" name=""/>
        <dsp:cNvSpPr/>
      </dsp:nvSpPr>
      <dsp:spPr>
        <a:xfrm>
          <a:off x="3738176" y="3135767"/>
          <a:ext cx="1630309" cy="12909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3801196" y="3198787"/>
        <a:ext cx="1504269" cy="1164928"/>
      </dsp:txXfrm>
    </dsp:sp>
    <dsp:sp modelId="{CC55008A-A3A9-489A-92AE-07772185FA24}">
      <dsp:nvSpPr>
        <dsp:cNvPr id="0" name=""/>
        <dsp:cNvSpPr/>
      </dsp:nvSpPr>
      <dsp:spPr>
        <a:xfrm>
          <a:off x="1661023" y="485948"/>
          <a:ext cx="3643197" cy="3643197"/>
        </a:xfrm>
        <a:custGeom>
          <a:avLst/>
          <a:gdLst/>
          <a:ahLst/>
          <a:cxnLst/>
          <a:rect l="0" t="0" r="0" b="0"/>
          <a:pathLst>
            <a:path>
              <a:moveTo>
                <a:pt x="1975593" y="3636676"/>
              </a:moveTo>
              <a:arcTo wR="1821598" hR="1821598" stAng="5109033" swAng="58193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FB29B-03D0-46E8-A0AD-DEE73336B5CD}">
      <dsp:nvSpPr>
        <dsp:cNvPr id="0" name=""/>
        <dsp:cNvSpPr/>
      </dsp:nvSpPr>
      <dsp:spPr>
        <a:xfrm>
          <a:off x="1596758" y="3135767"/>
          <a:ext cx="1630309" cy="12909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1659778" y="3198787"/>
        <a:ext cx="1504269" cy="1164928"/>
      </dsp:txXfrm>
    </dsp:sp>
    <dsp:sp modelId="{16900EDE-A62D-4572-97FD-4F9901266187}">
      <dsp:nvSpPr>
        <dsp:cNvPr id="0" name=""/>
        <dsp:cNvSpPr/>
      </dsp:nvSpPr>
      <dsp:spPr>
        <a:xfrm>
          <a:off x="1661023" y="485948"/>
          <a:ext cx="3643197" cy="3643197"/>
        </a:xfrm>
        <a:custGeom>
          <a:avLst/>
          <a:gdLst/>
          <a:ahLst/>
          <a:cxnLst/>
          <a:rect l="0" t="0" r="0" b="0"/>
          <a:pathLst>
            <a:path>
              <a:moveTo>
                <a:pt x="134931" y="2509621"/>
              </a:moveTo>
              <a:arcTo wR="1821598" hR="1821598" stAng="9468513" swAng="88446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8C46E-DED5-4170-98AD-D4785E102F0B}">
      <dsp:nvSpPr>
        <dsp:cNvPr id="0" name=""/>
        <dsp:cNvSpPr/>
      </dsp:nvSpPr>
      <dsp:spPr>
        <a:xfrm>
          <a:off x="935024" y="1099158"/>
          <a:ext cx="1630309" cy="12909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998044" y="1162178"/>
        <a:ext cx="1504269" cy="1164928"/>
      </dsp:txXfrm>
    </dsp:sp>
    <dsp:sp modelId="{DF4FCBEE-22C7-46A0-8A35-269CE236AF2A}">
      <dsp:nvSpPr>
        <dsp:cNvPr id="0" name=""/>
        <dsp:cNvSpPr/>
      </dsp:nvSpPr>
      <dsp:spPr>
        <a:xfrm>
          <a:off x="1661023" y="485948"/>
          <a:ext cx="3643197" cy="3643197"/>
        </a:xfrm>
        <a:custGeom>
          <a:avLst/>
          <a:gdLst/>
          <a:ahLst/>
          <a:cxnLst/>
          <a:rect l="0" t="0" r="0" b="0"/>
          <a:pathLst>
            <a:path>
              <a:moveTo>
                <a:pt x="553986" y="513401"/>
              </a:moveTo>
              <a:arcTo wR="1821598" hR="1821598" stAng="13554161" swAng="79012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8294-215F-412A-8EA3-7ECE36A7315A}">
      <dsp:nvSpPr>
        <dsp:cNvPr id="0" name=""/>
        <dsp:cNvSpPr/>
      </dsp:nvSpPr>
      <dsp:spPr>
        <a:xfrm>
          <a:off x="1287533" y="434312"/>
          <a:ext cx="1253890" cy="9928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SLO Development</a:t>
          </a:r>
          <a:endParaRPr lang="en-US" sz="1200" kern="1200" dirty="0"/>
        </a:p>
      </dsp:txBody>
      <dsp:txXfrm>
        <a:off x="1336002" y="482781"/>
        <a:ext cx="1156952" cy="895961"/>
      </dsp:txXfrm>
    </dsp:sp>
    <dsp:sp modelId="{BB66D66F-C1D0-4293-99A9-C3E946217CC3}">
      <dsp:nvSpPr>
        <dsp:cNvPr id="0" name=""/>
        <dsp:cNvSpPr/>
      </dsp:nvSpPr>
      <dsp:spPr>
        <a:xfrm>
          <a:off x="514700" y="930762"/>
          <a:ext cx="2799557" cy="2799557"/>
        </a:xfrm>
        <a:custGeom>
          <a:avLst/>
          <a:gdLst/>
          <a:ahLst/>
          <a:cxnLst/>
          <a:rect l="0" t="0" r="0" b="0"/>
          <a:pathLst>
            <a:path>
              <a:moveTo>
                <a:pt x="2150268" y="218192"/>
              </a:moveTo>
              <a:arcTo wR="1399778" hR="1399778" stAng="18145311" swAng="106570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84F7B-B527-4038-A9C4-0D9FEE7C7770}">
      <dsp:nvSpPr>
        <dsp:cNvPr id="0" name=""/>
        <dsp:cNvSpPr/>
      </dsp:nvSpPr>
      <dsp:spPr>
        <a:xfrm>
          <a:off x="2706903" y="1547736"/>
          <a:ext cx="1077688" cy="700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Preliminary Conference-SLO Approval</a:t>
          </a:r>
          <a:endParaRPr lang="en-US" sz="1200" kern="1200" dirty="0"/>
        </a:p>
      </dsp:txBody>
      <dsp:txXfrm>
        <a:off x="2741098" y="1581931"/>
        <a:ext cx="1009298" cy="632107"/>
      </dsp:txXfrm>
    </dsp:sp>
    <dsp:sp modelId="{BF4C6BEF-1C6E-41EF-B873-C87C9B6780DA}">
      <dsp:nvSpPr>
        <dsp:cNvPr id="0" name=""/>
        <dsp:cNvSpPr/>
      </dsp:nvSpPr>
      <dsp:spPr>
        <a:xfrm>
          <a:off x="514700" y="930762"/>
          <a:ext cx="2799557" cy="2799557"/>
        </a:xfrm>
        <a:custGeom>
          <a:avLst/>
          <a:gdLst/>
          <a:ahLst/>
          <a:cxnLst/>
          <a:rect l="0" t="0" r="0" b="0"/>
          <a:pathLst>
            <a:path>
              <a:moveTo>
                <a:pt x="2798075" y="1464177"/>
              </a:moveTo>
              <a:arcTo wR="1399778" hR="1399778" stAng="21758215" swAng="110271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34819-6F9F-4D47-A234-FB4CD9133291}">
      <dsp:nvSpPr>
        <dsp:cNvPr id="0" name=""/>
        <dsp:cNvSpPr/>
      </dsp:nvSpPr>
      <dsp:spPr>
        <a:xfrm>
          <a:off x="2110303" y="2966536"/>
          <a:ext cx="1253890" cy="9928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Mid-Course Conference</a:t>
          </a:r>
          <a:endParaRPr lang="en-US" sz="1200" kern="1200" dirty="0"/>
        </a:p>
      </dsp:txBody>
      <dsp:txXfrm>
        <a:off x="2158772" y="3015005"/>
        <a:ext cx="1156952" cy="895961"/>
      </dsp:txXfrm>
    </dsp:sp>
    <dsp:sp modelId="{CC55008A-A3A9-489A-92AE-07772185FA24}">
      <dsp:nvSpPr>
        <dsp:cNvPr id="0" name=""/>
        <dsp:cNvSpPr/>
      </dsp:nvSpPr>
      <dsp:spPr>
        <a:xfrm>
          <a:off x="514700" y="930762"/>
          <a:ext cx="2799557" cy="2799557"/>
        </a:xfrm>
        <a:custGeom>
          <a:avLst/>
          <a:gdLst/>
          <a:ahLst/>
          <a:cxnLst/>
          <a:rect l="0" t="0" r="0" b="0"/>
          <a:pathLst>
            <a:path>
              <a:moveTo>
                <a:pt x="1517777" y="2794575"/>
              </a:moveTo>
              <a:arcTo wR="1399778" hR="1399778" stAng="5109860" swAng="58028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FB29B-03D0-46E8-A0AD-DEE73336B5CD}">
      <dsp:nvSpPr>
        <dsp:cNvPr id="0" name=""/>
        <dsp:cNvSpPr/>
      </dsp:nvSpPr>
      <dsp:spPr>
        <a:xfrm>
          <a:off x="464764" y="2966536"/>
          <a:ext cx="1253890" cy="9928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Final Review and Score</a:t>
          </a:r>
          <a:endParaRPr lang="en-US" sz="1200" kern="1200" dirty="0"/>
        </a:p>
      </dsp:txBody>
      <dsp:txXfrm>
        <a:off x="513233" y="3015005"/>
        <a:ext cx="1156952" cy="895961"/>
      </dsp:txXfrm>
    </dsp:sp>
    <dsp:sp modelId="{16900EDE-A62D-4572-97FD-4F9901266187}">
      <dsp:nvSpPr>
        <dsp:cNvPr id="0" name=""/>
        <dsp:cNvSpPr/>
      </dsp:nvSpPr>
      <dsp:spPr>
        <a:xfrm>
          <a:off x="514700" y="930762"/>
          <a:ext cx="2799557" cy="2799557"/>
        </a:xfrm>
        <a:custGeom>
          <a:avLst/>
          <a:gdLst/>
          <a:ahLst/>
          <a:cxnLst/>
          <a:rect l="0" t="0" r="0" b="0"/>
          <a:pathLst>
            <a:path>
              <a:moveTo>
                <a:pt x="103568" y="1928192"/>
              </a:moveTo>
              <a:arcTo wR="1399778" hR="1399778" stAng="9469273" swAng="88307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8C46E-DED5-4170-98AD-D4785E102F0B}">
      <dsp:nvSpPr>
        <dsp:cNvPr id="0" name=""/>
        <dsp:cNvSpPr/>
      </dsp:nvSpPr>
      <dsp:spPr>
        <a:xfrm>
          <a:off x="-43734" y="1401536"/>
          <a:ext cx="1253890" cy="9928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Summative Conference and Reflection</a:t>
          </a:r>
          <a:endParaRPr lang="en-US" sz="1200" kern="1200" dirty="0"/>
        </a:p>
      </dsp:txBody>
      <dsp:txXfrm>
        <a:off x="4735" y="1450005"/>
        <a:ext cx="1156952" cy="895961"/>
      </dsp:txXfrm>
    </dsp:sp>
    <dsp:sp modelId="{DF4FCBEE-22C7-46A0-8A35-269CE236AF2A}">
      <dsp:nvSpPr>
        <dsp:cNvPr id="0" name=""/>
        <dsp:cNvSpPr/>
      </dsp:nvSpPr>
      <dsp:spPr>
        <a:xfrm>
          <a:off x="514700" y="930762"/>
          <a:ext cx="2799557" cy="2799557"/>
        </a:xfrm>
        <a:custGeom>
          <a:avLst/>
          <a:gdLst/>
          <a:ahLst/>
          <a:cxnLst/>
          <a:rect l="0" t="0" r="0" b="0"/>
          <a:pathLst>
            <a:path>
              <a:moveTo>
                <a:pt x="425952" y="394272"/>
              </a:moveTo>
              <a:arcTo wR="1399778" hR="1399778" stAng="13555017" swAng="78833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53962-830F-45B1-95FA-EDECE622CE35}">
      <dsp:nvSpPr>
        <dsp:cNvPr id="0" name=""/>
        <dsp:cNvSpPr/>
      </dsp:nvSpPr>
      <dsp:spPr>
        <a:xfrm rot="5400000">
          <a:off x="6949797" y="203176"/>
          <a:ext cx="1326356" cy="92844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</a:t>
          </a:r>
          <a:endParaRPr lang="en-US" sz="2600" kern="1200" dirty="0"/>
        </a:p>
      </dsp:txBody>
      <dsp:txXfrm rot="-5400000">
        <a:off x="7148751" y="468448"/>
        <a:ext cx="928449" cy="397907"/>
      </dsp:txXfrm>
    </dsp:sp>
    <dsp:sp modelId="{E5427EBE-BB97-4999-952D-A63FBDE64B63}">
      <dsp:nvSpPr>
        <dsp:cNvPr id="0" name=""/>
        <dsp:cNvSpPr/>
      </dsp:nvSpPr>
      <dsp:spPr>
        <a:xfrm rot="16200000">
          <a:off x="3143309" y="-3139086"/>
          <a:ext cx="862131" cy="714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84912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Are there clear groups of students? If so, what are they?</a:t>
          </a:r>
          <a:endParaRPr lang="en-US" sz="2600" kern="1200" dirty="0"/>
        </a:p>
      </dsp:txBody>
      <dsp:txXfrm rot="5400000">
        <a:off x="42086" y="46309"/>
        <a:ext cx="7106664" cy="777959"/>
      </dsp:txXfrm>
    </dsp:sp>
    <dsp:sp modelId="{BFDC3940-7B5E-43BE-8137-F7961106CC30}">
      <dsp:nvSpPr>
        <dsp:cNvPr id="0" name=""/>
        <dsp:cNvSpPr/>
      </dsp:nvSpPr>
      <dsp:spPr>
        <a:xfrm rot="5400000">
          <a:off x="6949797" y="1383842"/>
          <a:ext cx="1326356" cy="92844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-5400000">
        <a:off x="7148751" y="1649114"/>
        <a:ext cx="928449" cy="397907"/>
      </dsp:txXfrm>
    </dsp:sp>
    <dsp:sp modelId="{16571FAA-80F7-45E5-8476-DDD3FB0040B7}">
      <dsp:nvSpPr>
        <dsp:cNvPr id="0" name=""/>
        <dsp:cNvSpPr/>
      </dsp:nvSpPr>
      <dsp:spPr>
        <a:xfrm rot="16200000">
          <a:off x="3143309" y="-1958420"/>
          <a:ext cx="862131" cy="714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84912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What students are included in each grouping?</a:t>
          </a:r>
          <a:endParaRPr lang="en-US" sz="2600" kern="1200" dirty="0"/>
        </a:p>
      </dsp:txBody>
      <dsp:txXfrm rot="5400000">
        <a:off x="42086" y="1226975"/>
        <a:ext cx="7106664" cy="777959"/>
      </dsp:txXfrm>
    </dsp:sp>
    <dsp:sp modelId="{1C86630E-6201-470C-B71B-3D05CC02A8C7}">
      <dsp:nvSpPr>
        <dsp:cNvPr id="0" name=""/>
        <dsp:cNvSpPr/>
      </dsp:nvSpPr>
      <dsp:spPr>
        <a:xfrm rot="5400000">
          <a:off x="6949797" y="2564508"/>
          <a:ext cx="1326356" cy="92844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</a:t>
          </a:r>
          <a:endParaRPr lang="en-US" sz="2600" kern="1200" dirty="0"/>
        </a:p>
      </dsp:txBody>
      <dsp:txXfrm rot="-5400000">
        <a:off x="7148751" y="2829780"/>
        <a:ext cx="928449" cy="397907"/>
      </dsp:txXfrm>
    </dsp:sp>
    <dsp:sp modelId="{9A47553B-1C92-4AD0-ABC6-39AF0B2C2411}">
      <dsp:nvSpPr>
        <dsp:cNvPr id="0" name=""/>
        <dsp:cNvSpPr/>
      </dsp:nvSpPr>
      <dsp:spPr>
        <a:xfrm rot="16200000">
          <a:off x="3143309" y="-777754"/>
          <a:ext cx="862131" cy="714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84912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How would you describe the performance of each grouping?</a:t>
          </a:r>
          <a:endParaRPr lang="en-US" sz="2600" kern="1200" dirty="0"/>
        </a:p>
      </dsp:txBody>
      <dsp:txXfrm rot="5400000">
        <a:off x="42086" y="2407641"/>
        <a:ext cx="7106664" cy="777959"/>
      </dsp:txXfrm>
    </dsp:sp>
    <dsp:sp modelId="{6B1AAD6A-3153-439F-83F3-C1208294C69C}">
      <dsp:nvSpPr>
        <dsp:cNvPr id="0" name=""/>
        <dsp:cNvSpPr/>
      </dsp:nvSpPr>
      <dsp:spPr>
        <a:xfrm rot="5400000">
          <a:off x="6949797" y="3745174"/>
          <a:ext cx="1326356" cy="92844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-5400000">
        <a:off x="7148751" y="4010446"/>
        <a:ext cx="928449" cy="397907"/>
      </dsp:txXfrm>
    </dsp:sp>
    <dsp:sp modelId="{47CF12F3-02FB-4B0D-8C57-0F541C5ED191}">
      <dsp:nvSpPr>
        <dsp:cNvPr id="0" name=""/>
        <dsp:cNvSpPr/>
      </dsp:nvSpPr>
      <dsp:spPr>
        <a:xfrm rot="16200000">
          <a:off x="3143309" y="402911"/>
          <a:ext cx="862131" cy="714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84912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Are there any students that are not easily assigned to a group?</a:t>
          </a:r>
          <a:endParaRPr lang="en-US" sz="2600" kern="1200" dirty="0"/>
        </a:p>
      </dsp:txBody>
      <dsp:txXfrm rot="5400000">
        <a:off x="42086" y="3588306"/>
        <a:ext cx="7106664" cy="77795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2D55D-F5D9-4589-9B7C-F080AF33FA48}">
      <dsp:nvSpPr>
        <dsp:cNvPr id="0" name=""/>
        <dsp:cNvSpPr/>
      </dsp:nvSpPr>
      <dsp:spPr>
        <a:xfrm rot="10800000">
          <a:off x="1421603" y="2411"/>
          <a:ext cx="4509897" cy="114260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58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 </a:t>
          </a:r>
          <a:endParaRPr lang="en-US" sz="5200" kern="1200" dirty="0"/>
        </a:p>
      </dsp:txBody>
      <dsp:txXfrm rot="10800000">
        <a:off x="1707255" y="2411"/>
        <a:ext cx="4224245" cy="1142607"/>
      </dsp:txXfrm>
    </dsp:sp>
    <dsp:sp modelId="{D4CCDC35-48B7-472E-A4EF-F6F839D41AE7}">
      <dsp:nvSpPr>
        <dsp:cNvPr id="0" name=""/>
        <dsp:cNvSpPr/>
      </dsp:nvSpPr>
      <dsp:spPr>
        <a:xfrm>
          <a:off x="850299" y="2411"/>
          <a:ext cx="1142607" cy="11426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54734-DDAB-47D5-81EF-33A8CAF282E0}">
      <dsp:nvSpPr>
        <dsp:cNvPr id="0" name=""/>
        <dsp:cNvSpPr/>
      </dsp:nvSpPr>
      <dsp:spPr>
        <a:xfrm rot="10800000">
          <a:off x="1421603" y="1486096"/>
          <a:ext cx="4509897" cy="114260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58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 </a:t>
          </a:r>
          <a:endParaRPr lang="en-US" sz="5200" kern="1200" dirty="0"/>
        </a:p>
      </dsp:txBody>
      <dsp:txXfrm rot="10800000">
        <a:off x="1707255" y="1486096"/>
        <a:ext cx="4224245" cy="1142607"/>
      </dsp:txXfrm>
    </dsp:sp>
    <dsp:sp modelId="{FDFA4F6C-D558-4DC7-BF12-A0F78F7AB4BB}">
      <dsp:nvSpPr>
        <dsp:cNvPr id="0" name=""/>
        <dsp:cNvSpPr/>
      </dsp:nvSpPr>
      <dsp:spPr>
        <a:xfrm>
          <a:off x="850299" y="1486096"/>
          <a:ext cx="1142607" cy="11426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B5F69-05AC-431F-83A2-4E8C872F666F}">
      <dsp:nvSpPr>
        <dsp:cNvPr id="0" name=""/>
        <dsp:cNvSpPr/>
      </dsp:nvSpPr>
      <dsp:spPr>
        <a:xfrm rot="10800000">
          <a:off x="1421603" y="2969780"/>
          <a:ext cx="4509897" cy="114260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58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 </a:t>
          </a:r>
          <a:endParaRPr lang="en-US" sz="5200" kern="1200" dirty="0"/>
        </a:p>
      </dsp:txBody>
      <dsp:txXfrm rot="10800000">
        <a:off x="1707255" y="2969780"/>
        <a:ext cx="4224245" cy="1142607"/>
      </dsp:txXfrm>
    </dsp:sp>
    <dsp:sp modelId="{F3B2940E-C5F8-4FE0-9EE6-6831AC4AA3A1}">
      <dsp:nvSpPr>
        <dsp:cNvPr id="0" name=""/>
        <dsp:cNvSpPr/>
      </dsp:nvSpPr>
      <dsp:spPr>
        <a:xfrm>
          <a:off x="850299" y="2969780"/>
          <a:ext cx="1142607" cy="11426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A1A0-45EB-49CE-862C-CF943829C835}">
      <dsp:nvSpPr>
        <dsp:cNvPr id="0" name=""/>
        <dsp:cNvSpPr/>
      </dsp:nvSpPr>
      <dsp:spPr>
        <a:xfrm>
          <a:off x="1205089" y="0"/>
          <a:ext cx="4419600" cy="44196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BBF49-08BC-4A07-90D0-F254CF92A361}">
      <dsp:nvSpPr>
        <dsp:cNvPr id="0" name=""/>
        <dsp:cNvSpPr/>
      </dsp:nvSpPr>
      <dsp:spPr>
        <a:xfrm>
          <a:off x="1624951" y="419861"/>
          <a:ext cx="1723644" cy="1723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709092" y="504002"/>
        <a:ext cx="1555362" cy="1555362"/>
      </dsp:txXfrm>
    </dsp:sp>
    <dsp:sp modelId="{42892734-8317-4A2B-929B-AB4AFADD6F40}">
      <dsp:nvSpPr>
        <dsp:cNvPr id="0" name=""/>
        <dsp:cNvSpPr/>
      </dsp:nvSpPr>
      <dsp:spPr>
        <a:xfrm>
          <a:off x="3481184" y="419861"/>
          <a:ext cx="1723644" cy="17236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565325" y="504002"/>
        <a:ext cx="1555362" cy="1555362"/>
      </dsp:txXfrm>
    </dsp:sp>
    <dsp:sp modelId="{E466C2C8-AE0D-4B86-801C-77E656BAECC0}">
      <dsp:nvSpPr>
        <dsp:cNvPr id="0" name=""/>
        <dsp:cNvSpPr/>
      </dsp:nvSpPr>
      <dsp:spPr>
        <a:xfrm>
          <a:off x="1624951" y="2276094"/>
          <a:ext cx="1723644" cy="17236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709092" y="2360235"/>
        <a:ext cx="1555362" cy="1555362"/>
      </dsp:txXfrm>
    </dsp:sp>
    <dsp:sp modelId="{462CE056-B5FD-4543-8CED-724676F0ADA0}">
      <dsp:nvSpPr>
        <dsp:cNvPr id="0" name=""/>
        <dsp:cNvSpPr/>
      </dsp:nvSpPr>
      <dsp:spPr>
        <a:xfrm>
          <a:off x="3481184" y="2276094"/>
          <a:ext cx="1723644" cy="17236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565325" y="2360235"/>
        <a:ext cx="1555362" cy="155536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95596-1A42-4A80-8475-91F5B498CD57}">
      <dsp:nvSpPr>
        <dsp:cNvPr id="0" name=""/>
        <dsp:cNvSpPr/>
      </dsp:nvSpPr>
      <dsp:spPr>
        <a:xfrm>
          <a:off x="1088" y="0"/>
          <a:ext cx="2829594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Set Initial Growth Targets</a:t>
          </a:r>
          <a:endParaRPr lang="en-US" sz="2400" kern="1200" dirty="0"/>
        </a:p>
      </dsp:txBody>
      <dsp:txXfrm>
        <a:off x="1088" y="0"/>
        <a:ext cx="2829594" cy="1600200"/>
      </dsp:txXfrm>
    </dsp:sp>
    <dsp:sp modelId="{32275D89-B83E-4C2F-9E60-444BA42E5B0E}">
      <dsp:nvSpPr>
        <dsp:cNvPr id="0" name=""/>
        <dsp:cNvSpPr/>
      </dsp:nvSpPr>
      <dsp:spPr>
        <a:xfrm>
          <a:off x="152392" y="1371602"/>
          <a:ext cx="2502221" cy="10100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growth have students made in previous years?</a:t>
          </a:r>
          <a:endParaRPr lang="en-US" sz="1700" kern="1200" dirty="0"/>
        </a:p>
      </dsp:txBody>
      <dsp:txXfrm>
        <a:off x="181976" y="1401186"/>
        <a:ext cx="2443053" cy="950907"/>
      </dsp:txXfrm>
    </dsp:sp>
    <dsp:sp modelId="{32582CF5-615A-454B-B3F8-4472F2DF5852}">
      <dsp:nvSpPr>
        <dsp:cNvPr id="0" name=""/>
        <dsp:cNvSpPr/>
      </dsp:nvSpPr>
      <dsp:spPr>
        <a:xfrm>
          <a:off x="152392" y="2625362"/>
          <a:ext cx="2502221" cy="9900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is the minimum score at which students can be proficient?</a:t>
          </a:r>
          <a:endParaRPr lang="en-US" sz="1700" kern="1200" dirty="0"/>
        </a:p>
      </dsp:txBody>
      <dsp:txXfrm>
        <a:off x="181390" y="2654360"/>
        <a:ext cx="2444225" cy="932061"/>
      </dsp:txXfrm>
    </dsp:sp>
    <dsp:sp modelId="{839C9EE0-A47E-4349-8094-87A1D0B04DAA}">
      <dsp:nvSpPr>
        <dsp:cNvPr id="0" name=""/>
        <dsp:cNvSpPr/>
      </dsp:nvSpPr>
      <dsp:spPr>
        <a:xfrm>
          <a:off x="76208" y="3809999"/>
          <a:ext cx="2654635" cy="1156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Does the initial growth target allow students to make progress toward proficiency?</a:t>
          </a:r>
          <a:endParaRPr lang="en-US" sz="1700" kern="1200" dirty="0"/>
        </a:p>
      </dsp:txBody>
      <dsp:txXfrm>
        <a:off x="110091" y="3843882"/>
        <a:ext cx="2586869" cy="1089089"/>
      </dsp:txXfrm>
    </dsp:sp>
    <dsp:sp modelId="{8E7801E1-21D5-4E54-B828-09FBE30DD45D}">
      <dsp:nvSpPr>
        <dsp:cNvPr id="0" name=""/>
        <dsp:cNvSpPr/>
      </dsp:nvSpPr>
      <dsp:spPr>
        <a:xfrm>
          <a:off x="3042902" y="0"/>
          <a:ext cx="2829594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Adjust Growth Targets</a:t>
          </a:r>
          <a:endParaRPr lang="en-US" sz="2400" kern="1200" dirty="0"/>
        </a:p>
      </dsp:txBody>
      <dsp:txXfrm>
        <a:off x="3042902" y="0"/>
        <a:ext cx="2829594" cy="1600200"/>
      </dsp:txXfrm>
    </dsp:sp>
    <dsp:sp modelId="{77F21D18-EF8D-4C5F-8135-A183777455D5}">
      <dsp:nvSpPr>
        <dsp:cNvPr id="0" name=""/>
        <dsp:cNvSpPr/>
      </dsp:nvSpPr>
      <dsp:spPr>
        <a:xfrm>
          <a:off x="3124202" y="1371603"/>
          <a:ext cx="2666994" cy="12624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Are there contextual factors that are likely to affect students’ growth in positive and negative ways?</a:t>
          </a:r>
          <a:endParaRPr lang="en-US" sz="1700" kern="1200" dirty="0"/>
        </a:p>
      </dsp:txBody>
      <dsp:txXfrm>
        <a:off x="3161178" y="1408579"/>
        <a:ext cx="2593042" cy="1188492"/>
      </dsp:txXfrm>
    </dsp:sp>
    <dsp:sp modelId="{4B362C49-7547-4AB9-927E-726B414063E3}">
      <dsp:nvSpPr>
        <dsp:cNvPr id="0" name=""/>
        <dsp:cNvSpPr/>
      </dsp:nvSpPr>
      <dsp:spPr>
        <a:xfrm>
          <a:off x="3200397" y="2743200"/>
          <a:ext cx="2514604" cy="982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Are these factors reflected in students’ previous growth or are they new?</a:t>
          </a:r>
          <a:endParaRPr lang="en-US" sz="1600" kern="1200" dirty="0"/>
        </a:p>
      </dsp:txBody>
      <dsp:txXfrm>
        <a:off x="3229164" y="2771967"/>
        <a:ext cx="2457070" cy="924633"/>
      </dsp:txXfrm>
    </dsp:sp>
    <dsp:sp modelId="{3ACB2DB1-B7FA-4F7A-8DC0-9530A3FC238A}">
      <dsp:nvSpPr>
        <dsp:cNvPr id="0" name=""/>
        <dsp:cNvSpPr/>
      </dsp:nvSpPr>
      <dsp:spPr>
        <a:xfrm>
          <a:off x="3200397" y="3886198"/>
          <a:ext cx="2514604" cy="1007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growth have students with similar factors made </a:t>
          </a:r>
          <a:br>
            <a:rPr lang="en-US" sz="1600" kern="1200" dirty="0" smtClean="0"/>
          </a:br>
          <a:r>
            <a:rPr lang="en-US" sz="1600" kern="1200" dirty="0" smtClean="0"/>
            <a:t>in the past?</a:t>
          </a:r>
          <a:endParaRPr lang="en-US" sz="1600" kern="1200" dirty="0"/>
        </a:p>
      </dsp:txBody>
      <dsp:txXfrm>
        <a:off x="3229914" y="3915715"/>
        <a:ext cx="2455570" cy="948745"/>
      </dsp:txXfrm>
    </dsp:sp>
    <dsp:sp modelId="{B72BFC2C-81CB-480C-923B-40F296BE2A4A}">
      <dsp:nvSpPr>
        <dsp:cNvPr id="0" name=""/>
        <dsp:cNvSpPr/>
      </dsp:nvSpPr>
      <dsp:spPr>
        <a:xfrm>
          <a:off x="6084716" y="0"/>
          <a:ext cx="2829594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Review Targets</a:t>
          </a:r>
          <a:endParaRPr lang="en-US" sz="2400" kern="1200" dirty="0"/>
        </a:p>
      </dsp:txBody>
      <dsp:txXfrm>
        <a:off x="6084716" y="0"/>
        <a:ext cx="2829594" cy="1600200"/>
      </dsp:txXfrm>
    </dsp:sp>
    <dsp:sp modelId="{37445146-43CE-4FF4-85A9-F51BF887BFE4}">
      <dsp:nvSpPr>
        <dsp:cNvPr id="0" name=""/>
        <dsp:cNvSpPr/>
      </dsp:nvSpPr>
      <dsp:spPr>
        <a:xfrm>
          <a:off x="6344473" y="1386834"/>
          <a:ext cx="2263675" cy="34671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Are these targets rigorous and attainable</a:t>
          </a:r>
          <a:endParaRPr lang="en-US" sz="1600" kern="1200" dirty="0"/>
        </a:p>
      </dsp:txBody>
      <dsp:txXfrm>
        <a:off x="6410774" y="1453135"/>
        <a:ext cx="2131073" cy="33344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80B1-7688-4117-8E8B-57F657B1C208}">
      <dsp:nvSpPr>
        <dsp:cNvPr id="0" name=""/>
        <dsp:cNvSpPr/>
      </dsp:nvSpPr>
      <dsp:spPr>
        <a:xfrm>
          <a:off x="1828799" y="827"/>
          <a:ext cx="1447800" cy="797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1867716" y="39744"/>
        <a:ext cx="1369966" cy="719386"/>
      </dsp:txXfrm>
    </dsp:sp>
    <dsp:sp modelId="{FE3C9F20-4C46-4F8F-85DD-79F815C18752}">
      <dsp:nvSpPr>
        <dsp:cNvPr id="0" name=""/>
        <dsp:cNvSpPr/>
      </dsp:nvSpPr>
      <dsp:spPr>
        <a:xfrm>
          <a:off x="959522" y="399437"/>
          <a:ext cx="3186355" cy="3186355"/>
        </a:xfrm>
        <a:custGeom>
          <a:avLst/>
          <a:gdLst/>
          <a:ahLst/>
          <a:cxnLst/>
          <a:rect l="0" t="0" r="0" b="0"/>
          <a:pathLst>
            <a:path>
              <a:moveTo>
                <a:pt x="2455232" y="253372"/>
              </a:moveTo>
              <a:arcTo wR="1593177" hR="1593177" stAng="18165476" swAng="10504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2A5E0-C948-40FF-82DF-436E10F15006}">
      <dsp:nvSpPr>
        <dsp:cNvPr id="0" name=""/>
        <dsp:cNvSpPr/>
      </dsp:nvSpPr>
      <dsp:spPr>
        <a:xfrm>
          <a:off x="3344001" y="1101686"/>
          <a:ext cx="1447800" cy="797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3382918" y="1140603"/>
        <a:ext cx="1369966" cy="719386"/>
      </dsp:txXfrm>
    </dsp:sp>
    <dsp:sp modelId="{FF1B2630-A85B-459F-BD63-306EDC3BF32E}">
      <dsp:nvSpPr>
        <dsp:cNvPr id="0" name=""/>
        <dsp:cNvSpPr/>
      </dsp:nvSpPr>
      <dsp:spPr>
        <a:xfrm>
          <a:off x="959522" y="399437"/>
          <a:ext cx="3186355" cy="3186355"/>
        </a:xfrm>
        <a:custGeom>
          <a:avLst/>
          <a:gdLst/>
          <a:ahLst/>
          <a:cxnLst/>
          <a:rect l="0" t="0" r="0" b="0"/>
          <a:pathLst>
            <a:path>
              <a:moveTo>
                <a:pt x="3182541" y="1703360"/>
              </a:moveTo>
              <a:arcTo wR="1593177" hR="1593177" stAng="21837941" swAng="136024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38A0C-82FF-4525-96B6-59E99F1F8F19}">
      <dsp:nvSpPr>
        <dsp:cNvPr id="0" name=""/>
        <dsp:cNvSpPr/>
      </dsp:nvSpPr>
      <dsp:spPr>
        <a:xfrm>
          <a:off x="2765246" y="2882913"/>
          <a:ext cx="1447800" cy="79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2804163" y="2921830"/>
        <a:ext cx="1369966" cy="719386"/>
      </dsp:txXfrm>
    </dsp:sp>
    <dsp:sp modelId="{30C090FB-5AAA-4380-B315-066E7B02A5FB}">
      <dsp:nvSpPr>
        <dsp:cNvPr id="0" name=""/>
        <dsp:cNvSpPr/>
      </dsp:nvSpPr>
      <dsp:spPr>
        <a:xfrm>
          <a:off x="959522" y="399437"/>
          <a:ext cx="3186355" cy="3186355"/>
        </a:xfrm>
        <a:custGeom>
          <a:avLst/>
          <a:gdLst/>
          <a:ahLst/>
          <a:cxnLst/>
          <a:rect l="0" t="0" r="0" b="0"/>
          <a:pathLst>
            <a:path>
              <a:moveTo>
                <a:pt x="1721202" y="3181203"/>
              </a:moveTo>
              <a:arcTo wR="1593177" hR="1593177" stAng="5123450" swAng="55309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5F49-C532-487F-AAC0-78906E1B3D96}">
      <dsp:nvSpPr>
        <dsp:cNvPr id="0" name=""/>
        <dsp:cNvSpPr/>
      </dsp:nvSpPr>
      <dsp:spPr>
        <a:xfrm>
          <a:off x="892353" y="2882913"/>
          <a:ext cx="1447800" cy="79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931270" y="2921830"/>
        <a:ext cx="1369966" cy="719386"/>
      </dsp:txXfrm>
    </dsp:sp>
    <dsp:sp modelId="{36EB913C-5DC9-4ABC-96D1-80E907DD46CC}">
      <dsp:nvSpPr>
        <dsp:cNvPr id="0" name=""/>
        <dsp:cNvSpPr/>
      </dsp:nvSpPr>
      <dsp:spPr>
        <a:xfrm>
          <a:off x="959522" y="399437"/>
          <a:ext cx="3186355" cy="3186355"/>
        </a:xfrm>
        <a:custGeom>
          <a:avLst/>
          <a:gdLst/>
          <a:ahLst/>
          <a:cxnLst/>
          <a:rect l="0" t="0" r="0" b="0"/>
          <a:pathLst>
            <a:path>
              <a:moveTo>
                <a:pt x="169085" y="2307443"/>
              </a:moveTo>
              <a:arcTo wR="1593177" hR="1593177" stAng="9201813" swAng="136024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08776-F366-4775-918A-A599F1F837D6}">
      <dsp:nvSpPr>
        <dsp:cNvPr id="0" name=""/>
        <dsp:cNvSpPr/>
      </dsp:nvSpPr>
      <dsp:spPr>
        <a:xfrm>
          <a:off x="313597" y="1101686"/>
          <a:ext cx="1447800" cy="7972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352514" y="1140603"/>
        <a:ext cx="1369966" cy="719386"/>
      </dsp:txXfrm>
    </dsp:sp>
    <dsp:sp modelId="{A08A06BC-5FA5-4840-A6D0-F1ABD4BEDFC0}">
      <dsp:nvSpPr>
        <dsp:cNvPr id="0" name=""/>
        <dsp:cNvSpPr/>
      </dsp:nvSpPr>
      <dsp:spPr>
        <a:xfrm>
          <a:off x="959522" y="399437"/>
          <a:ext cx="3186355" cy="3186355"/>
        </a:xfrm>
        <a:custGeom>
          <a:avLst/>
          <a:gdLst/>
          <a:ahLst/>
          <a:cxnLst/>
          <a:rect l="0" t="0" r="0" b="0"/>
          <a:pathLst>
            <a:path>
              <a:moveTo>
                <a:pt x="368004" y="574764"/>
              </a:moveTo>
              <a:arcTo wR="1593177" hR="1593177" stAng="13184084" swAng="105044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21ECB-4878-4B94-BC19-85B59B78BCB2}">
      <dsp:nvSpPr>
        <dsp:cNvPr id="0" name=""/>
        <dsp:cNvSpPr/>
      </dsp:nvSpPr>
      <dsp:spPr>
        <a:xfrm rot="5400000">
          <a:off x="4250665" y="-1623351"/>
          <a:ext cx="962620" cy="445362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800" kern="1200" dirty="0"/>
        </a:p>
      </dsp:txBody>
      <dsp:txXfrm rot="-5400000">
        <a:off x="2505164" y="169141"/>
        <a:ext cx="4406632" cy="868638"/>
      </dsp:txXfrm>
    </dsp:sp>
    <dsp:sp modelId="{208B8D5F-1F0C-468B-8629-69A261FB4BD6}">
      <dsp:nvSpPr>
        <dsp:cNvPr id="0" name=""/>
        <dsp:cNvSpPr/>
      </dsp:nvSpPr>
      <dsp:spPr>
        <a:xfrm>
          <a:off x="0" y="1823"/>
          <a:ext cx="2505163" cy="1203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58739" y="60562"/>
        <a:ext cx="2387685" cy="1085797"/>
      </dsp:txXfrm>
    </dsp:sp>
    <dsp:sp modelId="{E5680EA1-20FF-47FD-9F95-F6C0423811DE}">
      <dsp:nvSpPr>
        <dsp:cNvPr id="0" name=""/>
        <dsp:cNvSpPr/>
      </dsp:nvSpPr>
      <dsp:spPr>
        <a:xfrm rot="5400000">
          <a:off x="4250665" y="-359911"/>
          <a:ext cx="962620" cy="4453623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800" kern="1200" dirty="0"/>
        </a:p>
      </dsp:txBody>
      <dsp:txXfrm rot="-5400000">
        <a:off x="2505164" y="1432581"/>
        <a:ext cx="4406632" cy="868638"/>
      </dsp:txXfrm>
    </dsp:sp>
    <dsp:sp modelId="{2AEB9BD7-237B-4E20-843A-B56647E6B76D}">
      <dsp:nvSpPr>
        <dsp:cNvPr id="0" name=""/>
        <dsp:cNvSpPr/>
      </dsp:nvSpPr>
      <dsp:spPr>
        <a:xfrm>
          <a:off x="0" y="1265262"/>
          <a:ext cx="2505163" cy="120327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58739" y="1324001"/>
        <a:ext cx="2387685" cy="1085797"/>
      </dsp:txXfrm>
    </dsp:sp>
    <dsp:sp modelId="{CA76EFED-402E-4358-8A8F-0C4E0431E3FE}">
      <dsp:nvSpPr>
        <dsp:cNvPr id="0" name=""/>
        <dsp:cNvSpPr/>
      </dsp:nvSpPr>
      <dsp:spPr>
        <a:xfrm rot="5400000">
          <a:off x="4250665" y="903527"/>
          <a:ext cx="962620" cy="4453623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800" kern="1200" dirty="0"/>
        </a:p>
      </dsp:txBody>
      <dsp:txXfrm rot="-5400000">
        <a:off x="2505164" y="2696020"/>
        <a:ext cx="4406632" cy="868638"/>
      </dsp:txXfrm>
    </dsp:sp>
    <dsp:sp modelId="{4D7E4AF4-0816-49CC-ACC4-3FA6D7504E23}">
      <dsp:nvSpPr>
        <dsp:cNvPr id="0" name=""/>
        <dsp:cNvSpPr/>
      </dsp:nvSpPr>
      <dsp:spPr>
        <a:xfrm>
          <a:off x="0" y="2528701"/>
          <a:ext cx="2505163" cy="120327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58739" y="2587440"/>
        <a:ext cx="2387685" cy="108579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6B324-2B36-43FA-B276-42F6EC71B483}">
      <dsp:nvSpPr>
        <dsp:cNvPr id="0" name=""/>
        <dsp:cNvSpPr/>
      </dsp:nvSpPr>
      <dsp:spPr>
        <a:xfrm rot="5400000">
          <a:off x="-223831" y="223976"/>
          <a:ext cx="1492212" cy="10445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 rot="-5400000">
        <a:off x="1" y="522418"/>
        <a:ext cx="1044548" cy="447664"/>
      </dsp:txXfrm>
    </dsp:sp>
    <dsp:sp modelId="{51CB2797-5620-428B-9EA5-8C9F37EABD43}">
      <dsp:nvSpPr>
        <dsp:cNvPr id="0" name=""/>
        <dsp:cNvSpPr/>
      </dsp:nvSpPr>
      <dsp:spPr>
        <a:xfrm rot="5400000">
          <a:off x="3390104" y="-2345411"/>
          <a:ext cx="969937" cy="5661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98CEC-1A76-4EDF-AE94-B160E9A0192E}">
      <dsp:nvSpPr>
        <dsp:cNvPr id="0" name=""/>
        <dsp:cNvSpPr/>
      </dsp:nvSpPr>
      <dsp:spPr>
        <a:xfrm rot="5400000">
          <a:off x="-223831" y="1520540"/>
          <a:ext cx="1492212" cy="10445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 rot="-5400000">
        <a:off x="1" y="1818982"/>
        <a:ext cx="1044548" cy="447664"/>
      </dsp:txXfrm>
    </dsp:sp>
    <dsp:sp modelId="{65862DCD-2BBA-4081-B614-15C4A62616B0}">
      <dsp:nvSpPr>
        <dsp:cNvPr id="0" name=""/>
        <dsp:cNvSpPr/>
      </dsp:nvSpPr>
      <dsp:spPr>
        <a:xfrm rot="5400000">
          <a:off x="3390104" y="-1048847"/>
          <a:ext cx="969937" cy="5661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1AC54-6314-4BC8-93B7-2A37CFFCA37D}">
      <dsp:nvSpPr>
        <dsp:cNvPr id="0" name=""/>
        <dsp:cNvSpPr/>
      </dsp:nvSpPr>
      <dsp:spPr>
        <a:xfrm rot="5400000">
          <a:off x="-223831" y="2817103"/>
          <a:ext cx="1492212" cy="10445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 rot="-5400000">
        <a:off x="1" y="3115545"/>
        <a:ext cx="1044548" cy="447664"/>
      </dsp:txXfrm>
    </dsp:sp>
    <dsp:sp modelId="{5A35D00B-D7A0-48BA-9ADC-523508C5C6B6}">
      <dsp:nvSpPr>
        <dsp:cNvPr id="0" name=""/>
        <dsp:cNvSpPr/>
      </dsp:nvSpPr>
      <dsp:spPr>
        <a:xfrm rot="5400000">
          <a:off x="3390104" y="247715"/>
          <a:ext cx="969937" cy="5661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80B1-7688-4117-8E8B-57F657B1C208}">
      <dsp:nvSpPr>
        <dsp:cNvPr id="0" name=""/>
        <dsp:cNvSpPr/>
      </dsp:nvSpPr>
      <dsp:spPr>
        <a:xfrm>
          <a:off x="1757483" y="485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1802515" y="45517"/>
        <a:ext cx="1585230" cy="832423"/>
      </dsp:txXfrm>
    </dsp:sp>
    <dsp:sp modelId="{FE3C9F20-4C46-4F8F-85DD-79F815C18752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2840940" y="293187"/>
              </a:moveTo>
              <a:arcTo wR="1843447" hR="1843447" stAng="18165521" swAng="10503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2A5E0-C948-40FF-82DF-436E10F15006}">
      <dsp:nvSpPr>
        <dsp:cNvPr id="0" name=""/>
        <dsp:cNvSpPr/>
      </dsp:nvSpPr>
      <dsp:spPr>
        <a:xfrm>
          <a:off x="3510705" y="1274275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3555737" y="1319307"/>
        <a:ext cx="1585230" cy="832423"/>
      </dsp:txXfrm>
    </dsp:sp>
    <dsp:sp modelId="{FF1B2630-A85B-459F-BD63-306EDC3BF32E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3682480" y="1970948"/>
              </a:moveTo>
              <a:arcTo wR="1843447" hR="1843447" stAng="21837960" swAng="13602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38A0C-82FF-4525-96B6-59E99F1F8F19}">
      <dsp:nvSpPr>
        <dsp:cNvPr id="0" name=""/>
        <dsp:cNvSpPr/>
      </dsp:nvSpPr>
      <dsp:spPr>
        <a:xfrm>
          <a:off x="2841034" y="3335312"/>
          <a:ext cx="1675294" cy="9224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2886066" y="3380344"/>
        <a:ext cx="1585230" cy="832423"/>
      </dsp:txXfrm>
    </dsp:sp>
    <dsp:sp modelId="{30C090FB-5AAA-4380-B315-066E7B02A5FB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1991564" y="3680934"/>
              </a:moveTo>
              <a:arcTo wR="1843447" hR="1843447" stAng="5123485" swAng="55302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5F49-C532-487F-AAC0-78906E1B3D96}">
      <dsp:nvSpPr>
        <dsp:cNvPr id="0" name=""/>
        <dsp:cNvSpPr/>
      </dsp:nvSpPr>
      <dsp:spPr>
        <a:xfrm>
          <a:off x="673932" y="3335312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718964" y="3380344"/>
        <a:ext cx="1585230" cy="832423"/>
      </dsp:txXfrm>
    </dsp:sp>
    <dsp:sp modelId="{36EB913C-5DC9-4ABC-96D1-80E907DD46CC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195640" y="2669903"/>
              </a:moveTo>
              <a:arcTo wR="1843447" hR="1843447" stAng="9201838" swAng="13602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08776-F366-4775-918A-A599F1F837D6}">
      <dsp:nvSpPr>
        <dsp:cNvPr id="0" name=""/>
        <dsp:cNvSpPr/>
      </dsp:nvSpPr>
      <dsp:spPr>
        <a:xfrm>
          <a:off x="4260" y="1274275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49292" y="1319307"/>
        <a:ext cx="1585230" cy="832423"/>
      </dsp:txXfrm>
    </dsp:sp>
    <dsp:sp modelId="{A08A06BC-5FA5-4840-A6D0-F1ABD4BEDFC0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425820" y="665045"/>
              </a:moveTo>
              <a:arcTo wR="1843447" hR="1843447" stAng="13184102" swAng="10503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5A361-7305-4491-80F6-E5FDEFBB9A12}">
      <dsp:nvSpPr>
        <dsp:cNvPr id="0" name=""/>
        <dsp:cNvSpPr/>
      </dsp:nvSpPr>
      <dsp:spPr>
        <a:xfrm>
          <a:off x="3253321" y="16605"/>
          <a:ext cx="2794757" cy="126402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3253321" y="16605"/>
        <a:ext cx="2794757" cy="1264024"/>
      </dsp:txXfrm>
    </dsp:sp>
    <dsp:sp modelId="{20976B1A-2E9E-4A57-BDD0-A4144AD07A42}">
      <dsp:nvSpPr>
        <dsp:cNvPr id="0" name=""/>
        <dsp:cNvSpPr/>
      </dsp:nvSpPr>
      <dsp:spPr>
        <a:xfrm>
          <a:off x="1648120" y="166"/>
          <a:ext cx="1708739" cy="12969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D66D3-0466-409E-81E5-18F9D7AFB932}">
      <dsp:nvSpPr>
        <dsp:cNvPr id="0" name=""/>
        <dsp:cNvSpPr/>
      </dsp:nvSpPr>
      <dsp:spPr>
        <a:xfrm>
          <a:off x="1762459" y="1505632"/>
          <a:ext cx="2794757" cy="126402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762459" y="1505632"/>
        <a:ext cx="2794757" cy="1264024"/>
      </dsp:txXfrm>
    </dsp:sp>
    <dsp:sp modelId="{4FF29AD7-0810-4930-A3BE-918D207C66DA}">
      <dsp:nvSpPr>
        <dsp:cNvPr id="0" name=""/>
        <dsp:cNvSpPr/>
      </dsp:nvSpPr>
      <dsp:spPr>
        <a:xfrm>
          <a:off x="4682356" y="1505632"/>
          <a:ext cx="1251384" cy="12640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7E341-87A5-4F7B-A29F-2F752CAAADFC}">
      <dsp:nvSpPr>
        <dsp:cNvPr id="0" name=""/>
        <dsp:cNvSpPr/>
      </dsp:nvSpPr>
      <dsp:spPr>
        <a:xfrm>
          <a:off x="3138982" y="2978220"/>
          <a:ext cx="2794757" cy="1264024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3138982" y="2978220"/>
        <a:ext cx="2794757" cy="1264024"/>
      </dsp:txXfrm>
    </dsp:sp>
    <dsp:sp modelId="{347A12D9-2945-4078-8F89-42B83A7CD146}">
      <dsp:nvSpPr>
        <dsp:cNvPr id="0" name=""/>
        <dsp:cNvSpPr/>
      </dsp:nvSpPr>
      <dsp:spPr>
        <a:xfrm>
          <a:off x="1762459" y="2978220"/>
          <a:ext cx="1251384" cy="1264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8A991-00DF-4DB9-8DEF-D3D7B7738DFF}">
      <dsp:nvSpPr>
        <dsp:cNvPr id="0" name=""/>
        <dsp:cNvSpPr/>
      </dsp:nvSpPr>
      <dsp:spPr>
        <a:xfrm>
          <a:off x="1762459" y="4450808"/>
          <a:ext cx="2794757" cy="126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762459" y="4450808"/>
        <a:ext cx="2794757" cy="1264024"/>
      </dsp:txXfrm>
    </dsp:sp>
    <dsp:sp modelId="{4A8A7069-096A-4B50-8444-4F4AC70DA6F6}">
      <dsp:nvSpPr>
        <dsp:cNvPr id="0" name=""/>
        <dsp:cNvSpPr/>
      </dsp:nvSpPr>
      <dsp:spPr>
        <a:xfrm>
          <a:off x="4682356" y="4450808"/>
          <a:ext cx="1251384" cy="126402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7ADD-843D-49EC-A005-9A533800FB10}">
      <dsp:nvSpPr>
        <dsp:cNvPr id="0" name=""/>
        <dsp:cNvSpPr/>
      </dsp:nvSpPr>
      <dsp:spPr>
        <a:xfrm>
          <a:off x="673383" y="0"/>
          <a:ext cx="7513320" cy="442828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BBB2A-C4E3-4593-B505-73D836CB30F9}">
      <dsp:nvSpPr>
        <dsp:cNvPr id="0" name=""/>
        <dsp:cNvSpPr/>
      </dsp:nvSpPr>
      <dsp:spPr>
        <a:xfrm>
          <a:off x="2589" y="1328485"/>
          <a:ext cx="1558944" cy="17713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78690" y="1404586"/>
        <a:ext cx="1406742" cy="1619112"/>
      </dsp:txXfrm>
    </dsp:sp>
    <dsp:sp modelId="{D0ADB1D0-C4D5-4679-8B93-1670BBF86402}">
      <dsp:nvSpPr>
        <dsp:cNvPr id="0" name=""/>
        <dsp:cNvSpPr/>
      </dsp:nvSpPr>
      <dsp:spPr>
        <a:xfrm>
          <a:off x="1821358" y="1328485"/>
          <a:ext cx="1558944" cy="1771314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897459" y="1404586"/>
        <a:ext cx="1406742" cy="1619112"/>
      </dsp:txXfrm>
    </dsp:sp>
    <dsp:sp modelId="{D2AA8655-DC1B-4525-A248-983843961D05}">
      <dsp:nvSpPr>
        <dsp:cNvPr id="0" name=""/>
        <dsp:cNvSpPr/>
      </dsp:nvSpPr>
      <dsp:spPr>
        <a:xfrm>
          <a:off x="3640127" y="1328485"/>
          <a:ext cx="1558944" cy="177131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716228" y="1404586"/>
        <a:ext cx="1406742" cy="1619112"/>
      </dsp:txXfrm>
    </dsp:sp>
    <dsp:sp modelId="{A42C6777-B6E0-41F7-A0CB-475C492497D4}">
      <dsp:nvSpPr>
        <dsp:cNvPr id="0" name=""/>
        <dsp:cNvSpPr/>
      </dsp:nvSpPr>
      <dsp:spPr>
        <a:xfrm>
          <a:off x="5458896" y="1328485"/>
          <a:ext cx="1558944" cy="1771314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34997" y="1404586"/>
        <a:ext cx="1406742" cy="1619112"/>
      </dsp:txXfrm>
    </dsp:sp>
    <dsp:sp modelId="{2A7458A9-E72A-4F8A-BB7E-19555AFF3D3C}">
      <dsp:nvSpPr>
        <dsp:cNvPr id="0" name=""/>
        <dsp:cNvSpPr/>
      </dsp:nvSpPr>
      <dsp:spPr>
        <a:xfrm>
          <a:off x="7277665" y="1328485"/>
          <a:ext cx="1558944" cy="177131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353766" y="1404586"/>
        <a:ext cx="1406742" cy="161911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80B1-7688-4117-8E8B-57F657B1C208}">
      <dsp:nvSpPr>
        <dsp:cNvPr id="0" name=""/>
        <dsp:cNvSpPr/>
      </dsp:nvSpPr>
      <dsp:spPr>
        <a:xfrm>
          <a:off x="1757483" y="485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1802515" y="45517"/>
        <a:ext cx="1585230" cy="832423"/>
      </dsp:txXfrm>
    </dsp:sp>
    <dsp:sp modelId="{FE3C9F20-4C46-4F8F-85DD-79F815C18752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2840940" y="293187"/>
              </a:moveTo>
              <a:arcTo wR="1843447" hR="1843447" stAng="18165521" swAng="10503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2A5E0-C948-40FF-82DF-436E10F15006}">
      <dsp:nvSpPr>
        <dsp:cNvPr id="0" name=""/>
        <dsp:cNvSpPr/>
      </dsp:nvSpPr>
      <dsp:spPr>
        <a:xfrm>
          <a:off x="3510705" y="1274275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3555737" y="1319307"/>
        <a:ext cx="1585230" cy="832423"/>
      </dsp:txXfrm>
    </dsp:sp>
    <dsp:sp modelId="{FF1B2630-A85B-459F-BD63-306EDC3BF32E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3682480" y="1970948"/>
              </a:moveTo>
              <a:arcTo wR="1843447" hR="1843447" stAng="21837960" swAng="13602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38A0C-82FF-4525-96B6-59E99F1F8F19}">
      <dsp:nvSpPr>
        <dsp:cNvPr id="0" name=""/>
        <dsp:cNvSpPr/>
      </dsp:nvSpPr>
      <dsp:spPr>
        <a:xfrm>
          <a:off x="2841034" y="3335312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2886066" y="3380344"/>
        <a:ext cx="1585230" cy="832423"/>
      </dsp:txXfrm>
    </dsp:sp>
    <dsp:sp modelId="{30C090FB-5AAA-4380-B315-066E7B02A5FB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1991564" y="3680934"/>
              </a:moveTo>
              <a:arcTo wR="1843447" hR="1843447" stAng="5123485" swAng="55302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5F49-C532-487F-AAC0-78906E1B3D96}">
      <dsp:nvSpPr>
        <dsp:cNvPr id="0" name=""/>
        <dsp:cNvSpPr/>
      </dsp:nvSpPr>
      <dsp:spPr>
        <a:xfrm>
          <a:off x="673932" y="3335312"/>
          <a:ext cx="1675294" cy="92248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718964" y="3380344"/>
        <a:ext cx="1585230" cy="832423"/>
      </dsp:txXfrm>
    </dsp:sp>
    <dsp:sp modelId="{36EB913C-5DC9-4ABC-96D1-80E907DD46CC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195640" y="2669903"/>
              </a:moveTo>
              <a:arcTo wR="1843447" hR="1843447" stAng="9201838" swAng="13602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08776-F366-4775-918A-A599F1F837D6}">
      <dsp:nvSpPr>
        <dsp:cNvPr id="0" name=""/>
        <dsp:cNvSpPr/>
      </dsp:nvSpPr>
      <dsp:spPr>
        <a:xfrm>
          <a:off x="4260" y="1274275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49292" y="1319307"/>
        <a:ext cx="1585230" cy="832423"/>
      </dsp:txXfrm>
    </dsp:sp>
    <dsp:sp modelId="{A08A06BC-5FA5-4840-A6D0-F1ABD4BEDFC0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425820" y="665045"/>
              </a:moveTo>
              <a:arcTo wR="1843447" hR="1843447" stAng="13184102" swAng="10503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80B1-7688-4117-8E8B-57F657B1C208}">
      <dsp:nvSpPr>
        <dsp:cNvPr id="0" name=""/>
        <dsp:cNvSpPr/>
      </dsp:nvSpPr>
      <dsp:spPr>
        <a:xfrm>
          <a:off x="1757483" y="485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1802515" y="45517"/>
        <a:ext cx="1585230" cy="832423"/>
      </dsp:txXfrm>
    </dsp:sp>
    <dsp:sp modelId="{FE3C9F20-4C46-4F8F-85DD-79F815C18752}">
      <dsp:nvSpPr>
        <dsp:cNvPr id="0" name=""/>
        <dsp:cNvSpPr/>
      </dsp:nvSpPr>
      <dsp:spPr>
        <a:xfrm>
          <a:off x="485170" y="295769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3066949" y="464556"/>
              </a:moveTo>
              <a:arcTo wR="1843447" hR="1843447" stAng="18694976" swAng="8723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2A5E0-C948-40FF-82DF-436E10F15006}">
      <dsp:nvSpPr>
        <dsp:cNvPr id="0" name=""/>
        <dsp:cNvSpPr/>
      </dsp:nvSpPr>
      <dsp:spPr>
        <a:xfrm>
          <a:off x="3362014" y="1242939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3407046" y="1287971"/>
        <a:ext cx="1585230" cy="832423"/>
      </dsp:txXfrm>
    </dsp:sp>
    <dsp:sp modelId="{FF1B2630-A85B-459F-BD63-306EDC3BF32E}">
      <dsp:nvSpPr>
        <dsp:cNvPr id="0" name=""/>
        <dsp:cNvSpPr/>
      </dsp:nvSpPr>
      <dsp:spPr>
        <a:xfrm>
          <a:off x="644082" y="64297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3684891" y="1757533"/>
              </a:moveTo>
              <a:arcTo wR="1843447" hR="1843447" stAng="21439726" swAng="136398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38A0C-82FF-4525-96B6-59E99F1F8F19}">
      <dsp:nvSpPr>
        <dsp:cNvPr id="0" name=""/>
        <dsp:cNvSpPr/>
      </dsp:nvSpPr>
      <dsp:spPr>
        <a:xfrm>
          <a:off x="2841034" y="3335312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2886066" y="3380344"/>
        <a:ext cx="1585230" cy="832423"/>
      </dsp:txXfrm>
    </dsp:sp>
    <dsp:sp modelId="{30C090FB-5AAA-4380-B315-066E7B02A5FB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1991564" y="3680934"/>
              </a:moveTo>
              <a:arcTo wR="1843447" hR="1843447" stAng="5123485" swAng="55302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5F49-C532-487F-AAC0-78906E1B3D96}">
      <dsp:nvSpPr>
        <dsp:cNvPr id="0" name=""/>
        <dsp:cNvSpPr/>
      </dsp:nvSpPr>
      <dsp:spPr>
        <a:xfrm>
          <a:off x="673932" y="3335312"/>
          <a:ext cx="1675294" cy="9224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 </a:t>
          </a:r>
          <a:endParaRPr lang="en-US" sz="3800" kern="1200" dirty="0"/>
        </a:p>
      </dsp:txBody>
      <dsp:txXfrm>
        <a:off x="718964" y="3380344"/>
        <a:ext cx="1585230" cy="832423"/>
      </dsp:txXfrm>
    </dsp:sp>
    <dsp:sp modelId="{36EB913C-5DC9-4ABC-96D1-80E907DD46CC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195640" y="2669903"/>
              </a:moveTo>
              <a:arcTo wR="1843447" hR="1843447" stAng="9201838" swAng="13602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08776-F366-4775-918A-A599F1F837D6}">
      <dsp:nvSpPr>
        <dsp:cNvPr id="0" name=""/>
        <dsp:cNvSpPr/>
      </dsp:nvSpPr>
      <dsp:spPr>
        <a:xfrm>
          <a:off x="4260" y="1274275"/>
          <a:ext cx="1675294" cy="92248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49292" y="1319307"/>
        <a:ext cx="1585230" cy="832423"/>
      </dsp:txXfrm>
    </dsp:sp>
    <dsp:sp modelId="{A08A06BC-5FA5-4840-A6D0-F1ABD4BEDFC0}">
      <dsp:nvSpPr>
        <dsp:cNvPr id="0" name=""/>
        <dsp:cNvSpPr/>
      </dsp:nvSpPr>
      <dsp:spPr>
        <a:xfrm>
          <a:off x="751683" y="461728"/>
          <a:ext cx="3686894" cy="3686894"/>
        </a:xfrm>
        <a:custGeom>
          <a:avLst/>
          <a:gdLst/>
          <a:ahLst/>
          <a:cxnLst/>
          <a:rect l="0" t="0" r="0" b="0"/>
          <a:pathLst>
            <a:path>
              <a:moveTo>
                <a:pt x="425820" y="665045"/>
              </a:moveTo>
              <a:arcTo wR="1843447" hR="1843447" stAng="13184102" swAng="10503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66482-152D-4E03-AEDD-92F29811C0BA}">
      <dsp:nvSpPr>
        <dsp:cNvPr id="0" name=""/>
        <dsp:cNvSpPr/>
      </dsp:nvSpPr>
      <dsp:spPr>
        <a:xfrm>
          <a:off x="1171222" y="0"/>
          <a:ext cx="4622799" cy="462279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36B2-583B-4D96-A78D-3FE99E3888BD}">
      <dsp:nvSpPr>
        <dsp:cNvPr id="0" name=""/>
        <dsp:cNvSpPr/>
      </dsp:nvSpPr>
      <dsp:spPr>
        <a:xfrm>
          <a:off x="1610388" y="439166"/>
          <a:ext cx="1802892" cy="18028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698398" y="527176"/>
        <a:ext cx="1626872" cy="1626872"/>
      </dsp:txXfrm>
    </dsp:sp>
    <dsp:sp modelId="{493CE35B-B0CF-48B1-97F1-184D2A962451}">
      <dsp:nvSpPr>
        <dsp:cNvPr id="0" name=""/>
        <dsp:cNvSpPr/>
      </dsp:nvSpPr>
      <dsp:spPr>
        <a:xfrm>
          <a:off x="3551964" y="439166"/>
          <a:ext cx="1802892" cy="180289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639974" y="527176"/>
        <a:ext cx="1626872" cy="1626872"/>
      </dsp:txXfrm>
    </dsp:sp>
    <dsp:sp modelId="{DE539534-B32D-48AA-BE83-CB3E554C4ED2}">
      <dsp:nvSpPr>
        <dsp:cNvPr id="0" name=""/>
        <dsp:cNvSpPr/>
      </dsp:nvSpPr>
      <dsp:spPr>
        <a:xfrm>
          <a:off x="1610388" y="2380742"/>
          <a:ext cx="1802892" cy="180289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698398" y="2468752"/>
        <a:ext cx="1626872" cy="1626872"/>
      </dsp:txXfrm>
    </dsp:sp>
    <dsp:sp modelId="{CB8E1463-E69A-46EC-BFBD-7CE290A31A91}">
      <dsp:nvSpPr>
        <dsp:cNvPr id="0" name=""/>
        <dsp:cNvSpPr/>
      </dsp:nvSpPr>
      <dsp:spPr>
        <a:xfrm>
          <a:off x="3551964" y="2380742"/>
          <a:ext cx="1802892" cy="180289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639974" y="2468752"/>
        <a:ext cx="1626872" cy="162687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FF823-E152-4E5A-9FFD-137417BE137F}">
      <dsp:nvSpPr>
        <dsp:cNvPr id="0" name=""/>
        <dsp:cNvSpPr/>
      </dsp:nvSpPr>
      <dsp:spPr>
        <a:xfrm rot="16200000">
          <a:off x="503061" y="-503061"/>
          <a:ext cx="2476500" cy="348262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</a:t>
          </a:r>
          <a:endParaRPr lang="en-US" sz="5100" kern="1200" dirty="0"/>
        </a:p>
      </dsp:txBody>
      <dsp:txXfrm rot="5400000">
        <a:off x="0" y="0"/>
        <a:ext cx="3482622" cy="1857375"/>
      </dsp:txXfrm>
    </dsp:sp>
    <dsp:sp modelId="{2182EFB6-8BFA-4A87-8216-6E6B11127BDA}">
      <dsp:nvSpPr>
        <dsp:cNvPr id="0" name=""/>
        <dsp:cNvSpPr/>
      </dsp:nvSpPr>
      <dsp:spPr>
        <a:xfrm>
          <a:off x="3482622" y="0"/>
          <a:ext cx="3482622" cy="2476500"/>
        </a:xfrm>
        <a:prstGeom prst="round1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</a:t>
          </a:r>
          <a:endParaRPr lang="en-US" sz="5100" kern="1200" dirty="0"/>
        </a:p>
      </dsp:txBody>
      <dsp:txXfrm>
        <a:off x="3482622" y="0"/>
        <a:ext cx="3482622" cy="1857375"/>
      </dsp:txXfrm>
    </dsp:sp>
    <dsp:sp modelId="{116531DC-EBFA-4B9B-AD44-7E19A54CFEFF}">
      <dsp:nvSpPr>
        <dsp:cNvPr id="0" name=""/>
        <dsp:cNvSpPr/>
      </dsp:nvSpPr>
      <dsp:spPr>
        <a:xfrm rot="10800000">
          <a:off x="0" y="2476500"/>
          <a:ext cx="3482622" cy="2476500"/>
        </a:xfrm>
        <a:prstGeom prst="round1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</a:t>
          </a:r>
          <a:endParaRPr lang="en-US" sz="5100" kern="1200" dirty="0"/>
        </a:p>
      </dsp:txBody>
      <dsp:txXfrm rot="10800000">
        <a:off x="0" y="3095625"/>
        <a:ext cx="3482622" cy="1857375"/>
      </dsp:txXfrm>
    </dsp:sp>
    <dsp:sp modelId="{FE45A8EB-C86E-446E-BF3A-438DCDBDCFD8}">
      <dsp:nvSpPr>
        <dsp:cNvPr id="0" name=""/>
        <dsp:cNvSpPr/>
      </dsp:nvSpPr>
      <dsp:spPr>
        <a:xfrm rot="5400000">
          <a:off x="3985683" y="1973438"/>
          <a:ext cx="2476500" cy="3482622"/>
        </a:xfrm>
        <a:prstGeom prst="round1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</a:t>
          </a:r>
          <a:endParaRPr lang="en-US" sz="5100" kern="1200" dirty="0"/>
        </a:p>
      </dsp:txBody>
      <dsp:txXfrm rot="-5400000">
        <a:off x="3482623" y="3095624"/>
        <a:ext cx="3482622" cy="1857375"/>
      </dsp:txXfrm>
    </dsp:sp>
    <dsp:sp modelId="{10304034-5BB4-42BE-892A-2B878B72DA23}">
      <dsp:nvSpPr>
        <dsp:cNvPr id="0" name=""/>
        <dsp:cNvSpPr/>
      </dsp:nvSpPr>
      <dsp:spPr>
        <a:xfrm>
          <a:off x="2437835" y="1857375"/>
          <a:ext cx="2089573" cy="123825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</a:t>
          </a:r>
          <a:endParaRPr lang="en-US" sz="5100" kern="1200" dirty="0"/>
        </a:p>
      </dsp:txBody>
      <dsp:txXfrm>
        <a:off x="2498281" y="1917821"/>
        <a:ext cx="1968681" cy="1117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0C073-CACC-4162-886F-225F8CE2B746}">
      <dsp:nvSpPr>
        <dsp:cNvPr id="0" name=""/>
        <dsp:cNvSpPr/>
      </dsp:nvSpPr>
      <dsp:spPr>
        <a:xfrm>
          <a:off x="5650216" y="2835688"/>
          <a:ext cx="1660612" cy="41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"/>
              </a:lnTo>
              <a:lnTo>
                <a:pt x="1660612" y="169307"/>
              </a:lnTo>
              <a:lnTo>
                <a:pt x="1660612" y="414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8FD98-0FF2-4B92-9618-4E5C109F2322}">
      <dsp:nvSpPr>
        <dsp:cNvPr id="0" name=""/>
        <dsp:cNvSpPr/>
      </dsp:nvSpPr>
      <dsp:spPr>
        <a:xfrm>
          <a:off x="4087105" y="2835688"/>
          <a:ext cx="1563110" cy="414817"/>
        </a:xfrm>
        <a:custGeom>
          <a:avLst/>
          <a:gdLst/>
          <a:ahLst/>
          <a:cxnLst/>
          <a:rect l="0" t="0" r="0" b="0"/>
          <a:pathLst>
            <a:path>
              <a:moveTo>
                <a:pt x="1563110" y="0"/>
              </a:moveTo>
              <a:lnTo>
                <a:pt x="1563110" y="169307"/>
              </a:lnTo>
              <a:lnTo>
                <a:pt x="0" y="169307"/>
              </a:lnTo>
              <a:lnTo>
                <a:pt x="0" y="414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0D1B-2143-4A33-9B9A-5A1D6036FC80}">
      <dsp:nvSpPr>
        <dsp:cNvPr id="0" name=""/>
        <dsp:cNvSpPr/>
      </dsp:nvSpPr>
      <dsp:spPr>
        <a:xfrm>
          <a:off x="0" y="1523996"/>
          <a:ext cx="3756220" cy="1169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102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1523996"/>
        <a:ext cx="3756220" cy="1169091"/>
      </dsp:txXfrm>
    </dsp:sp>
    <dsp:sp modelId="{9D3203B3-1352-4837-B4FB-C949F119464C}">
      <dsp:nvSpPr>
        <dsp:cNvPr id="0" name=""/>
        <dsp:cNvSpPr/>
      </dsp:nvSpPr>
      <dsp:spPr>
        <a:xfrm>
          <a:off x="2" y="1447796"/>
          <a:ext cx="849714" cy="129447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29167" r="8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1000" r="-15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5D1D9-98EE-47A7-B946-E6A5CDA294EA}">
      <dsp:nvSpPr>
        <dsp:cNvPr id="0" name=""/>
        <dsp:cNvSpPr/>
      </dsp:nvSpPr>
      <dsp:spPr>
        <a:xfrm>
          <a:off x="4190991" y="1600204"/>
          <a:ext cx="2918449" cy="1235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102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190991" y="1600204"/>
        <a:ext cx="2918449" cy="1235484"/>
      </dsp:txXfrm>
    </dsp:sp>
    <dsp:sp modelId="{21D5F30C-A198-4CB3-8834-11967F85C608}">
      <dsp:nvSpPr>
        <dsp:cNvPr id="0" name=""/>
        <dsp:cNvSpPr/>
      </dsp:nvSpPr>
      <dsp:spPr>
        <a:xfrm>
          <a:off x="4191000" y="1594853"/>
          <a:ext cx="777885" cy="116336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25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725BD-5ADF-42A5-B0F0-8B119A03A88A}">
      <dsp:nvSpPr>
        <dsp:cNvPr id="0" name=""/>
        <dsp:cNvSpPr/>
      </dsp:nvSpPr>
      <dsp:spPr>
        <a:xfrm>
          <a:off x="2729311" y="3250505"/>
          <a:ext cx="2715588" cy="1169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102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29311" y="3250505"/>
        <a:ext cx="2715588" cy="1169091"/>
      </dsp:txXfrm>
    </dsp:sp>
    <dsp:sp modelId="{6CCDA54F-3598-4FE8-9C05-4F1A95D0D206}">
      <dsp:nvSpPr>
        <dsp:cNvPr id="0" name=""/>
        <dsp:cNvSpPr/>
      </dsp:nvSpPr>
      <dsp:spPr>
        <a:xfrm>
          <a:off x="2715067" y="3276604"/>
          <a:ext cx="637734" cy="101017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F80BB-7CB9-4FAE-BF5A-08D65DAB7853}">
      <dsp:nvSpPr>
        <dsp:cNvPr id="0" name=""/>
        <dsp:cNvSpPr/>
      </dsp:nvSpPr>
      <dsp:spPr>
        <a:xfrm>
          <a:off x="5935918" y="3250505"/>
          <a:ext cx="2749819" cy="1169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102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935918" y="3250505"/>
        <a:ext cx="2749819" cy="1169091"/>
      </dsp:txXfrm>
    </dsp:sp>
    <dsp:sp modelId="{D75EE418-729E-48EC-BDDB-F13D51A17E42}">
      <dsp:nvSpPr>
        <dsp:cNvPr id="0" name=""/>
        <dsp:cNvSpPr/>
      </dsp:nvSpPr>
      <dsp:spPr>
        <a:xfrm>
          <a:off x="5943602" y="3266409"/>
          <a:ext cx="835390" cy="11588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DCEDD-11F9-4334-A375-608613667764}">
      <dsp:nvSpPr>
        <dsp:cNvPr id="0" name=""/>
        <dsp:cNvSpPr/>
      </dsp:nvSpPr>
      <dsp:spPr>
        <a:xfrm rot="10800000">
          <a:off x="1031270" y="799538"/>
          <a:ext cx="7003237" cy="15033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922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10800000">
        <a:off x="1407100" y="799538"/>
        <a:ext cx="6627407" cy="1503321"/>
      </dsp:txXfrm>
    </dsp:sp>
    <dsp:sp modelId="{B5FE1B66-1B1F-4E26-BDCC-EAFC5F58F300}">
      <dsp:nvSpPr>
        <dsp:cNvPr id="0" name=""/>
        <dsp:cNvSpPr/>
      </dsp:nvSpPr>
      <dsp:spPr>
        <a:xfrm>
          <a:off x="0" y="737627"/>
          <a:ext cx="1657232" cy="16271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8AA41-8393-498E-A6A7-88281C60D831}">
      <dsp:nvSpPr>
        <dsp:cNvPr id="0" name=""/>
        <dsp:cNvSpPr/>
      </dsp:nvSpPr>
      <dsp:spPr>
        <a:xfrm rot="10800000">
          <a:off x="1138175" y="3023461"/>
          <a:ext cx="6929847" cy="174631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922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10800000">
        <a:off x="1574753" y="3023461"/>
        <a:ext cx="6493269" cy="1746313"/>
      </dsp:txXfrm>
    </dsp:sp>
    <dsp:sp modelId="{8C4DE5A4-94EA-4A04-BA9C-082B00C515F4}">
      <dsp:nvSpPr>
        <dsp:cNvPr id="0" name=""/>
        <dsp:cNvSpPr/>
      </dsp:nvSpPr>
      <dsp:spPr>
        <a:xfrm>
          <a:off x="0" y="3078917"/>
          <a:ext cx="1717794" cy="163540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27D1B-6A63-4C80-B19A-4579A9D6E22D}">
      <dsp:nvSpPr>
        <dsp:cNvPr id="0" name=""/>
        <dsp:cNvSpPr/>
      </dsp:nvSpPr>
      <dsp:spPr>
        <a:xfrm>
          <a:off x="1954" y="0"/>
          <a:ext cx="2048433" cy="4851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54" y="1940560"/>
        <a:ext cx="2048433" cy="1940560"/>
      </dsp:txXfrm>
    </dsp:sp>
    <dsp:sp modelId="{EDFA94C0-75FB-4C03-9717-DE38955C34F4}">
      <dsp:nvSpPr>
        <dsp:cNvPr id="0" name=""/>
        <dsp:cNvSpPr/>
      </dsp:nvSpPr>
      <dsp:spPr>
        <a:xfrm>
          <a:off x="218412" y="291084"/>
          <a:ext cx="1615516" cy="16155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4222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C3215-B735-46AE-BF25-42FE2AA2DD8B}">
      <dsp:nvSpPr>
        <dsp:cNvPr id="0" name=""/>
        <dsp:cNvSpPr/>
      </dsp:nvSpPr>
      <dsp:spPr>
        <a:xfrm>
          <a:off x="2111840" y="0"/>
          <a:ext cx="2048433" cy="4851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11840" y="1940560"/>
        <a:ext cx="2048433" cy="1940560"/>
      </dsp:txXfrm>
    </dsp:sp>
    <dsp:sp modelId="{B5CDA75E-9663-4A88-B679-8C29CBD01B7D}">
      <dsp:nvSpPr>
        <dsp:cNvPr id="0" name=""/>
        <dsp:cNvSpPr/>
      </dsp:nvSpPr>
      <dsp:spPr>
        <a:xfrm>
          <a:off x="2328298" y="291084"/>
          <a:ext cx="1615516" cy="16155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07D57-0314-47C4-A079-A6523E19A232}">
      <dsp:nvSpPr>
        <dsp:cNvPr id="0" name=""/>
        <dsp:cNvSpPr/>
      </dsp:nvSpPr>
      <dsp:spPr>
        <a:xfrm>
          <a:off x="4221726" y="0"/>
          <a:ext cx="2048433" cy="4851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21726" y="1940560"/>
        <a:ext cx="2048433" cy="1940560"/>
      </dsp:txXfrm>
    </dsp:sp>
    <dsp:sp modelId="{12A573F6-5DC4-411E-BA8E-AEA6180CC343}">
      <dsp:nvSpPr>
        <dsp:cNvPr id="0" name=""/>
        <dsp:cNvSpPr/>
      </dsp:nvSpPr>
      <dsp:spPr>
        <a:xfrm>
          <a:off x="4438184" y="291084"/>
          <a:ext cx="1615516" cy="161551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97E59-B46D-4E61-A5E1-6B223899C75E}">
      <dsp:nvSpPr>
        <dsp:cNvPr id="0" name=""/>
        <dsp:cNvSpPr/>
      </dsp:nvSpPr>
      <dsp:spPr>
        <a:xfrm>
          <a:off x="6331612" y="0"/>
          <a:ext cx="2048433" cy="4851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31612" y="1940560"/>
        <a:ext cx="2048433" cy="1940560"/>
      </dsp:txXfrm>
    </dsp:sp>
    <dsp:sp modelId="{294D292C-B13E-437B-B1F0-A58C27AFAC49}">
      <dsp:nvSpPr>
        <dsp:cNvPr id="0" name=""/>
        <dsp:cNvSpPr/>
      </dsp:nvSpPr>
      <dsp:spPr>
        <a:xfrm>
          <a:off x="6548071" y="291084"/>
          <a:ext cx="1615516" cy="161551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BB6F0-5099-4158-A657-210FA0EE4D10}">
      <dsp:nvSpPr>
        <dsp:cNvPr id="0" name=""/>
        <dsp:cNvSpPr/>
      </dsp:nvSpPr>
      <dsp:spPr>
        <a:xfrm>
          <a:off x="335279" y="3881120"/>
          <a:ext cx="7711440" cy="72771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AC2B6-E0ED-494B-973F-D176173B712F}">
      <dsp:nvSpPr>
        <dsp:cNvPr id="0" name=""/>
        <dsp:cNvSpPr/>
      </dsp:nvSpPr>
      <dsp:spPr>
        <a:xfrm rot="5400000">
          <a:off x="4916272" y="-1622052"/>
          <a:ext cx="1774239" cy="54620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>
            <a:solidFill>
              <a:schemeClr val="accent4">
                <a:lumMod val="75000"/>
              </a:schemeClr>
            </a:solidFill>
          </a:endParaRPr>
        </a:p>
      </dsp:txBody>
      <dsp:txXfrm rot="-5400000">
        <a:off x="3072384" y="308447"/>
        <a:ext cx="5375405" cy="1601017"/>
      </dsp:txXfrm>
    </dsp:sp>
    <dsp:sp modelId="{1D8B8903-4AE6-4AAF-B968-CB919E84E962}">
      <dsp:nvSpPr>
        <dsp:cNvPr id="0" name=""/>
        <dsp:cNvSpPr/>
      </dsp:nvSpPr>
      <dsp:spPr>
        <a:xfrm>
          <a:off x="27747" y="0"/>
          <a:ext cx="3072384" cy="2217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36011" y="108264"/>
        <a:ext cx="2855856" cy="2001271"/>
      </dsp:txXfrm>
    </dsp:sp>
    <dsp:sp modelId="{671E0499-9A8E-4932-A640-8C5054DC5E4C}">
      <dsp:nvSpPr>
        <dsp:cNvPr id="0" name=""/>
        <dsp:cNvSpPr/>
      </dsp:nvSpPr>
      <dsp:spPr>
        <a:xfrm rot="5400000">
          <a:off x="4916272" y="706636"/>
          <a:ext cx="1774239" cy="5462016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>
            <a:solidFill>
              <a:schemeClr val="accent4">
                <a:lumMod val="75000"/>
              </a:schemeClr>
            </a:solidFill>
          </a:endParaRPr>
        </a:p>
      </dsp:txBody>
      <dsp:txXfrm rot="-5400000">
        <a:off x="3072384" y="2637136"/>
        <a:ext cx="5375405" cy="1601017"/>
      </dsp:txXfrm>
    </dsp:sp>
    <dsp:sp modelId="{3D28797A-9306-45A4-9C0A-5E60F700E46B}">
      <dsp:nvSpPr>
        <dsp:cNvPr id="0" name=""/>
        <dsp:cNvSpPr/>
      </dsp:nvSpPr>
      <dsp:spPr>
        <a:xfrm>
          <a:off x="0" y="2328744"/>
          <a:ext cx="3072384" cy="221779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08264" y="2437008"/>
        <a:ext cx="2855856" cy="20012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3A5ED-4A8F-4E84-B96E-5F96A7843425}">
      <dsp:nvSpPr>
        <dsp:cNvPr id="0" name=""/>
        <dsp:cNvSpPr/>
      </dsp:nvSpPr>
      <dsp:spPr>
        <a:xfrm rot="16200000">
          <a:off x="-622545" y="623550"/>
          <a:ext cx="3859034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>
            <a:latin typeface="+mn-lt"/>
          </a:endParaRPr>
        </a:p>
      </dsp:txBody>
      <dsp:txXfrm rot="5400000">
        <a:off x="1006" y="771806"/>
        <a:ext cx="2611933" cy="2315420"/>
      </dsp:txXfrm>
    </dsp:sp>
    <dsp:sp modelId="{AF7B3EDE-C0E0-412F-9D26-DC6DCE7DB21F}">
      <dsp:nvSpPr>
        <dsp:cNvPr id="0" name=""/>
        <dsp:cNvSpPr/>
      </dsp:nvSpPr>
      <dsp:spPr>
        <a:xfrm rot="16200000">
          <a:off x="2185282" y="623550"/>
          <a:ext cx="3859034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5400000">
        <a:off x="2808833" y="771806"/>
        <a:ext cx="2611933" cy="2315420"/>
      </dsp:txXfrm>
    </dsp:sp>
    <dsp:sp modelId="{F506BCBF-8300-4AE8-BDE4-736C85ECE3AE}">
      <dsp:nvSpPr>
        <dsp:cNvPr id="0" name=""/>
        <dsp:cNvSpPr/>
      </dsp:nvSpPr>
      <dsp:spPr>
        <a:xfrm rot="16200000">
          <a:off x="4993111" y="623550"/>
          <a:ext cx="3859034" cy="261193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5400000">
        <a:off x="5616662" y="771806"/>
        <a:ext cx="2611933" cy="23154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2475D-1B0B-48F2-B475-47F8BB5DF7AF}">
      <dsp:nvSpPr>
        <dsp:cNvPr id="0" name=""/>
        <dsp:cNvSpPr/>
      </dsp:nvSpPr>
      <dsp:spPr>
        <a:xfrm>
          <a:off x="2241" y="619561"/>
          <a:ext cx="2185484" cy="8741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Student A</a:t>
          </a:r>
          <a:endParaRPr lang="en-US" sz="3300" kern="1200" dirty="0"/>
        </a:p>
      </dsp:txBody>
      <dsp:txXfrm>
        <a:off x="2241" y="619561"/>
        <a:ext cx="2185484" cy="874193"/>
      </dsp:txXfrm>
    </dsp:sp>
    <dsp:sp modelId="{54B0D7DD-2137-4EEC-8379-4D66E7F2EC86}">
      <dsp:nvSpPr>
        <dsp:cNvPr id="0" name=""/>
        <dsp:cNvSpPr/>
      </dsp:nvSpPr>
      <dsp:spPr>
        <a:xfrm>
          <a:off x="2241" y="1493755"/>
          <a:ext cx="2185484" cy="14493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will show a 27+ point growth</a:t>
          </a:r>
          <a:endParaRPr lang="en-US" sz="2400" kern="1200" dirty="0"/>
        </a:p>
      </dsp:txBody>
      <dsp:txXfrm>
        <a:off x="2241" y="1493755"/>
        <a:ext cx="2185484" cy="1449360"/>
      </dsp:txXfrm>
    </dsp:sp>
    <dsp:sp modelId="{F3FA7736-0C08-4BAA-BDC7-5185DBE90BC8}">
      <dsp:nvSpPr>
        <dsp:cNvPr id="0" name=""/>
        <dsp:cNvSpPr/>
      </dsp:nvSpPr>
      <dsp:spPr>
        <a:xfrm>
          <a:off x="2493693" y="619561"/>
          <a:ext cx="2185484" cy="87419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Student B</a:t>
          </a:r>
          <a:endParaRPr lang="en-US" sz="3300" kern="1200" dirty="0"/>
        </a:p>
      </dsp:txBody>
      <dsp:txXfrm>
        <a:off x="2493693" y="619561"/>
        <a:ext cx="2185484" cy="874193"/>
      </dsp:txXfrm>
    </dsp:sp>
    <dsp:sp modelId="{E4DCAD87-65AF-4A84-8BB6-328C831B4593}">
      <dsp:nvSpPr>
        <dsp:cNvPr id="0" name=""/>
        <dsp:cNvSpPr/>
      </dsp:nvSpPr>
      <dsp:spPr>
        <a:xfrm>
          <a:off x="2493693" y="1493755"/>
          <a:ext cx="2185484" cy="144936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will show a 38+ point growth</a:t>
          </a:r>
          <a:endParaRPr lang="en-US" sz="2400" kern="1200" dirty="0"/>
        </a:p>
      </dsp:txBody>
      <dsp:txXfrm>
        <a:off x="2493693" y="1493755"/>
        <a:ext cx="2185484" cy="1449360"/>
      </dsp:txXfrm>
    </dsp:sp>
    <dsp:sp modelId="{093B0784-6B36-4865-B120-BA2A518FC31E}">
      <dsp:nvSpPr>
        <dsp:cNvPr id="0" name=""/>
        <dsp:cNvSpPr/>
      </dsp:nvSpPr>
      <dsp:spPr>
        <a:xfrm>
          <a:off x="4985145" y="619561"/>
          <a:ext cx="2185484" cy="87419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Student C</a:t>
          </a:r>
          <a:endParaRPr lang="en-US" sz="3300" kern="1200" dirty="0"/>
        </a:p>
      </dsp:txBody>
      <dsp:txXfrm>
        <a:off x="4985145" y="619561"/>
        <a:ext cx="2185484" cy="874193"/>
      </dsp:txXfrm>
    </dsp:sp>
    <dsp:sp modelId="{4F21826B-8E51-4661-9692-2A6EAAB07831}">
      <dsp:nvSpPr>
        <dsp:cNvPr id="0" name=""/>
        <dsp:cNvSpPr/>
      </dsp:nvSpPr>
      <dsp:spPr>
        <a:xfrm>
          <a:off x="4985145" y="1493755"/>
          <a:ext cx="2185484" cy="144936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will show a 22+ point growth</a:t>
          </a:r>
          <a:endParaRPr lang="en-US" sz="2400" kern="1200" dirty="0"/>
        </a:p>
      </dsp:txBody>
      <dsp:txXfrm>
        <a:off x="4985145" y="1493755"/>
        <a:ext cx="2185484" cy="144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ictureOrgChart+Icon#1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0.0463</cdr:x>
      <cdr:y>0.13469</cdr:y>
    </cdr:from>
    <cdr:to>
      <cdr:x>0.96296</cdr:x>
      <cdr:y>0.13469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81000" y="609600"/>
          <a:ext cx="7543800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950C-AEC0-4B16-9CA2-C99A42F063E9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F644-BA3A-437D-9594-7F9E08EE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8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9F21-B219-4FFF-8485-4BE56EC49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9F21-B219-4FFF-8485-4BE56EC49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9F21-B219-4FFF-8485-4BE56EC49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78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4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9F21-B219-4FFF-8485-4BE56EC499E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49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8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60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8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4FF-1076-448A-B0A8-8DC17CD4A3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4FF-1076-448A-B0A8-8DC17CD4A3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69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4FF-1076-448A-B0A8-8DC17CD4A3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9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5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98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A2F78-45DC-4AB9-BD1D-0EA0FF7CFEC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85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6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8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89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114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65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9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46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4915-9F9F-4B8F-9BC4-1701611D19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38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63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20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8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87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8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8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31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3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83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42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7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36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1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5BAD-5455-43B5-A3D0-106A5DAEB87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72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91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845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86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61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47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67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33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485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11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054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11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899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77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45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60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CF8B-3E1C-4ED0-AC9B-6C1ECE25207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1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F644-BA3A-437D-9594-7F9E08EEF5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8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4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5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9F42-1680-4239-897D-438DE0442752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48AC-B305-4417-86EF-62B3E5DB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1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image" Target="../media/image29.jpeg"/><Relationship Id="rId7" Type="http://schemas.openxmlformats.org/officeDocument/2006/relationships/diagramData" Target="../diagrams/data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microsoft.com/office/2007/relationships/diagramDrawing" Target="../diagrams/drawing16.xml"/><Relationship Id="rId5" Type="http://schemas.microsoft.com/office/2007/relationships/hdphoto" Target="../media/hdphoto6.wdp"/><Relationship Id="rId10" Type="http://schemas.openxmlformats.org/officeDocument/2006/relationships/diagramColors" Target="../diagrams/colors16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image" Target="../media/image29.jpeg"/><Relationship Id="rId7" Type="http://schemas.openxmlformats.org/officeDocument/2006/relationships/diagramData" Target="../diagrams/data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microsoft.com/office/2007/relationships/diagramDrawing" Target="../diagrams/drawing17.xml"/><Relationship Id="rId5" Type="http://schemas.microsoft.com/office/2007/relationships/hdphoto" Target="../media/hdphoto6.wdp"/><Relationship Id="rId10" Type="http://schemas.openxmlformats.org/officeDocument/2006/relationships/diagramColors" Target="../diagrams/colors17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9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9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4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8.xml"/><Relationship Id="rId11" Type="http://schemas.openxmlformats.org/officeDocument/2006/relationships/image" Target="../media/image52.JPG"/><Relationship Id="rId5" Type="http://schemas.microsoft.com/office/2007/relationships/hdphoto" Target="../media/hdphoto6.wdp"/><Relationship Id="rId10" Type="http://schemas.microsoft.com/office/2007/relationships/diagramDrawing" Target="../diagrams/drawing18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18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notesSlide" Target="../notesSlides/notesSlide41.xml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notesSlide" Target="../notesSlides/notesSlide42.xml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notesSlide" Target="../notesSlides/notesSlide43.xml"/><Relationship Id="rId9" Type="http://schemas.microsoft.com/office/2007/relationships/diagramDrawing" Target="../diagrams/drawing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3.JP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notesSlide" Target="../notesSlides/notesSlide45.xml"/><Relationship Id="rId7" Type="http://schemas.openxmlformats.org/officeDocument/2006/relationships/diagramColors" Target="../diagrams/colors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4.JP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notesSlide" Target="../notesSlides/notesSlide49.xml"/><Relationship Id="rId7" Type="http://schemas.openxmlformats.org/officeDocument/2006/relationships/diagramColors" Target="../diagrams/colors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notesSlide" Target="../notesSlides/notesSlide50.xml"/><Relationship Id="rId7" Type="http://schemas.openxmlformats.org/officeDocument/2006/relationships/diagramColors" Target="../diagrams/colors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60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6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notesSlide" Target="../notesSlides/notesSlide56.xml"/><Relationship Id="rId7" Type="http://schemas.openxmlformats.org/officeDocument/2006/relationships/diagramLayout" Target="../diagrams/layout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Data" Target="../diagrams/data25.xml"/><Relationship Id="rId5" Type="http://schemas.microsoft.com/office/2007/relationships/hdphoto" Target="../media/hdphoto10.wdp"/><Relationship Id="rId10" Type="http://schemas.microsoft.com/office/2007/relationships/diagramDrawing" Target="../diagrams/drawing25.xml"/><Relationship Id="rId4" Type="http://schemas.openxmlformats.org/officeDocument/2006/relationships/image" Target="../media/image62.png"/><Relationship Id="rId9" Type="http://schemas.openxmlformats.org/officeDocument/2006/relationships/diagramColors" Target="../diagrams/colors25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notesSlide" Target="../notesSlides/notesSlide57.xml"/><Relationship Id="rId7" Type="http://schemas.openxmlformats.org/officeDocument/2006/relationships/diagramColors" Target="../diagrams/colors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notesSlide" Target="../notesSlides/notesSlide59.xml"/><Relationship Id="rId7" Type="http://schemas.openxmlformats.org/officeDocument/2006/relationships/diagramColors" Target="../diagrams/colors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notesSlide" Target="../notesSlides/notesSlide62.xml"/><Relationship Id="rId7" Type="http://schemas.openxmlformats.org/officeDocument/2006/relationships/diagramColors" Target="../diagrams/colors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notesSlide" Target="../notesSlides/notesSlide65.xml"/><Relationship Id="rId7" Type="http://schemas.openxmlformats.org/officeDocument/2006/relationships/diagramColors" Target="../diagrams/colors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13" Type="http://schemas.microsoft.com/office/2007/relationships/diagramDrawing" Target="../diagrams/drawing31.xml"/><Relationship Id="rId3" Type="http://schemas.openxmlformats.org/officeDocument/2006/relationships/notesSlide" Target="../notesSlides/notesSlide66.xml"/><Relationship Id="rId7" Type="http://schemas.openxmlformats.org/officeDocument/2006/relationships/diagramColors" Target="../diagrams/colors30.xml"/><Relationship Id="rId12" Type="http://schemas.openxmlformats.org/officeDocument/2006/relationships/diagramColors" Target="../diagrams/colors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30.xml"/><Relationship Id="rId11" Type="http://schemas.openxmlformats.org/officeDocument/2006/relationships/diagramQuickStyle" Target="../diagrams/quickStyle31.xml"/><Relationship Id="rId5" Type="http://schemas.openxmlformats.org/officeDocument/2006/relationships/diagramLayout" Target="../diagrams/layout30.xml"/><Relationship Id="rId10" Type="http://schemas.openxmlformats.org/officeDocument/2006/relationships/diagramLayout" Target="../diagrams/layout31.xml"/><Relationship Id="rId4" Type="http://schemas.openxmlformats.org/officeDocument/2006/relationships/diagramData" Target="../diagrams/data30.xml"/><Relationship Id="rId9" Type="http://schemas.openxmlformats.org/officeDocument/2006/relationships/diagramData" Target="../diagrams/data31.xml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notesSlide" Target="../notesSlides/notesSlide67.xml"/><Relationship Id="rId7" Type="http://schemas.openxmlformats.org/officeDocument/2006/relationships/diagramColors" Target="../diagrams/colors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notesSlide" Target="../notesSlides/notesSlide69.xml"/><Relationship Id="rId7" Type="http://schemas.openxmlformats.org/officeDocument/2006/relationships/diagramColors" Target="../diagrams/colors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notesSlide" Target="../notesSlides/notesSlide70.xml"/><Relationship Id="rId7" Type="http://schemas.openxmlformats.org/officeDocument/2006/relationships/diagramColors" Target="../diagrams/colors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7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notesSlide" Target="../notesSlides/notesSlide71.xml"/><Relationship Id="rId7" Type="http://schemas.openxmlformats.org/officeDocument/2006/relationships/diagramColors" Target="../diagrams/colors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Student Learning Objectives (SLOs)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Facilitated Teacher Training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1247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Growth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35610"/>
              </p:ext>
            </p:extLst>
          </p:nvPr>
        </p:nvGraphicFramePr>
        <p:xfrm>
          <a:off x="304800" y="6858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2356583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dirty="0"/>
              <a:t>Based on and determined by student academic growth during an interval of instruction</a:t>
            </a:r>
          </a:p>
          <a:p>
            <a:endParaRPr lang="en-US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4100362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Student Learning Objectives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204636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Statewide Test-Score-Based Measures</a:t>
            </a: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50898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Two collection methods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59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51937671"/>
              </p:ext>
            </p:extLst>
          </p:nvPr>
        </p:nvGraphicFramePr>
        <p:xfrm>
          <a:off x="469392" y="1445070"/>
          <a:ext cx="8217408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Student Growth Measures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24384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/>
              <a:t>All educators should calculate student growth in 2016-17 as </a:t>
            </a:r>
            <a:r>
              <a:rPr lang="en-US" sz="2400" b="1" dirty="0"/>
              <a:t>good teaching practice</a:t>
            </a:r>
            <a:r>
              <a:rPr lang="en-US" sz="2400" dirty="0"/>
              <a:t> and as required by ESEA waiver </a:t>
            </a:r>
          </a:p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45720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2016-2017, SC Board of Education approved:</a:t>
            </a:r>
          </a:p>
          <a:p>
            <a:pPr lvl="1"/>
            <a:r>
              <a:rPr lang="en-US" dirty="0"/>
              <a:t>Test-score based measures (EVAAS value added measures) are no longer a required part of educator evaluation </a:t>
            </a:r>
          </a:p>
          <a:p>
            <a:pPr lvl="1"/>
            <a:r>
              <a:rPr lang="en-US" dirty="0"/>
              <a:t>Student growth will continue to be collected through the SLO process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Definition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8310413"/>
              </p:ext>
            </p:extLst>
          </p:nvPr>
        </p:nvGraphicFramePr>
        <p:xfrm>
          <a:off x="381000" y="1397000"/>
          <a:ext cx="8382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6429"/>
            <a:ext cx="1847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/>
              <a:t>A vehicle for collecting and analyzing student growth</a:t>
            </a:r>
          </a:p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3704064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/>
              <a:t>Collaborative development and monitoring</a:t>
            </a:r>
          </a:p>
          <a:p>
            <a:pPr algn="ctr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09850" y="3627120"/>
            <a:ext cx="1714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/>
              <a:t>Academic growth goals a teacher sets for students</a:t>
            </a:r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657600"/>
            <a:ext cx="171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/>
              <a:t>Data based, Standards based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23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grant\AppData\Local\Microsoft\Windows\Temporary Internet Files\Content.IE5\JVNDK8X1\boar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8534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85800" y="328424"/>
            <a:ext cx="7772399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SLOs = Product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538284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SLO should reflect the duration of time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Year-long, Semester, Quarter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Course interval should be adjusted accordingly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7361" y="3903548"/>
            <a:ext cx="4678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SLOs are appropriate within a classroom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setting  where teachers are responsible for planning, delivering, and assessing students over time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4" y="1676400"/>
            <a:ext cx="1714500" cy="17145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903548"/>
            <a:ext cx="2743199" cy="18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685800" y="1143000"/>
            <a:ext cx="7543800" cy="5410200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681788" y="1142998"/>
            <a:ext cx="7547811" cy="5410201"/>
          </a:xfrm>
          <a:prstGeom prst="rtTriangle">
            <a:avLst/>
          </a:prstGeom>
          <a:solidFill>
            <a:srgbClr val="C22C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43300" y="15240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Individually developed SLOs</a:t>
            </a:r>
          </a:p>
          <a:p>
            <a:pPr algn="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are formed by one teacher and</a:t>
            </a:r>
          </a:p>
          <a:p>
            <a:pPr algn="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are unique to their context.</a:t>
            </a:r>
          </a:p>
          <a:p>
            <a:pPr algn="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The teacher, is responsible</a:t>
            </a:r>
          </a:p>
          <a:p>
            <a:pPr algn="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for his/her own outcomes.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Team developed SLOs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are formed by a group of teachers with the same SLO objectives. They are each responsible for their own outcomes. Student data is unique to the individual teacher.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Types of SLOs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SLOs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66494"/>
              </p:ext>
            </p:extLst>
          </p:nvPr>
        </p:nvGraphicFramePr>
        <p:xfrm>
          <a:off x="381000" y="2057400"/>
          <a:ext cx="8534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1504605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HS: (2) sections of  Art History and (2) Pottery classes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438400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Student population comes from one section of one subject.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All students are included in the student population.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02794" y="48768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Student population comes from both sections of Art History.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85800" y="2592288"/>
            <a:ext cx="2294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dirty="0"/>
              <a:t>Class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873592"/>
            <a:ext cx="32573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0" dirty="0"/>
              <a:t>Course</a:t>
            </a:r>
          </a:p>
        </p:txBody>
      </p:sp>
    </p:spTree>
    <p:extLst>
      <p:ext uri="{BB962C8B-B14F-4D97-AF65-F5344CB8AC3E}">
        <p14:creationId xmlns:p14="http://schemas.microsoft.com/office/powerpoint/2010/main" val="6284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799" y="304800"/>
            <a:ext cx="7772399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Approaches to Growth Targets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5936" y="4876800"/>
            <a:ext cx="5638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prstClr val="black"/>
                </a:solidFill>
              </a:rPr>
              <a:t>Appropriate for course approach as a </a:t>
            </a:r>
            <a:r>
              <a:rPr lang="en-US" sz="2800" b="1" dirty="0" smtClean="0">
                <a:solidFill>
                  <a:prstClr val="black"/>
                </a:solidFill>
              </a:rPr>
              <a:t>second </a:t>
            </a:r>
            <a:r>
              <a:rPr lang="en-US" sz="2800" dirty="0" smtClean="0">
                <a:solidFill>
                  <a:prstClr val="black"/>
                </a:solidFill>
              </a:rPr>
              <a:t>SLO when the first includes </a:t>
            </a:r>
            <a:r>
              <a:rPr lang="en-US" sz="2800" b="1" dirty="0" smtClean="0">
                <a:solidFill>
                  <a:prstClr val="black"/>
                </a:solidFill>
              </a:rPr>
              <a:t>all students.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868" y="2897299"/>
            <a:ext cx="521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prstClr val="black"/>
                </a:solidFill>
              </a:rPr>
              <a:t>Sub population(s) of students are the </a:t>
            </a:r>
            <a:r>
              <a:rPr lang="en-US" sz="2800" dirty="0">
                <a:solidFill>
                  <a:prstClr val="black"/>
                </a:solidFill>
              </a:rPr>
              <a:t>f</a:t>
            </a:r>
            <a:r>
              <a:rPr lang="en-US" sz="2800" dirty="0" smtClean="0">
                <a:solidFill>
                  <a:prstClr val="black"/>
                </a:solidFill>
              </a:rPr>
              <a:t>ocus of the SLO Goal.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30" name="Picture 6" descr="C:\Users\tgrant\AppData\Local\Microsoft\Windows\Temporary Internet Files\Content.IE5\AF6XW18W\bullsey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3" y="2669396"/>
            <a:ext cx="2486373" cy="24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1455" y="1295400"/>
            <a:ext cx="4201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Targeted Approach</a:t>
            </a:r>
          </a:p>
        </p:txBody>
      </p:sp>
    </p:spTree>
    <p:extLst>
      <p:ext uri="{BB962C8B-B14F-4D97-AF65-F5344CB8AC3E}">
        <p14:creationId xmlns:p14="http://schemas.microsoft.com/office/powerpoint/2010/main" val="21264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31"/>
            <a:ext cx="8229600" cy="964769"/>
          </a:xfrm>
        </p:spPr>
        <p:txBody>
          <a:bodyPr/>
          <a:lstStyle/>
          <a:p>
            <a:r>
              <a:rPr lang="en-US" dirty="0" smtClean="0"/>
              <a:t>Approaches to Growth Targets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927889"/>
              </p:ext>
            </p:extLst>
          </p:nvPr>
        </p:nvGraphicFramePr>
        <p:xfrm>
          <a:off x="351293" y="2895600"/>
          <a:ext cx="8229600" cy="385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579535"/>
            <a:ext cx="838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 teacher writes a single class SLO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All students are included in the SLO,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UT have varying degrees of expected growth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1921" y="763291"/>
            <a:ext cx="7772399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Tiered Approach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160" y="3579533"/>
            <a:ext cx="26178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Tier 1: </a:t>
            </a:r>
          </a:p>
          <a:p>
            <a:pPr lvl="0"/>
            <a:endParaRPr lang="en-US" dirty="0" smtClean="0"/>
          </a:p>
          <a:p>
            <a:pPr lvl="0"/>
            <a:r>
              <a:rPr lang="en-US" sz="2000" dirty="0" smtClean="0"/>
              <a:t>5 </a:t>
            </a:r>
            <a:r>
              <a:rPr lang="en-US" sz="2000" dirty="0"/>
              <a:t>Advanced </a:t>
            </a:r>
            <a:r>
              <a:rPr lang="en-US" sz="2000" dirty="0" smtClean="0"/>
              <a:t>Students</a:t>
            </a:r>
          </a:p>
          <a:p>
            <a:pPr lvl="0"/>
            <a:endParaRPr lang="en-US" sz="2000" dirty="0"/>
          </a:p>
          <a:p>
            <a:pPr lvl="0"/>
            <a:r>
              <a:rPr lang="en-US" dirty="0" smtClean="0"/>
              <a:t>Goal is final assessment </a:t>
            </a:r>
            <a:r>
              <a:rPr lang="en-US" dirty="0"/>
              <a:t>score of 90 or above, plus in-depth project.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3505200"/>
            <a:ext cx="26178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Tier 3:                                                                                  </a:t>
            </a:r>
            <a:endParaRPr lang="en-US" sz="2400" b="1" dirty="0" smtClean="0"/>
          </a:p>
          <a:p>
            <a:pPr lvl="0"/>
            <a:endParaRPr lang="en-US" sz="2400" b="1" dirty="0"/>
          </a:p>
          <a:p>
            <a:pPr lvl="0"/>
            <a:r>
              <a:rPr lang="en-US" sz="2000" dirty="0" smtClean="0"/>
              <a:t>4 </a:t>
            </a:r>
            <a:r>
              <a:rPr lang="en-US" sz="2000" dirty="0"/>
              <a:t>Below Basic </a:t>
            </a:r>
            <a:r>
              <a:rPr lang="en-US" sz="2000" dirty="0" smtClean="0"/>
              <a:t>Students</a:t>
            </a:r>
          </a:p>
          <a:p>
            <a:pPr lvl="0"/>
            <a:endParaRPr lang="en-US" sz="2000" dirty="0"/>
          </a:p>
          <a:p>
            <a:pPr lvl="0"/>
            <a:r>
              <a:rPr lang="en-US" dirty="0" smtClean="0"/>
              <a:t>Goal </a:t>
            </a:r>
            <a:r>
              <a:rPr lang="en-US" dirty="0"/>
              <a:t>is final assessment score of </a:t>
            </a:r>
            <a:r>
              <a:rPr lang="en-US" dirty="0" smtClean="0"/>
              <a:t>70 </a:t>
            </a:r>
            <a:r>
              <a:rPr lang="en-US" dirty="0"/>
              <a:t>or above.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1" y="3599789"/>
            <a:ext cx="2514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Tier 2: </a:t>
            </a:r>
          </a:p>
          <a:p>
            <a:pPr lvl="0"/>
            <a:endParaRPr lang="en-US" dirty="0" smtClean="0"/>
          </a:p>
          <a:p>
            <a:pPr lvl="0"/>
            <a:r>
              <a:rPr lang="en-US" sz="2000" dirty="0" smtClean="0"/>
              <a:t>15 </a:t>
            </a:r>
            <a:r>
              <a:rPr lang="en-US" sz="2000" dirty="0"/>
              <a:t>Basic </a:t>
            </a:r>
            <a:r>
              <a:rPr lang="en-US" sz="2000" dirty="0" smtClean="0"/>
              <a:t>Students</a:t>
            </a:r>
          </a:p>
          <a:p>
            <a:pPr lvl="0"/>
            <a:endParaRPr lang="en-US" sz="2000" dirty="0"/>
          </a:p>
          <a:p>
            <a:pPr lvl="0"/>
            <a:r>
              <a:rPr lang="en-US" dirty="0" smtClean="0"/>
              <a:t>Goal </a:t>
            </a:r>
            <a:r>
              <a:rPr lang="en-US" dirty="0"/>
              <a:t>is final assessment score of 80 or above.</a:t>
            </a:r>
          </a:p>
        </p:txBody>
      </p:sp>
    </p:spTree>
    <p:extLst>
      <p:ext uri="{BB962C8B-B14F-4D97-AF65-F5344CB8AC3E}">
        <p14:creationId xmlns:p14="http://schemas.microsoft.com/office/powerpoint/2010/main" val="250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31"/>
            <a:ext cx="8229600" cy="1143000"/>
          </a:xfrm>
        </p:spPr>
        <p:txBody>
          <a:bodyPr/>
          <a:lstStyle/>
          <a:p>
            <a:r>
              <a:rPr lang="en-US" dirty="0" smtClean="0"/>
              <a:t>Approaches to Growth Targets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solidFill>
                  <a:srgbClr val="ACCBF9">
                    <a:lumMod val="25000"/>
                  </a:srgbClr>
                </a:solidFill>
                <a:latin typeface="+mn-lt"/>
              </a:rPr>
              <a:t>Individualized Growth Targets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6105189"/>
              </p:ext>
            </p:extLst>
          </p:nvPr>
        </p:nvGraphicFramePr>
        <p:xfrm>
          <a:off x="873201" y="2450989"/>
          <a:ext cx="7172871" cy="356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837" y="175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Should reflect students’ various starting points and previous performance and expectations.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Appropriate for class or course-based SLOs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4954292"/>
            <a:ext cx="8077200" cy="19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SLO Business Rules for SC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District Business Rules Will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82997"/>
              </p:ext>
            </p:extLst>
          </p:nvPr>
        </p:nvGraphicFramePr>
        <p:xfrm>
          <a:off x="457200" y="457200"/>
          <a:ext cx="83820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143000"/>
            <a:ext cx="3657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/>
              <a:t>Explain how SLOs support your students’ growth and your own professional development </a:t>
            </a:r>
          </a:p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13434" y="1133375"/>
            <a:ext cx="3886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/>
              <a:t>Identify key tasks associated with the development and implementation of SLOs</a:t>
            </a:r>
          </a:p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62000" y="39624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Identify the components of a high quality SLO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4100899"/>
            <a:ext cx="3296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Begin planning for the development and implementation of SLOs</a:t>
            </a:r>
          </a:p>
        </p:txBody>
      </p:sp>
    </p:spTree>
    <p:extLst>
      <p:ext uri="{BB962C8B-B14F-4D97-AF65-F5344CB8AC3E}">
        <p14:creationId xmlns:p14="http://schemas.microsoft.com/office/powerpoint/2010/main" val="3017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1491812"/>
              </p:ext>
            </p:extLst>
          </p:nvPr>
        </p:nvGraphicFramePr>
        <p:xfrm>
          <a:off x="1371600" y="1219200"/>
          <a:ext cx="6400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33762" y="3000375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Suggested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Parameters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2" y="1524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Teachers must be present for 85% of the teaching interval.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374" y="4191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Students must be present for 75% of the teaching interval.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4374" y="1524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Focus of the goal must be academic in nature NOT behavioral.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211" y="421957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IEP goals can inform BUT should not be used as SLO goals.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1962" y="-38100"/>
            <a:ext cx="8229600" cy="1143000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67428"/>
              </p:ext>
            </p:extLst>
          </p:nvPr>
        </p:nvGraphicFramePr>
        <p:xfrm>
          <a:off x="1066800" y="3429000"/>
          <a:ext cx="651033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 Approved by building principal or designee (trained evaluator).</a:t>
            </a:r>
          </a:p>
          <a:p>
            <a:endParaRPr lang="en-US" sz="1400" dirty="0" smtClean="0"/>
          </a:p>
          <a:p>
            <a:r>
              <a:rPr lang="en-US" dirty="0" smtClean="0"/>
              <a:t>Three Required 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7179521"/>
              </p:ext>
            </p:extLst>
          </p:nvPr>
        </p:nvGraphicFramePr>
        <p:xfrm>
          <a:off x="1143000" y="990600"/>
          <a:ext cx="6934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7600" y="1269167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Some service delivery models make it challenging to write SLOs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6 students must be included in student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Less than 6 students, contact your building principal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0386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Select the class/course with the greatest number of students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Elementary teachers should select reading/literacy or math as the focus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61962" y="12616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Flexibility Spectrum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8561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331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Level Decisions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2431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grant\AppData\Local\Microsoft\Windows\Temporary Internet Files\Content.IE5\JVNDK8X1\Man-With-Question-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9787"/>
            <a:ext cx="7772400" cy="1470025"/>
          </a:xfrm>
        </p:spPr>
        <p:txBody>
          <a:bodyPr/>
          <a:lstStyle/>
          <a:p>
            <a:r>
              <a:rPr lang="en-US" dirty="0" smtClean="0"/>
              <a:t>What Makes a High Quality SLO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/>
              <a:t>Product </a:t>
            </a:r>
            <a:r>
              <a:rPr lang="en-US" b="1" u="sng" dirty="0" smtClean="0"/>
              <a:t>and </a:t>
            </a:r>
            <a:r>
              <a:rPr lang="en-US" dirty="0" smtClean="0"/>
              <a:t>Process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62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Product</a:t>
            </a:r>
            <a:r>
              <a:rPr lang="en-US" sz="4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The Anatomy of </a:t>
            </a:r>
            <a:r>
              <a:rPr lang="en-US" sz="4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SLO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691650"/>
              </p:ext>
            </p:extLst>
          </p:nvPr>
        </p:nvGraphicFramePr>
        <p:xfrm>
          <a:off x="152400" y="16002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8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Case Study:</a:t>
            </a:r>
            <a:br>
              <a:rPr lang="en-US" dirty="0" smtClean="0"/>
            </a:br>
            <a:r>
              <a:rPr lang="en-US" dirty="0" smtClean="0"/>
              <a:t>Reviewing the Anatomy of the SLO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7830" y="5521368"/>
            <a:ext cx="2227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Ms. Smith</a:t>
            </a:r>
          </a:p>
          <a:p>
            <a:pPr algn="ctr"/>
            <a:r>
              <a:rPr lang="en-US" sz="2400" b="1" dirty="0" smtClean="0"/>
              <a:t>Grade 9</a:t>
            </a:r>
          </a:p>
          <a:p>
            <a:pPr algn="ctr"/>
            <a:r>
              <a:rPr lang="en-US" sz="2400" b="1" dirty="0" smtClean="0"/>
              <a:t>Physical Science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3333"/>
          <a:stretch/>
        </p:blipFill>
        <p:spPr>
          <a:xfrm>
            <a:off x="5200787" y="1905000"/>
            <a:ext cx="3584027" cy="3024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1890" y="4934811"/>
            <a:ext cx="290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Assessment Checklist</a:t>
            </a:r>
            <a:endParaRPr lang="en-US" sz="24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6016">
            <a:off x="1035481" y="2082988"/>
            <a:ext cx="3001215" cy="3874679"/>
          </a:xfrm>
        </p:spPr>
      </p:pic>
    </p:spTree>
    <p:extLst>
      <p:ext uri="{BB962C8B-B14F-4D97-AF65-F5344CB8AC3E}">
        <p14:creationId xmlns:p14="http://schemas.microsoft.com/office/powerpoint/2010/main" val="28258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6" y="241540"/>
            <a:ext cx="6324600" cy="6431788"/>
          </a:xfrm>
        </p:spPr>
      </p:pic>
      <p:sp>
        <p:nvSpPr>
          <p:cNvPr id="5" name="Oval 4"/>
          <p:cNvSpPr/>
          <p:nvPr/>
        </p:nvSpPr>
        <p:spPr>
          <a:xfrm>
            <a:off x="1085491" y="2110594"/>
            <a:ext cx="2438400" cy="4514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8086" y="2830080"/>
            <a:ext cx="24384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4669971"/>
            <a:ext cx="2639949" cy="1295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6800" y="4648200"/>
            <a:ext cx="3124200" cy="1828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66390" y="3287691"/>
            <a:ext cx="3276601" cy="14651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6390" y="2895600"/>
            <a:ext cx="24384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52978" y="3374290"/>
            <a:ext cx="3276601" cy="14651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0918" y="372605"/>
            <a:ext cx="6926282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Student Population</a:t>
            </a:r>
            <a:endParaRPr lang="en-US" sz="3600" b="1" kern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859">
            <a:off x="618405" y="4628914"/>
            <a:ext cx="2457450" cy="1335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8011" y="4581767"/>
            <a:ext cx="5188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Describes what students are included in the SLO goal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Drills deeper into student population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Includes information that may impact growth goals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1" y="1384708"/>
            <a:ext cx="7179239" cy="2435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own Arrow 3"/>
          <p:cNvSpPr/>
          <p:nvPr/>
        </p:nvSpPr>
        <p:spPr>
          <a:xfrm rot="2255389">
            <a:off x="6171288" y="2230127"/>
            <a:ext cx="308176" cy="74452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255389" flipV="1">
            <a:off x="4372575" y="3568652"/>
            <a:ext cx="206924" cy="6933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4486936" y="3023012"/>
            <a:ext cx="170127" cy="55140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SLOs Within the Expanded ADEPT Support and Evaluation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7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35413" y="375010"/>
            <a:ext cx="6781800" cy="68099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Historical &amp; Trend Data</a:t>
            </a:r>
            <a:endParaRPr lang="en-US" sz="3600" b="1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7666" r="1295" b="6416"/>
          <a:stretch/>
        </p:blipFill>
        <p:spPr>
          <a:xfrm>
            <a:off x="969444" y="1219200"/>
            <a:ext cx="731373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>
          <a:xfrm rot="20346502">
            <a:off x="622758" y="4425521"/>
            <a:ext cx="1981200" cy="1293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3505200"/>
            <a:ext cx="63245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Review performance and </a:t>
            </a:r>
            <a:r>
              <a:rPr lang="en-US" sz="2200" dirty="0">
                <a:solidFill>
                  <a:srgbClr val="0070C0"/>
                </a:solidFill>
              </a:rPr>
              <a:t>historical data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Examples of Historical Data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Past performance on similar assessments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Attendance records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Student specific learning needs (IEP)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Conferences with student’s previous </a:t>
            </a:r>
            <a:r>
              <a:rPr lang="en-US" sz="2200" dirty="0" smtClean="0">
                <a:solidFill>
                  <a:srgbClr val="0070C0"/>
                </a:solidFill>
              </a:rPr>
              <a:t>teachers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6698" y="2162355"/>
            <a:ext cx="7883791" cy="1371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3627" y="375010"/>
            <a:ext cx="6781800" cy="6809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Baseline Data</a:t>
            </a:r>
            <a:endParaRPr lang="en-US" sz="3600" b="1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2891" r="1294" b="3408"/>
          <a:stretch/>
        </p:blipFill>
        <p:spPr>
          <a:xfrm>
            <a:off x="980203" y="1371600"/>
            <a:ext cx="7457528" cy="246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806604"/>
              </p:ext>
            </p:extLst>
          </p:nvPr>
        </p:nvGraphicFramePr>
        <p:xfrm>
          <a:off x="6096000" y="3955516"/>
          <a:ext cx="2590800" cy="226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6955" y="4038600"/>
            <a:ext cx="5710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Make </a:t>
            </a:r>
            <a:r>
              <a:rPr lang="en-US" sz="2400" dirty="0">
                <a:solidFill>
                  <a:srgbClr val="0070C0"/>
                </a:solidFill>
              </a:rPr>
              <a:t>sure Pre and post – assessments are aligned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If possible, use 2-3 assessment </a:t>
            </a:r>
            <a:r>
              <a:rPr lang="en-US" sz="2400" dirty="0" smtClean="0">
                <a:solidFill>
                  <a:srgbClr val="0070C0"/>
                </a:solidFill>
              </a:rPr>
              <a:t>measures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Approved </a:t>
            </a:r>
            <a:r>
              <a:rPr lang="en-US" sz="2400" dirty="0">
                <a:solidFill>
                  <a:srgbClr val="0070C0"/>
                </a:solidFill>
              </a:rPr>
              <a:t>in Preliminary Conference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Refer to SCDE Assessment Checklist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51236" y="1992702"/>
            <a:ext cx="7908867" cy="20042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3627" y="375010"/>
            <a:ext cx="6781800" cy="6809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Baseline Data</a:t>
            </a:r>
            <a:endParaRPr lang="en-US" sz="3600" b="1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2891" r="1294" b="3408"/>
          <a:stretch/>
        </p:blipFill>
        <p:spPr>
          <a:xfrm>
            <a:off x="980203" y="1371600"/>
            <a:ext cx="7457528" cy="246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457089"/>
              </p:ext>
            </p:extLst>
          </p:nvPr>
        </p:nvGraphicFramePr>
        <p:xfrm>
          <a:off x="5869304" y="3962400"/>
          <a:ext cx="2590800" cy="226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2770" y="4168676"/>
            <a:ext cx="6274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Integration of standardized test scores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Example: MAP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Teachers without Standardized Tests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Consider available resources for assessment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Develop baseline and post assessment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Work with teacher teams to create common assessments</a:t>
            </a:r>
            <a:endParaRPr lang="en-US" sz="2000" dirty="0"/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73183"/>
            <a:ext cx="6781800" cy="6809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Post Assessment</a:t>
            </a:r>
            <a:endParaRPr lang="en-US" sz="3600" b="1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3123" r="1295" b="6004"/>
          <a:stretch/>
        </p:blipFill>
        <p:spPr>
          <a:xfrm>
            <a:off x="848672" y="1295400"/>
            <a:ext cx="7386569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tgrant\AppData\Local\Microsoft\Windows\Temporary Internet Files\Content.IE5\QDGLZ732\Organizatio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7" y="3695700"/>
            <a:ext cx="2805121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2506" y="3793004"/>
            <a:ext cx="5710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Describe how pre- and post assessment are aligned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Alignment is </a:t>
            </a:r>
            <a:r>
              <a:rPr lang="en-US" sz="2400" b="1" i="1" dirty="0" smtClean="0">
                <a:solidFill>
                  <a:srgbClr val="0070C0"/>
                </a:solidFill>
              </a:rPr>
              <a:t>Important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331860"/>
            <a:ext cx="6781800" cy="680990"/>
          </a:xfrm>
          <a:prstGeom prst="rect">
            <a:avLst/>
          </a:prstGeom>
          <a:solidFill>
            <a:srgbClr val="D2E115"/>
          </a:solidFill>
          <a:ln>
            <a:solidFill>
              <a:srgbClr val="D2E11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Progress Monitoring</a:t>
            </a:r>
            <a:endParaRPr lang="en-US" sz="3600" b="1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7" y="1295400"/>
            <a:ext cx="7428740" cy="2263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81400" y="3855522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SLO is a living, breathing document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SLO is continually monitored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Periodic assessments informing instructional strategies and adjustments to strategies</a:t>
            </a:r>
          </a:p>
        </p:txBody>
      </p:sp>
      <p:sp>
        <p:nvSpPr>
          <p:cNvPr id="12" name="Down Arrow 11"/>
          <p:cNvSpPr/>
          <p:nvPr/>
        </p:nvSpPr>
        <p:spPr>
          <a:xfrm rot="2255389" flipV="1">
            <a:off x="2603642" y="2915296"/>
            <a:ext cx="372520" cy="98132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255389">
            <a:off x="7144140" y="1667154"/>
            <a:ext cx="397481" cy="74452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tgrant\AppData\Local\Microsoft\Windows\Temporary Internet Files\Content.IE5\GELJ14UJ\objetivos[1]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7" y="3855522"/>
            <a:ext cx="2346320" cy="22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3411"/>
            <a:ext cx="6781800" cy="680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Learning Goal</a:t>
            </a:r>
            <a:endParaRPr lang="en-US" sz="3600" b="1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5645" r="2303" b="7900"/>
          <a:stretch/>
        </p:blipFill>
        <p:spPr>
          <a:xfrm>
            <a:off x="785731" y="1431785"/>
            <a:ext cx="7572538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tgrant\AppData\Local\Microsoft\Windows\Temporary Internet Files\Content.IE5\QDGLZ732\Goals-and-Objectives-Set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4" y="3463765"/>
            <a:ext cx="2038151" cy="26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80894" y="3695700"/>
            <a:ext cx="5805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</a:rPr>
              <a:t>Based on content standards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Identifies </a:t>
            </a:r>
            <a:r>
              <a:rPr lang="en-US" sz="2800" dirty="0">
                <a:solidFill>
                  <a:srgbClr val="0070C0"/>
                </a:solidFill>
              </a:rPr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describes </a:t>
            </a:r>
            <a:r>
              <a:rPr lang="en-US" sz="2800" dirty="0">
                <a:solidFill>
                  <a:srgbClr val="0070C0"/>
                </a:solidFill>
              </a:rPr>
              <a:t>an important and meaningful learning </a:t>
            </a:r>
            <a:r>
              <a:rPr lang="en-US" sz="2800" dirty="0" smtClean="0">
                <a:solidFill>
                  <a:srgbClr val="0070C0"/>
                </a:solidFill>
              </a:rPr>
              <a:t>goal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Captures major content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Focused enough to be measureable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3411"/>
            <a:ext cx="7010400" cy="840234"/>
          </a:xfrm>
          <a:prstGeom prst="rect">
            <a:avLst/>
          </a:prstGeom>
          <a:solidFill>
            <a:srgbClr val="02B2B6"/>
          </a:solidFill>
          <a:ln>
            <a:solidFill>
              <a:srgbClr val="02B2B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Standards</a:t>
            </a:r>
            <a:endParaRPr lang="en-US" sz="3600" b="1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1331059"/>
            <a:ext cx="7040880" cy="1632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3131" y="3497339"/>
            <a:ext cx="5542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Enduring content and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Focus represents the time of instruction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Avoid unit specific content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Focus on a few standards with relevant meaning to the SLO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2" y="4466835"/>
            <a:ext cx="2037536" cy="13583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0203" y="1981200"/>
            <a:ext cx="6715997" cy="1219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3411"/>
            <a:ext cx="6781800" cy="68099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Growth Targets</a:t>
            </a:r>
            <a:endParaRPr lang="en-US" sz="3600" b="1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" b="82444"/>
          <a:stretch/>
        </p:blipFill>
        <p:spPr>
          <a:xfrm>
            <a:off x="1143000" y="1378056"/>
            <a:ext cx="6617178" cy="1540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3534786"/>
            <a:ext cx="6168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/>
                </a:solidFill>
              </a:rPr>
              <a:t>Teacher selects approach to growth </a:t>
            </a:r>
            <a:r>
              <a:rPr lang="en-US" sz="2800" dirty="0" smtClean="0">
                <a:solidFill>
                  <a:schemeClr val="bg2"/>
                </a:solidFill>
              </a:rPr>
              <a:t>targets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2"/>
                </a:solidFill>
              </a:rPr>
              <a:t>Growth </a:t>
            </a:r>
            <a:r>
              <a:rPr lang="en-US" sz="2800" dirty="0">
                <a:solidFill>
                  <a:schemeClr val="bg2"/>
                </a:solidFill>
              </a:rPr>
              <a:t>targets should be rigorous and appropriate</a:t>
            </a:r>
          </a:p>
        </p:txBody>
      </p:sp>
      <p:pic>
        <p:nvPicPr>
          <p:cNvPr id="1026" name="Picture 2" descr="C:\Users\tgrant\AppData\Local\Microsoft\Windows\Temporary Internet Files\Content.IE5\9FH69YPU\growth-investing-strategy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78" y="4224337"/>
            <a:ext cx="1905001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3411"/>
            <a:ext cx="6781800" cy="68099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Growth Targets</a:t>
            </a:r>
            <a:endParaRPr lang="en-US" sz="3600" b="1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20456" r="1733" b="33556"/>
          <a:stretch/>
        </p:blipFill>
        <p:spPr>
          <a:xfrm>
            <a:off x="1273274" y="2865408"/>
            <a:ext cx="6521251" cy="315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3788" y="1295400"/>
            <a:ext cx="7407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Identifies specific growth targets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Setting growth targets may be challenging in the beginning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Goals should not be set arbitrarily</a:t>
            </a:r>
          </a:p>
        </p:txBody>
      </p:sp>
    </p:spTree>
    <p:extLst>
      <p:ext uri="{BB962C8B-B14F-4D97-AF65-F5344CB8AC3E}">
        <p14:creationId xmlns:p14="http://schemas.microsoft.com/office/powerpoint/2010/main" val="3109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3411"/>
            <a:ext cx="6781800" cy="68099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Growth Targets</a:t>
            </a:r>
            <a:endParaRPr lang="en-US" sz="3600" b="1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66445"/>
          <a:stretch/>
        </p:blipFill>
        <p:spPr>
          <a:xfrm>
            <a:off x="769864" y="1394460"/>
            <a:ext cx="7604271" cy="230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9864" y="4218273"/>
            <a:ext cx="3421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Provide rationale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Include data: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Historical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Trend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Baseline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tgrant\AppData\Local\Microsoft\Windows\Temporary Internet Files\Content.IE5\FVFT0A2D\GrowthHackingFeature_edited-2[1]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74" y="4068110"/>
            <a:ext cx="3565841" cy="22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2125"/>
            <a:ext cx="8273353" cy="610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3411"/>
            <a:ext cx="6781800" cy="680990"/>
          </a:xfrm>
          <a:prstGeom prst="rect">
            <a:avLst/>
          </a:prstGeom>
          <a:solidFill>
            <a:srgbClr val="892774"/>
          </a:solidFill>
          <a:ln>
            <a:solidFill>
              <a:srgbClr val="89277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Instructional Strategies</a:t>
            </a:r>
            <a:endParaRPr lang="en-US" sz="3600" b="1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82041" y="1247413"/>
            <a:ext cx="4508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HEART of the work related to SLOs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Should be revisited throughout instruction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Outlines plans to move students forward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Should engage in reflection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Consider PD needed to effectively implement strategies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59" y="1160454"/>
            <a:ext cx="2314190" cy="174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9" y="3200400"/>
            <a:ext cx="778508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de 40 B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114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5304" y="194592"/>
            <a:ext cx="609600" cy="6096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400000" flipV="1">
            <a:off x="360909" y="4689574"/>
            <a:ext cx="901565" cy="166359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7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3411"/>
            <a:ext cx="6781800" cy="6809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/>
              <a:t>Conference Reflection</a:t>
            </a:r>
            <a:endParaRPr lang="en-US" sz="3600" b="1" kern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3" y="1231900"/>
            <a:ext cx="7229475" cy="189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tgrant\AppData\Local\Microsoft\Windows\Temporary Internet Files\Content.IE5\QDGLZ732\3826436778_94845db2bf_z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0"/>
          <a:stretch/>
        </p:blipFill>
        <p:spPr bwMode="auto">
          <a:xfrm>
            <a:off x="6076950" y="3581400"/>
            <a:ext cx="1847850" cy="24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0203" y="4160984"/>
            <a:ext cx="5651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Growth target calculations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SLO reflection</a:t>
            </a:r>
          </a:p>
        </p:txBody>
      </p:sp>
    </p:spTree>
    <p:extLst>
      <p:ext uri="{BB962C8B-B14F-4D97-AF65-F5344CB8AC3E}">
        <p14:creationId xmlns:p14="http://schemas.microsoft.com/office/powerpoint/2010/main" val="18304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914400"/>
            <a:ext cx="8229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3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grant\AppData\Local\Microsoft\Windows\Temporary Internet Files\Content.IE5\IY70DREE\large-Thumbtack-Pushpin-66.6-12577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715505"/>
            <a:ext cx="946623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3411"/>
            <a:ext cx="6781800" cy="680990"/>
          </a:xfrm>
          <a:prstGeom prst="rect">
            <a:avLst/>
          </a:prstGeom>
          <a:solidFill>
            <a:srgbClr val="38DC9A"/>
          </a:solidFill>
          <a:ln>
            <a:solidFill>
              <a:srgbClr val="38DC9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/>
              <a:t>Required Conferences</a:t>
            </a:r>
            <a:endParaRPr lang="en-US" sz="3600" b="1" kern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892630" y="3460459"/>
            <a:ext cx="565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Collaborative process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Provides documentation of required meetings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87554454"/>
              </p:ext>
            </p:extLst>
          </p:nvPr>
        </p:nvGraphicFramePr>
        <p:xfrm>
          <a:off x="1600200" y="4120415"/>
          <a:ext cx="6096000" cy="214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6" y="1295399"/>
            <a:ext cx="7387848" cy="16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8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9989" y="245315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+mn-lt"/>
              </a:rPr>
              <a:t>SLOs Promote</a:t>
            </a:r>
            <a:endParaRPr lang="en-US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842310"/>
              </p:ext>
            </p:extLst>
          </p:nvPr>
        </p:nvGraphicFramePr>
        <p:xfrm>
          <a:off x="1219200" y="1447800"/>
          <a:ext cx="6705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1447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Collaboration (among teachers and teacher/administration/support staff).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308086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Teachers’ enhanced capacity for data driven instruction.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5200" y="3168372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Clear connection between curriculum, assessment, and student data.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200" y="423865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A process of measuring student growth outcomes.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3667" y="5105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Teacher input and ownership in his/her evaluation.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5022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+mn-lt"/>
              </a:rPr>
              <a:t>Process: The SLO Cycle</a:t>
            </a:r>
            <a:endParaRPr lang="en-US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7155954"/>
              </p:ext>
            </p:extLst>
          </p:nvPr>
        </p:nvGraphicFramePr>
        <p:xfrm>
          <a:off x="1095021" y="1600200"/>
          <a:ext cx="696524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1676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Mid-Course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029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Review and Score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774" y="29095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Summative Conference and Reflection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9095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Conference – SLO Approval</a:t>
            </a:r>
          </a:p>
        </p:txBody>
      </p:sp>
    </p:spTree>
    <p:extLst>
      <p:ext uri="{BB962C8B-B14F-4D97-AF65-F5344CB8AC3E}">
        <p14:creationId xmlns:p14="http://schemas.microsoft.com/office/powerpoint/2010/main" val="13069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5022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890111"/>
              </p:ext>
            </p:extLst>
          </p:nvPr>
        </p:nvGraphicFramePr>
        <p:xfrm>
          <a:off x="457200" y="1740352"/>
          <a:ext cx="3740857" cy="439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4603044" y="1072784"/>
            <a:ext cx="3482623" cy="50635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45189" y="1032466"/>
            <a:ext cx="348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 Development generally includes the following steps: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58268" y="1875309"/>
            <a:ext cx="3124200" cy="6929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58268" y="1875309"/>
            <a:ext cx="603956" cy="6929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0042" y="1898619"/>
            <a:ext cx="60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1821" y="1884488"/>
            <a:ext cx="252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Identify core content and standards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 rot="19754371">
            <a:off x="2810257" y="1652990"/>
            <a:ext cx="195939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47420" y="46457"/>
            <a:ext cx="6965245" cy="8336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+mn-lt"/>
              </a:rPr>
              <a:t>Process: The SLO Cycle</a:t>
            </a:r>
            <a:endParaRPr lang="en-US" b="1" dirty="0"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58268" y="2720661"/>
            <a:ext cx="3124200" cy="6929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753914" y="3534508"/>
            <a:ext cx="3124200" cy="6929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59678" y="4395976"/>
            <a:ext cx="3124200" cy="6929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782255" y="5219476"/>
            <a:ext cx="3124200" cy="6929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741417" y="2720661"/>
            <a:ext cx="603956" cy="6929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753914" y="3534508"/>
            <a:ext cx="603956" cy="6929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753914" y="4394048"/>
            <a:ext cx="603956" cy="6948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761090" y="5219477"/>
            <a:ext cx="603956" cy="6929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30042" y="2720661"/>
            <a:ext cx="60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0042" y="3557818"/>
            <a:ext cx="60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417" y="4389769"/>
            <a:ext cx="60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3508" y="5242787"/>
            <a:ext cx="60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1821" y="2734495"/>
            <a:ext cx="252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Gather and analyze student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3998" y="3557818"/>
            <a:ext cx="252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Determine the focus of the SLO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45373" y="4419286"/>
            <a:ext cx="252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Select or develop an 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42342" y="5242787"/>
            <a:ext cx="252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Develop a growth target and rationale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5021" y="3048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Baseline Assessment </a:t>
            </a:r>
          </a:p>
          <a:p>
            <a:r>
              <a:rPr lang="en-US" b="1" dirty="0" smtClean="0"/>
              <a:t>&amp; Trend Data Activity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4782" r="2197"/>
          <a:stretch/>
        </p:blipFill>
        <p:spPr>
          <a:xfrm>
            <a:off x="1396359" y="1753884"/>
            <a:ext cx="6557834" cy="42599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5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6158" y="1524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Activity Part I:</a:t>
            </a:r>
          </a:p>
          <a:p>
            <a:r>
              <a:rPr lang="en-US" b="1" dirty="0" smtClean="0"/>
              <a:t>Analyzing Baseline Data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1145776"/>
              </p:ext>
            </p:extLst>
          </p:nvPr>
        </p:nvGraphicFramePr>
        <p:xfrm>
          <a:off x="540180" y="17526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51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07721" y="249657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ea typeface="DFKai-SB" panose="03000509000000000000" pitchFamily="65" charset="-120"/>
              </a:rPr>
              <a:t>Below Proficiency</a:t>
            </a:r>
            <a:endParaRPr lang="en-US" b="1" dirty="0">
              <a:ea typeface="DFKai-SB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1" y="1905000"/>
            <a:ext cx="6861612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438791" y="3450605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" y="4009028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00" y="4553802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9887" y="5467065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05000" y="3397152"/>
            <a:ext cx="4876800" cy="17082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Below Proficiency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36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07721" y="262357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Above Proficiency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1" y="1905000"/>
            <a:ext cx="6861612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398774" y="3457428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" y="4009028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00" y="4553802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9887" y="5467065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59917" y="3699678"/>
            <a:ext cx="4876800" cy="17082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Above Proficiency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>
            <a:off x="398774" y="3714461"/>
            <a:ext cx="914400" cy="2570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8774" y="5210032"/>
            <a:ext cx="914400" cy="2570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4913476"/>
              </p:ext>
            </p:extLst>
          </p:nvPr>
        </p:nvGraphicFramePr>
        <p:xfrm>
          <a:off x="228600" y="3048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3044" y="4366771"/>
            <a:ext cx="4489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100" dirty="0">
                <a:solidFill>
                  <a:schemeClr val="bg1"/>
                </a:solidFill>
              </a:rPr>
              <a:t>Provide ongoing feedback</a:t>
            </a:r>
          </a:p>
          <a:p>
            <a:pPr algn="ctr"/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120551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Inform Professional Growth and Development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5021" y="275057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At Proficiency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1" y="1905000"/>
            <a:ext cx="6861612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398774" y="3457428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" y="4009028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00" y="4553802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9887" y="5467065"/>
            <a:ext cx="914400" cy="2570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05000" y="3397152"/>
            <a:ext cx="4876800" cy="1708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At Proficiency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>
            <a:off x="398774" y="3714461"/>
            <a:ext cx="914400" cy="2570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8774" y="5210032"/>
            <a:ext cx="914400" cy="2570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000" y="3200395"/>
            <a:ext cx="914400" cy="257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1000" y="4266061"/>
            <a:ext cx="914400" cy="257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1000" y="4810835"/>
            <a:ext cx="914400" cy="257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1000" y="4976882"/>
            <a:ext cx="914400" cy="257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5020" y="228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Baseline Assessment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3540930"/>
              </p:ext>
            </p:extLst>
          </p:nvPr>
        </p:nvGraphicFramePr>
        <p:xfrm>
          <a:off x="1095020" y="1600200"/>
          <a:ext cx="6781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56045" y="188828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Administered at the beginning of the SLO interval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045" y="3352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Aligned to the content standards in the SLO and to post 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045" y="4876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Can be a performance assessment using a teacher-created rubric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5019" y="228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Baseline Assessment Data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8489767"/>
              </p:ext>
            </p:extLst>
          </p:nvPr>
        </p:nvGraphicFramePr>
        <p:xfrm>
          <a:off x="1095020" y="1600200"/>
          <a:ext cx="682978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22860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Describe students in terms of groups.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0152" y="2285999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Describe student performance over time.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67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Inform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growth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targets.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212" y="4267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Inform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instructional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strategies.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620" y="3810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Benchmark Assessments</a:t>
            </a:r>
            <a:endParaRPr lang="en-US" b="1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6248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47800" y="6143655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Graphic courtesy of WI Department of Public Instruction. </a:t>
            </a:r>
          </a:p>
        </p:txBody>
      </p:sp>
    </p:spTree>
    <p:extLst>
      <p:ext uri="{BB962C8B-B14F-4D97-AF65-F5344CB8AC3E}">
        <p14:creationId xmlns:p14="http://schemas.microsoft.com/office/powerpoint/2010/main" val="7502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63174" y="3048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Activity Part II:</a:t>
            </a:r>
          </a:p>
          <a:p>
            <a:r>
              <a:rPr lang="en-US" b="1" dirty="0" smtClean="0"/>
              <a:t>Historical/Trend Data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3175" y="2057400"/>
            <a:ext cx="6965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Trend and other student data help educators determine how much growth each student is likely to make.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Identify and gather trend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0385"/>
            <a:ext cx="2224314" cy="3123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5553" y="3411162"/>
            <a:ext cx="49105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Examples of trend data include: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Test scores from prior years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Current and past grades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Formative assessment data past &amp; present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Reading and math conferences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Data about student population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Attendance records or 504 plans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Results from diagnostic 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094062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208" y="3810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Historical /Trend Data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762000" y="4979158"/>
            <a:ext cx="7620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3152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5020" y="6858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Historical/Trend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7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5020" y="1524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Activity Part III:</a:t>
            </a:r>
          </a:p>
          <a:p>
            <a:r>
              <a:rPr lang="en-US" dirty="0" smtClean="0"/>
              <a:t>Setting Growth Targets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13664"/>
              </p:ext>
            </p:extLst>
          </p:nvPr>
        </p:nvGraphicFramePr>
        <p:xfrm>
          <a:off x="1752600" y="2057401"/>
          <a:ext cx="5867400" cy="390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00"/>
                <a:gridCol w="2933700"/>
              </a:tblGrid>
              <a:tr h="582477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Performance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</a:tr>
              <a:tr h="98685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377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  <a:tr h="169309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78375" y="2895600"/>
            <a:ext cx="282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+ 15 points or more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8375" y="4563150"/>
            <a:ext cx="2828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+ 2 points or more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Demonstrates ability to transfer skills to authentic situations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375" y="37731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+ 7 points or more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8718" y="4798157"/>
            <a:ext cx="282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Above Proficiency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726934"/>
            <a:ext cx="282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 Proficiency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8718" y="2911165"/>
            <a:ext cx="282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Below Proficiency</a:t>
            </a:r>
          </a:p>
        </p:txBody>
      </p:sp>
    </p:spTree>
    <p:extLst>
      <p:ext uri="{BB962C8B-B14F-4D97-AF65-F5344CB8AC3E}">
        <p14:creationId xmlns:p14="http://schemas.microsoft.com/office/powerpoint/2010/main" val="13177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053" y="163152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Franklin Gothic Book"/>
              </a:rPr>
              <a:t>Refining Growth Targets</a:t>
            </a:r>
            <a:endParaRPr lang="en-US" b="1" dirty="0"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535" y1="66574" x2="629" y2="91922"/>
                        <a14:backgroundMark x1="34906" y1="71866" x2="24843" y2="71866"/>
                        <a14:backgroundMark x1="26415" y1="73538" x2="22956" y2="76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71800"/>
            <a:ext cx="2062444" cy="273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866714"/>
              </p:ext>
            </p:extLst>
          </p:nvPr>
        </p:nvGraphicFramePr>
        <p:xfrm>
          <a:off x="152400" y="12192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041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SLO Approval:</a:t>
            </a:r>
          </a:p>
          <a:p>
            <a:r>
              <a:rPr lang="en-US" b="1" dirty="0" smtClean="0"/>
              <a:t>Preliminary Conference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2328757"/>
              </p:ext>
            </p:extLst>
          </p:nvPr>
        </p:nvGraphicFramePr>
        <p:xfrm>
          <a:off x="609600" y="2209800"/>
          <a:ext cx="5105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22860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SLO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Development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114" y="3276600"/>
            <a:ext cx="1447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Preliminary Conference – SLO Approval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559" y="51816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Mid-Course</a:t>
            </a:r>
            <a:br>
              <a:rPr lang="en-US" sz="1700" dirty="0" smtClean="0">
                <a:solidFill>
                  <a:schemeClr val="bg1"/>
                </a:solidFill>
              </a:rPr>
            </a:br>
            <a:r>
              <a:rPr lang="en-US" sz="1700" dirty="0" smtClean="0">
                <a:solidFill>
                  <a:schemeClr val="bg1"/>
                </a:solidFill>
              </a:rPr>
              <a:t>Conference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1816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Final Review and Score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283390"/>
            <a:ext cx="1447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Summative Conference &amp; Reflection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368" y="41659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When?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Prior to the start of the SLO Interval.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4868" y="2594314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Who?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Final approval is issued by the building principal.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1447800"/>
          </a:xfrm>
          <a:solidFill>
            <a:schemeClr val="accent4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Evaluated with Expanded ADEPT Support and Evaluation System	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473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Educator</a:t>
            </a:r>
          </a:p>
          <a:p>
            <a:pPr marL="457200" lvl="1" indent="0">
              <a:buNone/>
            </a:pPr>
            <a:r>
              <a:rPr lang="en-US" sz="2400" dirty="0" smtClean="0"/>
              <a:t>(Certified classroom-based teachers who plans, delivers, and assesses instruction)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041775" cy="1444752"/>
          </a:xfrm>
          <a:solidFill>
            <a:schemeClr val="accent3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Evaluated with 2006 ADEPT Guidelines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549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School Counselors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Speech and Language Therapists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Library Media Specialists</a:t>
            </a:r>
            <a:endParaRPr lang="en-US" sz="2800" dirty="0"/>
          </a:p>
        </p:txBody>
      </p:sp>
      <p:pic>
        <p:nvPicPr>
          <p:cNvPr id="2050" name="Picture 2" descr="C:\Users\tgrant\AppData\Local\Microsoft\Windows\Temporary Internet Files\Content.IE5\VW5T3INR\measuring_success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34200" cy="16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89724" y="228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SLO Quality Review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799">
            <a:off x="5765392" y="1367275"/>
            <a:ext cx="2118360" cy="275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757">
            <a:off x="4761729" y="3439504"/>
            <a:ext cx="3289257" cy="253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950036"/>
            <a:ext cx="3702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Center for Assessment </a:t>
            </a:r>
          </a:p>
          <a:p>
            <a:pPr algn="ctr"/>
            <a:r>
              <a:rPr lang="en-US" b="1" dirty="0" smtClean="0"/>
              <a:t>Rubric for Rating SLO Quality Tool</a:t>
            </a:r>
          </a:p>
          <a:p>
            <a:pPr algn="ctr"/>
            <a:r>
              <a:rPr lang="en-US" b="1" dirty="0"/>
              <a:t>i</a:t>
            </a:r>
            <a:r>
              <a:rPr lang="en-US" b="1" dirty="0" smtClean="0"/>
              <a:t>s designed to: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5377" y="1559085"/>
            <a:ext cx="3509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critical 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Rigor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848" y="4022785"/>
            <a:ext cx="3306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teachers, principals, evaluators and district administration guidance for evaluating SLOs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Ensures SLO meets “acceptable quality”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Content, Assessment,</a:t>
            </a:r>
          </a:p>
          <a:p>
            <a:r>
              <a:rPr lang="en-US" b="1" dirty="0" smtClean="0"/>
              <a:t>&amp; Rigor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5964477"/>
              </p:ext>
            </p:extLst>
          </p:nvPr>
        </p:nvGraphicFramePr>
        <p:xfrm>
          <a:off x="1098039" y="2209800"/>
          <a:ext cx="695878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2293749"/>
            <a:ext cx="448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Alignment of district/building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Whether or not the content reflects enduring understandings over time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657600"/>
            <a:ext cx="448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It cannot be stressed enough!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The SLO is only as good as the assessment used to track student growth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024" y="4876800"/>
            <a:ext cx="448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Reflects analysis and reflection in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Tied directly to the data analysis and rationale presented in the SLO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0513" y="2457271"/>
            <a:ext cx="1712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/>
              <a:t>Content</a:t>
            </a:r>
          </a:p>
          <a:p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2147" y="3508180"/>
            <a:ext cx="2560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Assessments and Scoring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2147" y="4843248"/>
            <a:ext cx="2549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Rigor of Target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099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556">
            <a:off x="3789289" y="1222233"/>
            <a:ext cx="3185944" cy="2451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372">
            <a:off x="4670170" y="3877829"/>
            <a:ext cx="2042160" cy="2656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6426">
            <a:off x="1074293" y="2869678"/>
            <a:ext cx="2818876" cy="33976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273" y="114300"/>
            <a:ext cx="8229600" cy="1143000"/>
          </a:xfrm>
        </p:spPr>
        <p:txBody>
          <a:bodyPr/>
          <a:lstStyle/>
          <a:p>
            <a:r>
              <a:rPr lang="en-US" dirty="0" smtClean="0"/>
              <a:t>SLO Review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6969" y="2032405"/>
            <a:ext cx="289560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Before and After Review Packet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8952" y="2009503"/>
            <a:ext cx="3276600" cy="5847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SLO Rating Rubric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8503" y="4140057"/>
            <a:ext cx="327660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SLO Rubric Companion Guide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11426" y="1447800"/>
            <a:ext cx="8534400" cy="464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 algn="ctr">
              <a:buNone/>
            </a:pPr>
            <a:endParaRPr lang="en-US" sz="1800" dirty="0" smtClean="0"/>
          </a:p>
          <a:p>
            <a:pPr marL="45720" indent="0">
              <a:buNone/>
            </a:pPr>
            <a:r>
              <a:rPr lang="en-US" sz="2600" b="1" dirty="0" smtClean="0"/>
              <a:t>STEP ONE</a:t>
            </a:r>
          </a:p>
          <a:p>
            <a:pPr marL="685800" lvl="2" indent="0" algn="ctr">
              <a:buNone/>
            </a:pPr>
            <a:endParaRPr lang="en-US" sz="1200" b="1" dirty="0" smtClean="0"/>
          </a:p>
          <a:p>
            <a:pPr lvl="1"/>
            <a:r>
              <a:rPr lang="en-US" sz="2800" dirty="0" smtClean="0"/>
              <a:t>Review the </a:t>
            </a:r>
            <a:r>
              <a:rPr lang="en-US" sz="2800" b="1" dirty="0" smtClean="0"/>
              <a:t>First Draft SLO</a:t>
            </a:r>
            <a:r>
              <a:rPr lang="en-US" sz="2800" dirty="0" smtClean="0"/>
              <a:t> and make notes of:</a:t>
            </a:r>
            <a:endParaRPr lang="en-US" sz="2800" b="1" dirty="0" smtClean="0"/>
          </a:p>
          <a:p>
            <a:pPr lvl="2"/>
            <a:r>
              <a:rPr lang="en-US" sz="2400" dirty="0" smtClean="0"/>
              <a:t>areas of strengths</a:t>
            </a:r>
          </a:p>
          <a:p>
            <a:pPr lvl="2"/>
            <a:r>
              <a:rPr lang="en-US" sz="2400" dirty="0" smtClean="0"/>
              <a:t>questions you have </a:t>
            </a:r>
          </a:p>
          <a:p>
            <a:pPr lvl="2"/>
            <a:r>
              <a:rPr lang="en-US" sz="2400" dirty="0" smtClean="0"/>
              <a:t>noticeable areas for improvement </a:t>
            </a:r>
          </a:p>
          <a:p>
            <a:pPr lvl="2"/>
            <a:endParaRPr lang="en-US" sz="1100" dirty="0"/>
          </a:p>
          <a:p>
            <a:pPr marL="0" indent="0">
              <a:buNone/>
            </a:pPr>
            <a:r>
              <a:rPr lang="en-US" sz="2600" b="1" dirty="0"/>
              <a:t>STEP TWO</a:t>
            </a:r>
          </a:p>
          <a:p>
            <a:pPr lvl="1"/>
            <a:endParaRPr lang="en-US" sz="600" dirty="0"/>
          </a:p>
          <a:p>
            <a:pPr lvl="1"/>
            <a:r>
              <a:rPr lang="en-US" sz="2800" dirty="0"/>
              <a:t>Read the </a:t>
            </a:r>
            <a:r>
              <a:rPr lang="en-US" sz="2800" b="1" dirty="0"/>
              <a:t>Draft SLO with Reviewer Comments</a:t>
            </a:r>
            <a:endParaRPr lang="en-US" sz="2800" dirty="0"/>
          </a:p>
          <a:p>
            <a:pPr lvl="2"/>
            <a:r>
              <a:rPr lang="en-US" sz="2400" dirty="0"/>
              <a:t>Determine if you were on the same track as the reviewer</a:t>
            </a:r>
          </a:p>
          <a:p>
            <a:pPr lvl="1"/>
            <a:r>
              <a:rPr lang="en-US" sz="2800" dirty="0"/>
              <a:t>Read the </a:t>
            </a:r>
            <a:r>
              <a:rPr lang="en-US" sz="2800" b="1" dirty="0"/>
              <a:t>Final SLO </a:t>
            </a:r>
            <a:endParaRPr lang="en-US" sz="2800" dirty="0"/>
          </a:p>
          <a:p>
            <a:pPr lvl="2"/>
            <a:endParaRPr lang="en-US" sz="2400" dirty="0" smtClean="0"/>
          </a:p>
          <a:p>
            <a:pPr marL="0" indent="0" algn="ctr">
              <a:buNone/>
            </a:pPr>
            <a:endParaRPr lang="en-US" sz="1050" b="1" dirty="0" smtClean="0"/>
          </a:p>
          <a:p>
            <a:pPr marL="0" indent="0" algn="ctr">
              <a:buNone/>
            </a:pPr>
            <a:endParaRPr lang="en-US" sz="700" b="1" dirty="0" smtClean="0"/>
          </a:p>
          <a:p>
            <a:endParaRPr lang="en-US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38400" y="254689"/>
            <a:ext cx="4191000" cy="55401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SLO Review Activity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4009"/>
            <a:ext cx="1660964" cy="12437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" y="457200"/>
            <a:ext cx="1485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SLO Implementation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7708129"/>
              </p:ext>
            </p:extLst>
          </p:nvPr>
        </p:nvGraphicFramePr>
        <p:xfrm>
          <a:off x="1219200" y="1705570"/>
          <a:ext cx="6705599" cy="408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1812085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Begins after SLO approval and lasts the duration of time the teacher is leading instruction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16036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ncludes regular review of data to determine progress and adjust instruction accordingly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590" y="4343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Evidence is collected throughout the interval to include assessment results and other evidence of student learning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Assessment &amp; Evidence:</a:t>
            </a:r>
          </a:p>
          <a:p>
            <a:r>
              <a:rPr lang="en-US" b="1" dirty="0" smtClean="0"/>
              <a:t>Monitoring Progress</a:t>
            </a:r>
            <a:endParaRPr lang="en-US" b="1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56" y="2286000"/>
            <a:ext cx="6862487" cy="289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45155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Graphics courtesy of WI Department of Public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45155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Graphics courtesy of WI Department of Public Instruction</a:t>
            </a:r>
            <a:endParaRPr lang="en-US" dirty="0"/>
          </a:p>
        </p:txBody>
      </p:sp>
      <p:pic>
        <p:nvPicPr>
          <p:cNvPr id="3" name="Content Placeholder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63" y="2133600"/>
            <a:ext cx="6307537" cy="29719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+mn-lt"/>
              </a:rPr>
              <a:t>Assessment &amp; Evidence:</a:t>
            </a:r>
          </a:p>
          <a:p>
            <a:r>
              <a:rPr lang="en-US" b="1" dirty="0" smtClean="0">
                <a:latin typeface="+mn-lt"/>
              </a:rPr>
              <a:t>Monitoring Progress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1229105"/>
              </p:ext>
            </p:extLst>
          </p:nvPr>
        </p:nvGraphicFramePr>
        <p:xfrm>
          <a:off x="381000" y="2081386"/>
          <a:ext cx="5190261" cy="431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6922" y="228666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SLO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Development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203" y="3505200"/>
            <a:ext cx="1309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Preliminary Conference – SLO Approval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602" y="5638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Final Review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and Score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70465"/>
            <a:ext cx="140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Summative Conference &amp; Reflection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Mid-Course Conference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2081386"/>
            <a:ext cx="3262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Takes places mid-way through the SLO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reviews data to date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Goals may be adjusted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Adjustments are not made arbitrarily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be approved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36101" y="561885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Mid-Course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Conference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0807905"/>
              </p:ext>
            </p:extLst>
          </p:nvPr>
        </p:nvGraphicFramePr>
        <p:xfrm>
          <a:off x="4267200" y="2055832"/>
          <a:ext cx="4343400" cy="302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SLO Scoring</a:t>
            </a:r>
            <a:endParaRPr lang="en-US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42221355"/>
              </p:ext>
            </p:extLst>
          </p:nvPr>
        </p:nvGraphicFramePr>
        <p:xfrm>
          <a:off x="304800" y="1447800"/>
          <a:ext cx="8839200" cy="442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0339" y="319717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Mid-Course Conference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3058678"/>
            <a:ext cx="144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mplements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strategies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2914818"/>
            <a:ext cx="1441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athers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evidence of student </a:t>
            </a: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2798998"/>
            <a:ext cx="1556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administers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ost assessment at end of interval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8670" y="3067829"/>
            <a:ext cx="144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self-scores the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SLO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2365510"/>
              </p:ext>
            </p:extLst>
          </p:nvPr>
        </p:nvGraphicFramePr>
        <p:xfrm>
          <a:off x="3684722" y="1508807"/>
          <a:ext cx="5190261" cy="431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62600" y="175608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SLO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Development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4563" y="2907268"/>
            <a:ext cx="1309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Preliminary Conference – SLO Approval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6839" y="509563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Final Review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and Score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388" y="2912638"/>
            <a:ext cx="140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Summative Conference &amp; Reflection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063" y="509563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Mid-Course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Conference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64217" y="473915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/>
              <a:t>Final Review and Score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5104" y="1933036"/>
            <a:ext cx="34912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uses the district’s scoring rubric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Reflects the percentage of students meeting their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not in attendance 75% of interval are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Teachers need to provide supporting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70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7285941"/>
              </p:ext>
            </p:extLst>
          </p:nvPr>
        </p:nvGraphicFramePr>
        <p:xfrm>
          <a:off x="838200" y="990600"/>
          <a:ext cx="7696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1143000"/>
          </a:xfrm>
        </p:spPr>
        <p:txBody>
          <a:bodyPr/>
          <a:lstStyle/>
          <a:p>
            <a:r>
              <a:rPr lang="en-US" dirty="0" smtClean="0"/>
              <a:t>Major Shifts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1" y="1219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/>
              <a:t>Isolation to collaboration</a:t>
            </a:r>
          </a:p>
          <a:p>
            <a:pPr algn="ctr"/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4864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Practice to Outcomes</a:t>
            </a:r>
          </a:p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1" y="4037987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Highly Qualified to Highly Effective</a:t>
            </a:r>
          </a:p>
          <a:p>
            <a:pPr algn="ctr"/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554283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Management to Instructional Leadership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6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74270" y="304801"/>
            <a:ext cx="6965245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SLO Feedback Rubric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98480"/>
              </p:ext>
            </p:extLst>
          </p:nvPr>
        </p:nvGraphicFramePr>
        <p:xfrm>
          <a:off x="533400" y="1219200"/>
          <a:ext cx="8229600" cy="43107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1066800"/>
                <a:gridCol w="7162800"/>
              </a:tblGrid>
              <a:tr h="508000">
                <a:tc>
                  <a:txBody>
                    <a:bodyPr/>
                    <a:lstStyle/>
                    <a:p>
                      <a:pPr marL="343535" marR="0" algn="l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effectLst/>
                        </a:rPr>
                        <a:t>Score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Criteria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019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       90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spc="-5" dirty="0">
                          <a:effectLst/>
                        </a:rPr>
                        <a:t> 100%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-5" dirty="0">
                          <a:effectLst/>
                        </a:rPr>
                        <a:t> students</a:t>
                      </a:r>
                      <a:r>
                        <a:rPr lang="en-US" sz="1100" dirty="0">
                          <a:effectLst/>
                        </a:rPr>
                        <a:t> have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met their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growth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target.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04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8920" marR="77470" indent="425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 smtClean="0">
                          <a:effectLst/>
                        </a:rPr>
                        <a:t>Educator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set</a:t>
                      </a:r>
                      <a:r>
                        <a:rPr lang="en-US" sz="1100" dirty="0">
                          <a:effectLst/>
                        </a:rPr>
                        <a:t> up rigorous, </a:t>
                      </a:r>
                      <a:r>
                        <a:rPr lang="en-US" sz="1100" spc="-5" dirty="0">
                          <a:effectLst/>
                        </a:rPr>
                        <a:t>superior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goals(s);</a:t>
                      </a:r>
                      <a:r>
                        <a:rPr lang="en-US" sz="1100" dirty="0">
                          <a:effectLst/>
                        </a:rPr>
                        <a:t> skillfully</a:t>
                      </a:r>
                      <a:r>
                        <a:rPr lang="en-US" sz="1100" spc="-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used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appropriate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assessments,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continuously</a:t>
                      </a:r>
                      <a:r>
                        <a:rPr lang="en-US" sz="1100" spc="-1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monitored</a:t>
                      </a:r>
                      <a:r>
                        <a:rPr lang="en-US" sz="1100" dirty="0">
                          <a:effectLst/>
                        </a:rPr>
                        <a:t> progress; </a:t>
                      </a:r>
                      <a:r>
                        <a:rPr lang="en-US" sz="1100" dirty="0" smtClean="0">
                          <a:effectLst/>
                        </a:rPr>
                        <a:t>   </a:t>
                      </a:r>
                    </a:p>
                    <a:p>
                      <a:pPr marL="248920" marR="77470" indent="425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and </a:t>
                      </a:r>
                      <a:r>
                        <a:rPr lang="en-US" sz="1100" spc="-5" dirty="0">
                          <a:effectLst/>
                        </a:rPr>
                        <a:t>strategically</a:t>
                      </a:r>
                      <a:r>
                        <a:rPr lang="en-US" sz="1100" spc="75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revised instruction</a:t>
                      </a:r>
                      <a:r>
                        <a:rPr lang="en-US" sz="1100" dirty="0">
                          <a:effectLst/>
                        </a:rPr>
                        <a:t> in response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to ongoing</a:t>
                      </a:r>
                      <a:r>
                        <a:rPr lang="en-US" sz="1100" spc="-1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progress </a:t>
                      </a:r>
                      <a:r>
                        <a:rPr lang="en-US" sz="1100" spc="-5" dirty="0">
                          <a:effectLst/>
                        </a:rPr>
                        <a:t>monitoring.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838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</a:endParaRPr>
                    </a:p>
                    <a:p>
                      <a:pPr marL="2489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75</a:t>
                      </a:r>
                      <a:r>
                        <a:rPr lang="en-US" sz="1200" dirty="0">
                          <a:effectLst/>
                        </a:rPr>
                        <a:t>%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spc="-5" dirty="0">
                          <a:effectLst/>
                        </a:rPr>
                        <a:t> 89%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students </a:t>
                      </a:r>
                      <a:r>
                        <a:rPr lang="en-US" sz="1200" spc="-5" dirty="0">
                          <a:effectLst/>
                        </a:rPr>
                        <a:t>have </a:t>
                      </a:r>
                      <a:r>
                        <a:rPr lang="en-US" sz="1200" dirty="0">
                          <a:effectLst/>
                        </a:rPr>
                        <a:t>met their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growth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targets.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09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</a:endParaRPr>
                    </a:p>
                    <a:p>
                      <a:pPr marL="62865" marR="180975" indent="185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spc="-5" dirty="0" smtClean="0">
                          <a:effectLst/>
                        </a:rPr>
                        <a:t>    </a:t>
                      </a:r>
                      <a:r>
                        <a:rPr lang="en-US" sz="1100" spc="-5" dirty="0" smtClean="0">
                          <a:effectLst/>
                        </a:rPr>
                        <a:t>Educator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set</a:t>
                      </a:r>
                      <a:r>
                        <a:rPr lang="en-US" sz="1100" dirty="0">
                          <a:effectLst/>
                        </a:rPr>
                        <a:t> up attainable </a:t>
                      </a:r>
                      <a:r>
                        <a:rPr lang="en-US" sz="1100" spc="-5" dirty="0">
                          <a:effectLst/>
                        </a:rPr>
                        <a:t>goals(s);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used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appropriate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assessments,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consistently</a:t>
                      </a:r>
                      <a:r>
                        <a:rPr lang="en-US" sz="1100" spc="-2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monitored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progress;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adjusted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62865" marR="180975" indent="185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 smtClean="0">
                          <a:effectLst/>
                        </a:rPr>
                        <a:t>   instruction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in response to</a:t>
                      </a:r>
                      <a:r>
                        <a:rPr lang="en-US" sz="1100" spc="69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progress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monitoring.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838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</a:endParaRPr>
                    </a:p>
                    <a:p>
                      <a:pPr marL="287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51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spc="-5" dirty="0">
                          <a:effectLst/>
                        </a:rPr>
                        <a:t> 74%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students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have </a:t>
                      </a:r>
                      <a:r>
                        <a:rPr lang="en-US" sz="1100" dirty="0">
                          <a:effectLst/>
                        </a:rPr>
                        <a:t>met their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growth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targets.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66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</a:endParaRPr>
                    </a:p>
                    <a:p>
                      <a:pPr marL="248920" marR="1924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 smtClean="0">
                          <a:effectLst/>
                        </a:rPr>
                        <a:t>  Educator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set</a:t>
                      </a:r>
                      <a:r>
                        <a:rPr lang="en-US" sz="1100" dirty="0">
                          <a:effectLst/>
                        </a:rPr>
                        <a:t> up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goals(s);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used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assessments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that</a:t>
                      </a:r>
                      <a:r>
                        <a:rPr lang="en-US" sz="1100" dirty="0">
                          <a:effectLst/>
                        </a:rPr>
                        <a:t> were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not </a:t>
                      </a:r>
                      <a:r>
                        <a:rPr lang="en-US" sz="1100" spc="-5" dirty="0">
                          <a:effectLst/>
                        </a:rPr>
                        <a:t>appropriate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for </a:t>
                      </a:r>
                      <a:r>
                        <a:rPr lang="en-US" sz="1100" dirty="0">
                          <a:effectLst/>
                        </a:rPr>
                        <a:t>the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goal,</a:t>
                      </a:r>
                      <a:r>
                        <a:rPr lang="en-US" sz="1100" dirty="0">
                          <a:effectLst/>
                        </a:rPr>
                        <a:t> inconsistently</a:t>
                      </a:r>
                      <a:r>
                        <a:rPr lang="en-US" sz="1100" spc="-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monitored </a:t>
                      </a:r>
                      <a:r>
                        <a:rPr lang="en-US" sz="1100" dirty="0" smtClean="0">
                          <a:effectLst/>
                        </a:rPr>
                        <a:t>  </a:t>
                      </a:r>
                    </a:p>
                    <a:p>
                      <a:pPr marL="248920" marR="1924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 smtClean="0">
                          <a:effectLst/>
                        </a:rPr>
                        <a:t>  progress; </a:t>
                      </a:r>
                      <a:r>
                        <a:rPr lang="en-US" sz="1100" dirty="0" smtClean="0">
                          <a:effectLst/>
                        </a:rPr>
                        <a:t>inconsistently</a:t>
                      </a:r>
                      <a:r>
                        <a:rPr lang="en-US" sz="1100" spc="-25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or</a:t>
                      </a:r>
                      <a:r>
                        <a:rPr lang="en-US" sz="1100" spc="5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inappropriately</a:t>
                      </a:r>
                      <a:r>
                        <a:rPr lang="en-US" sz="1100" spc="-2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adjusted</a:t>
                      </a:r>
                      <a:r>
                        <a:rPr lang="en-US" sz="1100" dirty="0">
                          <a:effectLst/>
                        </a:rPr>
                        <a:t> instruction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947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</a:endParaRPr>
                    </a:p>
                    <a:p>
                      <a:pPr marL="2686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0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spc="-5" dirty="0">
                          <a:effectLst/>
                        </a:rPr>
                        <a:t> 50%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students </a:t>
                      </a:r>
                      <a:r>
                        <a:rPr lang="en-US" sz="1100" spc="-5" dirty="0">
                          <a:effectLst/>
                        </a:rPr>
                        <a:t>have </a:t>
                      </a:r>
                      <a:r>
                        <a:rPr lang="en-US" sz="1100" dirty="0">
                          <a:effectLst/>
                        </a:rPr>
                        <a:t>met their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growth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targets.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</a:endParaRPr>
                    </a:p>
                    <a:p>
                      <a:pPr marL="2489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baseline="0" dirty="0" smtClean="0">
                          <a:effectLst/>
                        </a:rPr>
                        <a:t>   </a:t>
                      </a:r>
                      <a:r>
                        <a:rPr lang="en-US" sz="1100" spc="-5" dirty="0" smtClean="0">
                          <a:effectLst/>
                        </a:rPr>
                        <a:t>Educator</a:t>
                      </a:r>
                      <a:r>
                        <a:rPr lang="en-US" sz="1100" spc="5" dirty="0" smtClean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Inconsistently</a:t>
                      </a:r>
                      <a:r>
                        <a:rPr lang="en-US" sz="1100" spc="-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used </a:t>
                      </a:r>
                      <a:r>
                        <a:rPr lang="en-US" sz="1100" spc="-5" dirty="0">
                          <a:effectLst/>
                        </a:rPr>
                        <a:t>assessments,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failed</a:t>
                      </a:r>
                      <a:r>
                        <a:rPr lang="en-US" sz="1100" dirty="0">
                          <a:effectLst/>
                        </a:rPr>
                        <a:t> to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monitor </a:t>
                      </a:r>
                      <a:r>
                        <a:rPr lang="en-US" sz="1100" spc="-5" dirty="0">
                          <a:effectLst/>
                        </a:rPr>
                        <a:t>progress;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failed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to adjust </a:t>
                      </a:r>
                      <a:r>
                        <a:rPr lang="en-US" sz="1100" spc="-5" dirty="0">
                          <a:effectLst/>
                        </a:rPr>
                        <a:t>instruction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based</a:t>
                      </a:r>
                      <a:r>
                        <a:rPr lang="en-US" sz="1100" dirty="0">
                          <a:effectLst/>
                        </a:rPr>
                        <a:t> on </a:t>
                      </a:r>
                      <a:r>
                        <a:rPr lang="en-US" sz="1100" spc="-5" dirty="0">
                          <a:effectLst/>
                        </a:rPr>
                        <a:t>progress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2489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 smtClean="0">
                          <a:effectLst/>
                        </a:rPr>
                        <a:t>   monitoring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data.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1905000"/>
            <a:ext cx="1143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1" y="2438400"/>
            <a:ext cx="1143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3962400"/>
            <a:ext cx="1143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2819400"/>
            <a:ext cx="1143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2" y="3429000"/>
            <a:ext cx="1143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3" y="4381500"/>
            <a:ext cx="1143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3" y="4800600"/>
            <a:ext cx="1143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3" y="5257800"/>
            <a:ext cx="1143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0" y="1809750"/>
            <a:ext cx="4914897" cy="304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91414" y="3214418"/>
            <a:ext cx="6763916" cy="5143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0582469"/>
              </p:ext>
            </p:extLst>
          </p:nvPr>
        </p:nvGraphicFramePr>
        <p:xfrm>
          <a:off x="381000" y="2081386"/>
          <a:ext cx="5190261" cy="431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6922" y="228666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SLO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Development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5761" y="3369493"/>
            <a:ext cx="1309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Preliminary Conference – SLO Approval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602" y="5638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Final Review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and Score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70465"/>
            <a:ext cx="140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Summative Conference &amp; Reflection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101" y="561885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Mid-Course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Conference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8" y="3810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Summative Conference</a:t>
            </a:r>
          </a:p>
          <a:p>
            <a:r>
              <a:rPr lang="en-US" b="1" dirty="0" smtClean="0"/>
              <a:t>&amp; Reflection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8861" y="2654857"/>
            <a:ext cx="3725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Teacher and </a:t>
            </a:r>
            <a:r>
              <a:rPr lang="en-US" sz="2000" dirty="0"/>
              <a:t>p</a:t>
            </a:r>
            <a:r>
              <a:rPr lang="en-US" sz="2000" dirty="0" smtClean="0"/>
              <a:t>rincipal </a:t>
            </a:r>
            <a:r>
              <a:rPr lang="en-US" sz="2000" dirty="0"/>
              <a:t>m</a:t>
            </a:r>
            <a:r>
              <a:rPr lang="en-US" sz="2000" dirty="0" smtClean="0"/>
              <a:t>eet to review results of SLO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Discuss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Worked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04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Teacher Next Steps: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713997"/>
              </p:ext>
            </p:extLst>
          </p:nvPr>
        </p:nvGraphicFramePr>
        <p:xfrm>
          <a:off x="1098039" y="1397000"/>
          <a:ext cx="6965245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8366" y="2133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Consider sources for assessment and evidence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3366" y="2141349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Develop assessments for use with SLOs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949" y="4038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Consider your context and any unique 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949" y="4038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Support your district in SLO process decisions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8039" y="6096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chemeClr val="accent1"/>
              </a:solidFill>
              <a:latin typeface="Franklin Gothic Book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942035"/>
              </p:ext>
            </p:extLst>
          </p:nvPr>
        </p:nvGraphicFramePr>
        <p:xfrm>
          <a:off x="1098039" y="990600"/>
          <a:ext cx="696524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28956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SCDE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Next Steps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363242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Continued development of teacher SLO resources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363242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SLO Evaluator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resources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267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Expansion of SLO Repository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020" y="4267199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Monitor feedback and adjust process accordingly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01914" y="914400"/>
            <a:ext cx="6965245" cy="12024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SLO Support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8974" y="2667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SLO@ed.sc.gov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55636" y="42480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and SLO examples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5105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http://ed.sc.gov/educators/educator-effectiveness/measuring-student-growth/slo/</a:t>
            </a:r>
          </a:p>
        </p:txBody>
      </p:sp>
    </p:spTree>
    <p:extLst>
      <p:ext uri="{BB962C8B-B14F-4D97-AF65-F5344CB8AC3E}">
        <p14:creationId xmlns:p14="http://schemas.microsoft.com/office/powerpoint/2010/main" val="38852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Growth vs. Proficiency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800" dirty="0" smtClean="0"/>
              <a:t>Student growth models are DIFFERENT from proficiency models</a:t>
            </a:r>
          </a:p>
          <a:p>
            <a:r>
              <a:rPr lang="en-US" sz="2800" dirty="0" smtClean="0"/>
              <a:t>Advantage to growth models</a:t>
            </a:r>
          </a:p>
          <a:p>
            <a:pPr lvl="1"/>
            <a:r>
              <a:rPr lang="en-US" sz="2400" dirty="0" smtClean="0"/>
              <a:t>allow the educator to determine precisely the amount of growth seen in each student related to his/her instruction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5" y="4122194"/>
            <a:ext cx="1877465" cy="188121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3739696"/>
            <a:ext cx="2028825" cy="141947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66" y="4486936"/>
            <a:ext cx="2661834" cy="151647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0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vs. Proficiency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8123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8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flamos\Documents\My Adobe Presentations\SLOBusiRulesH5\data\asimages\{32E177F6-0400-45DA-9FC1-B8BCD7CCAD46}_4.png&quot;/&gt;&lt;left val=&quot;86&quot;/&gt;&lt;top val=&quot;38&quot;/&gt;&lt;width val=&quot;549&quot;/&gt;&lt;height val=&quot;10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flamos\Documents\My Adobe Presentations\SLOBusiRulesH5\data\asimages\{32E177F6-0400-45DA-9FC1-B8BCD7CCAD46}_4.png&quot;/&gt;&lt;left val=&quot;86&quot;/&gt;&lt;top val=&quot;38&quot;/&gt;&lt;width val=&quot;549&quot;/&gt;&lt;height val=&quot;10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flamos\Documents\My Adobe Presentations\SLOBusiRulesH5\data\asimages\{32E177F6-0400-45DA-9FC1-B8BCD7CCAD46}_4.png&quot;/&gt;&lt;left val=&quot;86&quot;/&gt;&lt;top val=&quot;38&quot;/&gt;&lt;width val=&quot;549&quot;/&gt;&lt;height val=&quot;105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flamos\Documents\My Adobe Presentations\SLOBusiRulesH5\data\asimages\{32E177F6-0400-45DA-9FC1-B8BCD7CCAD46}_4.png&quot;/&gt;&lt;left val=&quot;86&quot;/&gt;&lt;top val=&quot;38&quot;/&gt;&lt;width val=&quot;549&quot;/&gt;&lt;height val=&quot;10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mflamos\AppData\Local\Temp\PR\data\asimages\{B64B3DE5-04AE-44C4-B6C5-7B5CF1CAA6BE}_2.png&quot;/&gt;&lt;left val=&quot;86&quot;/&gt;&lt;top val=&quot;56&quot;/&gt;&lt;width val=&quot;549&quot;/&gt;&lt;height val=&quot;10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2391</Words>
  <Application>Microsoft Office PowerPoint</Application>
  <PresentationFormat>On-screen Show (4:3)</PresentationFormat>
  <Paragraphs>633</Paragraphs>
  <Slides>74</Slides>
  <Notes>72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Introduction to Student Learning Objectives (SLOs)</vt:lpstr>
      <vt:lpstr>PowerPoint Presentation</vt:lpstr>
      <vt:lpstr>SLOs Within the Expanded ADEPT Support and Evaluation System</vt:lpstr>
      <vt:lpstr>PowerPoint Presentation</vt:lpstr>
      <vt:lpstr>PowerPoint Presentation</vt:lpstr>
      <vt:lpstr>PowerPoint Presentation</vt:lpstr>
      <vt:lpstr>Major Shifts</vt:lpstr>
      <vt:lpstr>Growth vs. Proficiency</vt:lpstr>
      <vt:lpstr>Growth vs. Proficiency</vt:lpstr>
      <vt:lpstr>Student Growth Measures</vt:lpstr>
      <vt:lpstr>PowerPoint Presentation</vt:lpstr>
      <vt:lpstr>SLO Definition</vt:lpstr>
      <vt:lpstr>PowerPoint Presentation</vt:lpstr>
      <vt:lpstr>Types of SLOs</vt:lpstr>
      <vt:lpstr>Approaches to SLOs</vt:lpstr>
      <vt:lpstr>PowerPoint Presentation</vt:lpstr>
      <vt:lpstr>Approaches to Growth Targets</vt:lpstr>
      <vt:lpstr>Approaches to Growth Targets</vt:lpstr>
      <vt:lpstr>SLO Business Rules for SC</vt:lpstr>
      <vt:lpstr>Parameters</vt:lpstr>
      <vt:lpstr>Parameters</vt:lpstr>
      <vt:lpstr>PowerPoint Presentation</vt:lpstr>
      <vt:lpstr>District Flexibility Spectrum</vt:lpstr>
      <vt:lpstr>District Level Decisions</vt:lpstr>
      <vt:lpstr>What Makes a High Quality SLO</vt:lpstr>
      <vt:lpstr>Product The Anatomy of a SLO</vt:lpstr>
      <vt:lpstr> A Case Study: Reviewing the Anatomy of the SLO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 Review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Student Learning Objectives (SLOs)</dc:title>
  <dc:creator>Grant, Tria</dc:creator>
  <cp:lastModifiedBy>Grant, Tria</cp:lastModifiedBy>
  <cp:revision>241</cp:revision>
  <dcterms:created xsi:type="dcterms:W3CDTF">2016-08-02T14:39:59Z</dcterms:created>
  <dcterms:modified xsi:type="dcterms:W3CDTF">2016-08-17T13:58:03Z</dcterms:modified>
</cp:coreProperties>
</file>