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4" r:id="rId2"/>
    <p:sldId id="349" r:id="rId3"/>
    <p:sldId id="350" r:id="rId4"/>
    <p:sldId id="351" r:id="rId5"/>
    <p:sldId id="370" r:id="rId6"/>
    <p:sldId id="371" r:id="rId7"/>
    <p:sldId id="353" r:id="rId8"/>
    <p:sldId id="460" r:id="rId9"/>
    <p:sldId id="367" r:id="rId10"/>
    <p:sldId id="463" r:id="rId11"/>
    <p:sldId id="461" r:id="rId12"/>
    <p:sldId id="477" r:id="rId13"/>
    <p:sldId id="464" r:id="rId14"/>
    <p:sldId id="475" r:id="rId15"/>
    <p:sldId id="485" r:id="rId16"/>
    <p:sldId id="489" r:id="rId17"/>
    <p:sldId id="487" r:id="rId18"/>
    <p:sldId id="488" r:id="rId19"/>
    <p:sldId id="465" r:id="rId20"/>
    <p:sldId id="462" r:id="rId21"/>
    <p:sldId id="478" r:id="rId22"/>
    <p:sldId id="479" r:id="rId23"/>
    <p:sldId id="481" r:id="rId24"/>
    <p:sldId id="427" r:id="rId25"/>
    <p:sldId id="480" r:id="rId26"/>
    <p:sldId id="490" r:id="rId27"/>
    <p:sldId id="447" r:id="rId28"/>
    <p:sldId id="482" r:id="rId29"/>
    <p:sldId id="483" r:id="rId30"/>
    <p:sldId id="448" r:id="rId31"/>
    <p:sldId id="455" r:id="rId32"/>
    <p:sldId id="491" r:id="rId33"/>
    <p:sldId id="472" r:id="rId34"/>
    <p:sldId id="484" r:id="rId35"/>
    <p:sldId id="473" r:id="rId36"/>
    <p:sldId id="458" r:id="rId37"/>
    <p:sldId id="457" r:id="rId3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 autoAdjust="0"/>
    <p:restoredTop sz="78530" autoAdjust="0"/>
  </p:normalViewPr>
  <p:slideViewPr>
    <p:cSldViewPr>
      <p:cViewPr>
        <p:scale>
          <a:sx n="66" d="100"/>
          <a:sy n="66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21517-19B0-452F-B79F-166AB23A1885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43785-D0AF-47E5-80A6-B948ECBE3995}">
      <dgm:prSet phldrT="[Text]"/>
      <dgm:spPr/>
      <dgm:t>
        <a:bodyPr/>
        <a:lstStyle/>
        <a:p>
          <a:r>
            <a:rPr lang="en-US" dirty="0" smtClean="0"/>
            <a:t>Approval Conference</a:t>
          </a:r>
          <a:endParaRPr lang="en-US" dirty="0"/>
        </a:p>
      </dgm:t>
    </dgm:pt>
    <dgm:pt modelId="{9C5C154A-26AC-4431-8B97-C3590EC9F457}" type="parTrans" cxnId="{3805ABD7-F04B-400F-8732-FD9C198D9972}">
      <dgm:prSet/>
      <dgm:spPr/>
      <dgm:t>
        <a:bodyPr/>
        <a:lstStyle/>
        <a:p>
          <a:endParaRPr lang="en-US"/>
        </a:p>
      </dgm:t>
    </dgm:pt>
    <dgm:pt modelId="{611E2509-FDBF-4452-9545-75E7691F984F}" type="sibTrans" cxnId="{3805ABD7-F04B-400F-8732-FD9C198D9972}">
      <dgm:prSet/>
      <dgm:spPr/>
      <dgm:t>
        <a:bodyPr/>
        <a:lstStyle/>
        <a:p>
          <a:endParaRPr lang="en-US"/>
        </a:p>
      </dgm:t>
    </dgm:pt>
    <dgm:pt modelId="{10EF2490-3809-40DB-B6CC-CCA4C4E0CD62}">
      <dgm:prSet phldrT="[Text]"/>
      <dgm:spPr/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243B70B9-C374-4056-92E1-1EAE2814A1A2}" type="parTrans" cxnId="{FFDDB53B-0DF6-4F6D-AC60-A9D3986DBD63}">
      <dgm:prSet/>
      <dgm:spPr/>
      <dgm:t>
        <a:bodyPr/>
        <a:lstStyle/>
        <a:p>
          <a:endParaRPr lang="en-US"/>
        </a:p>
      </dgm:t>
    </dgm:pt>
    <dgm:pt modelId="{07E7B3DD-166F-49E7-B4F5-D206B774FA7C}" type="sibTrans" cxnId="{FFDDB53B-0DF6-4F6D-AC60-A9D3986DBD63}">
      <dgm:prSet/>
      <dgm:spPr/>
      <dgm:t>
        <a:bodyPr/>
        <a:lstStyle/>
        <a:p>
          <a:endParaRPr lang="en-US"/>
        </a:p>
      </dgm:t>
    </dgm:pt>
    <dgm:pt modelId="{C366DE9B-3EBB-4071-8F3D-E95897FCAD6C}">
      <dgm:prSet phldrT="[Text]"/>
      <dgm:spPr/>
      <dgm:t>
        <a:bodyPr/>
        <a:lstStyle/>
        <a:p>
          <a:r>
            <a:rPr lang="en-US" dirty="0" smtClean="0"/>
            <a:t>End of the Year</a:t>
          </a:r>
        </a:p>
        <a:p>
          <a:r>
            <a:rPr lang="en-US" dirty="0" smtClean="0"/>
            <a:t>Conference</a:t>
          </a:r>
          <a:endParaRPr lang="en-US" dirty="0"/>
        </a:p>
      </dgm:t>
    </dgm:pt>
    <dgm:pt modelId="{AF4345A3-7FF0-4915-88DD-D7EBCC48EF20}" type="parTrans" cxnId="{D022F941-D038-4E89-AEF7-01B83AEDAD24}">
      <dgm:prSet/>
      <dgm:spPr/>
      <dgm:t>
        <a:bodyPr/>
        <a:lstStyle/>
        <a:p>
          <a:endParaRPr lang="en-US"/>
        </a:p>
      </dgm:t>
    </dgm:pt>
    <dgm:pt modelId="{AF8171B0-62AE-46D8-8ECF-F2D3F5E2DEAE}" type="sibTrans" cxnId="{D022F941-D038-4E89-AEF7-01B83AEDAD24}">
      <dgm:prSet/>
      <dgm:spPr/>
      <dgm:t>
        <a:bodyPr/>
        <a:lstStyle/>
        <a:p>
          <a:endParaRPr lang="en-US"/>
        </a:p>
      </dgm:t>
    </dgm:pt>
    <dgm:pt modelId="{DDBD3110-762F-404D-B41B-5C1DFB0C5272}" type="pres">
      <dgm:prSet presAssocID="{CBE21517-19B0-452F-B79F-166AB23A18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B56EE0-E92C-4EA6-B0BB-33BA59C186A7}" type="pres">
      <dgm:prSet presAssocID="{CBE21517-19B0-452F-B79F-166AB23A1885}" presName="fgShape" presStyleLbl="fgShp" presStyleIdx="0" presStyleCnt="1"/>
      <dgm:spPr/>
    </dgm:pt>
    <dgm:pt modelId="{BC856DA6-D124-4AA8-84AC-6647E6129671}" type="pres">
      <dgm:prSet presAssocID="{CBE21517-19B0-452F-B79F-166AB23A1885}" presName="linComp" presStyleCnt="0"/>
      <dgm:spPr/>
    </dgm:pt>
    <dgm:pt modelId="{087BE78C-A4BB-439F-BB5C-46A6A51FF544}" type="pres">
      <dgm:prSet presAssocID="{58243785-D0AF-47E5-80A6-B948ECBE3995}" presName="compNode" presStyleCnt="0"/>
      <dgm:spPr/>
    </dgm:pt>
    <dgm:pt modelId="{FF5B7726-141E-46E8-8002-A8AF9E00C098}" type="pres">
      <dgm:prSet presAssocID="{58243785-D0AF-47E5-80A6-B948ECBE3995}" presName="bkgdShape" presStyleLbl="node1" presStyleIdx="0" presStyleCnt="3"/>
      <dgm:spPr/>
      <dgm:t>
        <a:bodyPr/>
        <a:lstStyle/>
        <a:p>
          <a:endParaRPr lang="en-US"/>
        </a:p>
      </dgm:t>
    </dgm:pt>
    <dgm:pt modelId="{61DA97A5-1286-423E-9136-8585E7E7C04A}" type="pres">
      <dgm:prSet presAssocID="{58243785-D0AF-47E5-80A6-B948ECBE399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44390-E194-4462-98EB-2A6B87F72811}" type="pres">
      <dgm:prSet presAssocID="{58243785-D0AF-47E5-80A6-B948ECBE3995}" presName="invisiNode" presStyleLbl="node1" presStyleIdx="0" presStyleCnt="3"/>
      <dgm:spPr/>
    </dgm:pt>
    <dgm:pt modelId="{D86C42DD-96FF-4AD4-8064-75835FF0D724}" type="pres">
      <dgm:prSet presAssocID="{58243785-D0AF-47E5-80A6-B948ECBE3995}" presName="imagNode" presStyleLbl="fgImgPlace1" presStyleIdx="0" presStyleCnt="3"/>
      <dgm:spPr/>
    </dgm:pt>
    <dgm:pt modelId="{43E17E7C-0AA0-47E4-99C8-16B8E8BB1260}" type="pres">
      <dgm:prSet presAssocID="{611E2509-FDBF-4452-9545-75E7691F98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C5ED11-3BAA-48D7-8032-79E4D7DB9480}" type="pres">
      <dgm:prSet presAssocID="{10EF2490-3809-40DB-B6CC-CCA4C4E0CD62}" presName="compNode" presStyleCnt="0"/>
      <dgm:spPr/>
    </dgm:pt>
    <dgm:pt modelId="{CFC8A0EF-63A5-4DDE-8605-3DA173CF4BAE}" type="pres">
      <dgm:prSet presAssocID="{10EF2490-3809-40DB-B6CC-CCA4C4E0CD62}" presName="bkgdShape" presStyleLbl="node1" presStyleIdx="1" presStyleCnt="3"/>
      <dgm:spPr/>
      <dgm:t>
        <a:bodyPr/>
        <a:lstStyle/>
        <a:p>
          <a:endParaRPr lang="en-US"/>
        </a:p>
      </dgm:t>
    </dgm:pt>
    <dgm:pt modelId="{4582BFB8-560E-4FB4-8737-D113EFD280BB}" type="pres">
      <dgm:prSet presAssocID="{10EF2490-3809-40DB-B6CC-CCA4C4E0CD6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3330-23AE-4B08-B580-37F8CB8079C5}" type="pres">
      <dgm:prSet presAssocID="{10EF2490-3809-40DB-B6CC-CCA4C4E0CD62}" presName="invisiNode" presStyleLbl="node1" presStyleIdx="1" presStyleCnt="3"/>
      <dgm:spPr/>
    </dgm:pt>
    <dgm:pt modelId="{6E97B4C6-C073-4DFA-9A8C-9CAB369FF57D}" type="pres">
      <dgm:prSet presAssocID="{10EF2490-3809-40DB-B6CC-CCA4C4E0CD62}" presName="imagNode" presStyleLbl="fgImgPlace1" presStyleIdx="1" presStyleCnt="3"/>
      <dgm:spPr/>
    </dgm:pt>
    <dgm:pt modelId="{95D5BF5C-BF86-416A-B848-A8BC4FAB012E}" type="pres">
      <dgm:prSet presAssocID="{07E7B3DD-166F-49E7-B4F5-D206B774FA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315684-BBB8-4C03-A3B4-3CE25BD75F60}" type="pres">
      <dgm:prSet presAssocID="{C366DE9B-3EBB-4071-8F3D-E95897FCAD6C}" presName="compNode" presStyleCnt="0"/>
      <dgm:spPr/>
    </dgm:pt>
    <dgm:pt modelId="{996021C4-D5B1-4DEA-8783-E5880F38724F}" type="pres">
      <dgm:prSet presAssocID="{C366DE9B-3EBB-4071-8F3D-E95897FCAD6C}" presName="bkgdShape" presStyleLbl="node1" presStyleIdx="2" presStyleCnt="3"/>
      <dgm:spPr/>
      <dgm:t>
        <a:bodyPr/>
        <a:lstStyle/>
        <a:p>
          <a:endParaRPr lang="en-US"/>
        </a:p>
      </dgm:t>
    </dgm:pt>
    <dgm:pt modelId="{E6C479EF-A054-4B20-9AB9-6983625290C5}" type="pres">
      <dgm:prSet presAssocID="{C366DE9B-3EBB-4071-8F3D-E95897FCAD6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78D18-7BD5-4E2D-8CD1-2EF494DB81E6}" type="pres">
      <dgm:prSet presAssocID="{C366DE9B-3EBB-4071-8F3D-E95897FCAD6C}" presName="invisiNode" presStyleLbl="node1" presStyleIdx="2" presStyleCnt="3"/>
      <dgm:spPr/>
    </dgm:pt>
    <dgm:pt modelId="{3A133473-2BE7-4BC4-B16B-86E6F64C746E}" type="pres">
      <dgm:prSet presAssocID="{C366DE9B-3EBB-4071-8F3D-E95897FCAD6C}" presName="imagNode" presStyleLbl="fgImgPlace1" presStyleIdx="2" presStyleCnt="3" custScaleX="124756" custScaleY="1089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FDDB53B-0DF6-4F6D-AC60-A9D3986DBD63}" srcId="{CBE21517-19B0-452F-B79F-166AB23A1885}" destId="{10EF2490-3809-40DB-B6CC-CCA4C4E0CD62}" srcOrd="1" destOrd="0" parTransId="{243B70B9-C374-4056-92E1-1EAE2814A1A2}" sibTransId="{07E7B3DD-166F-49E7-B4F5-D206B774FA7C}"/>
    <dgm:cxn modelId="{9677FA43-3113-4ACE-AD34-24F69036F5A0}" type="presOf" srcId="{07E7B3DD-166F-49E7-B4F5-D206B774FA7C}" destId="{95D5BF5C-BF86-416A-B848-A8BC4FAB012E}" srcOrd="0" destOrd="0" presId="urn:microsoft.com/office/officeart/2005/8/layout/hList7"/>
    <dgm:cxn modelId="{3805ABD7-F04B-400F-8732-FD9C198D9972}" srcId="{CBE21517-19B0-452F-B79F-166AB23A1885}" destId="{58243785-D0AF-47E5-80A6-B948ECBE3995}" srcOrd="0" destOrd="0" parTransId="{9C5C154A-26AC-4431-8B97-C3590EC9F457}" sibTransId="{611E2509-FDBF-4452-9545-75E7691F984F}"/>
    <dgm:cxn modelId="{9D6D50FE-DDE6-4E0B-B6E1-DB17FE68C16E}" type="presOf" srcId="{611E2509-FDBF-4452-9545-75E7691F984F}" destId="{43E17E7C-0AA0-47E4-99C8-16B8E8BB1260}" srcOrd="0" destOrd="0" presId="urn:microsoft.com/office/officeart/2005/8/layout/hList7"/>
    <dgm:cxn modelId="{6E7280A9-2D71-40AE-BFAE-DDC9BECA781D}" type="presOf" srcId="{C366DE9B-3EBB-4071-8F3D-E95897FCAD6C}" destId="{E6C479EF-A054-4B20-9AB9-6983625290C5}" srcOrd="1" destOrd="0" presId="urn:microsoft.com/office/officeart/2005/8/layout/hList7"/>
    <dgm:cxn modelId="{5805D223-F407-44DE-A8F5-07507F4A4BBA}" type="presOf" srcId="{10EF2490-3809-40DB-B6CC-CCA4C4E0CD62}" destId="{CFC8A0EF-63A5-4DDE-8605-3DA173CF4BAE}" srcOrd="0" destOrd="0" presId="urn:microsoft.com/office/officeart/2005/8/layout/hList7"/>
    <dgm:cxn modelId="{EA61959C-79E5-4F90-835D-4875F0E7A865}" type="presOf" srcId="{10EF2490-3809-40DB-B6CC-CCA4C4E0CD62}" destId="{4582BFB8-560E-4FB4-8737-D113EFD280BB}" srcOrd="1" destOrd="0" presId="urn:microsoft.com/office/officeart/2005/8/layout/hList7"/>
    <dgm:cxn modelId="{3D2706B6-96C6-4F7E-93F2-988D8934A744}" type="presOf" srcId="{C366DE9B-3EBB-4071-8F3D-E95897FCAD6C}" destId="{996021C4-D5B1-4DEA-8783-E5880F38724F}" srcOrd="0" destOrd="0" presId="urn:microsoft.com/office/officeart/2005/8/layout/hList7"/>
    <dgm:cxn modelId="{D022F941-D038-4E89-AEF7-01B83AEDAD24}" srcId="{CBE21517-19B0-452F-B79F-166AB23A1885}" destId="{C366DE9B-3EBB-4071-8F3D-E95897FCAD6C}" srcOrd="2" destOrd="0" parTransId="{AF4345A3-7FF0-4915-88DD-D7EBCC48EF20}" sibTransId="{AF8171B0-62AE-46D8-8ECF-F2D3F5E2DEAE}"/>
    <dgm:cxn modelId="{61A7127B-C689-4061-8A5A-3D48D9DEF13B}" type="presOf" srcId="{CBE21517-19B0-452F-B79F-166AB23A1885}" destId="{DDBD3110-762F-404D-B41B-5C1DFB0C5272}" srcOrd="0" destOrd="0" presId="urn:microsoft.com/office/officeart/2005/8/layout/hList7"/>
    <dgm:cxn modelId="{3C036C71-E7DB-4934-B894-739EACE05158}" type="presOf" srcId="{58243785-D0AF-47E5-80A6-B948ECBE3995}" destId="{FF5B7726-141E-46E8-8002-A8AF9E00C098}" srcOrd="0" destOrd="0" presId="urn:microsoft.com/office/officeart/2005/8/layout/hList7"/>
    <dgm:cxn modelId="{1E85B440-4B4C-49C0-ACC9-A85E1A633945}" type="presOf" srcId="{58243785-D0AF-47E5-80A6-B948ECBE3995}" destId="{61DA97A5-1286-423E-9136-8585E7E7C04A}" srcOrd="1" destOrd="0" presId="urn:microsoft.com/office/officeart/2005/8/layout/hList7"/>
    <dgm:cxn modelId="{DB2E2BDC-1C4F-40E2-B8A9-94B98E933B63}" type="presParOf" srcId="{DDBD3110-762F-404D-B41B-5C1DFB0C5272}" destId="{DFB56EE0-E92C-4EA6-B0BB-33BA59C186A7}" srcOrd="0" destOrd="0" presId="urn:microsoft.com/office/officeart/2005/8/layout/hList7"/>
    <dgm:cxn modelId="{7634C9E6-469A-4DC2-B5F4-776367B2FCCF}" type="presParOf" srcId="{DDBD3110-762F-404D-B41B-5C1DFB0C5272}" destId="{BC856DA6-D124-4AA8-84AC-6647E6129671}" srcOrd="1" destOrd="0" presId="urn:microsoft.com/office/officeart/2005/8/layout/hList7"/>
    <dgm:cxn modelId="{3F30C5A3-6B48-4782-8613-65F0CBA7DA74}" type="presParOf" srcId="{BC856DA6-D124-4AA8-84AC-6647E6129671}" destId="{087BE78C-A4BB-439F-BB5C-46A6A51FF544}" srcOrd="0" destOrd="0" presId="urn:microsoft.com/office/officeart/2005/8/layout/hList7"/>
    <dgm:cxn modelId="{83F427F8-8E1C-411D-B979-82623697CFF9}" type="presParOf" srcId="{087BE78C-A4BB-439F-BB5C-46A6A51FF544}" destId="{FF5B7726-141E-46E8-8002-A8AF9E00C098}" srcOrd="0" destOrd="0" presId="urn:microsoft.com/office/officeart/2005/8/layout/hList7"/>
    <dgm:cxn modelId="{ACA46D18-F31E-4264-ACBF-25F1CAFF0EBA}" type="presParOf" srcId="{087BE78C-A4BB-439F-BB5C-46A6A51FF544}" destId="{61DA97A5-1286-423E-9136-8585E7E7C04A}" srcOrd="1" destOrd="0" presId="urn:microsoft.com/office/officeart/2005/8/layout/hList7"/>
    <dgm:cxn modelId="{C935E6A3-F172-4457-AFEA-C34DB00058D9}" type="presParOf" srcId="{087BE78C-A4BB-439F-BB5C-46A6A51FF544}" destId="{25444390-E194-4462-98EB-2A6B87F72811}" srcOrd="2" destOrd="0" presId="urn:microsoft.com/office/officeart/2005/8/layout/hList7"/>
    <dgm:cxn modelId="{A2274018-C7AD-44A3-B9A4-265CA2ED1EA6}" type="presParOf" srcId="{087BE78C-A4BB-439F-BB5C-46A6A51FF544}" destId="{D86C42DD-96FF-4AD4-8064-75835FF0D724}" srcOrd="3" destOrd="0" presId="urn:microsoft.com/office/officeart/2005/8/layout/hList7"/>
    <dgm:cxn modelId="{61B6F535-2005-43E9-8CCA-FCA8D2F3E989}" type="presParOf" srcId="{BC856DA6-D124-4AA8-84AC-6647E6129671}" destId="{43E17E7C-0AA0-47E4-99C8-16B8E8BB1260}" srcOrd="1" destOrd="0" presId="urn:microsoft.com/office/officeart/2005/8/layout/hList7"/>
    <dgm:cxn modelId="{A799EA6B-E79A-4AE5-A82C-2FCCC8E3C7A5}" type="presParOf" srcId="{BC856DA6-D124-4AA8-84AC-6647E6129671}" destId="{96C5ED11-3BAA-48D7-8032-79E4D7DB9480}" srcOrd="2" destOrd="0" presId="urn:microsoft.com/office/officeart/2005/8/layout/hList7"/>
    <dgm:cxn modelId="{9336C904-209A-413B-B472-7FC12D37AA43}" type="presParOf" srcId="{96C5ED11-3BAA-48D7-8032-79E4D7DB9480}" destId="{CFC8A0EF-63A5-4DDE-8605-3DA173CF4BAE}" srcOrd="0" destOrd="0" presId="urn:microsoft.com/office/officeart/2005/8/layout/hList7"/>
    <dgm:cxn modelId="{508C2CF4-FCA5-4DD7-BB57-04F928F859FA}" type="presParOf" srcId="{96C5ED11-3BAA-48D7-8032-79E4D7DB9480}" destId="{4582BFB8-560E-4FB4-8737-D113EFD280BB}" srcOrd="1" destOrd="0" presId="urn:microsoft.com/office/officeart/2005/8/layout/hList7"/>
    <dgm:cxn modelId="{5883D0E3-D5EA-433A-9654-E10D3B8EFB50}" type="presParOf" srcId="{96C5ED11-3BAA-48D7-8032-79E4D7DB9480}" destId="{4D8D3330-23AE-4B08-B580-37F8CB8079C5}" srcOrd="2" destOrd="0" presId="urn:microsoft.com/office/officeart/2005/8/layout/hList7"/>
    <dgm:cxn modelId="{E4C21FC8-600D-49AA-84FF-A95AB966B3B0}" type="presParOf" srcId="{96C5ED11-3BAA-48D7-8032-79E4D7DB9480}" destId="{6E97B4C6-C073-4DFA-9A8C-9CAB369FF57D}" srcOrd="3" destOrd="0" presId="urn:microsoft.com/office/officeart/2005/8/layout/hList7"/>
    <dgm:cxn modelId="{120F5673-029F-49E6-ACB1-778ED4A78CC2}" type="presParOf" srcId="{BC856DA6-D124-4AA8-84AC-6647E6129671}" destId="{95D5BF5C-BF86-416A-B848-A8BC4FAB012E}" srcOrd="3" destOrd="0" presId="urn:microsoft.com/office/officeart/2005/8/layout/hList7"/>
    <dgm:cxn modelId="{5D866AB9-85B5-4097-A834-6A523D1A5915}" type="presParOf" srcId="{BC856DA6-D124-4AA8-84AC-6647E6129671}" destId="{1A315684-BBB8-4C03-A3B4-3CE25BD75F60}" srcOrd="4" destOrd="0" presId="urn:microsoft.com/office/officeart/2005/8/layout/hList7"/>
    <dgm:cxn modelId="{2E5EDAFC-99F7-4BC3-B4A7-718636568564}" type="presParOf" srcId="{1A315684-BBB8-4C03-A3B4-3CE25BD75F60}" destId="{996021C4-D5B1-4DEA-8783-E5880F38724F}" srcOrd="0" destOrd="0" presId="urn:microsoft.com/office/officeart/2005/8/layout/hList7"/>
    <dgm:cxn modelId="{FF849D81-D7CB-42DE-8027-EA6A33400446}" type="presParOf" srcId="{1A315684-BBB8-4C03-A3B4-3CE25BD75F60}" destId="{E6C479EF-A054-4B20-9AB9-6983625290C5}" srcOrd="1" destOrd="0" presId="urn:microsoft.com/office/officeart/2005/8/layout/hList7"/>
    <dgm:cxn modelId="{C3F9DEA6-850A-476F-917E-10CC5F03B4E3}" type="presParOf" srcId="{1A315684-BBB8-4C03-A3B4-3CE25BD75F60}" destId="{44C78D18-7BD5-4E2D-8CD1-2EF494DB81E6}" srcOrd="2" destOrd="0" presId="urn:microsoft.com/office/officeart/2005/8/layout/hList7"/>
    <dgm:cxn modelId="{34BBA0D8-565B-40F9-BA05-3730CF4599D8}" type="presParOf" srcId="{1A315684-BBB8-4C03-A3B4-3CE25BD75F60}" destId="{3A133473-2BE7-4BC4-B16B-86E6F64C74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 custRadScaleRad="100094" custRadScaleInc="-4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366BFD1-8F8D-4CF5-90B2-5DDAE5F01C5B}" type="presOf" srcId="{69EA4A59-17BA-4CC7-BE74-0BEF2F90237B}" destId="{323DBD60-A711-4641-9A2D-14542586ADA4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316A1B9C-FF27-4941-9007-9BA8F04939F6}" type="presOf" srcId="{C392DAD6-06A2-46ED-A68D-6170950BF9EE}" destId="{DFE679E7-9FBE-470A-9029-251B99977562}" srcOrd="0" destOrd="0" presId="urn:microsoft.com/office/officeart/2005/8/layout/cycle5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36057D1D-E2B5-4F1F-AF13-A38E93B6935F}" type="presOf" srcId="{AF684ED7-27D5-40C3-AA25-DA49B5C652A7}" destId="{07C97C49-E33C-4F92-AF7E-D134A0D75396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1E58F60A-1D30-43B2-9360-FDA7A402FECB}" type="presOf" srcId="{DE37101A-AA2E-4C5A-9E5D-F5D4B70ADBD8}" destId="{7C56D8E5-7AAF-4454-B52F-BE86DD065AB8}" srcOrd="0" destOrd="0" presId="urn:microsoft.com/office/officeart/2005/8/layout/cycle5"/>
    <dgm:cxn modelId="{34C3E8D0-9844-4E8A-B9DE-20C1E4A82DBC}" type="presOf" srcId="{4E7A9379-D360-4A79-803C-40EBD9D77569}" destId="{4826B3CD-4509-4428-AF09-8F4E1E309453}" srcOrd="0" destOrd="0" presId="urn:microsoft.com/office/officeart/2005/8/layout/cycle5"/>
    <dgm:cxn modelId="{02C0E0BF-DB32-4CE3-8ACE-AA5B75464B17}" type="presOf" srcId="{430C2BDC-E4F4-4E9B-8627-B7407A5FBAC0}" destId="{C21A91C0-8270-4913-854B-4442FE7A18E2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1BA10325-5D5D-470A-B67D-6B7B45CCDDE8}" type="presOf" srcId="{00078E2F-5866-42BF-90D0-7E71C42617E6}" destId="{62FA64AD-ACA9-4D43-A545-BCD188F328B3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F499E6C9-FE03-4FAB-BBCC-FAC123CAA3CA}" type="presOf" srcId="{399B2E50-6139-4590-B5B9-01B4FC31AD08}" destId="{2CFA79D0-8521-4869-9F95-371304BB13F6}" srcOrd="0" destOrd="0" presId="urn:microsoft.com/office/officeart/2005/8/layout/cycle5"/>
    <dgm:cxn modelId="{0E035F9B-BDDB-43D7-9D14-FBBAFD6610C9}" type="presOf" srcId="{DA040DDB-AC91-4E5A-824E-5BB61BD12BF3}" destId="{3EE43039-8327-4398-B938-A3422D929A32}" srcOrd="0" destOrd="0" presId="urn:microsoft.com/office/officeart/2005/8/layout/cycle5"/>
    <dgm:cxn modelId="{404D20B1-E80D-4A84-87D8-C6C383022697}" type="presOf" srcId="{0DC878A5-8F91-412F-B622-7F636C183F11}" destId="{F16C39CC-310F-4682-B8BB-3869501C4FD8}" srcOrd="0" destOrd="0" presId="urn:microsoft.com/office/officeart/2005/8/layout/cycle5"/>
    <dgm:cxn modelId="{E3001EF1-156B-4ABB-A414-CD56E6FA6A32}" type="presOf" srcId="{9591654D-5C55-4BE9-A190-6EA4CF43D21E}" destId="{A23A5968-F754-477C-96BF-3A4041052B50}" srcOrd="0" destOrd="0" presId="urn:microsoft.com/office/officeart/2005/8/layout/cycle5"/>
    <dgm:cxn modelId="{668FC719-BAD5-4D83-9A28-EF16227FA965}" type="presParOf" srcId="{7C56D8E5-7AAF-4454-B52F-BE86DD065AB8}" destId="{62FA64AD-ACA9-4D43-A545-BCD188F328B3}" srcOrd="0" destOrd="0" presId="urn:microsoft.com/office/officeart/2005/8/layout/cycle5"/>
    <dgm:cxn modelId="{420E08A7-0587-4175-9871-E0745ECB756C}" type="presParOf" srcId="{7C56D8E5-7AAF-4454-B52F-BE86DD065AB8}" destId="{38C42052-4CF3-4F79-A5C3-6CFCAD6C3B1B}" srcOrd="1" destOrd="0" presId="urn:microsoft.com/office/officeart/2005/8/layout/cycle5"/>
    <dgm:cxn modelId="{438F9387-B78B-4189-BA31-0A42C2362D06}" type="presParOf" srcId="{7C56D8E5-7AAF-4454-B52F-BE86DD065AB8}" destId="{3EE43039-8327-4398-B938-A3422D929A32}" srcOrd="2" destOrd="0" presId="urn:microsoft.com/office/officeart/2005/8/layout/cycle5"/>
    <dgm:cxn modelId="{59491121-ACCE-4051-BBDA-2E21DD281FB9}" type="presParOf" srcId="{7C56D8E5-7AAF-4454-B52F-BE86DD065AB8}" destId="{A23A5968-F754-477C-96BF-3A4041052B50}" srcOrd="3" destOrd="0" presId="urn:microsoft.com/office/officeart/2005/8/layout/cycle5"/>
    <dgm:cxn modelId="{CA8DEAAF-5252-4B60-BE58-0B1AD89BC371}" type="presParOf" srcId="{7C56D8E5-7AAF-4454-B52F-BE86DD065AB8}" destId="{01CF56D9-7C9C-4002-9D67-F10E5336A2A5}" srcOrd="4" destOrd="0" presId="urn:microsoft.com/office/officeart/2005/8/layout/cycle5"/>
    <dgm:cxn modelId="{929A2A68-59E7-4162-AD0E-439C8D0AE1C4}" type="presParOf" srcId="{7C56D8E5-7AAF-4454-B52F-BE86DD065AB8}" destId="{323DBD60-A711-4641-9A2D-14542586ADA4}" srcOrd="5" destOrd="0" presId="urn:microsoft.com/office/officeart/2005/8/layout/cycle5"/>
    <dgm:cxn modelId="{EC156CD5-AACD-449B-97E8-F4F5975869B0}" type="presParOf" srcId="{7C56D8E5-7AAF-4454-B52F-BE86DD065AB8}" destId="{4826B3CD-4509-4428-AF09-8F4E1E309453}" srcOrd="6" destOrd="0" presId="urn:microsoft.com/office/officeart/2005/8/layout/cycle5"/>
    <dgm:cxn modelId="{1782970A-BB5C-474A-9798-20D171685EA1}" type="presParOf" srcId="{7C56D8E5-7AAF-4454-B52F-BE86DD065AB8}" destId="{08081E0A-3C2E-477C-B1DF-4FE9E4A3F0D5}" srcOrd="7" destOrd="0" presId="urn:microsoft.com/office/officeart/2005/8/layout/cycle5"/>
    <dgm:cxn modelId="{92E6E2F0-A1BB-4165-B2DE-993578E10344}" type="presParOf" srcId="{7C56D8E5-7AAF-4454-B52F-BE86DD065AB8}" destId="{2CFA79D0-8521-4869-9F95-371304BB13F6}" srcOrd="8" destOrd="0" presId="urn:microsoft.com/office/officeart/2005/8/layout/cycle5"/>
    <dgm:cxn modelId="{653FA213-04D7-451E-BB7E-1EE45E04DE17}" type="presParOf" srcId="{7C56D8E5-7AAF-4454-B52F-BE86DD065AB8}" destId="{C21A91C0-8270-4913-854B-4442FE7A18E2}" srcOrd="9" destOrd="0" presId="urn:microsoft.com/office/officeart/2005/8/layout/cycle5"/>
    <dgm:cxn modelId="{7B5804BE-A802-41A5-95FD-4337D42C5156}" type="presParOf" srcId="{7C56D8E5-7AAF-4454-B52F-BE86DD065AB8}" destId="{6FB78FAF-7E5C-4F77-BC1F-66EDDBA1E05B}" srcOrd="10" destOrd="0" presId="urn:microsoft.com/office/officeart/2005/8/layout/cycle5"/>
    <dgm:cxn modelId="{64CEBE8C-0538-4603-869A-2EE97696C027}" type="presParOf" srcId="{7C56D8E5-7AAF-4454-B52F-BE86DD065AB8}" destId="{F16C39CC-310F-4682-B8BB-3869501C4FD8}" srcOrd="11" destOrd="0" presId="urn:microsoft.com/office/officeart/2005/8/layout/cycle5"/>
    <dgm:cxn modelId="{1D3C790A-CFF7-4105-B530-C2A5F8EFE200}" type="presParOf" srcId="{7C56D8E5-7AAF-4454-B52F-BE86DD065AB8}" destId="{07C97C49-E33C-4F92-AF7E-D134A0D75396}" srcOrd="12" destOrd="0" presId="urn:microsoft.com/office/officeart/2005/8/layout/cycle5"/>
    <dgm:cxn modelId="{AA06408D-6726-49E8-9ABB-0F75025B8A5D}" type="presParOf" srcId="{7C56D8E5-7AAF-4454-B52F-BE86DD065AB8}" destId="{5EBBA222-64E7-4ADF-B998-EE2A812050A1}" srcOrd="13" destOrd="0" presId="urn:microsoft.com/office/officeart/2005/8/layout/cycle5"/>
    <dgm:cxn modelId="{04B45436-1126-49B4-A55C-B866FEB62933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21517-19B0-452F-B79F-166AB23A1885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43785-D0AF-47E5-80A6-B948ECBE3995}">
      <dgm:prSet phldrT="[Text]"/>
      <dgm:spPr/>
      <dgm:t>
        <a:bodyPr/>
        <a:lstStyle/>
        <a:p>
          <a:r>
            <a:rPr lang="en-US" dirty="0" smtClean="0"/>
            <a:t>Approval Conference</a:t>
          </a:r>
          <a:endParaRPr lang="en-US" dirty="0"/>
        </a:p>
      </dgm:t>
    </dgm:pt>
    <dgm:pt modelId="{9C5C154A-26AC-4431-8B97-C3590EC9F457}" type="parTrans" cxnId="{3805ABD7-F04B-400F-8732-FD9C198D9972}">
      <dgm:prSet/>
      <dgm:spPr/>
      <dgm:t>
        <a:bodyPr/>
        <a:lstStyle/>
        <a:p>
          <a:endParaRPr lang="en-US"/>
        </a:p>
      </dgm:t>
    </dgm:pt>
    <dgm:pt modelId="{611E2509-FDBF-4452-9545-75E7691F984F}" type="sibTrans" cxnId="{3805ABD7-F04B-400F-8732-FD9C198D9972}">
      <dgm:prSet/>
      <dgm:spPr/>
      <dgm:t>
        <a:bodyPr/>
        <a:lstStyle/>
        <a:p>
          <a:endParaRPr lang="en-US"/>
        </a:p>
      </dgm:t>
    </dgm:pt>
    <dgm:pt modelId="{10EF2490-3809-40DB-B6CC-CCA4C4E0CD62}">
      <dgm:prSet phldrT="[Text]"/>
      <dgm:spPr/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243B70B9-C374-4056-92E1-1EAE2814A1A2}" type="parTrans" cxnId="{FFDDB53B-0DF6-4F6D-AC60-A9D3986DBD63}">
      <dgm:prSet/>
      <dgm:spPr/>
      <dgm:t>
        <a:bodyPr/>
        <a:lstStyle/>
        <a:p>
          <a:endParaRPr lang="en-US"/>
        </a:p>
      </dgm:t>
    </dgm:pt>
    <dgm:pt modelId="{07E7B3DD-166F-49E7-B4F5-D206B774FA7C}" type="sibTrans" cxnId="{FFDDB53B-0DF6-4F6D-AC60-A9D3986DBD63}">
      <dgm:prSet/>
      <dgm:spPr/>
      <dgm:t>
        <a:bodyPr/>
        <a:lstStyle/>
        <a:p>
          <a:endParaRPr lang="en-US"/>
        </a:p>
      </dgm:t>
    </dgm:pt>
    <dgm:pt modelId="{C366DE9B-3EBB-4071-8F3D-E95897FCAD6C}">
      <dgm:prSet phldrT="[Text]"/>
      <dgm:spPr/>
      <dgm:t>
        <a:bodyPr/>
        <a:lstStyle/>
        <a:p>
          <a:r>
            <a:rPr lang="en-US" dirty="0" smtClean="0"/>
            <a:t>End of the Year</a:t>
          </a:r>
        </a:p>
        <a:p>
          <a:r>
            <a:rPr lang="en-US" dirty="0" smtClean="0"/>
            <a:t>Conference</a:t>
          </a:r>
          <a:endParaRPr lang="en-US" dirty="0"/>
        </a:p>
      </dgm:t>
    </dgm:pt>
    <dgm:pt modelId="{AF4345A3-7FF0-4915-88DD-D7EBCC48EF20}" type="parTrans" cxnId="{D022F941-D038-4E89-AEF7-01B83AEDAD24}">
      <dgm:prSet/>
      <dgm:spPr/>
      <dgm:t>
        <a:bodyPr/>
        <a:lstStyle/>
        <a:p>
          <a:endParaRPr lang="en-US"/>
        </a:p>
      </dgm:t>
    </dgm:pt>
    <dgm:pt modelId="{AF8171B0-62AE-46D8-8ECF-F2D3F5E2DEAE}" type="sibTrans" cxnId="{D022F941-D038-4E89-AEF7-01B83AEDAD24}">
      <dgm:prSet/>
      <dgm:spPr/>
      <dgm:t>
        <a:bodyPr/>
        <a:lstStyle/>
        <a:p>
          <a:endParaRPr lang="en-US"/>
        </a:p>
      </dgm:t>
    </dgm:pt>
    <dgm:pt modelId="{DDBD3110-762F-404D-B41B-5C1DFB0C5272}" type="pres">
      <dgm:prSet presAssocID="{CBE21517-19B0-452F-B79F-166AB23A18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B56EE0-E92C-4EA6-B0BB-33BA59C186A7}" type="pres">
      <dgm:prSet presAssocID="{CBE21517-19B0-452F-B79F-166AB23A1885}" presName="fgShape" presStyleLbl="fgShp" presStyleIdx="0" presStyleCnt="1"/>
      <dgm:spPr/>
    </dgm:pt>
    <dgm:pt modelId="{BC856DA6-D124-4AA8-84AC-6647E6129671}" type="pres">
      <dgm:prSet presAssocID="{CBE21517-19B0-452F-B79F-166AB23A1885}" presName="linComp" presStyleCnt="0"/>
      <dgm:spPr/>
    </dgm:pt>
    <dgm:pt modelId="{087BE78C-A4BB-439F-BB5C-46A6A51FF544}" type="pres">
      <dgm:prSet presAssocID="{58243785-D0AF-47E5-80A6-B948ECBE3995}" presName="compNode" presStyleCnt="0"/>
      <dgm:spPr/>
    </dgm:pt>
    <dgm:pt modelId="{FF5B7726-141E-46E8-8002-A8AF9E00C098}" type="pres">
      <dgm:prSet presAssocID="{58243785-D0AF-47E5-80A6-B948ECBE3995}" presName="bkgdShape" presStyleLbl="node1" presStyleIdx="0" presStyleCnt="3"/>
      <dgm:spPr/>
      <dgm:t>
        <a:bodyPr/>
        <a:lstStyle/>
        <a:p>
          <a:endParaRPr lang="en-US"/>
        </a:p>
      </dgm:t>
    </dgm:pt>
    <dgm:pt modelId="{61DA97A5-1286-423E-9136-8585E7E7C04A}" type="pres">
      <dgm:prSet presAssocID="{58243785-D0AF-47E5-80A6-B948ECBE399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44390-E194-4462-98EB-2A6B87F72811}" type="pres">
      <dgm:prSet presAssocID="{58243785-D0AF-47E5-80A6-B948ECBE3995}" presName="invisiNode" presStyleLbl="node1" presStyleIdx="0" presStyleCnt="3"/>
      <dgm:spPr/>
    </dgm:pt>
    <dgm:pt modelId="{D86C42DD-96FF-4AD4-8064-75835FF0D724}" type="pres">
      <dgm:prSet presAssocID="{58243785-D0AF-47E5-80A6-B948ECBE3995}" presName="imagNode" presStyleLbl="fgImgPlace1" presStyleIdx="0" presStyleCnt="3"/>
      <dgm:spPr/>
    </dgm:pt>
    <dgm:pt modelId="{43E17E7C-0AA0-47E4-99C8-16B8E8BB1260}" type="pres">
      <dgm:prSet presAssocID="{611E2509-FDBF-4452-9545-75E7691F98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C5ED11-3BAA-48D7-8032-79E4D7DB9480}" type="pres">
      <dgm:prSet presAssocID="{10EF2490-3809-40DB-B6CC-CCA4C4E0CD62}" presName="compNode" presStyleCnt="0"/>
      <dgm:spPr/>
    </dgm:pt>
    <dgm:pt modelId="{CFC8A0EF-63A5-4DDE-8605-3DA173CF4BAE}" type="pres">
      <dgm:prSet presAssocID="{10EF2490-3809-40DB-B6CC-CCA4C4E0CD62}" presName="bkgdShape" presStyleLbl="node1" presStyleIdx="1" presStyleCnt="3"/>
      <dgm:spPr/>
      <dgm:t>
        <a:bodyPr/>
        <a:lstStyle/>
        <a:p>
          <a:endParaRPr lang="en-US"/>
        </a:p>
      </dgm:t>
    </dgm:pt>
    <dgm:pt modelId="{4582BFB8-560E-4FB4-8737-D113EFD280BB}" type="pres">
      <dgm:prSet presAssocID="{10EF2490-3809-40DB-B6CC-CCA4C4E0CD6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3330-23AE-4B08-B580-37F8CB8079C5}" type="pres">
      <dgm:prSet presAssocID="{10EF2490-3809-40DB-B6CC-CCA4C4E0CD62}" presName="invisiNode" presStyleLbl="node1" presStyleIdx="1" presStyleCnt="3"/>
      <dgm:spPr/>
    </dgm:pt>
    <dgm:pt modelId="{6E97B4C6-C073-4DFA-9A8C-9CAB369FF57D}" type="pres">
      <dgm:prSet presAssocID="{10EF2490-3809-40DB-B6CC-CCA4C4E0CD62}" presName="imagNode" presStyleLbl="fgImgPlace1" presStyleIdx="1" presStyleCnt="3" custScaleX="111231" custScaleY="106648" custLinFactNeighborX="-10111" custLinFactNeighborY="4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D5BF5C-BF86-416A-B848-A8BC4FAB012E}" type="pres">
      <dgm:prSet presAssocID="{07E7B3DD-166F-49E7-B4F5-D206B774FA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315684-BBB8-4C03-A3B4-3CE25BD75F60}" type="pres">
      <dgm:prSet presAssocID="{C366DE9B-3EBB-4071-8F3D-E95897FCAD6C}" presName="compNode" presStyleCnt="0"/>
      <dgm:spPr/>
    </dgm:pt>
    <dgm:pt modelId="{996021C4-D5B1-4DEA-8783-E5880F38724F}" type="pres">
      <dgm:prSet presAssocID="{C366DE9B-3EBB-4071-8F3D-E95897FCAD6C}" presName="bkgdShape" presStyleLbl="node1" presStyleIdx="2" presStyleCnt="3"/>
      <dgm:spPr/>
      <dgm:t>
        <a:bodyPr/>
        <a:lstStyle/>
        <a:p>
          <a:endParaRPr lang="en-US"/>
        </a:p>
      </dgm:t>
    </dgm:pt>
    <dgm:pt modelId="{E6C479EF-A054-4B20-9AB9-6983625290C5}" type="pres">
      <dgm:prSet presAssocID="{C366DE9B-3EBB-4071-8F3D-E95897FCAD6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78D18-7BD5-4E2D-8CD1-2EF494DB81E6}" type="pres">
      <dgm:prSet presAssocID="{C366DE9B-3EBB-4071-8F3D-E95897FCAD6C}" presName="invisiNode" presStyleLbl="node1" presStyleIdx="2" presStyleCnt="3"/>
      <dgm:spPr/>
    </dgm:pt>
    <dgm:pt modelId="{3A133473-2BE7-4BC4-B16B-86E6F64C746E}" type="pres">
      <dgm:prSet presAssocID="{C366DE9B-3EBB-4071-8F3D-E95897FCAD6C}" presName="imagNode" presStyleLbl="fgImgPlace1" presStyleIdx="2" presStyleCnt="3" custScaleX="124756" custScaleY="108926"/>
      <dgm:spPr/>
      <dgm:t>
        <a:bodyPr/>
        <a:lstStyle/>
        <a:p>
          <a:endParaRPr lang="en-US"/>
        </a:p>
      </dgm:t>
    </dgm:pt>
  </dgm:ptLst>
  <dgm:cxnLst>
    <dgm:cxn modelId="{B1B170DA-38D3-451A-8006-D6B5D613F677}" type="presOf" srcId="{611E2509-FDBF-4452-9545-75E7691F984F}" destId="{43E17E7C-0AA0-47E4-99C8-16B8E8BB1260}" srcOrd="0" destOrd="0" presId="urn:microsoft.com/office/officeart/2005/8/layout/hList7"/>
    <dgm:cxn modelId="{B6B80076-E731-4674-8460-90C04BDF0C13}" type="presOf" srcId="{CBE21517-19B0-452F-B79F-166AB23A1885}" destId="{DDBD3110-762F-404D-B41B-5C1DFB0C5272}" srcOrd="0" destOrd="0" presId="urn:microsoft.com/office/officeart/2005/8/layout/hList7"/>
    <dgm:cxn modelId="{C3D7AAC2-CF9B-4360-B7F8-6423EA022DA2}" type="presOf" srcId="{07E7B3DD-166F-49E7-B4F5-D206B774FA7C}" destId="{95D5BF5C-BF86-416A-B848-A8BC4FAB012E}" srcOrd="0" destOrd="0" presId="urn:microsoft.com/office/officeart/2005/8/layout/hList7"/>
    <dgm:cxn modelId="{3805ABD7-F04B-400F-8732-FD9C198D9972}" srcId="{CBE21517-19B0-452F-B79F-166AB23A1885}" destId="{58243785-D0AF-47E5-80A6-B948ECBE3995}" srcOrd="0" destOrd="0" parTransId="{9C5C154A-26AC-4431-8B97-C3590EC9F457}" sibTransId="{611E2509-FDBF-4452-9545-75E7691F984F}"/>
    <dgm:cxn modelId="{AC9183CF-1724-47F1-BD7B-FC1ABB8FCB32}" type="presOf" srcId="{10EF2490-3809-40DB-B6CC-CCA4C4E0CD62}" destId="{CFC8A0EF-63A5-4DDE-8605-3DA173CF4BAE}" srcOrd="0" destOrd="0" presId="urn:microsoft.com/office/officeart/2005/8/layout/hList7"/>
    <dgm:cxn modelId="{AADC3B8A-F532-4BD1-BFE9-54524E116B06}" type="presOf" srcId="{C366DE9B-3EBB-4071-8F3D-E95897FCAD6C}" destId="{E6C479EF-A054-4B20-9AB9-6983625290C5}" srcOrd="1" destOrd="0" presId="urn:microsoft.com/office/officeart/2005/8/layout/hList7"/>
    <dgm:cxn modelId="{DE8755AB-D5EE-4CA6-ABED-79DE3B20C384}" type="presOf" srcId="{58243785-D0AF-47E5-80A6-B948ECBE3995}" destId="{61DA97A5-1286-423E-9136-8585E7E7C04A}" srcOrd="1" destOrd="0" presId="urn:microsoft.com/office/officeart/2005/8/layout/hList7"/>
    <dgm:cxn modelId="{92BA906A-3FFB-4643-A240-75ECA78D449C}" type="presOf" srcId="{10EF2490-3809-40DB-B6CC-CCA4C4E0CD62}" destId="{4582BFB8-560E-4FB4-8737-D113EFD280BB}" srcOrd="1" destOrd="0" presId="urn:microsoft.com/office/officeart/2005/8/layout/hList7"/>
    <dgm:cxn modelId="{FFDDB53B-0DF6-4F6D-AC60-A9D3986DBD63}" srcId="{CBE21517-19B0-452F-B79F-166AB23A1885}" destId="{10EF2490-3809-40DB-B6CC-CCA4C4E0CD62}" srcOrd="1" destOrd="0" parTransId="{243B70B9-C374-4056-92E1-1EAE2814A1A2}" sibTransId="{07E7B3DD-166F-49E7-B4F5-D206B774FA7C}"/>
    <dgm:cxn modelId="{D022F941-D038-4E89-AEF7-01B83AEDAD24}" srcId="{CBE21517-19B0-452F-B79F-166AB23A1885}" destId="{C366DE9B-3EBB-4071-8F3D-E95897FCAD6C}" srcOrd="2" destOrd="0" parTransId="{AF4345A3-7FF0-4915-88DD-D7EBCC48EF20}" sibTransId="{AF8171B0-62AE-46D8-8ECF-F2D3F5E2DEAE}"/>
    <dgm:cxn modelId="{395AC173-B8C1-417C-845D-1601FBA91921}" type="presOf" srcId="{58243785-D0AF-47E5-80A6-B948ECBE3995}" destId="{FF5B7726-141E-46E8-8002-A8AF9E00C098}" srcOrd="0" destOrd="0" presId="urn:microsoft.com/office/officeart/2005/8/layout/hList7"/>
    <dgm:cxn modelId="{07121CED-94F8-4DD9-ABBE-E539BE6E867D}" type="presOf" srcId="{C366DE9B-3EBB-4071-8F3D-E95897FCAD6C}" destId="{996021C4-D5B1-4DEA-8783-E5880F38724F}" srcOrd="0" destOrd="0" presId="urn:microsoft.com/office/officeart/2005/8/layout/hList7"/>
    <dgm:cxn modelId="{B254B4A8-C73E-4B38-B517-69DEDC8FBF29}" type="presParOf" srcId="{DDBD3110-762F-404D-B41B-5C1DFB0C5272}" destId="{DFB56EE0-E92C-4EA6-B0BB-33BA59C186A7}" srcOrd="0" destOrd="0" presId="urn:microsoft.com/office/officeart/2005/8/layout/hList7"/>
    <dgm:cxn modelId="{C2603F9C-12BE-4EE6-8BEB-3AE7211D4AD0}" type="presParOf" srcId="{DDBD3110-762F-404D-B41B-5C1DFB0C5272}" destId="{BC856DA6-D124-4AA8-84AC-6647E6129671}" srcOrd="1" destOrd="0" presId="urn:microsoft.com/office/officeart/2005/8/layout/hList7"/>
    <dgm:cxn modelId="{A9E3A612-1E1C-408F-9D3B-A212B3B47052}" type="presParOf" srcId="{BC856DA6-D124-4AA8-84AC-6647E6129671}" destId="{087BE78C-A4BB-439F-BB5C-46A6A51FF544}" srcOrd="0" destOrd="0" presId="urn:microsoft.com/office/officeart/2005/8/layout/hList7"/>
    <dgm:cxn modelId="{2853C7B9-2DFA-4BC6-8CAE-B60D1C42D3B6}" type="presParOf" srcId="{087BE78C-A4BB-439F-BB5C-46A6A51FF544}" destId="{FF5B7726-141E-46E8-8002-A8AF9E00C098}" srcOrd="0" destOrd="0" presId="urn:microsoft.com/office/officeart/2005/8/layout/hList7"/>
    <dgm:cxn modelId="{2902563C-D173-40E9-8DF3-95154F0DBC33}" type="presParOf" srcId="{087BE78C-A4BB-439F-BB5C-46A6A51FF544}" destId="{61DA97A5-1286-423E-9136-8585E7E7C04A}" srcOrd="1" destOrd="0" presId="urn:microsoft.com/office/officeart/2005/8/layout/hList7"/>
    <dgm:cxn modelId="{1911F388-E7DC-4B9F-B51D-9288745FB8D6}" type="presParOf" srcId="{087BE78C-A4BB-439F-BB5C-46A6A51FF544}" destId="{25444390-E194-4462-98EB-2A6B87F72811}" srcOrd="2" destOrd="0" presId="urn:microsoft.com/office/officeart/2005/8/layout/hList7"/>
    <dgm:cxn modelId="{4BB42530-FB99-4A26-A48C-F103FE65F960}" type="presParOf" srcId="{087BE78C-A4BB-439F-BB5C-46A6A51FF544}" destId="{D86C42DD-96FF-4AD4-8064-75835FF0D724}" srcOrd="3" destOrd="0" presId="urn:microsoft.com/office/officeart/2005/8/layout/hList7"/>
    <dgm:cxn modelId="{0EBCE7CB-0D46-42DE-891D-0C082B9C0A89}" type="presParOf" srcId="{BC856DA6-D124-4AA8-84AC-6647E6129671}" destId="{43E17E7C-0AA0-47E4-99C8-16B8E8BB1260}" srcOrd="1" destOrd="0" presId="urn:microsoft.com/office/officeart/2005/8/layout/hList7"/>
    <dgm:cxn modelId="{81987631-EAA5-4D30-B5C9-1C6FC909258C}" type="presParOf" srcId="{BC856DA6-D124-4AA8-84AC-6647E6129671}" destId="{96C5ED11-3BAA-48D7-8032-79E4D7DB9480}" srcOrd="2" destOrd="0" presId="urn:microsoft.com/office/officeart/2005/8/layout/hList7"/>
    <dgm:cxn modelId="{E8472D82-2BEC-481F-A4A1-9E9BE97815FA}" type="presParOf" srcId="{96C5ED11-3BAA-48D7-8032-79E4D7DB9480}" destId="{CFC8A0EF-63A5-4DDE-8605-3DA173CF4BAE}" srcOrd="0" destOrd="0" presId="urn:microsoft.com/office/officeart/2005/8/layout/hList7"/>
    <dgm:cxn modelId="{CF965DF6-05FC-4824-8196-D3915F7D771F}" type="presParOf" srcId="{96C5ED11-3BAA-48D7-8032-79E4D7DB9480}" destId="{4582BFB8-560E-4FB4-8737-D113EFD280BB}" srcOrd="1" destOrd="0" presId="urn:microsoft.com/office/officeart/2005/8/layout/hList7"/>
    <dgm:cxn modelId="{F1CBD791-A589-4E57-8C47-1BA50FC863A2}" type="presParOf" srcId="{96C5ED11-3BAA-48D7-8032-79E4D7DB9480}" destId="{4D8D3330-23AE-4B08-B580-37F8CB8079C5}" srcOrd="2" destOrd="0" presId="urn:microsoft.com/office/officeart/2005/8/layout/hList7"/>
    <dgm:cxn modelId="{3D20BBD4-30ED-40AB-941C-E527B7C99ED5}" type="presParOf" srcId="{96C5ED11-3BAA-48D7-8032-79E4D7DB9480}" destId="{6E97B4C6-C073-4DFA-9A8C-9CAB369FF57D}" srcOrd="3" destOrd="0" presId="urn:microsoft.com/office/officeart/2005/8/layout/hList7"/>
    <dgm:cxn modelId="{F0DFC90B-4F0D-4E68-B7C3-20572B2CF183}" type="presParOf" srcId="{BC856DA6-D124-4AA8-84AC-6647E6129671}" destId="{95D5BF5C-BF86-416A-B848-A8BC4FAB012E}" srcOrd="3" destOrd="0" presId="urn:microsoft.com/office/officeart/2005/8/layout/hList7"/>
    <dgm:cxn modelId="{FB4A0638-A01D-4DDE-8498-867E711D1A2B}" type="presParOf" srcId="{BC856DA6-D124-4AA8-84AC-6647E6129671}" destId="{1A315684-BBB8-4C03-A3B4-3CE25BD75F60}" srcOrd="4" destOrd="0" presId="urn:microsoft.com/office/officeart/2005/8/layout/hList7"/>
    <dgm:cxn modelId="{58F74B1A-E8A5-40C9-9734-A37D0849CB12}" type="presParOf" srcId="{1A315684-BBB8-4C03-A3B4-3CE25BD75F60}" destId="{996021C4-D5B1-4DEA-8783-E5880F38724F}" srcOrd="0" destOrd="0" presId="urn:microsoft.com/office/officeart/2005/8/layout/hList7"/>
    <dgm:cxn modelId="{50E28C42-EB96-4F97-A339-A4B1630636F7}" type="presParOf" srcId="{1A315684-BBB8-4C03-A3B4-3CE25BD75F60}" destId="{E6C479EF-A054-4B20-9AB9-6983625290C5}" srcOrd="1" destOrd="0" presId="urn:microsoft.com/office/officeart/2005/8/layout/hList7"/>
    <dgm:cxn modelId="{579E3FE8-E363-4EDD-8EF7-67A29E45078A}" type="presParOf" srcId="{1A315684-BBB8-4C03-A3B4-3CE25BD75F60}" destId="{44C78D18-7BD5-4E2D-8CD1-2EF494DB81E6}" srcOrd="2" destOrd="0" presId="urn:microsoft.com/office/officeart/2005/8/layout/hList7"/>
    <dgm:cxn modelId="{6463578B-A129-49B5-A7F1-956FD8B43AE6}" type="presParOf" srcId="{1A315684-BBB8-4C03-A3B4-3CE25BD75F60}" destId="{3A133473-2BE7-4BC4-B16B-86E6F64C74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0E1DBAF-41AD-41CA-BE71-E584905E75E1}" type="presOf" srcId="{399B2E50-6139-4590-B5B9-01B4FC31AD08}" destId="{2CFA79D0-8521-4869-9F95-371304BB13F6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C0D0E434-734B-4068-9EB8-87A2C470012B}" type="presOf" srcId="{AF684ED7-27D5-40C3-AA25-DA49B5C652A7}" destId="{07C97C49-E33C-4F92-AF7E-D134A0D75396}" srcOrd="0" destOrd="0" presId="urn:microsoft.com/office/officeart/2005/8/layout/cycle5"/>
    <dgm:cxn modelId="{C310E16D-BF33-4B6B-B468-1EE24ED72A49}" type="presOf" srcId="{00078E2F-5866-42BF-90D0-7E71C42617E6}" destId="{62FA64AD-ACA9-4D43-A545-BCD188F328B3}" srcOrd="0" destOrd="0" presId="urn:microsoft.com/office/officeart/2005/8/layout/cycle5"/>
    <dgm:cxn modelId="{09A8729D-A62D-4007-B409-EC9B9DEDE2FA}" type="presOf" srcId="{69EA4A59-17BA-4CC7-BE74-0BEF2F90237B}" destId="{323DBD60-A711-4641-9A2D-14542586ADA4}" srcOrd="0" destOrd="0" presId="urn:microsoft.com/office/officeart/2005/8/layout/cycle5"/>
    <dgm:cxn modelId="{90E485DB-EA30-4A55-B854-097C068DFC44}" type="presOf" srcId="{0DC878A5-8F91-412F-B622-7F636C183F11}" destId="{F16C39CC-310F-4682-B8BB-3869501C4FD8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4824FA59-59B3-41D2-BF9C-18663CBE66D4}" type="presOf" srcId="{DA040DDB-AC91-4E5A-824E-5BB61BD12BF3}" destId="{3EE43039-8327-4398-B938-A3422D929A32}" srcOrd="0" destOrd="0" presId="urn:microsoft.com/office/officeart/2005/8/layout/cycle5"/>
    <dgm:cxn modelId="{A2924EC7-146D-4974-AB0E-1AA8B2F07E73}" type="presOf" srcId="{DE37101A-AA2E-4C5A-9E5D-F5D4B70ADBD8}" destId="{7C56D8E5-7AAF-4454-B52F-BE86DD065AB8}" srcOrd="0" destOrd="0" presId="urn:microsoft.com/office/officeart/2005/8/layout/cycle5"/>
    <dgm:cxn modelId="{D9641515-FCB5-410F-80FA-606DCA86C84D}" type="presOf" srcId="{9591654D-5C55-4BE9-A190-6EA4CF43D21E}" destId="{A23A5968-F754-477C-96BF-3A4041052B50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3CE218FF-1ADF-4AA3-B60F-4CE4B2FF8B68}" type="presOf" srcId="{430C2BDC-E4F4-4E9B-8627-B7407A5FBAC0}" destId="{C21A91C0-8270-4913-854B-4442FE7A18E2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720B537A-675C-48F8-9797-549A98F8E5C6}" type="presOf" srcId="{4E7A9379-D360-4A79-803C-40EBD9D77569}" destId="{4826B3CD-4509-4428-AF09-8F4E1E309453}" srcOrd="0" destOrd="0" presId="urn:microsoft.com/office/officeart/2005/8/layout/cycle5"/>
    <dgm:cxn modelId="{766E3D42-9BD5-4FE9-9DB0-7E64FAE610B8}" type="presOf" srcId="{C392DAD6-06A2-46ED-A68D-6170950BF9EE}" destId="{DFE679E7-9FBE-470A-9029-251B99977562}" srcOrd="0" destOrd="0" presId="urn:microsoft.com/office/officeart/2005/8/layout/cycle5"/>
    <dgm:cxn modelId="{C259CBAE-10AD-49DF-BCE1-9B1537724B59}" type="presParOf" srcId="{7C56D8E5-7AAF-4454-B52F-BE86DD065AB8}" destId="{62FA64AD-ACA9-4D43-A545-BCD188F328B3}" srcOrd="0" destOrd="0" presId="urn:microsoft.com/office/officeart/2005/8/layout/cycle5"/>
    <dgm:cxn modelId="{DCB9AF41-3E84-4A76-961B-4950AC4456EA}" type="presParOf" srcId="{7C56D8E5-7AAF-4454-B52F-BE86DD065AB8}" destId="{38C42052-4CF3-4F79-A5C3-6CFCAD6C3B1B}" srcOrd="1" destOrd="0" presId="urn:microsoft.com/office/officeart/2005/8/layout/cycle5"/>
    <dgm:cxn modelId="{8D3DFEA0-5FBF-4981-B658-B129F0F01207}" type="presParOf" srcId="{7C56D8E5-7AAF-4454-B52F-BE86DD065AB8}" destId="{3EE43039-8327-4398-B938-A3422D929A32}" srcOrd="2" destOrd="0" presId="urn:microsoft.com/office/officeart/2005/8/layout/cycle5"/>
    <dgm:cxn modelId="{D86360D1-E54E-490E-AA4A-C67112CC5769}" type="presParOf" srcId="{7C56D8E5-7AAF-4454-B52F-BE86DD065AB8}" destId="{A23A5968-F754-477C-96BF-3A4041052B50}" srcOrd="3" destOrd="0" presId="urn:microsoft.com/office/officeart/2005/8/layout/cycle5"/>
    <dgm:cxn modelId="{9C22D7BF-6D41-45EA-9932-9CEFF1504DB7}" type="presParOf" srcId="{7C56D8E5-7AAF-4454-B52F-BE86DD065AB8}" destId="{01CF56D9-7C9C-4002-9D67-F10E5336A2A5}" srcOrd="4" destOrd="0" presId="urn:microsoft.com/office/officeart/2005/8/layout/cycle5"/>
    <dgm:cxn modelId="{AB2917BC-E805-4F9B-970E-FB71F90568C0}" type="presParOf" srcId="{7C56D8E5-7AAF-4454-B52F-BE86DD065AB8}" destId="{323DBD60-A711-4641-9A2D-14542586ADA4}" srcOrd="5" destOrd="0" presId="urn:microsoft.com/office/officeart/2005/8/layout/cycle5"/>
    <dgm:cxn modelId="{6B2B0E1C-A9E5-4068-8DD9-4ED0D65CF3BA}" type="presParOf" srcId="{7C56D8E5-7AAF-4454-B52F-BE86DD065AB8}" destId="{4826B3CD-4509-4428-AF09-8F4E1E309453}" srcOrd="6" destOrd="0" presId="urn:microsoft.com/office/officeart/2005/8/layout/cycle5"/>
    <dgm:cxn modelId="{C3B5CBB6-C311-4DB1-A70F-E15B7CE539DE}" type="presParOf" srcId="{7C56D8E5-7AAF-4454-B52F-BE86DD065AB8}" destId="{08081E0A-3C2E-477C-B1DF-4FE9E4A3F0D5}" srcOrd="7" destOrd="0" presId="urn:microsoft.com/office/officeart/2005/8/layout/cycle5"/>
    <dgm:cxn modelId="{91C93136-290E-4040-9821-5B7F973B98E9}" type="presParOf" srcId="{7C56D8E5-7AAF-4454-B52F-BE86DD065AB8}" destId="{2CFA79D0-8521-4869-9F95-371304BB13F6}" srcOrd="8" destOrd="0" presId="urn:microsoft.com/office/officeart/2005/8/layout/cycle5"/>
    <dgm:cxn modelId="{AA123158-415C-4CEC-A058-5EBEF7ECF0F1}" type="presParOf" srcId="{7C56D8E5-7AAF-4454-B52F-BE86DD065AB8}" destId="{C21A91C0-8270-4913-854B-4442FE7A18E2}" srcOrd="9" destOrd="0" presId="urn:microsoft.com/office/officeart/2005/8/layout/cycle5"/>
    <dgm:cxn modelId="{01658917-8CE0-4765-ADAB-2E798415318E}" type="presParOf" srcId="{7C56D8E5-7AAF-4454-B52F-BE86DD065AB8}" destId="{6FB78FAF-7E5C-4F77-BC1F-66EDDBA1E05B}" srcOrd="10" destOrd="0" presId="urn:microsoft.com/office/officeart/2005/8/layout/cycle5"/>
    <dgm:cxn modelId="{E3358AEB-913F-4463-8097-F841BE386991}" type="presParOf" srcId="{7C56D8E5-7AAF-4454-B52F-BE86DD065AB8}" destId="{F16C39CC-310F-4682-B8BB-3869501C4FD8}" srcOrd="11" destOrd="0" presId="urn:microsoft.com/office/officeart/2005/8/layout/cycle5"/>
    <dgm:cxn modelId="{0FC23042-E7D8-4DC4-8229-F6C0AF30B56D}" type="presParOf" srcId="{7C56D8E5-7AAF-4454-B52F-BE86DD065AB8}" destId="{07C97C49-E33C-4F92-AF7E-D134A0D75396}" srcOrd="12" destOrd="0" presId="urn:microsoft.com/office/officeart/2005/8/layout/cycle5"/>
    <dgm:cxn modelId="{019752A7-42E0-4912-89EA-7E02098D2C14}" type="presParOf" srcId="{7C56D8E5-7AAF-4454-B52F-BE86DD065AB8}" destId="{5EBBA222-64E7-4ADF-B998-EE2A812050A1}" srcOrd="13" destOrd="0" presId="urn:microsoft.com/office/officeart/2005/8/layout/cycle5"/>
    <dgm:cxn modelId="{048A42C2-7714-4A9E-8324-B2AE95E2FF03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C4A0CCD-2C78-46A5-BF2E-F949A8507908}" type="presOf" srcId="{1F3E3202-C587-4F6D-B55B-23B9D7CC959F}" destId="{1200162D-9483-4056-9A48-10F5214DB147}" srcOrd="0" destOrd="0" presId="urn:microsoft.com/office/officeart/2005/8/layout/cycle7"/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33A04C60-4802-4621-81BA-783AFC801FBF}" type="presOf" srcId="{BD1C339B-6032-4B74-91A8-A03DD38DFFFF}" destId="{EB667C74-2EFA-49AB-8281-FBA8ECFD6266}" srcOrd="0" destOrd="0" presId="urn:microsoft.com/office/officeart/2005/8/layout/cycle7"/>
    <dgm:cxn modelId="{4DA322D2-E0C4-45B3-AB97-26C8FF001472}" type="presOf" srcId="{7D4C5393-4D18-40A7-9ECC-8A4FBD0B9CB3}" destId="{5DC940C0-3402-4DAF-BAB5-B3E5CEFFA59C}" srcOrd="0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000BE882-C0F1-4BE7-A8A9-4DEA964C5591}" type="presOf" srcId="{8355B68D-5BE3-4FAC-8536-E0B3E7AB6294}" destId="{2A7EDFBE-AEEE-4219-A57B-514D0AA7DC7A}" srcOrd="0" destOrd="0" presId="urn:microsoft.com/office/officeart/2005/8/layout/cycle7"/>
    <dgm:cxn modelId="{AC3963CB-6327-4A68-856A-85284C2BED43}" type="presOf" srcId="{1F3E3202-C587-4F6D-B55B-23B9D7CC959F}" destId="{8B01F3B4-CE21-4577-B0E7-BE13AF8CD744}" srcOrd="1" destOrd="0" presId="urn:microsoft.com/office/officeart/2005/8/layout/cycle7"/>
    <dgm:cxn modelId="{8FE57CC3-4C4B-47A1-8474-77A60B5F420B}" type="presOf" srcId="{7D4C5393-4D18-40A7-9ECC-8A4FBD0B9CB3}" destId="{0632D585-E54E-4F35-AB74-6612F27CC668}" srcOrd="1" destOrd="0" presId="urn:microsoft.com/office/officeart/2005/8/layout/cycle7"/>
    <dgm:cxn modelId="{7DBF1B09-A092-446D-B871-6592B22FDE19}" type="presOf" srcId="{95F52285-D8ED-494B-9993-2AF00D9031D3}" destId="{07CDA564-4107-44CD-8400-80E4692B6D54}" srcOrd="0" destOrd="0" presId="urn:microsoft.com/office/officeart/2005/8/layout/cycle7"/>
    <dgm:cxn modelId="{E9AC3894-1941-42C2-900B-F8BEB740233A}" type="presOf" srcId="{29936752-86D7-454D-8B94-355F360E0177}" destId="{86BC7C02-BCDB-4A8A-B601-FEA78AD9A4E0}" srcOrd="1" destOrd="0" presId="urn:microsoft.com/office/officeart/2005/8/layout/cycle7"/>
    <dgm:cxn modelId="{281357B7-5ACC-4B3F-B4DA-BA0E5C15312C}" type="presOf" srcId="{8C4E1149-8DE3-49E8-B7BE-4FA7872BD3C5}" destId="{67226175-0747-4C44-B2BA-A23ACBFEDF79}" srcOrd="0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D4A0A55C-A8CB-40F1-9534-D9EAF6826C9C}" type="presOf" srcId="{29936752-86D7-454D-8B94-355F360E0177}" destId="{5293EE3F-9E98-4EA6-B0B8-0AEA701E48BC}" srcOrd="0" destOrd="0" presId="urn:microsoft.com/office/officeart/2005/8/layout/cycle7"/>
    <dgm:cxn modelId="{DDC00F59-DB00-48A1-A688-C9A9597E854A}" type="presParOf" srcId="{07CDA564-4107-44CD-8400-80E4692B6D54}" destId="{EB667C74-2EFA-49AB-8281-FBA8ECFD6266}" srcOrd="0" destOrd="0" presId="urn:microsoft.com/office/officeart/2005/8/layout/cycle7"/>
    <dgm:cxn modelId="{E34BDB38-2952-4882-8F5C-ABF1B5F46B15}" type="presParOf" srcId="{07CDA564-4107-44CD-8400-80E4692B6D54}" destId="{1200162D-9483-4056-9A48-10F5214DB147}" srcOrd="1" destOrd="0" presId="urn:microsoft.com/office/officeart/2005/8/layout/cycle7"/>
    <dgm:cxn modelId="{58D99F81-1942-4933-A528-F5F37BB69EB1}" type="presParOf" srcId="{1200162D-9483-4056-9A48-10F5214DB147}" destId="{8B01F3B4-CE21-4577-B0E7-BE13AF8CD744}" srcOrd="0" destOrd="0" presId="urn:microsoft.com/office/officeart/2005/8/layout/cycle7"/>
    <dgm:cxn modelId="{25B5CAFE-CA3E-494D-B4B4-3A7D6176284F}" type="presParOf" srcId="{07CDA564-4107-44CD-8400-80E4692B6D54}" destId="{67226175-0747-4C44-B2BA-A23ACBFEDF79}" srcOrd="2" destOrd="0" presId="urn:microsoft.com/office/officeart/2005/8/layout/cycle7"/>
    <dgm:cxn modelId="{FFE6BA73-67AD-4475-A2C1-0F91144CA65E}" type="presParOf" srcId="{07CDA564-4107-44CD-8400-80E4692B6D54}" destId="{5DC940C0-3402-4DAF-BAB5-B3E5CEFFA59C}" srcOrd="3" destOrd="0" presId="urn:microsoft.com/office/officeart/2005/8/layout/cycle7"/>
    <dgm:cxn modelId="{4AEB9067-01CE-4441-AA75-2B076E2DBB71}" type="presParOf" srcId="{5DC940C0-3402-4DAF-BAB5-B3E5CEFFA59C}" destId="{0632D585-E54E-4F35-AB74-6612F27CC668}" srcOrd="0" destOrd="0" presId="urn:microsoft.com/office/officeart/2005/8/layout/cycle7"/>
    <dgm:cxn modelId="{DFAFC9C6-7C67-4926-AE60-0074E01A5E7B}" type="presParOf" srcId="{07CDA564-4107-44CD-8400-80E4692B6D54}" destId="{2A7EDFBE-AEEE-4219-A57B-514D0AA7DC7A}" srcOrd="4" destOrd="0" presId="urn:microsoft.com/office/officeart/2005/8/layout/cycle7"/>
    <dgm:cxn modelId="{22410C14-0BD2-43D9-B1F4-FCF5BFFADD9F}" type="presParOf" srcId="{07CDA564-4107-44CD-8400-80E4692B6D54}" destId="{5293EE3F-9E98-4EA6-B0B8-0AEA701E48BC}" srcOrd="5" destOrd="0" presId="urn:microsoft.com/office/officeart/2005/8/layout/cycle7"/>
    <dgm:cxn modelId="{DC691B92-E2DB-456D-8F3B-1FA971E46237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 custLinFactNeighborX="-119" custLinFactNeighborY="28446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 custLinFactNeighborX="-10894" custLinFactNeighborY="-30855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F447141-23D5-4B59-80EB-FBFEC76FF0C7}" type="presOf" srcId="{7D4C5393-4D18-40A7-9ECC-8A4FBD0B9CB3}" destId="{5DC940C0-3402-4DAF-BAB5-B3E5CEFFA59C}" srcOrd="0" destOrd="0" presId="urn:microsoft.com/office/officeart/2005/8/layout/cycle7"/>
    <dgm:cxn modelId="{8CBAD39A-3ED9-48DF-AB60-EA5ED950B911}" type="presOf" srcId="{8355B68D-5BE3-4FAC-8536-E0B3E7AB6294}" destId="{2A7EDFBE-AEEE-4219-A57B-514D0AA7DC7A}" srcOrd="0" destOrd="0" presId="urn:microsoft.com/office/officeart/2005/8/layout/cycle7"/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CAE203A4-DCA9-4C1A-AFC0-577E87D334C3}" type="presOf" srcId="{BD1C339B-6032-4B74-91A8-A03DD38DFFFF}" destId="{EB667C74-2EFA-49AB-8281-FBA8ECFD6266}" srcOrd="0" destOrd="0" presId="urn:microsoft.com/office/officeart/2005/8/layout/cycle7"/>
    <dgm:cxn modelId="{A034A54B-6ED0-4D69-9AF3-633238C9F61F}" type="presOf" srcId="{1F3E3202-C587-4F6D-B55B-23B9D7CC959F}" destId="{8B01F3B4-CE21-4577-B0E7-BE13AF8CD744}" srcOrd="1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8FC5C099-5626-4798-95AA-0A6E14E3F992}" type="presOf" srcId="{8C4E1149-8DE3-49E8-B7BE-4FA7872BD3C5}" destId="{67226175-0747-4C44-B2BA-A23ACBFEDF79}" srcOrd="0" destOrd="0" presId="urn:microsoft.com/office/officeart/2005/8/layout/cycle7"/>
    <dgm:cxn modelId="{93121F50-758F-4F92-85F4-39BD9FFDCB05}" type="presOf" srcId="{7D4C5393-4D18-40A7-9ECC-8A4FBD0B9CB3}" destId="{0632D585-E54E-4F35-AB74-6612F27CC668}" srcOrd="1" destOrd="0" presId="urn:microsoft.com/office/officeart/2005/8/layout/cycle7"/>
    <dgm:cxn modelId="{0F7A7D2C-EE68-42F7-B0C6-DE22E6A00F98}" type="presOf" srcId="{1F3E3202-C587-4F6D-B55B-23B9D7CC959F}" destId="{1200162D-9483-4056-9A48-10F5214DB147}" srcOrd="0" destOrd="0" presId="urn:microsoft.com/office/officeart/2005/8/layout/cycle7"/>
    <dgm:cxn modelId="{69E2EC64-989D-4EF0-ADFC-83FCBB5B70CA}" type="presOf" srcId="{95F52285-D8ED-494B-9993-2AF00D9031D3}" destId="{07CDA564-4107-44CD-8400-80E4692B6D54}" srcOrd="0" destOrd="0" presId="urn:microsoft.com/office/officeart/2005/8/layout/cycle7"/>
    <dgm:cxn modelId="{48FD6DCE-D432-41EC-9361-EEC76E223A12}" type="presOf" srcId="{29936752-86D7-454D-8B94-355F360E0177}" destId="{86BC7C02-BCDB-4A8A-B601-FEA78AD9A4E0}" srcOrd="1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605024AF-7601-440D-ADC8-436BF248908E}" type="presOf" srcId="{29936752-86D7-454D-8B94-355F360E0177}" destId="{5293EE3F-9E98-4EA6-B0B8-0AEA701E48BC}" srcOrd="0" destOrd="0" presId="urn:microsoft.com/office/officeart/2005/8/layout/cycle7"/>
    <dgm:cxn modelId="{476D690B-6DD4-4AB3-B032-A89FCA8880F5}" type="presParOf" srcId="{07CDA564-4107-44CD-8400-80E4692B6D54}" destId="{EB667C74-2EFA-49AB-8281-FBA8ECFD6266}" srcOrd="0" destOrd="0" presId="urn:microsoft.com/office/officeart/2005/8/layout/cycle7"/>
    <dgm:cxn modelId="{8C69A946-549D-4B6D-8A6E-706B1BD22E2C}" type="presParOf" srcId="{07CDA564-4107-44CD-8400-80E4692B6D54}" destId="{1200162D-9483-4056-9A48-10F5214DB147}" srcOrd="1" destOrd="0" presId="urn:microsoft.com/office/officeart/2005/8/layout/cycle7"/>
    <dgm:cxn modelId="{54271D2B-9285-494E-A107-9573FF975490}" type="presParOf" srcId="{1200162D-9483-4056-9A48-10F5214DB147}" destId="{8B01F3B4-CE21-4577-B0E7-BE13AF8CD744}" srcOrd="0" destOrd="0" presId="urn:microsoft.com/office/officeart/2005/8/layout/cycle7"/>
    <dgm:cxn modelId="{9A46F414-A3FD-4C15-B3DD-685E743D64DC}" type="presParOf" srcId="{07CDA564-4107-44CD-8400-80E4692B6D54}" destId="{67226175-0747-4C44-B2BA-A23ACBFEDF79}" srcOrd="2" destOrd="0" presId="urn:microsoft.com/office/officeart/2005/8/layout/cycle7"/>
    <dgm:cxn modelId="{AA61B15D-496A-4708-B88F-02CAAF5C1DF8}" type="presParOf" srcId="{07CDA564-4107-44CD-8400-80E4692B6D54}" destId="{5DC940C0-3402-4DAF-BAB5-B3E5CEFFA59C}" srcOrd="3" destOrd="0" presId="urn:microsoft.com/office/officeart/2005/8/layout/cycle7"/>
    <dgm:cxn modelId="{F3A11BC8-C83E-44DD-B87A-EF101AFAA706}" type="presParOf" srcId="{5DC940C0-3402-4DAF-BAB5-B3E5CEFFA59C}" destId="{0632D585-E54E-4F35-AB74-6612F27CC668}" srcOrd="0" destOrd="0" presId="urn:microsoft.com/office/officeart/2005/8/layout/cycle7"/>
    <dgm:cxn modelId="{BE155A18-CDF0-47EE-9936-90171A49F5B4}" type="presParOf" srcId="{07CDA564-4107-44CD-8400-80E4692B6D54}" destId="{2A7EDFBE-AEEE-4219-A57B-514D0AA7DC7A}" srcOrd="4" destOrd="0" presId="urn:microsoft.com/office/officeart/2005/8/layout/cycle7"/>
    <dgm:cxn modelId="{F3AE6B9F-1042-4222-BC25-7F5A5B251F3C}" type="presParOf" srcId="{07CDA564-4107-44CD-8400-80E4692B6D54}" destId="{5293EE3F-9E98-4EA6-B0B8-0AEA701E48BC}" srcOrd="5" destOrd="0" presId="urn:microsoft.com/office/officeart/2005/8/layout/cycle7"/>
    <dgm:cxn modelId="{C7EC0640-EB5C-4568-9B2C-9C451BA19115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BF2A0501-C915-44B8-8AEE-9631FD2B224B}" type="presOf" srcId="{399B2E50-6139-4590-B5B9-01B4FC31AD08}" destId="{2CFA79D0-8521-4869-9F95-371304BB13F6}" srcOrd="0" destOrd="0" presId="urn:microsoft.com/office/officeart/2005/8/layout/cycle5"/>
    <dgm:cxn modelId="{D74A5B17-39D3-4E54-8C38-3897DBE88908}" type="presOf" srcId="{DE37101A-AA2E-4C5A-9E5D-F5D4B70ADBD8}" destId="{7C56D8E5-7AAF-4454-B52F-BE86DD065AB8}" srcOrd="0" destOrd="0" presId="urn:microsoft.com/office/officeart/2005/8/layout/cycle5"/>
    <dgm:cxn modelId="{67AAE969-9922-43F7-83E0-E6403F198818}" type="presOf" srcId="{00078E2F-5866-42BF-90D0-7E71C42617E6}" destId="{62FA64AD-ACA9-4D43-A545-BCD188F328B3}" srcOrd="0" destOrd="0" presId="urn:microsoft.com/office/officeart/2005/8/layout/cycle5"/>
    <dgm:cxn modelId="{168A989C-BDCE-43CB-8572-18D51ED0CEB2}" type="presOf" srcId="{0DC878A5-8F91-412F-B622-7F636C183F11}" destId="{F16C39CC-310F-4682-B8BB-3869501C4FD8}" srcOrd="0" destOrd="0" presId="urn:microsoft.com/office/officeart/2005/8/layout/cycle5"/>
    <dgm:cxn modelId="{70E6CA5C-C112-43D0-B6A6-0EED3FB61C4C}" type="presOf" srcId="{430C2BDC-E4F4-4E9B-8627-B7407A5FBAC0}" destId="{C21A91C0-8270-4913-854B-4442FE7A18E2}" srcOrd="0" destOrd="0" presId="urn:microsoft.com/office/officeart/2005/8/layout/cycle5"/>
    <dgm:cxn modelId="{C37AF094-2D2C-44AC-A698-CC43E78EB736}" type="presOf" srcId="{C392DAD6-06A2-46ED-A68D-6170950BF9EE}" destId="{DFE679E7-9FBE-470A-9029-251B99977562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C1A21AEC-BB3F-471E-8545-91F0D9FC30F3}" type="presOf" srcId="{DA040DDB-AC91-4E5A-824E-5BB61BD12BF3}" destId="{3EE43039-8327-4398-B938-A3422D929A32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6433074D-5D1C-4669-A450-626A80D29147}" type="presOf" srcId="{4E7A9379-D360-4A79-803C-40EBD9D77569}" destId="{4826B3CD-4509-4428-AF09-8F4E1E309453}" srcOrd="0" destOrd="0" presId="urn:microsoft.com/office/officeart/2005/8/layout/cycle5"/>
    <dgm:cxn modelId="{04B4A96B-B20D-430F-8878-E2D95FE5A320}" type="presOf" srcId="{9591654D-5C55-4BE9-A190-6EA4CF43D21E}" destId="{A23A5968-F754-477C-96BF-3A4041052B50}" srcOrd="0" destOrd="0" presId="urn:microsoft.com/office/officeart/2005/8/layout/cycle5"/>
    <dgm:cxn modelId="{ABF7F72E-BC5D-4667-A488-55A86287BA55}" type="presOf" srcId="{69EA4A59-17BA-4CC7-BE74-0BEF2F90237B}" destId="{323DBD60-A711-4641-9A2D-14542586ADA4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F9679641-B38D-45F2-8552-29C6306857AB}" type="presOf" srcId="{AF684ED7-27D5-40C3-AA25-DA49B5C652A7}" destId="{07C97C49-E33C-4F92-AF7E-D134A0D75396}" srcOrd="0" destOrd="0" presId="urn:microsoft.com/office/officeart/2005/8/layout/cycle5"/>
    <dgm:cxn modelId="{CCE9EED8-C389-4254-9D10-75FFB6E1F67E}" type="presParOf" srcId="{7C56D8E5-7AAF-4454-B52F-BE86DD065AB8}" destId="{62FA64AD-ACA9-4D43-A545-BCD188F328B3}" srcOrd="0" destOrd="0" presId="urn:microsoft.com/office/officeart/2005/8/layout/cycle5"/>
    <dgm:cxn modelId="{255866FA-E35C-4B27-A05D-057FB3D19254}" type="presParOf" srcId="{7C56D8E5-7AAF-4454-B52F-BE86DD065AB8}" destId="{38C42052-4CF3-4F79-A5C3-6CFCAD6C3B1B}" srcOrd="1" destOrd="0" presId="urn:microsoft.com/office/officeart/2005/8/layout/cycle5"/>
    <dgm:cxn modelId="{5AFADB14-4305-4A5A-A6D2-7A60221084E4}" type="presParOf" srcId="{7C56D8E5-7AAF-4454-B52F-BE86DD065AB8}" destId="{3EE43039-8327-4398-B938-A3422D929A32}" srcOrd="2" destOrd="0" presId="urn:microsoft.com/office/officeart/2005/8/layout/cycle5"/>
    <dgm:cxn modelId="{5FA81293-5C84-408E-82F5-4A195F03AED6}" type="presParOf" srcId="{7C56D8E5-7AAF-4454-B52F-BE86DD065AB8}" destId="{A23A5968-F754-477C-96BF-3A4041052B50}" srcOrd="3" destOrd="0" presId="urn:microsoft.com/office/officeart/2005/8/layout/cycle5"/>
    <dgm:cxn modelId="{29C773B2-CA59-4EBE-8C6D-D5601D723383}" type="presParOf" srcId="{7C56D8E5-7AAF-4454-B52F-BE86DD065AB8}" destId="{01CF56D9-7C9C-4002-9D67-F10E5336A2A5}" srcOrd="4" destOrd="0" presId="urn:microsoft.com/office/officeart/2005/8/layout/cycle5"/>
    <dgm:cxn modelId="{6631860B-394E-4644-9736-E6B621905ADC}" type="presParOf" srcId="{7C56D8E5-7AAF-4454-B52F-BE86DD065AB8}" destId="{323DBD60-A711-4641-9A2D-14542586ADA4}" srcOrd="5" destOrd="0" presId="urn:microsoft.com/office/officeart/2005/8/layout/cycle5"/>
    <dgm:cxn modelId="{E30A6F03-4418-409C-814E-78BC50C9AAAD}" type="presParOf" srcId="{7C56D8E5-7AAF-4454-B52F-BE86DD065AB8}" destId="{4826B3CD-4509-4428-AF09-8F4E1E309453}" srcOrd="6" destOrd="0" presId="urn:microsoft.com/office/officeart/2005/8/layout/cycle5"/>
    <dgm:cxn modelId="{93254A5B-939E-4C3A-A4A8-9158B87C2B2A}" type="presParOf" srcId="{7C56D8E5-7AAF-4454-B52F-BE86DD065AB8}" destId="{08081E0A-3C2E-477C-B1DF-4FE9E4A3F0D5}" srcOrd="7" destOrd="0" presId="urn:microsoft.com/office/officeart/2005/8/layout/cycle5"/>
    <dgm:cxn modelId="{92486CED-030E-4A27-A6D0-DF2B682F1FE6}" type="presParOf" srcId="{7C56D8E5-7AAF-4454-B52F-BE86DD065AB8}" destId="{2CFA79D0-8521-4869-9F95-371304BB13F6}" srcOrd="8" destOrd="0" presId="urn:microsoft.com/office/officeart/2005/8/layout/cycle5"/>
    <dgm:cxn modelId="{747251EF-B7C3-4A65-8B1D-C8C3CBB13FA3}" type="presParOf" srcId="{7C56D8E5-7AAF-4454-B52F-BE86DD065AB8}" destId="{C21A91C0-8270-4913-854B-4442FE7A18E2}" srcOrd="9" destOrd="0" presId="urn:microsoft.com/office/officeart/2005/8/layout/cycle5"/>
    <dgm:cxn modelId="{436F2559-8FD5-458D-A451-4BE5378F4AC2}" type="presParOf" srcId="{7C56D8E5-7AAF-4454-B52F-BE86DD065AB8}" destId="{6FB78FAF-7E5C-4F77-BC1F-66EDDBA1E05B}" srcOrd="10" destOrd="0" presId="urn:microsoft.com/office/officeart/2005/8/layout/cycle5"/>
    <dgm:cxn modelId="{5AE084BA-C328-4A99-B023-BA012F5DF089}" type="presParOf" srcId="{7C56D8E5-7AAF-4454-B52F-BE86DD065AB8}" destId="{F16C39CC-310F-4682-B8BB-3869501C4FD8}" srcOrd="11" destOrd="0" presId="urn:microsoft.com/office/officeart/2005/8/layout/cycle5"/>
    <dgm:cxn modelId="{140ABE2A-FF78-4110-873F-634D4BC556BB}" type="presParOf" srcId="{7C56D8E5-7AAF-4454-B52F-BE86DD065AB8}" destId="{07C97C49-E33C-4F92-AF7E-D134A0D75396}" srcOrd="12" destOrd="0" presId="urn:microsoft.com/office/officeart/2005/8/layout/cycle5"/>
    <dgm:cxn modelId="{088EA821-772D-4F86-B7C5-72BB9B68D3C6}" type="presParOf" srcId="{7C56D8E5-7AAF-4454-B52F-BE86DD065AB8}" destId="{5EBBA222-64E7-4ADF-B998-EE2A812050A1}" srcOrd="13" destOrd="0" presId="urn:microsoft.com/office/officeart/2005/8/layout/cycle5"/>
    <dgm:cxn modelId="{A9BDE15A-6D54-47FB-80E3-983E88C53A02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2FFDD869-0B57-4B96-ACA3-870282E5BAE0}" type="presOf" srcId="{29936752-86D7-454D-8B94-355F360E0177}" destId="{5293EE3F-9E98-4EA6-B0B8-0AEA701E48BC}" srcOrd="0" destOrd="0" presId="urn:microsoft.com/office/officeart/2005/8/layout/cycle7"/>
    <dgm:cxn modelId="{E2577111-8403-4582-B4E3-B7D9B5B85A68}" type="presOf" srcId="{1F3E3202-C587-4F6D-B55B-23B9D7CC959F}" destId="{8B01F3B4-CE21-4577-B0E7-BE13AF8CD744}" srcOrd="1" destOrd="0" presId="urn:microsoft.com/office/officeart/2005/8/layout/cycle7"/>
    <dgm:cxn modelId="{C1D15A27-0957-4AB5-9051-9A0761BC9E63}" type="presOf" srcId="{8355B68D-5BE3-4FAC-8536-E0B3E7AB6294}" destId="{2A7EDFBE-AEEE-4219-A57B-514D0AA7DC7A}" srcOrd="0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8137823D-AB29-4EF5-8999-D42C3A7F7805}" type="presOf" srcId="{29936752-86D7-454D-8B94-355F360E0177}" destId="{86BC7C02-BCDB-4A8A-B601-FEA78AD9A4E0}" srcOrd="1" destOrd="0" presId="urn:microsoft.com/office/officeart/2005/8/layout/cycle7"/>
    <dgm:cxn modelId="{C7775E23-B527-40D2-ABD5-A6E34FC412A9}" type="presOf" srcId="{7D4C5393-4D18-40A7-9ECC-8A4FBD0B9CB3}" destId="{5DC940C0-3402-4DAF-BAB5-B3E5CEFFA59C}" srcOrd="0" destOrd="0" presId="urn:microsoft.com/office/officeart/2005/8/layout/cycle7"/>
    <dgm:cxn modelId="{163D114D-E43F-4F59-954C-DD82123CDC4B}" type="presOf" srcId="{1F3E3202-C587-4F6D-B55B-23B9D7CC959F}" destId="{1200162D-9483-4056-9A48-10F5214DB147}" srcOrd="0" destOrd="0" presId="urn:microsoft.com/office/officeart/2005/8/layout/cycle7"/>
    <dgm:cxn modelId="{5304AFCF-25F8-4A3E-8695-9813F13BAEA5}" type="presOf" srcId="{95F52285-D8ED-494B-9993-2AF00D9031D3}" destId="{07CDA564-4107-44CD-8400-80E4692B6D54}" srcOrd="0" destOrd="0" presId="urn:microsoft.com/office/officeart/2005/8/layout/cycle7"/>
    <dgm:cxn modelId="{4354A9B4-125D-475A-A9B2-579CCC109A9E}" type="presOf" srcId="{BD1C339B-6032-4B74-91A8-A03DD38DFFFF}" destId="{EB667C74-2EFA-49AB-8281-FBA8ECFD6266}" srcOrd="0" destOrd="0" presId="urn:microsoft.com/office/officeart/2005/8/layout/cycle7"/>
    <dgm:cxn modelId="{513599AB-D7C1-464E-8237-35BB1385F467}" type="presOf" srcId="{8C4E1149-8DE3-49E8-B7BE-4FA7872BD3C5}" destId="{67226175-0747-4C44-B2BA-A23ACBFEDF79}" srcOrd="0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029BA6F3-AA89-448D-BC95-8B21CD29D74B}" type="presOf" srcId="{7D4C5393-4D18-40A7-9ECC-8A4FBD0B9CB3}" destId="{0632D585-E54E-4F35-AB74-6612F27CC668}" srcOrd="1" destOrd="0" presId="urn:microsoft.com/office/officeart/2005/8/layout/cycle7"/>
    <dgm:cxn modelId="{3750A99A-83A1-41FE-ABAA-2577552DAF77}" type="presParOf" srcId="{07CDA564-4107-44CD-8400-80E4692B6D54}" destId="{EB667C74-2EFA-49AB-8281-FBA8ECFD6266}" srcOrd="0" destOrd="0" presId="urn:microsoft.com/office/officeart/2005/8/layout/cycle7"/>
    <dgm:cxn modelId="{061D5F3D-8197-4E75-B9E3-01F11CB757E1}" type="presParOf" srcId="{07CDA564-4107-44CD-8400-80E4692B6D54}" destId="{1200162D-9483-4056-9A48-10F5214DB147}" srcOrd="1" destOrd="0" presId="urn:microsoft.com/office/officeart/2005/8/layout/cycle7"/>
    <dgm:cxn modelId="{BE7916A8-89F6-431C-A497-27C5F4A661BF}" type="presParOf" srcId="{1200162D-9483-4056-9A48-10F5214DB147}" destId="{8B01F3B4-CE21-4577-B0E7-BE13AF8CD744}" srcOrd="0" destOrd="0" presId="urn:microsoft.com/office/officeart/2005/8/layout/cycle7"/>
    <dgm:cxn modelId="{81C82166-1FF9-42D5-A592-A409DD0ED08A}" type="presParOf" srcId="{07CDA564-4107-44CD-8400-80E4692B6D54}" destId="{67226175-0747-4C44-B2BA-A23ACBFEDF79}" srcOrd="2" destOrd="0" presId="urn:microsoft.com/office/officeart/2005/8/layout/cycle7"/>
    <dgm:cxn modelId="{E09A7EBC-EB70-4841-AC58-6470E143ED57}" type="presParOf" srcId="{07CDA564-4107-44CD-8400-80E4692B6D54}" destId="{5DC940C0-3402-4DAF-BAB5-B3E5CEFFA59C}" srcOrd="3" destOrd="0" presId="urn:microsoft.com/office/officeart/2005/8/layout/cycle7"/>
    <dgm:cxn modelId="{6B099BF6-CF15-4E70-B22E-4850BF7D473F}" type="presParOf" srcId="{5DC940C0-3402-4DAF-BAB5-B3E5CEFFA59C}" destId="{0632D585-E54E-4F35-AB74-6612F27CC668}" srcOrd="0" destOrd="0" presId="urn:microsoft.com/office/officeart/2005/8/layout/cycle7"/>
    <dgm:cxn modelId="{5B4DD2D0-5E00-4E98-BC96-74CAB4AE57AC}" type="presParOf" srcId="{07CDA564-4107-44CD-8400-80E4692B6D54}" destId="{2A7EDFBE-AEEE-4219-A57B-514D0AA7DC7A}" srcOrd="4" destOrd="0" presId="urn:microsoft.com/office/officeart/2005/8/layout/cycle7"/>
    <dgm:cxn modelId="{4C883805-5754-4C39-AE2C-F71D2AA07D08}" type="presParOf" srcId="{07CDA564-4107-44CD-8400-80E4692B6D54}" destId="{5293EE3F-9E98-4EA6-B0B8-0AEA701E48BC}" srcOrd="5" destOrd="0" presId="urn:microsoft.com/office/officeart/2005/8/layout/cycle7"/>
    <dgm:cxn modelId="{5459125B-0CAC-4AA0-8AEB-EEB960ADA95A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BDE04E9-DD2C-432C-AF79-AC4D393428E1}" type="presOf" srcId="{4E7A9379-D360-4A79-803C-40EBD9D77569}" destId="{4826B3CD-4509-4428-AF09-8F4E1E309453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200B8B41-3D10-4B6C-AC46-1D9CD8434EFE}" type="presOf" srcId="{AF684ED7-27D5-40C3-AA25-DA49B5C652A7}" destId="{07C97C49-E33C-4F92-AF7E-D134A0D75396}" srcOrd="0" destOrd="0" presId="urn:microsoft.com/office/officeart/2005/8/layout/cycle5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FF8E8EB0-53E4-4483-AEBF-1ABFDC07F71E}" type="presOf" srcId="{399B2E50-6139-4590-B5B9-01B4FC31AD08}" destId="{2CFA79D0-8521-4869-9F95-371304BB13F6}" srcOrd="0" destOrd="0" presId="urn:microsoft.com/office/officeart/2005/8/layout/cycle5"/>
    <dgm:cxn modelId="{39B60103-4A92-4C48-AD76-0EB32B9C1A5B}" type="presOf" srcId="{69EA4A59-17BA-4CC7-BE74-0BEF2F90237B}" destId="{323DBD60-A711-4641-9A2D-14542586ADA4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3C4ED865-071E-4C27-A6B1-CFC822C855A2}" type="presOf" srcId="{C392DAD6-06A2-46ED-A68D-6170950BF9EE}" destId="{DFE679E7-9FBE-470A-9029-251B99977562}" srcOrd="0" destOrd="0" presId="urn:microsoft.com/office/officeart/2005/8/layout/cycle5"/>
    <dgm:cxn modelId="{B3B6E10C-57A2-4713-A103-A7E7CF60A88B}" type="presOf" srcId="{430C2BDC-E4F4-4E9B-8627-B7407A5FBAC0}" destId="{C21A91C0-8270-4913-854B-4442FE7A18E2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54C3DAB4-133D-4A85-B8DB-C6982ADA2242}" type="presOf" srcId="{9591654D-5C55-4BE9-A190-6EA4CF43D21E}" destId="{A23A5968-F754-477C-96BF-3A4041052B50}" srcOrd="0" destOrd="0" presId="urn:microsoft.com/office/officeart/2005/8/layout/cycle5"/>
    <dgm:cxn modelId="{59CB24AB-4413-4180-BE8D-57D52AB5FCE5}" type="presOf" srcId="{DA040DDB-AC91-4E5A-824E-5BB61BD12BF3}" destId="{3EE43039-8327-4398-B938-A3422D929A32}" srcOrd="0" destOrd="0" presId="urn:microsoft.com/office/officeart/2005/8/layout/cycle5"/>
    <dgm:cxn modelId="{FFA1DD67-0B2B-4DA4-A92D-29B0AAECFB9A}" type="presOf" srcId="{DE37101A-AA2E-4C5A-9E5D-F5D4B70ADBD8}" destId="{7C56D8E5-7AAF-4454-B52F-BE86DD065AB8}" srcOrd="0" destOrd="0" presId="urn:microsoft.com/office/officeart/2005/8/layout/cycle5"/>
    <dgm:cxn modelId="{D34B050A-5ACC-4CDD-85A4-84B07660D554}" type="presOf" srcId="{00078E2F-5866-42BF-90D0-7E71C42617E6}" destId="{62FA64AD-ACA9-4D43-A545-BCD188F328B3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EA2B12B2-CC04-4C4F-B26F-830B3D2D2C28}" type="presOf" srcId="{0DC878A5-8F91-412F-B622-7F636C183F11}" destId="{F16C39CC-310F-4682-B8BB-3869501C4FD8}" srcOrd="0" destOrd="0" presId="urn:microsoft.com/office/officeart/2005/8/layout/cycle5"/>
    <dgm:cxn modelId="{56D1A505-819B-4143-9005-532EF44685C4}" type="presParOf" srcId="{7C56D8E5-7AAF-4454-B52F-BE86DD065AB8}" destId="{62FA64AD-ACA9-4D43-A545-BCD188F328B3}" srcOrd="0" destOrd="0" presId="urn:microsoft.com/office/officeart/2005/8/layout/cycle5"/>
    <dgm:cxn modelId="{E5D36C69-C8C3-460F-8650-AD653A42637E}" type="presParOf" srcId="{7C56D8E5-7AAF-4454-B52F-BE86DD065AB8}" destId="{38C42052-4CF3-4F79-A5C3-6CFCAD6C3B1B}" srcOrd="1" destOrd="0" presId="urn:microsoft.com/office/officeart/2005/8/layout/cycle5"/>
    <dgm:cxn modelId="{30E6E14F-90CF-4715-A0DD-AF46C38B7855}" type="presParOf" srcId="{7C56D8E5-7AAF-4454-B52F-BE86DD065AB8}" destId="{3EE43039-8327-4398-B938-A3422D929A32}" srcOrd="2" destOrd="0" presId="urn:microsoft.com/office/officeart/2005/8/layout/cycle5"/>
    <dgm:cxn modelId="{90F1DA1C-1529-4E49-90E0-2D61F1657FA3}" type="presParOf" srcId="{7C56D8E5-7AAF-4454-B52F-BE86DD065AB8}" destId="{A23A5968-F754-477C-96BF-3A4041052B50}" srcOrd="3" destOrd="0" presId="urn:microsoft.com/office/officeart/2005/8/layout/cycle5"/>
    <dgm:cxn modelId="{D9D9676D-1987-4EEE-9570-D838089AD4E7}" type="presParOf" srcId="{7C56D8E5-7AAF-4454-B52F-BE86DD065AB8}" destId="{01CF56D9-7C9C-4002-9D67-F10E5336A2A5}" srcOrd="4" destOrd="0" presId="urn:microsoft.com/office/officeart/2005/8/layout/cycle5"/>
    <dgm:cxn modelId="{E32D0882-7172-45EE-913B-9B211825B2B1}" type="presParOf" srcId="{7C56D8E5-7AAF-4454-B52F-BE86DD065AB8}" destId="{323DBD60-A711-4641-9A2D-14542586ADA4}" srcOrd="5" destOrd="0" presId="urn:microsoft.com/office/officeart/2005/8/layout/cycle5"/>
    <dgm:cxn modelId="{71E37317-8A4C-4F3A-B944-129293BBFAFE}" type="presParOf" srcId="{7C56D8E5-7AAF-4454-B52F-BE86DD065AB8}" destId="{4826B3CD-4509-4428-AF09-8F4E1E309453}" srcOrd="6" destOrd="0" presId="urn:microsoft.com/office/officeart/2005/8/layout/cycle5"/>
    <dgm:cxn modelId="{2CAE2025-27C6-4FEA-AE4D-2C32DAF620AD}" type="presParOf" srcId="{7C56D8E5-7AAF-4454-B52F-BE86DD065AB8}" destId="{08081E0A-3C2E-477C-B1DF-4FE9E4A3F0D5}" srcOrd="7" destOrd="0" presId="urn:microsoft.com/office/officeart/2005/8/layout/cycle5"/>
    <dgm:cxn modelId="{7C583FC2-20F4-4FD8-BFE0-488858111FA6}" type="presParOf" srcId="{7C56D8E5-7AAF-4454-B52F-BE86DD065AB8}" destId="{2CFA79D0-8521-4869-9F95-371304BB13F6}" srcOrd="8" destOrd="0" presId="urn:microsoft.com/office/officeart/2005/8/layout/cycle5"/>
    <dgm:cxn modelId="{181E6605-1BE4-4133-92BF-8DD8C5C2E300}" type="presParOf" srcId="{7C56D8E5-7AAF-4454-B52F-BE86DD065AB8}" destId="{C21A91C0-8270-4913-854B-4442FE7A18E2}" srcOrd="9" destOrd="0" presId="urn:microsoft.com/office/officeart/2005/8/layout/cycle5"/>
    <dgm:cxn modelId="{B9D1D75C-40E5-4724-ADE3-00354173FC89}" type="presParOf" srcId="{7C56D8E5-7AAF-4454-B52F-BE86DD065AB8}" destId="{6FB78FAF-7E5C-4F77-BC1F-66EDDBA1E05B}" srcOrd="10" destOrd="0" presId="urn:microsoft.com/office/officeart/2005/8/layout/cycle5"/>
    <dgm:cxn modelId="{7A6215BD-2DC0-4117-93D9-20DF4B09EC40}" type="presParOf" srcId="{7C56D8E5-7AAF-4454-B52F-BE86DD065AB8}" destId="{F16C39CC-310F-4682-B8BB-3869501C4FD8}" srcOrd="11" destOrd="0" presId="urn:microsoft.com/office/officeart/2005/8/layout/cycle5"/>
    <dgm:cxn modelId="{B9368207-8347-47B7-B504-A212232C9142}" type="presParOf" srcId="{7C56D8E5-7AAF-4454-B52F-BE86DD065AB8}" destId="{07C97C49-E33C-4F92-AF7E-D134A0D75396}" srcOrd="12" destOrd="0" presId="urn:microsoft.com/office/officeart/2005/8/layout/cycle5"/>
    <dgm:cxn modelId="{3A91C8FA-BC4F-45A1-9F68-E63032E2DE09}" type="presParOf" srcId="{7C56D8E5-7AAF-4454-B52F-BE86DD065AB8}" destId="{5EBBA222-64E7-4ADF-B998-EE2A812050A1}" srcOrd="13" destOrd="0" presId="urn:microsoft.com/office/officeart/2005/8/layout/cycle5"/>
    <dgm:cxn modelId="{59AF99CF-F0F8-4633-96B2-071D4A6D0FEA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B7726-141E-46E8-8002-A8AF9E00C09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Approval Conference</a:t>
          </a:r>
          <a:endParaRPr lang="en-US" sz="2900" kern="1200" dirty="0"/>
        </a:p>
      </dsp:txBody>
      <dsp:txXfrm>
        <a:off x="1727" y="1810385"/>
        <a:ext cx="2688282" cy="1810385"/>
      </dsp:txXfrm>
    </dsp:sp>
    <dsp:sp modelId="{D86C42DD-96FF-4AD4-8064-75835FF0D724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8A0EF-63A5-4DDE-8605-3DA173CF4BAE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Mid-Course Conference</a:t>
          </a:r>
          <a:endParaRPr lang="en-US" sz="2900" kern="1200" dirty="0"/>
        </a:p>
      </dsp:txBody>
      <dsp:txXfrm>
        <a:off x="2770658" y="1810385"/>
        <a:ext cx="2688282" cy="1810385"/>
      </dsp:txXfrm>
    </dsp:sp>
    <dsp:sp modelId="{6E97B4C6-C073-4DFA-9A8C-9CAB369FF57D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021C4-D5B1-4DEA-8783-E5880F38724F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End of the Year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Conference</a:t>
          </a:r>
          <a:endParaRPr lang="en-US" sz="2900" kern="1200" dirty="0"/>
        </a:p>
      </dsp:txBody>
      <dsp:txXfrm>
        <a:off x="5539589" y="1810385"/>
        <a:ext cx="2688282" cy="1810385"/>
      </dsp:txXfrm>
    </dsp:sp>
    <dsp:sp modelId="{3A133473-2BE7-4BC4-B16B-86E6F64C746E}">
      <dsp:nvSpPr>
        <dsp:cNvPr id="0" name=""/>
        <dsp:cNvSpPr/>
      </dsp:nvSpPr>
      <dsp:spPr>
        <a:xfrm>
          <a:off x="5943603" y="204293"/>
          <a:ext cx="1880254" cy="16416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56EE0-E92C-4EA6-B0BB-33BA59C186A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330332" y="500081"/>
          <a:ext cx="1753039" cy="82759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SLO Development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370732" y="540481"/>
        <a:ext cx="1672239" cy="746795"/>
      </dsp:txXfrm>
    </dsp:sp>
    <dsp:sp modelId="{3EE43039-8327-4398-B938-A3422D929A32}">
      <dsp:nvSpPr>
        <dsp:cNvPr id="0" name=""/>
        <dsp:cNvSpPr/>
      </dsp:nvSpPr>
      <dsp:spPr>
        <a:xfrm>
          <a:off x="593892" y="919322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608238" y="303248"/>
              </a:moveTo>
              <a:arcTo wR="1653755" hR="1653755" stAng="18315066" swAng="892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2917624" y="1625176"/>
          <a:ext cx="1785417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Preliminary Conference- SLO Approval</a:t>
          </a:r>
          <a:endParaRPr lang="en-US" sz="1500" kern="1200" dirty="0"/>
        </a:p>
      </dsp:txBody>
      <dsp:txXfrm>
        <a:off x="2958024" y="1665576"/>
        <a:ext cx="1704617" cy="746795"/>
      </dsp:txXfrm>
    </dsp:sp>
    <dsp:sp modelId="{323DBD60-A711-4641-9A2D-14542586ADA4}">
      <dsp:nvSpPr>
        <dsp:cNvPr id="0" name=""/>
        <dsp:cNvSpPr/>
      </dsp:nvSpPr>
      <dsp:spPr>
        <a:xfrm>
          <a:off x="597089" y="99337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3307383" y="1633215"/>
              </a:moveTo>
              <a:arcTo wR="1653755" hR="1653755" stAng="21557301" swAng="11083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2554341" y="3314460"/>
          <a:ext cx="1849766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Mid-Course Conference</a:t>
          </a:r>
          <a:endParaRPr lang="en-US" sz="1500" kern="1200" dirty="0"/>
        </a:p>
      </dsp:txBody>
      <dsp:txXfrm>
        <a:off x="2594741" y="3354860"/>
        <a:ext cx="1768966" cy="746795"/>
      </dsp:txXfrm>
    </dsp:sp>
    <dsp:sp modelId="{2CFA79D0-8521-4869-9F95-371304BB13F6}">
      <dsp:nvSpPr>
        <dsp:cNvPr id="0" name=""/>
        <dsp:cNvSpPr/>
      </dsp:nvSpPr>
      <dsp:spPr>
        <a:xfrm>
          <a:off x="648620" y="938222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040237" y="3261716"/>
              </a:moveTo>
              <a:arcTo wR="1653755" hR="1653755" stAng="4589101" swAng="12708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158381" y="3365122"/>
          <a:ext cx="1881876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Final Review and Score </a:t>
          </a:r>
          <a:endParaRPr lang="en-US" sz="1500" kern="1200" dirty="0"/>
        </a:p>
      </dsp:txBody>
      <dsp:txXfrm>
        <a:off x="198781" y="3405522"/>
        <a:ext cx="1801076" cy="746795"/>
      </dsp:txXfrm>
    </dsp:sp>
    <dsp:sp modelId="{F16C39CC-310F-4682-B8BB-3869501C4FD8}">
      <dsp:nvSpPr>
        <dsp:cNvPr id="0" name=""/>
        <dsp:cNvSpPr/>
      </dsp:nvSpPr>
      <dsp:spPr>
        <a:xfrm>
          <a:off x="639848" y="1046124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88989" y="2188933"/>
              </a:moveTo>
              <a:arcTo wR="1653755" hR="1653755" stAng="9667104" swAng="881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-283441" y="1853408"/>
          <a:ext cx="1896289" cy="82759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Summative Conference and Reflection</a:t>
          </a:r>
          <a:endParaRPr lang="en-US" sz="1500" kern="1200" dirty="0"/>
        </a:p>
      </dsp:txBody>
      <dsp:txXfrm>
        <a:off x="-243041" y="1893808"/>
        <a:ext cx="1815489" cy="746795"/>
      </dsp:txXfrm>
    </dsp:sp>
    <dsp:sp modelId="{DFE679E7-9FBE-470A-9029-251B99977562}">
      <dsp:nvSpPr>
        <dsp:cNvPr id="0" name=""/>
        <dsp:cNvSpPr/>
      </dsp:nvSpPr>
      <dsp:spPr>
        <a:xfrm>
          <a:off x="670513" y="852308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09308" y="848472"/>
              </a:moveTo>
              <a:arcTo wR="1653755" hR="1653755" stAng="12548386" swAng="10813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B7726-141E-46E8-8002-A8AF9E00C09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Approval Conference</a:t>
          </a:r>
          <a:endParaRPr lang="en-US" sz="2900" kern="1200" dirty="0"/>
        </a:p>
      </dsp:txBody>
      <dsp:txXfrm>
        <a:off x="1727" y="1810385"/>
        <a:ext cx="2688282" cy="1810385"/>
      </dsp:txXfrm>
    </dsp:sp>
    <dsp:sp modelId="{D86C42DD-96FF-4AD4-8064-75835FF0D724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8A0EF-63A5-4DDE-8605-3DA173CF4BAE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Mid-Course Conference</a:t>
          </a:r>
          <a:endParaRPr lang="en-US" sz="2900" kern="1200" dirty="0"/>
        </a:p>
      </dsp:txBody>
      <dsp:txXfrm>
        <a:off x="2770658" y="1810385"/>
        <a:ext cx="2688282" cy="1810385"/>
      </dsp:txXfrm>
    </dsp:sp>
    <dsp:sp modelId="{6E97B4C6-C073-4DFA-9A8C-9CAB369FF57D}">
      <dsp:nvSpPr>
        <dsp:cNvPr id="0" name=""/>
        <dsp:cNvSpPr/>
      </dsp:nvSpPr>
      <dsp:spPr>
        <a:xfrm>
          <a:off x="3124205" y="228604"/>
          <a:ext cx="1676413" cy="16073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021C4-D5B1-4DEA-8783-E5880F38724F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End of the Year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Conference</a:t>
          </a:r>
          <a:endParaRPr lang="en-US" sz="2900" kern="1200" dirty="0"/>
        </a:p>
      </dsp:txBody>
      <dsp:txXfrm>
        <a:off x="5539589" y="1810385"/>
        <a:ext cx="2688282" cy="1810385"/>
      </dsp:txXfrm>
    </dsp:sp>
    <dsp:sp modelId="{3A133473-2BE7-4BC4-B16B-86E6F64C746E}">
      <dsp:nvSpPr>
        <dsp:cNvPr id="0" name=""/>
        <dsp:cNvSpPr/>
      </dsp:nvSpPr>
      <dsp:spPr>
        <a:xfrm>
          <a:off x="5943603" y="204293"/>
          <a:ext cx="1880254" cy="1641673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56EE0-E92C-4EA6-B0BB-33BA59C186A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666049" y="7417"/>
          <a:ext cx="2145961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SLO Development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15504" y="56872"/>
        <a:ext cx="2047051" cy="914181"/>
      </dsp:txXfrm>
    </dsp:sp>
    <dsp:sp modelId="{3EE43039-8327-4398-B938-A3422D929A32}">
      <dsp:nvSpPr>
        <dsp:cNvPr id="0" name=""/>
        <dsp:cNvSpPr/>
      </dsp:nvSpPr>
      <dsp:spPr>
        <a:xfrm>
          <a:off x="731545" y="523618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3216444" y="389459"/>
              </a:moveTo>
              <a:arcTo wR="2023074" hR="2023074" stAng="18368907" swAng="8443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3570290" y="1382216"/>
          <a:ext cx="2185597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Preliminary Conference- SLO Approval</a:t>
          </a:r>
          <a:endParaRPr lang="en-US" sz="1800" kern="1200" dirty="0"/>
        </a:p>
      </dsp:txBody>
      <dsp:txXfrm>
        <a:off x="3619745" y="1431671"/>
        <a:ext cx="2086687" cy="914181"/>
      </dsp:txXfrm>
    </dsp:sp>
    <dsp:sp modelId="{323DBD60-A711-4641-9A2D-14542586ADA4}">
      <dsp:nvSpPr>
        <dsp:cNvPr id="0" name=""/>
        <dsp:cNvSpPr/>
      </dsp:nvSpPr>
      <dsp:spPr>
        <a:xfrm>
          <a:off x="732250" y="609710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4045994" y="1998091"/>
              </a:moveTo>
              <a:arcTo wR="2023074" hR="2023074" stAng="21557546" swAng="1107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3125852" y="3448753"/>
          <a:ext cx="2264368" cy="101309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Mid-Course Conference</a:t>
          </a:r>
          <a:endParaRPr lang="en-US" sz="1800" kern="1200" dirty="0"/>
        </a:p>
      </dsp:txBody>
      <dsp:txXfrm>
        <a:off x="3175307" y="3498208"/>
        <a:ext cx="2165458" cy="914181"/>
      </dsp:txXfrm>
    </dsp:sp>
    <dsp:sp modelId="{2CFA79D0-8521-4869-9F95-371304BB13F6}">
      <dsp:nvSpPr>
        <dsp:cNvPr id="0" name=""/>
        <dsp:cNvSpPr/>
      </dsp:nvSpPr>
      <dsp:spPr>
        <a:xfrm>
          <a:off x="795453" y="542160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2495309" y="3990261"/>
              </a:moveTo>
              <a:arcTo wR="2023074" hR="2023074" stAng="4590073" swAng="1268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194809" y="3510729"/>
          <a:ext cx="2303676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Review and Score </a:t>
          </a:r>
          <a:endParaRPr lang="en-US" sz="1800" kern="1200" dirty="0"/>
        </a:p>
      </dsp:txBody>
      <dsp:txXfrm>
        <a:off x="244264" y="3560184"/>
        <a:ext cx="2204766" cy="914181"/>
      </dsp:txXfrm>
    </dsp:sp>
    <dsp:sp modelId="{F16C39CC-310F-4682-B8BB-3869501C4FD8}">
      <dsp:nvSpPr>
        <dsp:cNvPr id="0" name=""/>
        <dsp:cNvSpPr/>
      </dsp:nvSpPr>
      <dsp:spPr>
        <a:xfrm>
          <a:off x="784593" y="674328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108739" y="2677406"/>
              </a:moveTo>
              <a:arcTo wR="2023074" hR="2023074" stAng="9667754" swAng="88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-345687" y="1661416"/>
          <a:ext cx="2321320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Summative Conference and Reflection</a:t>
          </a:r>
          <a:endParaRPr lang="en-US" sz="1800" kern="1200" dirty="0"/>
        </a:p>
      </dsp:txBody>
      <dsp:txXfrm>
        <a:off x="-296232" y="1710871"/>
        <a:ext cx="2222410" cy="914181"/>
      </dsp:txXfrm>
    </dsp:sp>
    <dsp:sp modelId="{DFE679E7-9FBE-470A-9029-251B99977562}">
      <dsp:nvSpPr>
        <dsp:cNvPr id="0" name=""/>
        <dsp:cNvSpPr/>
      </dsp:nvSpPr>
      <dsp:spPr>
        <a:xfrm>
          <a:off x="818531" y="445351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264498" y="1022953"/>
              </a:moveTo>
              <a:arcTo wR="2023074" hR="2023074" stAng="12577641" swAng="1123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C74-2EFA-49AB-8281-FBA8ECFD6266}">
      <dsp:nvSpPr>
        <dsp:cNvPr id="0" name=""/>
        <dsp:cNvSpPr/>
      </dsp:nvSpPr>
      <dsp:spPr>
        <a:xfrm>
          <a:off x="2004156" y="1070"/>
          <a:ext cx="2072446" cy="1036223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Validate</a:t>
          </a:r>
        </a:p>
      </dsp:txBody>
      <dsp:txXfrm>
        <a:off x="2034506" y="31420"/>
        <a:ext cx="2011746" cy="975523"/>
      </dsp:txXfrm>
    </dsp:sp>
    <dsp:sp modelId="{1200162D-9483-4056-9A48-10F5214DB147}">
      <dsp:nvSpPr>
        <dsp:cNvPr id="0" name=""/>
        <dsp:cNvSpPr/>
      </dsp:nvSpPr>
      <dsp:spPr>
        <a:xfrm rot="3600000">
          <a:off x="3356084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64887" y="1892074"/>
        <a:ext cx="861900" cy="217606"/>
      </dsp:txXfrm>
    </dsp:sp>
    <dsp:sp modelId="{67226175-0747-4C44-B2BA-A23ACBFEDF79}">
      <dsp:nvSpPr>
        <dsp:cNvPr id="0" name=""/>
        <dsp:cNvSpPr/>
      </dsp:nvSpPr>
      <dsp:spPr>
        <a:xfrm>
          <a:off x="3715071" y="2964462"/>
          <a:ext cx="2072446" cy="103622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Clarify</a:t>
          </a:r>
        </a:p>
      </dsp:txBody>
      <dsp:txXfrm>
        <a:off x="3745421" y="2994812"/>
        <a:ext cx="2011746" cy="975523"/>
      </dsp:txXfrm>
    </dsp:sp>
    <dsp:sp modelId="{5DC940C0-3402-4DAF-BAB5-B3E5CEFFA59C}">
      <dsp:nvSpPr>
        <dsp:cNvPr id="0" name=""/>
        <dsp:cNvSpPr/>
      </dsp:nvSpPr>
      <dsp:spPr>
        <a:xfrm rot="10800000">
          <a:off x="2500626" y="3301234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09429" y="3373770"/>
        <a:ext cx="861900" cy="217606"/>
      </dsp:txXfrm>
    </dsp:sp>
    <dsp:sp modelId="{2A7EDFBE-AEEE-4219-A57B-514D0AA7DC7A}">
      <dsp:nvSpPr>
        <dsp:cNvPr id="0" name=""/>
        <dsp:cNvSpPr/>
      </dsp:nvSpPr>
      <dsp:spPr>
        <a:xfrm>
          <a:off x="293241" y="2964462"/>
          <a:ext cx="2072446" cy="103622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Stretch &amp;Apply</a:t>
          </a:r>
        </a:p>
      </dsp:txBody>
      <dsp:txXfrm>
        <a:off x="323591" y="2994812"/>
        <a:ext cx="2011746" cy="975523"/>
      </dsp:txXfrm>
    </dsp:sp>
    <dsp:sp modelId="{5293EE3F-9E98-4EA6-B0B8-0AEA701E48BC}">
      <dsp:nvSpPr>
        <dsp:cNvPr id="0" name=""/>
        <dsp:cNvSpPr/>
      </dsp:nvSpPr>
      <dsp:spPr>
        <a:xfrm rot="18000000">
          <a:off x="1645169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3972" y="1892074"/>
        <a:ext cx="861900" cy="217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C74-2EFA-49AB-8281-FBA8ECFD6266}">
      <dsp:nvSpPr>
        <dsp:cNvPr id="0" name=""/>
        <dsp:cNvSpPr/>
      </dsp:nvSpPr>
      <dsp:spPr>
        <a:xfrm>
          <a:off x="2004156" y="1070"/>
          <a:ext cx="2072446" cy="1036223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Validate</a:t>
          </a:r>
        </a:p>
      </dsp:txBody>
      <dsp:txXfrm>
        <a:off x="2034506" y="31420"/>
        <a:ext cx="2011746" cy="975523"/>
      </dsp:txXfrm>
    </dsp:sp>
    <dsp:sp modelId="{1200162D-9483-4056-9A48-10F5214DB147}">
      <dsp:nvSpPr>
        <dsp:cNvPr id="0" name=""/>
        <dsp:cNvSpPr/>
      </dsp:nvSpPr>
      <dsp:spPr>
        <a:xfrm rot="3600000">
          <a:off x="3356084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64887" y="1892074"/>
        <a:ext cx="861900" cy="217606"/>
      </dsp:txXfrm>
    </dsp:sp>
    <dsp:sp modelId="{67226175-0747-4C44-B2BA-A23ACBFEDF79}">
      <dsp:nvSpPr>
        <dsp:cNvPr id="0" name=""/>
        <dsp:cNvSpPr/>
      </dsp:nvSpPr>
      <dsp:spPr>
        <a:xfrm>
          <a:off x="3715071" y="2964462"/>
          <a:ext cx="2072446" cy="103622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Clarify</a:t>
          </a:r>
        </a:p>
      </dsp:txBody>
      <dsp:txXfrm>
        <a:off x="3745421" y="2994812"/>
        <a:ext cx="2011746" cy="975523"/>
      </dsp:txXfrm>
    </dsp:sp>
    <dsp:sp modelId="{5DC940C0-3402-4DAF-BAB5-B3E5CEFFA59C}">
      <dsp:nvSpPr>
        <dsp:cNvPr id="0" name=""/>
        <dsp:cNvSpPr/>
      </dsp:nvSpPr>
      <dsp:spPr>
        <a:xfrm rot="10800000">
          <a:off x="2499342" y="3404402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08145" y="3476938"/>
        <a:ext cx="861900" cy="217606"/>
      </dsp:txXfrm>
    </dsp:sp>
    <dsp:sp modelId="{2A7EDFBE-AEEE-4219-A57B-514D0AA7DC7A}">
      <dsp:nvSpPr>
        <dsp:cNvPr id="0" name=""/>
        <dsp:cNvSpPr/>
      </dsp:nvSpPr>
      <dsp:spPr>
        <a:xfrm>
          <a:off x="293241" y="2964462"/>
          <a:ext cx="2072446" cy="103622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Stretch &amp;Apply</a:t>
          </a:r>
        </a:p>
      </dsp:txBody>
      <dsp:txXfrm>
        <a:off x="323591" y="2994812"/>
        <a:ext cx="2011746" cy="975523"/>
      </dsp:txXfrm>
    </dsp:sp>
    <dsp:sp modelId="{5293EE3F-9E98-4EA6-B0B8-0AEA701E48BC}">
      <dsp:nvSpPr>
        <dsp:cNvPr id="0" name=""/>
        <dsp:cNvSpPr/>
      </dsp:nvSpPr>
      <dsp:spPr>
        <a:xfrm rot="18000000">
          <a:off x="1527567" y="1707634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36370" y="1780170"/>
        <a:ext cx="861900" cy="217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173274" y="387531"/>
          <a:ext cx="1511240" cy="71344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SLO Development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208101" y="422358"/>
        <a:ext cx="1441586" cy="643790"/>
      </dsp:txXfrm>
    </dsp:sp>
    <dsp:sp modelId="{3EE43039-8327-4398-B938-A3422D929A32}">
      <dsp:nvSpPr>
        <dsp:cNvPr id="0" name=""/>
        <dsp:cNvSpPr/>
      </dsp:nvSpPr>
      <dsp:spPr>
        <a:xfrm>
          <a:off x="514216" y="751042"/>
          <a:ext cx="2851302" cy="2851302"/>
        </a:xfrm>
        <a:custGeom>
          <a:avLst/>
          <a:gdLst/>
          <a:ahLst/>
          <a:cxnLst/>
          <a:rect l="0" t="0" r="0" b="0"/>
          <a:pathLst>
            <a:path>
              <a:moveTo>
                <a:pt x="2266288" y="274212"/>
              </a:moveTo>
              <a:arcTo wR="1425651" hR="1425651" stAng="18367936" swAng="8456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2515193" y="1356345"/>
          <a:ext cx="1539152" cy="71344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Preliminary Conference- SLO Approval</a:t>
          </a:r>
          <a:endParaRPr lang="en-US" sz="1300" kern="1200" dirty="0"/>
        </a:p>
      </dsp:txBody>
      <dsp:txXfrm>
        <a:off x="2550020" y="1391172"/>
        <a:ext cx="1469498" cy="643790"/>
      </dsp:txXfrm>
    </dsp:sp>
    <dsp:sp modelId="{323DBD60-A711-4641-9A2D-14542586ADA4}">
      <dsp:nvSpPr>
        <dsp:cNvPr id="0" name=""/>
        <dsp:cNvSpPr/>
      </dsp:nvSpPr>
      <dsp:spPr>
        <a:xfrm>
          <a:off x="514732" y="811685"/>
          <a:ext cx="2851302" cy="2851302"/>
        </a:xfrm>
        <a:custGeom>
          <a:avLst/>
          <a:gdLst/>
          <a:ahLst/>
          <a:cxnLst/>
          <a:rect l="0" t="0" r="0" b="0"/>
          <a:pathLst>
            <a:path>
              <a:moveTo>
                <a:pt x="2851192" y="1407944"/>
              </a:moveTo>
              <a:arcTo wR="1425651" hR="1425651" stAng="21557301" swAng="11083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2202018" y="2812624"/>
          <a:ext cx="1594626" cy="71344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Mid-Course Conference</a:t>
          </a:r>
          <a:endParaRPr lang="en-US" sz="1300" kern="1200" dirty="0"/>
        </a:p>
      </dsp:txBody>
      <dsp:txXfrm>
        <a:off x="2236845" y="2847451"/>
        <a:ext cx="1524972" cy="643790"/>
      </dsp:txXfrm>
    </dsp:sp>
    <dsp:sp modelId="{2CFA79D0-8521-4869-9F95-371304BB13F6}">
      <dsp:nvSpPr>
        <dsp:cNvPr id="0" name=""/>
        <dsp:cNvSpPr/>
      </dsp:nvSpPr>
      <dsp:spPr>
        <a:xfrm>
          <a:off x="559155" y="764143"/>
          <a:ext cx="2851302" cy="2851302"/>
        </a:xfrm>
        <a:custGeom>
          <a:avLst/>
          <a:gdLst/>
          <a:ahLst/>
          <a:cxnLst/>
          <a:rect l="0" t="0" r="0" b="0"/>
          <a:pathLst>
            <a:path>
              <a:moveTo>
                <a:pt x="1758825" y="2811824"/>
              </a:moveTo>
              <a:arcTo wR="1425651" hR="1425651" stAng="4589101" swAng="12708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136535" y="2856298"/>
          <a:ext cx="1622307" cy="71344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Final Review and Score </a:t>
          </a:r>
          <a:endParaRPr lang="en-US" sz="1300" kern="1200" dirty="0"/>
        </a:p>
      </dsp:txBody>
      <dsp:txXfrm>
        <a:off x="171362" y="2891125"/>
        <a:ext cx="1552653" cy="643790"/>
      </dsp:txXfrm>
    </dsp:sp>
    <dsp:sp modelId="{F16C39CC-310F-4682-B8BB-3869501C4FD8}">
      <dsp:nvSpPr>
        <dsp:cNvPr id="0" name=""/>
        <dsp:cNvSpPr/>
      </dsp:nvSpPr>
      <dsp:spPr>
        <a:xfrm>
          <a:off x="551593" y="857162"/>
          <a:ext cx="2851302" cy="2851302"/>
        </a:xfrm>
        <a:custGeom>
          <a:avLst/>
          <a:gdLst/>
          <a:ahLst/>
          <a:cxnLst/>
          <a:rect l="0" t="0" r="0" b="0"/>
          <a:pathLst>
            <a:path>
              <a:moveTo>
                <a:pt x="76715" y="1887011"/>
              </a:moveTo>
              <a:arcTo wR="1425651" hR="1425651" stAng="9667104" swAng="881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-244346" y="1553096"/>
          <a:ext cx="1634732" cy="713444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Summative Conference and Reflection</a:t>
          </a:r>
          <a:endParaRPr lang="en-US" sz="1300" kern="1200" dirty="0"/>
        </a:p>
      </dsp:txBody>
      <dsp:txXfrm>
        <a:off x="-209519" y="1587923"/>
        <a:ext cx="1565078" cy="643790"/>
      </dsp:txXfrm>
    </dsp:sp>
    <dsp:sp modelId="{DFE679E7-9FBE-470A-9029-251B99977562}">
      <dsp:nvSpPr>
        <dsp:cNvPr id="0" name=""/>
        <dsp:cNvSpPr/>
      </dsp:nvSpPr>
      <dsp:spPr>
        <a:xfrm>
          <a:off x="575477" y="695983"/>
          <a:ext cx="2851302" cy="2851302"/>
        </a:xfrm>
        <a:custGeom>
          <a:avLst/>
          <a:gdLst/>
          <a:ahLst/>
          <a:cxnLst/>
          <a:rect l="0" t="0" r="0" b="0"/>
          <a:pathLst>
            <a:path>
              <a:moveTo>
                <a:pt x="186387" y="720877"/>
              </a:moveTo>
              <a:arcTo wR="1425651" hR="1425651" stAng="12577623" swAng="11249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C74-2EFA-49AB-8281-FBA8ECFD6266}">
      <dsp:nvSpPr>
        <dsp:cNvPr id="0" name=""/>
        <dsp:cNvSpPr/>
      </dsp:nvSpPr>
      <dsp:spPr>
        <a:xfrm>
          <a:off x="1323443" y="673"/>
          <a:ext cx="1104549" cy="552274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Validate</a:t>
          </a:r>
        </a:p>
      </dsp:txBody>
      <dsp:txXfrm>
        <a:off x="1339619" y="16849"/>
        <a:ext cx="1072197" cy="519922"/>
      </dsp:txXfrm>
    </dsp:sp>
    <dsp:sp modelId="{1200162D-9483-4056-9A48-10F5214DB147}">
      <dsp:nvSpPr>
        <dsp:cNvPr id="0" name=""/>
        <dsp:cNvSpPr/>
      </dsp:nvSpPr>
      <dsp:spPr>
        <a:xfrm rot="3600000">
          <a:off x="2043877" y="970151"/>
          <a:ext cx="575883" cy="19329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01866" y="1008810"/>
        <a:ext cx="459905" cy="115978"/>
      </dsp:txXfrm>
    </dsp:sp>
    <dsp:sp modelId="{67226175-0747-4C44-B2BA-A23ACBFEDF79}">
      <dsp:nvSpPr>
        <dsp:cNvPr id="0" name=""/>
        <dsp:cNvSpPr/>
      </dsp:nvSpPr>
      <dsp:spPr>
        <a:xfrm>
          <a:off x="2235645" y="1580652"/>
          <a:ext cx="1104549" cy="55227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Clarify</a:t>
          </a:r>
        </a:p>
      </dsp:txBody>
      <dsp:txXfrm>
        <a:off x="2251821" y="1596828"/>
        <a:ext cx="1072197" cy="519922"/>
      </dsp:txXfrm>
    </dsp:sp>
    <dsp:sp modelId="{5DC940C0-3402-4DAF-BAB5-B3E5CEFFA59C}">
      <dsp:nvSpPr>
        <dsp:cNvPr id="0" name=""/>
        <dsp:cNvSpPr/>
      </dsp:nvSpPr>
      <dsp:spPr>
        <a:xfrm rot="10800000">
          <a:off x="1587776" y="1760141"/>
          <a:ext cx="575883" cy="19329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645765" y="1798800"/>
        <a:ext cx="459905" cy="115978"/>
      </dsp:txXfrm>
    </dsp:sp>
    <dsp:sp modelId="{2A7EDFBE-AEEE-4219-A57B-514D0AA7DC7A}">
      <dsp:nvSpPr>
        <dsp:cNvPr id="0" name=""/>
        <dsp:cNvSpPr/>
      </dsp:nvSpPr>
      <dsp:spPr>
        <a:xfrm>
          <a:off x="411242" y="1580652"/>
          <a:ext cx="1104549" cy="5522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Stretch &amp;Apply</a:t>
          </a:r>
        </a:p>
      </dsp:txBody>
      <dsp:txXfrm>
        <a:off x="427418" y="1596828"/>
        <a:ext cx="1072197" cy="519922"/>
      </dsp:txXfrm>
    </dsp:sp>
    <dsp:sp modelId="{5293EE3F-9E98-4EA6-B0B8-0AEA701E48BC}">
      <dsp:nvSpPr>
        <dsp:cNvPr id="0" name=""/>
        <dsp:cNvSpPr/>
      </dsp:nvSpPr>
      <dsp:spPr>
        <a:xfrm rot="18000000">
          <a:off x="1131676" y="970151"/>
          <a:ext cx="575883" cy="193296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89665" y="1008810"/>
        <a:ext cx="459905" cy="1159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666049" y="7417"/>
          <a:ext cx="2145961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SLO Development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15504" y="56872"/>
        <a:ext cx="2047051" cy="914181"/>
      </dsp:txXfrm>
    </dsp:sp>
    <dsp:sp modelId="{3EE43039-8327-4398-B938-A3422D929A32}">
      <dsp:nvSpPr>
        <dsp:cNvPr id="0" name=""/>
        <dsp:cNvSpPr/>
      </dsp:nvSpPr>
      <dsp:spPr>
        <a:xfrm>
          <a:off x="731545" y="523618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3216444" y="389459"/>
              </a:moveTo>
              <a:arcTo wR="2023074" hR="2023074" stAng="18368907" swAng="8443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3570290" y="1382216"/>
          <a:ext cx="2185597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Preliminary Conference- SLO Approval</a:t>
          </a:r>
          <a:endParaRPr lang="en-US" sz="1800" kern="1200" dirty="0"/>
        </a:p>
      </dsp:txBody>
      <dsp:txXfrm>
        <a:off x="3619745" y="1431671"/>
        <a:ext cx="2086687" cy="914181"/>
      </dsp:txXfrm>
    </dsp:sp>
    <dsp:sp modelId="{323DBD60-A711-4641-9A2D-14542586ADA4}">
      <dsp:nvSpPr>
        <dsp:cNvPr id="0" name=""/>
        <dsp:cNvSpPr/>
      </dsp:nvSpPr>
      <dsp:spPr>
        <a:xfrm>
          <a:off x="732250" y="609710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4045994" y="1998091"/>
              </a:moveTo>
              <a:arcTo wR="2023074" hR="2023074" stAng="21557546" swAng="1107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3125852" y="3448753"/>
          <a:ext cx="2264368" cy="101309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Mid-Course Conference</a:t>
          </a:r>
          <a:endParaRPr lang="en-US" sz="1800" kern="1200" dirty="0"/>
        </a:p>
      </dsp:txBody>
      <dsp:txXfrm>
        <a:off x="3175307" y="3498208"/>
        <a:ext cx="2165458" cy="914181"/>
      </dsp:txXfrm>
    </dsp:sp>
    <dsp:sp modelId="{2CFA79D0-8521-4869-9F95-371304BB13F6}">
      <dsp:nvSpPr>
        <dsp:cNvPr id="0" name=""/>
        <dsp:cNvSpPr/>
      </dsp:nvSpPr>
      <dsp:spPr>
        <a:xfrm>
          <a:off x="795453" y="542160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2495309" y="3990261"/>
              </a:moveTo>
              <a:arcTo wR="2023074" hR="2023074" stAng="4590073" swAng="1268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194809" y="3510729"/>
          <a:ext cx="2303676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Review and Score </a:t>
          </a:r>
          <a:endParaRPr lang="en-US" sz="1800" kern="1200" dirty="0"/>
        </a:p>
      </dsp:txBody>
      <dsp:txXfrm>
        <a:off x="244264" y="3560184"/>
        <a:ext cx="2204766" cy="914181"/>
      </dsp:txXfrm>
    </dsp:sp>
    <dsp:sp modelId="{F16C39CC-310F-4682-B8BB-3869501C4FD8}">
      <dsp:nvSpPr>
        <dsp:cNvPr id="0" name=""/>
        <dsp:cNvSpPr/>
      </dsp:nvSpPr>
      <dsp:spPr>
        <a:xfrm>
          <a:off x="784593" y="674328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108739" y="2677406"/>
              </a:moveTo>
              <a:arcTo wR="2023074" hR="2023074" stAng="9667754" swAng="88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-345687" y="1661416"/>
          <a:ext cx="2321320" cy="101309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Summative Conference and Reflection</a:t>
          </a:r>
          <a:endParaRPr lang="en-US" sz="1800" kern="1200" dirty="0"/>
        </a:p>
      </dsp:txBody>
      <dsp:txXfrm>
        <a:off x="-296232" y="1710871"/>
        <a:ext cx="2222410" cy="914181"/>
      </dsp:txXfrm>
    </dsp:sp>
    <dsp:sp modelId="{DFE679E7-9FBE-470A-9029-251B99977562}">
      <dsp:nvSpPr>
        <dsp:cNvPr id="0" name=""/>
        <dsp:cNvSpPr/>
      </dsp:nvSpPr>
      <dsp:spPr>
        <a:xfrm>
          <a:off x="818531" y="445351"/>
          <a:ext cx="4046148" cy="4046148"/>
        </a:xfrm>
        <a:custGeom>
          <a:avLst/>
          <a:gdLst/>
          <a:ahLst/>
          <a:cxnLst/>
          <a:rect l="0" t="0" r="0" b="0"/>
          <a:pathLst>
            <a:path>
              <a:moveTo>
                <a:pt x="264498" y="1022953"/>
              </a:moveTo>
              <a:arcTo wR="2023074" hR="2023074" stAng="12577641" swAng="1123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DBFEF9-0F8B-414E-A804-65B04161BA4D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E25E03-8D34-4F34-B923-C03748D428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2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00742F6-7817-441D-B82A-70D27A192F5B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7A8CDD-D0EF-4F77-9CA5-7EA9D4AA6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8CDD-D0EF-4F77-9CA5-7EA9D4AA67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1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4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9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6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3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4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0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3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0D91-2C57-4696-8F38-45334D5DC2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6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9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8CDD-D0EF-4F77-9CA5-7EA9D4AA67F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5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3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3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9C8F-7D43-4B1C-A7BC-BEED857E6D48}" type="datetimeFigureOut">
              <a:rPr lang="en-US" smtClean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8D61-E723-4F09-8EE7-B36517A47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ahUKEwin35ilt8rJAhWBFz4KHcMLBMgQjRwIBw&amp;url=http://www.stephendale.com/2012/07/12/the-art-of-collaboration-collaborative-behaviours/&amp;psig=AFQjCNF4YbOqSlCCPzj6OyJ6qWd_YUM3vQ&amp;ust=144960116346184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uact=8&amp;ved=0ahUKEwin35ilt8rJAhWBFz4KHcMLBMgQjRwIBw&amp;url=http://www.stephendale.com/2012/07/12/the-art-of-collaboration-collaborative-behaviours/&amp;psig=AFQjCNF4YbOqSlCCPzj6OyJ6qWd_YUM3vQ&amp;ust=14496011634618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ltura.com/tiny/xdlnx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d.sc.gov/sl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ddamm@ed.sc.gov" TargetMode="External"/><Relationship Id="rId3" Type="http://schemas.openxmlformats.org/officeDocument/2006/relationships/hyperlink" Target="mailto:kjoannes@ed.sc.gov" TargetMode="External"/><Relationship Id="rId7" Type="http://schemas.openxmlformats.org/officeDocument/2006/relationships/hyperlink" Target="mailto:oortmann@ed.sc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grant@ed.sc.gov" TargetMode="External"/><Relationship Id="rId5" Type="http://schemas.openxmlformats.org/officeDocument/2006/relationships/hyperlink" Target="mailto:rsauls@ed.sc.gov" TargetMode="External"/><Relationship Id="rId10" Type="http://schemas.openxmlformats.org/officeDocument/2006/relationships/image" Target="../media/image2.jpeg"/><Relationship Id="rId4" Type="http://schemas.openxmlformats.org/officeDocument/2006/relationships/hyperlink" Target="mailto:jatadlock@ed.sc.gov" TargetMode="External"/><Relationship Id="rId9" Type="http://schemas.openxmlformats.org/officeDocument/2006/relationships/hyperlink" Target="mailto:squinn@ed.sc.go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003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Evaluator's Role in the SLO Process Module Two</a:t>
            </a:r>
            <a:br>
              <a:rPr lang="en-US" dirty="0" smtClean="0"/>
            </a:br>
            <a:r>
              <a:rPr lang="en-US" dirty="0" smtClean="0"/>
              <a:t> Mid-Course Conference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686800" cy="914400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Presented by the SCDE Office of Educator Effectiveness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0"/>
            <a:ext cx="1230284" cy="1022465"/>
          </a:xfrm>
          <a:prstGeom prst="rect">
            <a:avLst/>
          </a:prstGeom>
        </p:spPr>
      </p:pic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Quality Review Tool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5502" t="22503" r="18652" b="19019"/>
          <a:stretch/>
        </p:blipFill>
        <p:spPr bwMode="auto">
          <a:xfrm>
            <a:off x="1143000" y="838200"/>
            <a:ext cx="71628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some strengths of the SLO Process in your district so far?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List your strengths individually.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 as a table team.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prepared to share whole group.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 challenges with the SLO Process in your district? What are some of your solutions so far?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List </a:t>
            </a:r>
            <a:r>
              <a:rPr lang="en-US" dirty="0"/>
              <a:t>your strengths individually.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Share as a table team.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 prepared to share whole group.</a:t>
            </a:r>
          </a:p>
          <a:p>
            <a:endParaRPr lang="en-US" dirty="0"/>
          </a:p>
        </p:txBody>
      </p:sp>
      <p:pic>
        <p:nvPicPr>
          <p:cNvPr id="5" name="Picture 2" descr="http://steve-dale.net/wp-content/uploads/2012/04/collabo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Conference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7550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429000" y="3657600"/>
            <a:ext cx="2133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Course Conference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2083641"/>
              </p:ext>
            </p:extLst>
          </p:nvPr>
        </p:nvGraphicFramePr>
        <p:xfrm>
          <a:off x="1752600" y="1616076"/>
          <a:ext cx="54102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SLO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560" y="2053619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Monitoring the Process of the SLO</a:t>
            </a: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5105" y="2050848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Ongoing Review of Student Data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0adb8101b7ae4114a392-dfaacb9b5d3eae26a1de1132d02b2b65.r33.cf3.rackcdn.com/business-growth-100123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0" y="4344309"/>
            <a:ext cx="2362200" cy="15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0adb8101b7ae4114a392-dfaacb9b5d3eae26a1de1132d02b2b65.r33.cf3.rackcdn.com/review-character-shows-assessing-evaluating-evaluate-and-reviews-100207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30" y="4836561"/>
            <a:ext cx="2449570" cy="18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Mid-Course Conference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Adjustments to growth targets are allowable at mid-course conference should data </a:t>
            </a:r>
            <a:r>
              <a:rPr lang="en-US" sz="2400" dirty="0" smtClean="0"/>
              <a:t>support an adjustment.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careful to determine whether the data includes appropriate alignment and responsiveness to instructional strategies.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Teachers </a:t>
            </a:r>
            <a:r>
              <a:rPr lang="en-US" sz="2400" dirty="0"/>
              <a:t>are to come to the conference with reflections on 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    how </a:t>
            </a:r>
            <a:r>
              <a:rPr lang="en-US" sz="2400" dirty="0"/>
              <a:t>they have identified root causes for off-track </a:t>
            </a:r>
            <a:r>
              <a:rPr lang="en-US" sz="2400" dirty="0" smtClean="0"/>
              <a:t>  </a:t>
            </a:r>
          </a:p>
          <a:p>
            <a:pPr lvl="0"/>
            <a:r>
              <a:rPr lang="en-US" sz="2400" dirty="0" smtClean="0"/>
              <a:t>    performance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Adjustments </a:t>
            </a:r>
            <a:r>
              <a:rPr lang="en-US" sz="2400" dirty="0"/>
              <a:t>are likely.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Chronic </a:t>
            </a:r>
            <a:r>
              <a:rPr lang="en-US" sz="2400" dirty="0"/>
              <a:t>absence students are not removed at this time.  </a:t>
            </a:r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8136"/>
            <a:ext cx="8229600" cy="1143000"/>
          </a:xfrm>
        </p:spPr>
        <p:txBody>
          <a:bodyPr/>
          <a:lstStyle/>
          <a:p>
            <a:r>
              <a:rPr lang="en-US" dirty="0" smtClean="0"/>
              <a:t>What Do You Need To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0698" y="1526287"/>
            <a:ext cx="4038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Teacher</a:t>
            </a:r>
            <a:endParaRPr lang="en-US" b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are the things you will want your teachers to do to prepare for the Mid-Course Conference?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How will you communicate these things with the teacher prior to the conference?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3029" y="1546109"/>
            <a:ext cx="4038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Administrator/Evaluator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are the things you will want </a:t>
            </a:r>
            <a:r>
              <a:rPr lang="en-US" sz="2400" dirty="0" smtClean="0"/>
              <a:t> </a:t>
            </a:r>
            <a:r>
              <a:rPr lang="en-US" sz="2400" dirty="0"/>
              <a:t>to do to prepare for the Mid-Course Conference?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How </a:t>
            </a:r>
            <a:r>
              <a:rPr lang="en-US" sz="2400" dirty="0"/>
              <a:t>will you </a:t>
            </a:r>
            <a:r>
              <a:rPr lang="en-US" sz="2400" dirty="0" smtClean="0"/>
              <a:t>schedule the conference time </a:t>
            </a:r>
            <a:r>
              <a:rPr lang="en-US" sz="2400" dirty="0"/>
              <a:t>with the </a:t>
            </a:r>
            <a:r>
              <a:rPr lang="en-US" sz="2400" dirty="0" smtClean="0"/>
              <a:t>teacher to </a:t>
            </a:r>
            <a:r>
              <a:rPr lang="en-US" sz="2400" dirty="0"/>
              <a:t>prior to the </a:t>
            </a:r>
            <a:r>
              <a:rPr lang="en-US" sz="2400" dirty="0" smtClean="0"/>
              <a:t>conference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7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28600" y="2297509"/>
            <a:ext cx="457200" cy="3579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92133" y="4200869"/>
            <a:ext cx="533400" cy="2817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483331" y="2317331"/>
            <a:ext cx="457200" cy="3579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4419600" y="4303660"/>
            <a:ext cx="457200" cy="3579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to Consider for Mid-Course Conference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Tell me about your students’ progress relative to the goals you’ve set for their learning this year?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What evidence/data do you have to support your thinking about student progress?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What have been some of your challenges?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Are there additional supports or professional development that I can provide?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What are you learning about your practice that is helping you to grow as a teacher?</a:t>
            </a:r>
            <a:endParaRPr lang="en-US" sz="1800" dirty="0"/>
          </a:p>
        </p:txBody>
      </p:sp>
      <p:pic>
        <p:nvPicPr>
          <p:cNvPr id="7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0adb8101b7ae4114a392-dfaacb9b5d3eae26a1de1132d02b2b65.r33.cf3.rackcdn.com/question-mark-dice-10069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600200" y="487312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Please be ready to begin the next session in 10 minutes. </a:t>
            </a:r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 descr="C:\Users\tgrant\AppData\Local\Microsoft\Windows\Temporary Internet Files\Content.IE5\E31EFY2K\3287108-take-a-break-mug-showing-relaxing-and-tiredn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4165410" cy="4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Think of a time that you tried something new….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Was it a successful experience? Or was it a frustrating experience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What contributed to the success or failure of the experience?</a:t>
            </a:r>
          </a:p>
          <a:p>
            <a:pPr marL="0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Take one minute to process independently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Turn and talk to your neighbor to discuss your thoughts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Be prepared to share out with the group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eve-dale.net/wp-content/uploads/2012/04/collabor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joannes\AppData\Local\Microsoft\Windows\Temporary Internet Files\Content.IE5\1WKFEZ1R\coach-educ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540" y="2606040"/>
            <a:ext cx="77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67251484"/>
              </p:ext>
            </p:extLst>
          </p:nvPr>
        </p:nvGraphicFramePr>
        <p:xfrm>
          <a:off x="1556877" y="1905000"/>
          <a:ext cx="6080760" cy="400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Arrow 9"/>
          <p:cNvSpPr/>
          <p:nvPr/>
        </p:nvSpPr>
        <p:spPr>
          <a:xfrm rot="18096047">
            <a:off x="2816539" y="3614109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3538437">
            <a:off x="5284116" y="3604329"/>
            <a:ext cx="1169532" cy="314849"/>
          </a:xfrm>
          <a:prstGeom prst="leftArrow">
            <a:avLst>
              <a:gd name="adj1" fmla="val 38949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4020274" y="4939785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540" y="2606040"/>
            <a:ext cx="77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77205050"/>
              </p:ext>
            </p:extLst>
          </p:nvPr>
        </p:nvGraphicFramePr>
        <p:xfrm>
          <a:off x="1556877" y="1905000"/>
          <a:ext cx="6080760" cy="400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Arrow 9"/>
          <p:cNvSpPr/>
          <p:nvPr/>
        </p:nvSpPr>
        <p:spPr>
          <a:xfrm rot="18096047">
            <a:off x="2598931" y="3602630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3538437">
            <a:off x="5284116" y="3604329"/>
            <a:ext cx="1169532" cy="314849"/>
          </a:xfrm>
          <a:prstGeom prst="leftArrow">
            <a:avLst>
              <a:gd name="adj1" fmla="val 38949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4020274" y="4939785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36087" y="4352081"/>
            <a:ext cx="3352800" cy="204871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Reviewing Case Study SLO Plan</a:t>
            </a:r>
            <a:endParaRPr lang="en-US" sz="4000" dirty="0"/>
          </a:p>
        </p:txBody>
      </p:sp>
      <p:pic>
        <p:nvPicPr>
          <p:cNvPr id="1026" name="Picture 2" descr="C:\Users\kjoannes\AppData\Local\Microsoft\Windows\Temporary Internet Files\Content.IE5\USAGWP57\peer-review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91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2 SLO Case Study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14298" r="9366" b="6102"/>
          <a:stretch/>
        </p:blipFill>
        <p:spPr bwMode="auto">
          <a:xfrm>
            <a:off x="1000664" y="1828800"/>
            <a:ext cx="7039155" cy="45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Course Conference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6482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F</a:t>
            </a:r>
            <a:r>
              <a:rPr lang="en-US" dirty="0" smtClean="0"/>
              <a:t>ind the mid-course data</a:t>
            </a:r>
          </a:p>
          <a:p>
            <a:r>
              <a:rPr lang="en-US" dirty="0"/>
              <a:t>Review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pose 2 </a:t>
            </a:r>
            <a:r>
              <a:rPr lang="en-US" dirty="0" smtClean="0"/>
              <a:t>validating statements</a:t>
            </a:r>
          </a:p>
          <a:p>
            <a:pPr lvl="1"/>
            <a:r>
              <a:rPr lang="en-US" dirty="0" smtClean="0"/>
              <a:t>Pose 2 </a:t>
            </a:r>
            <a:r>
              <a:rPr lang="en-US" dirty="0"/>
              <a:t>clarifying </a:t>
            </a:r>
            <a:r>
              <a:rPr lang="en-US" dirty="0" smtClean="0"/>
              <a:t>questions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Pose 1 </a:t>
            </a:r>
            <a:r>
              <a:rPr lang="en-US" dirty="0"/>
              <a:t>statement what will stretch or encourage application of new </a:t>
            </a:r>
            <a:r>
              <a:rPr lang="en-US" dirty="0" smtClean="0"/>
              <a:t>learning</a:t>
            </a:r>
          </a:p>
          <a:p>
            <a:r>
              <a:rPr lang="en-US" sz="2400" dirty="0" smtClean="0"/>
              <a:t>After </a:t>
            </a:r>
            <a:r>
              <a:rPr lang="en-US" sz="2400" b="1" i="1" dirty="0" smtClean="0"/>
              <a:t>10 minutes</a:t>
            </a:r>
            <a:r>
              <a:rPr lang="en-US" sz="2400" dirty="0" smtClean="0"/>
              <a:t>, compare findings with an elbow partner</a:t>
            </a:r>
          </a:p>
          <a:p>
            <a:r>
              <a:rPr lang="en-US" sz="2400" dirty="0" smtClean="0"/>
              <a:t>Using a post it note, post one validating statement, one clarifying question and one stretch and apply statement to the posters around the room.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9573410"/>
              </p:ext>
            </p:extLst>
          </p:nvPr>
        </p:nvGraphicFramePr>
        <p:xfrm>
          <a:off x="304800" y="19812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1546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Bermuda Script" panose="020B0000000000000000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Activity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690490" y="1364339"/>
            <a:ext cx="5562600" cy="4579627"/>
            <a:chOff x="1824" y="633"/>
            <a:chExt cx="2834" cy="2849"/>
          </a:xfrm>
        </p:grpSpPr>
        <p:sp>
          <p:nvSpPr>
            <p:cNvPr id="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 rot="20221413">
            <a:off x="2468380" y="3104431"/>
            <a:ext cx="4241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Bermuda Script" panose="020B0000000000000000" pitchFamily="34" charset="0"/>
              </a:rPr>
              <a:t> Sharing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Bermuda Scrip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3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coaching conversations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Development of High Quality SLOs</a:t>
            </a: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 Mid-Course Conference 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717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#1) </a:t>
            </a:r>
            <a:r>
              <a:rPr lang="en-US" sz="2400" u="sng" dirty="0" smtClean="0"/>
              <a:t>Validate</a:t>
            </a:r>
            <a:r>
              <a:rPr lang="en-US" sz="2400" dirty="0" smtClean="0"/>
              <a:t>:  Affirms strength, or rationale</a:t>
            </a:r>
          </a:p>
          <a:p>
            <a:pPr marL="514350" lvl="0" indent="-514350"/>
            <a:endParaRPr lang="en-US" sz="2400" dirty="0" smtClean="0"/>
          </a:p>
          <a:p>
            <a:pPr lvl="0"/>
            <a:r>
              <a:rPr lang="en-US" sz="2400" dirty="0" smtClean="0"/>
              <a:t>#2)  </a:t>
            </a:r>
            <a:r>
              <a:rPr lang="en-US" sz="2400" u="sng" dirty="0" smtClean="0"/>
              <a:t>Clarify</a:t>
            </a:r>
            <a:r>
              <a:rPr lang="en-US" sz="2400" dirty="0" smtClean="0"/>
              <a:t>:  Asks for greater detail, probes deeper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#3) </a:t>
            </a:r>
            <a:r>
              <a:rPr lang="en-US" sz="2400" u="sng" dirty="0" smtClean="0"/>
              <a:t>Stretch</a:t>
            </a:r>
            <a:r>
              <a:rPr lang="en-US" sz="2400" dirty="0" smtClean="0"/>
              <a:t>:  Pushes the educator to think about next steps growth and development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off 1-3.  During the video capture language stems that demonstrate your assigned area of the protocol.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488" y="568507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Video Link:      </a:t>
            </a:r>
            <a:r>
              <a:rPr lang="en-US" sz="2800" u="sng" dirty="0">
                <a:hlinkClick r:id="rId2"/>
              </a:rPr>
              <a:t>http://www.kaltura.com/tiny/xdlnx</a:t>
            </a:r>
            <a:r>
              <a:rPr lang="en-US" sz="2800" dirty="0"/>
              <a:t> </a:t>
            </a:r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715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SLO Mid-Course</a:t>
            </a:r>
            <a:br>
              <a:rPr lang="en-US" sz="3600" dirty="0" smtClean="0"/>
            </a:br>
            <a:r>
              <a:rPr lang="en-US" sz="3600" dirty="0" smtClean="0"/>
              <a:t>Conference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7" name="Picture 3" descr="C:\Users\tgrant\AppData\Local\Microsoft\Windows\Temporary Internet Files\Content.IE5\QGG4R8SZ\dreamstime_l_3291533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b="12376"/>
          <a:stretch/>
        </p:blipFill>
        <p:spPr bwMode="auto">
          <a:xfrm>
            <a:off x="1600200" y="1676400"/>
            <a:ext cx="5943600" cy="33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4000" kern="0" dirty="0" smtClean="0"/>
              <a:t>Coaching Conversation Video Recap</a:t>
            </a:r>
            <a:endParaRPr lang="en-US" sz="4000" kern="0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3165" y="2438400"/>
            <a:ext cx="53376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Welcome 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Introductions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joannes\AppData\Local\Microsoft\Windows\Temporary Internet Files\Content.IE5\1WKFEZ1R\coach-educ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Conversations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32547"/>
            <a:ext cx="4343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your stems and our poster activity, practice your coaching conversation with a partner</a:t>
            </a:r>
          </a:p>
          <a:p>
            <a:r>
              <a:rPr lang="en-US" sz="2400" dirty="0" smtClean="0"/>
              <a:t>Remember to use your coaching stems</a:t>
            </a:r>
          </a:p>
          <a:p>
            <a:r>
              <a:rPr lang="en-US" sz="2400" dirty="0" smtClean="0"/>
              <a:t>Reverse Roles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71908094"/>
              </p:ext>
            </p:extLst>
          </p:nvPr>
        </p:nvGraphicFramePr>
        <p:xfrm>
          <a:off x="457200" y="4114800"/>
          <a:ext cx="3751437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Two Faces Tal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8" y="1295400"/>
            <a:ext cx="2743200" cy="27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“Take-Away?”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1044645">
            <a:off x="2642180" y="2967335"/>
            <a:ext cx="38596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Instagram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146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 an understanding of SLOs and their role in the Expanded ADEPT Support and Evaluation System</a:t>
            </a:r>
          </a:p>
          <a:p>
            <a:endParaRPr lang="en-US" dirty="0" smtClean="0"/>
          </a:p>
          <a:p>
            <a:r>
              <a:rPr lang="en-US" dirty="0" smtClean="0"/>
              <a:t>Become proficient in evaluating SLO components to ensure successful implementation</a:t>
            </a:r>
          </a:p>
          <a:p>
            <a:endParaRPr lang="en-US" dirty="0"/>
          </a:p>
          <a:p>
            <a:r>
              <a:rPr lang="en-US" dirty="0" smtClean="0"/>
              <a:t>Identify methods to support teachers in the development and monitoring of SLOs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resources to facilitate the evaluation of SLOs at the school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Course Conference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52600" y="1616076"/>
          <a:ext cx="54102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dirty="0" smtClean="0"/>
              <a:t>SLO Evaluator Training </a:t>
            </a:r>
            <a:r>
              <a:rPr lang="en-US" sz="2800" dirty="0" smtClean="0"/>
              <a:t>(for appropriate staff)</a:t>
            </a:r>
          </a:p>
          <a:p>
            <a:pPr lvl="1"/>
            <a:r>
              <a:rPr lang="en-US" dirty="0" smtClean="0"/>
              <a:t>Materials available on SCDE Website </a:t>
            </a:r>
            <a:r>
              <a:rPr lang="en-US" dirty="0">
                <a:hlinkClick r:id="rId2"/>
              </a:rPr>
              <a:t>http://ed.sc.gov/slo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SLO Teacher Training </a:t>
            </a:r>
          </a:p>
          <a:p>
            <a:pPr lvl="1"/>
            <a:r>
              <a:rPr lang="en-US" smtClean="0"/>
              <a:t>SLO </a:t>
            </a:r>
            <a:r>
              <a:rPr lang="en-US" smtClean="0"/>
              <a:t>Toolkit</a:t>
            </a:r>
            <a:endParaRPr lang="en-US" smtClean="0"/>
          </a:p>
          <a:p>
            <a:pPr lvl="1"/>
            <a:r>
              <a:rPr lang="en-US" dirty="0" smtClean="0"/>
              <a:t>SLO Online Module </a:t>
            </a:r>
          </a:p>
          <a:p>
            <a:pPr lvl="1"/>
            <a:r>
              <a:rPr lang="en-US" dirty="0" smtClean="0"/>
              <a:t>District SLO Trainings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Office of Educator Effectiveness Team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74857"/>
              </p:ext>
            </p:extLst>
          </p:nvPr>
        </p:nvGraphicFramePr>
        <p:xfrm>
          <a:off x="685800" y="1344328"/>
          <a:ext cx="7924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61518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Kris Joannes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Director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kjoannes@ed.sc.gov</a:t>
                      </a:r>
                      <a:endParaRPr lang="en-US" dirty="0" smtClean="0"/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803-734-0443</a:t>
                      </a:r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Joseph</a:t>
                      </a:r>
                      <a:r>
                        <a:rPr lang="en-US" baseline="0" dirty="0" smtClean="0"/>
                        <a:t> Tadlock</a:t>
                      </a:r>
                    </a:p>
                    <a:p>
                      <a:r>
                        <a:rPr lang="en-US" baseline="0" dirty="0" smtClean="0"/>
                        <a:t>Team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jatadlock@ed.sc.gov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803-734-8368</a:t>
                      </a:r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Rinice Sauls</a:t>
                      </a:r>
                    </a:p>
                    <a:p>
                      <a:r>
                        <a:rPr lang="en-US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rsauls@ed.sc.gov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803-734-0663</a:t>
                      </a:r>
                      <a:endParaRPr lang="en-US" dirty="0"/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Tria</a:t>
                      </a:r>
                      <a:r>
                        <a:rPr lang="en-US" dirty="0" smtClean="0"/>
                        <a:t> Grant</a:t>
                      </a:r>
                    </a:p>
                    <a:p>
                      <a:r>
                        <a:rPr lang="en-US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tgrant@ed.sc.gov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803-734-9642</a:t>
                      </a:r>
                      <a:endParaRPr lang="en-US" dirty="0"/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Libby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Ortmann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oortmann@ed.sc.gov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803-734-4424</a:t>
                      </a:r>
                      <a:endParaRPr lang="en-US" dirty="0"/>
                    </a:p>
                  </a:txBody>
                  <a:tcPr/>
                </a:tc>
              </a:tr>
              <a:tr h="615186"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Damm</a:t>
                      </a:r>
                    </a:p>
                    <a:p>
                      <a:r>
                        <a:rPr lang="en-US" baseline="0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ddamm@ed.sc.gov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803-734-8046</a:t>
                      </a:r>
                      <a:endParaRPr lang="en-US" dirty="0"/>
                    </a:p>
                  </a:txBody>
                  <a:tcPr/>
                </a:tc>
              </a:tr>
              <a:tr h="113675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Dr. Sheila Quinn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Deputy Superintendent, Division of Innovation &amp; Effectiveness</a:t>
                      </a:r>
                    </a:p>
                    <a:p>
                      <a:pPr algn="ctr"/>
                      <a:r>
                        <a:rPr lang="en-US" dirty="0" smtClean="0">
                          <a:hlinkClick r:id="rId9"/>
                        </a:rPr>
                        <a:t>squinn@ed.sc.gov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803 734 7897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1566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Don't </a:t>
            </a:r>
            <a:r>
              <a:rPr lang="en-US" sz="2800" b="1" i="1" dirty="0">
                <a:solidFill>
                  <a:srgbClr val="FFFF00"/>
                </a:solidFill>
              </a:rPr>
              <a:t>judge each day by the harvest you </a:t>
            </a:r>
            <a:r>
              <a:rPr lang="en-US" sz="2800" b="1" i="1" dirty="0" smtClean="0">
                <a:solidFill>
                  <a:srgbClr val="FFFF00"/>
                </a:solidFill>
              </a:rPr>
              <a:t>reap, but </a:t>
            </a:r>
            <a:r>
              <a:rPr lang="en-US" sz="2800" b="1" i="1" dirty="0">
                <a:solidFill>
                  <a:srgbClr val="FFFF00"/>
                </a:solidFill>
              </a:rPr>
              <a:t>by the seeds </a:t>
            </a:r>
            <a:r>
              <a:rPr lang="en-US" sz="2800" b="1" i="1" dirty="0" smtClean="0">
                <a:solidFill>
                  <a:srgbClr val="FFFF00"/>
                </a:solidFill>
              </a:rPr>
              <a:t>you </a:t>
            </a:r>
            <a:r>
              <a:rPr lang="en-US" sz="2800" b="1" i="1" dirty="0">
                <a:solidFill>
                  <a:srgbClr val="FFFF00"/>
                </a:solidFill>
              </a:rPr>
              <a:t>plant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7855" y="6096000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Robert Louis Stevenson</a:t>
            </a:r>
          </a:p>
        </p:txBody>
      </p:sp>
    </p:spTree>
    <p:extLst>
      <p:ext uri="{BB962C8B-B14F-4D97-AF65-F5344CB8AC3E}">
        <p14:creationId xmlns:p14="http://schemas.microsoft.com/office/powerpoint/2010/main" val="26776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present (physically and mentally)</a:t>
            </a:r>
          </a:p>
          <a:p>
            <a:r>
              <a:rPr lang="en-US" dirty="0" smtClean="0"/>
              <a:t>Please use electronic devices responsibly  </a:t>
            </a:r>
          </a:p>
          <a:p>
            <a:r>
              <a:rPr lang="en-US" dirty="0" smtClean="0"/>
              <a:t>Ask questions when in doubt</a:t>
            </a:r>
          </a:p>
          <a:p>
            <a:r>
              <a:rPr lang="en-US" dirty="0" smtClean="0"/>
              <a:t>Honor the time schedule</a:t>
            </a:r>
          </a:p>
          <a:p>
            <a:r>
              <a:rPr lang="en-US" dirty="0" smtClean="0"/>
              <a:t>Participate actively </a:t>
            </a:r>
          </a:p>
          <a:p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Key Topics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606631"/>
              </p:ext>
            </p:extLst>
          </p:nvPr>
        </p:nvGraphicFramePr>
        <p:xfrm>
          <a:off x="304800" y="1942940"/>
          <a:ext cx="8077200" cy="432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and Introductions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SLO  Module Review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Conference Cycle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Coaching Conversations &amp; the Mid-Course Conference</a:t>
                      </a: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Case Study: Mid-Year</a:t>
                      </a: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Next Steps:  Districts, Evaluators, Teachers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 an understanding of SLOs and their role in the Expanded ADEPT Support and Evaluation System</a:t>
            </a:r>
          </a:p>
          <a:p>
            <a:endParaRPr lang="en-US" dirty="0" smtClean="0"/>
          </a:p>
          <a:p>
            <a:r>
              <a:rPr lang="en-US" dirty="0" smtClean="0"/>
              <a:t>Become proficient in evaluating SLO components to ensure successful implementation</a:t>
            </a:r>
          </a:p>
          <a:p>
            <a:endParaRPr lang="en-US" dirty="0"/>
          </a:p>
          <a:p>
            <a:r>
              <a:rPr lang="en-US" dirty="0" smtClean="0"/>
              <a:t>Identify methods to support teachers in the development and monitoring of SLOs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resources to facilitate the evaluation of SLOs at the school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334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SLO Module Review </a:t>
            </a:r>
            <a:endParaRPr lang="en-US" dirty="0"/>
          </a:p>
        </p:txBody>
      </p:sp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Evaluator Modules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93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eqavet.eu/Libraries/Work_Based_QA_Images/module2_orange.sflb.ash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828800" cy="19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qavet.eu/Libraries/Work_Based_QA_Images/module1_orange.sflb.ash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5625"/>
            <a:ext cx="20383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SLO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784977"/>
              </p:ext>
            </p:extLst>
          </p:nvPr>
        </p:nvGraphicFramePr>
        <p:xfrm>
          <a:off x="381000" y="1524000"/>
          <a:ext cx="441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3" descr="2955 SLO Development Step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8835" y="1729409"/>
            <a:ext cx="3815469" cy="4953000"/>
          </a:xfrm>
          <a:prstGeom prst="rect">
            <a:avLst/>
          </a:prstGeom>
        </p:spPr>
      </p:pic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989</Words>
  <Application>Microsoft Office PowerPoint</Application>
  <PresentationFormat>On-screen Show (4:3)</PresentationFormat>
  <Paragraphs>235</Paragraphs>
  <Slides>37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The Evaluator's Role in the SLO Process Module Two  Mid-Course Conference </vt:lpstr>
      <vt:lpstr>Connector</vt:lpstr>
      <vt:lpstr>PowerPoint Presentation</vt:lpstr>
      <vt:lpstr>Group Norms</vt:lpstr>
      <vt:lpstr> Key Topics</vt:lpstr>
      <vt:lpstr>Overarching Objectives</vt:lpstr>
      <vt:lpstr>SLO Module Review </vt:lpstr>
      <vt:lpstr>SLO Evaluator Modules</vt:lpstr>
      <vt:lpstr>The SLO Process</vt:lpstr>
      <vt:lpstr>The Quality Review Tool </vt:lpstr>
      <vt:lpstr>PowerPoint Presentation</vt:lpstr>
      <vt:lpstr>Table Topics</vt:lpstr>
      <vt:lpstr>SLO Conference Cycle</vt:lpstr>
      <vt:lpstr>Mid Course Conference </vt:lpstr>
      <vt:lpstr>Ongoing SLO Process</vt:lpstr>
      <vt:lpstr>Mid-Course Conference</vt:lpstr>
      <vt:lpstr>What Do You Need To Do?</vt:lpstr>
      <vt:lpstr> Questions to Consider for Mid-Course Conference</vt:lpstr>
      <vt:lpstr>PowerPoint Presentation</vt:lpstr>
      <vt:lpstr>PowerPoint Presentation</vt:lpstr>
      <vt:lpstr>Coaching Protocol</vt:lpstr>
      <vt:lpstr>Coaching Protocol</vt:lpstr>
      <vt:lpstr>Reviewing Case Study SLO Plan</vt:lpstr>
      <vt:lpstr>Grade 2 SLO Case Study</vt:lpstr>
      <vt:lpstr>Mid Course Conference </vt:lpstr>
      <vt:lpstr>Poster Activity</vt:lpstr>
      <vt:lpstr> coaching conversations </vt:lpstr>
      <vt:lpstr>SLO Mid-Course Conference Video</vt:lpstr>
      <vt:lpstr> SLO Mid-Course Conference  </vt:lpstr>
      <vt:lpstr>PowerPoint Presentation</vt:lpstr>
      <vt:lpstr>Coaching Conversations Practice</vt:lpstr>
      <vt:lpstr>What is your “Take-Away?”</vt:lpstr>
      <vt:lpstr>Overarching Objectives</vt:lpstr>
      <vt:lpstr>Mid Course Conference </vt:lpstr>
      <vt:lpstr>Next Steps</vt:lpstr>
      <vt:lpstr>Office of Educator Effectiveness Team</vt:lpstr>
      <vt:lpstr>PowerPoint Presentation</vt:lpstr>
    </vt:vector>
  </TitlesOfParts>
  <Company>SCDE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 Evaluator Training</dc:title>
  <dc:creator>Sauls, Rinice</dc:creator>
  <cp:lastModifiedBy>Toal Mandsager, Lilla</cp:lastModifiedBy>
  <cp:revision>184</cp:revision>
  <cp:lastPrinted>2015-05-26T12:14:44Z</cp:lastPrinted>
  <dcterms:created xsi:type="dcterms:W3CDTF">2015-05-18T12:50:12Z</dcterms:created>
  <dcterms:modified xsi:type="dcterms:W3CDTF">2016-12-02T18:58:54Z</dcterms:modified>
</cp:coreProperties>
</file>