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60" r:id="rId3"/>
  </p:sldMasterIdLst>
  <p:notesMasterIdLst>
    <p:notesMasterId r:id="rId25"/>
  </p:notesMasterIdLst>
  <p:sldIdLst>
    <p:sldId id="258" r:id="rId4"/>
    <p:sldId id="269" r:id="rId5"/>
    <p:sldId id="260" r:id="rId6"/>
    <p:sldId id="270" r:id="rId7"/>
    <p:sldId id="344" r:id="rId8"/>
    <p:sldId id="291" r:id="rId9"/>
    <p:sldId id="272" r:id="rId10"/>
    <p:sldId id="268" r:id="rId11"/>
    <p:sldId id="362" r:id="rId12"/>
    <p:sldId id="345" r:id="rId13"/>
    <p:sldId id="368" r:id="rId14"/>
    <p:sldId id="346" r:id="rId15"/>
    <p:sldId id="367" r:id="rId16"/>
    <p:sldId id="364" r:id="rId17"/>
    <p:sldId id="347" r:id="rId18"/>
    <p:sldId id="267" r:id="rId19"/>
    <p:sldId id="261" r:id="rId20"/>
    <p:sldId id="363" r:id="rId21"/>
    <p:sldId id="295" r:id="rId22"/>
    <p:sldId id="297" r:id="rId23"/>
    <p:sldId id="29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5BA7"/>
    <a:srgbClr val="4E5F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2644" autoAdjust="0"/>
  </p:normalViewPr>
  <p:slideViewPr>
    <p:cSldViewPr snapToGrid="0">
      <p:cViewPr varScale="1">
        <p:scale>
          <a:sx n="58" d="100"/>
          <a:sy n="58" d="100"/>
        </p:scale>
        <p:origin x="2574"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State</c:v>
                </c:pt>
              </c:strCache>
            </c:strRef>
          </c:tx>
          <c:spPr>
            <a:solidFill>
              <a:schemeClr val="accent1"/>
            </a:solidFill>
            <a:ln>
              <a:noFill/>
            </a:ln>
            <a:effectLst/>
          </c:spPr>
          <c:invertIfNegative val="0"/>
          <c:cat>
            <c:strRef>
              <c:f>Sheet1!$A$2:$A$5</c:f>
              <c:strCache>
                <c:ptCount val="4"/>
                <c:pt idx="0">
                  <c:v>2018-2019</c:v>
                </c:pt>
                <c:pt idx="1">
                  <c:v>2019-2020</c:v>
                </c:pt>
                <c:pt idx="2">
                  <c:v>2020-2021</c:v>
                </c:pt>
                <c:pt idx="3">
                  <c:v>2021-2022</c:v>
                </c:pt>
              </c:strCache>
            </c:strRef>
          </c:cat>
          <c:val>
            <c:numRef>
              <c:f>Sheet1!$B$2:$B$5</c:f>
              <c:numCache>
                <c:formatCode>General</c:formatCode>
                <c:ptCount val="4"/>
                <c:pt idx="0">
                  <c:v>91</c:v>
                </c:pt>
                <c:pt idx="1">
                  <c:v>92.7</c:v>
                </c:pt>
                <c:pt idx="2">
                  <c:v>93.4</c:v>
                </c:pt>
                <c:pt idx="3">
                  <c:v>87.1</c:v>
                </c:pt>
              </c:numCache>
            </c:numRef>
          </c:val>
          <c:extLst>
            <c:ext xmlns:c16="http://schemas.microsoft.com/office/drawing/2014/chart" uri="{C3380CC4-5D6E-409C-BE32-E72D297353CC}">
              <c16:uniqueId val="{00000000-0392-4A7D-A70E-A8DE33007C18}"/>
            </c:ext>
          </c:extLst>
        </c:ser>
        <c:ser>
          <c:idx val="1"/>
          <c:order val="1"/>
          <c:tx>
            <c:strRef>
              <c:f>Sheet1!$C$1</c:f>
              <c:strCache>
                <c:ptCount val="1"/>
                <c:pt idx="0">
                  <c:v>Highest School</c:v>
                </c:pt>
              </c:strCache>
            </c:strRef>
          </c:tx>
          <c:spPr>
            <a:solidFill>
              <a:schemeClr val="accent3"/>
            </a:solidFill>
            <a:ln>
              <a:noFill/>
            </a:ln>
            <a:effectLst/>
          </c:spPr>
          <c:invertIfNegative val="0"/>
          <c:cat>
            <c:strRef>
              <c:f>Sheet1!$A$2:$A$5</c:f>
              <c:strCache>
                <c:ptCount val="4"/>
                <c:pt idx="0">
                  <c:v>2018-2019</c:v>
                </c:pt>
                <c:pt idx="1">
                  <c:v>2019-2020</c:v>
                </c:pt>
                <c:pt idx="2">
                  <c:v>2020-2021</c:v>
                </c:pt>
                <c:pt idx="3">
                  <c:v>2021-2022</c:v>
                </c:pt>
              </c:strCache>
            </c:strRef>
          </c:cat>
          <c:val>
            <c:numRef>
              <c:f>Sheet1!$C$2:$C$5</c:f>
              <c:numCache>
                <c:formatCode>General</c:formatCode>
                <c:ptCount val="4"/>
                <c:pt idx="0">
                  <c:v>100</c:v>
                </c:pt>
                <c:pt idx="1">
                  <c:v>100</c:v>
                </c:pt>
                <c:pt idx="2">
                  <c:v>95.7</c:v>
                </c:pt>
                <c:pt idx="3">
                  <c:v>100</c:v>
                </c:pt>
              </c:numCache>
            </c:numRef>
          </c:val>
          <c:extLst>
            <c:ext xmlns:c16="http://schemas.microsoft.com/office/drawing/2014/chart" uri="{C3380CC4-5D6E-409C-BE32-E72D297353CC}">
              <c16:uniqueId val="{00000001-0392-4A7D-A70E-A8DE33007C18}"/>
            </c:ext>
          </c:extLst>
        </c:ser>
        <c:ser>
          <c:idx val="2"/>
          <c:order val="2"/>
          <c:tx>
            <c:strRef>
              <c:f>Sheet1!$D$1</c:f>
              <c:strCache>
                <c:ptCount val="1"/>
                <c:pt idx="0">
                  <c:v>Lowest School</c:v>
                </c:pt>
              </c:strCache>
            </c:strRef>
          </c:tx>
          <c:spPr>
            <a:solidFill>
              <a:schemeClr val="accent2"/>
            </a:solidFill>
            <a:ln>
              <a:noFill/>
            </a:ln>
            <a:effectLst/>
          </c:spPr>
          <c:invertIfNegative val="0"/>
          <c:cat>
            <c:strRef>
              <c:f>Sheet1!$A$2:$A$5</c:f>
              <c:strCache>
                <c:ptCount val="4"/>
                <c:pt idx="0">
                  <c:v>2018-2019</c:v>
                </c:pt>
                <c:pt idx="1">
                  <c:v>2019-2020</c:v>
                </c:pt>
                <c:pt idx="2">
                  <c:v>2020-2021</c:v>
                </c:pt>
                <c:pt idx="3">
                  <c:v>2021-2022</c:v>
                </c:pt>
              </c:strCache>
            </c:strRef>
          </c:cat>
          <c:val>
            <c:numRef>
              <c:f>Sheet1!$D$2:$D$5</c:f>
              <c:numCache>
                <c:formatCode>General</c:formatCode>
                <c:ptCount val="4"/>
                <c:pt idx="0">
                  <c:v>25</c:v>
                </c:pt>
                <c:pt idx="1">
                  <c:v>15.4</c:v>
                </c:pt>
                <c:pt idx="2">
                  <c:v>25</c:v>
                </c:pt>
                <c:pt idx="3">
                  <c:v>36</c:v>
                </c:pt>
              </c:numCache>
            </c:numRef>
          </c:val>
          <c:extLst>
            <c:ext xmlns:c16="http://schemas.microsoft.com/office/drawing/2014/chart" uri="{C3380CC4-5D6E-409C-BE32-E72D297353CC}">
              <c16:uniqueId val="{00000002-0392-4A7D-A70E-A8DE33007C18}"/>
            </c:ext>
          </c:extLst>
        </c:ser>
        <c:ser>
          <c:idx val="3"/>
          <c:order val="3"/>
          <c:tx>
            <c:strRef>
              <c:f>Sheet1!$E$1</c:f>
              <c:strCache>
                <c:ptCount val="1"/>
                <c:pt idx="0">
                  <c:v>State 3-year Average</c:v>
                </c:pt>
              </c:strCache>
            </c:strRef>
          </c:tx>
          <c:spPr>
            <a:solidFill>
              <a:schemeClr val="accent1">
                <a:lumMod val="60000"/>
              </a:schemeClr>
            </a:solidFill>
            <a:ln>
              <a:noFill/>
            </a:ln>
            <a:effectLst/>
          </c:spPr>
          <c:invertIfNegative val="0"/>
          <c:cat>
            <c:strRef>
              <c:f>Sheet1!$A$2:$A$5</c:f>
              <c:strCache>
                <c:ptCount val="4"/>
                <c:pt idx="0">
                  <c:v>2018-2019</c:v>
                </c:pt>
                <c:pt idx="1">
                  <c:v>2019-2020</c:v>
                </c:pt>
                <c:pt idx="2">
                  <c:v>2020-2021</c:v>
                </c:pt>
                <c:pt idx="3">
                  <c:v>2021-2022</c:v>
                </c:pt>
              </c:strCache>
            </c:strRef>
          </c:cat>
          <c:val>
            <c:numRef>
              <c:f>Sheet1!$E$2:$E$5</c:f>
              <c:numCache>
                <c:formatCode>General</c:formatCode>
                <c:ptCount val="4"/>
                <c:pt idx="0">
                  <c:v>91.6</c:v>
                </c:pt>
                <c:pt idx="1">
                  <c:v>91.8</c:v>
                </c:pt>
                <c:pt idx="2">
                  <c:v>92.3</c:v>
                </c:pt>
                <c:pt idx="3">
                  <c:v>91.1</c:v>
                </c:pt>
              </c:numCache>
            </c:numRef>
          </c:val>
          <c:extLst>
            <c:ext xmlns:c16="http://schemas.microsoft.com/office/drawing/2014/chart" uri="{C3380CC4-5D6E-409C-BE32-E72D297353CC}">
              <c16:uniqueId val="{00000003-0392-4A7D-A70E-A8DE33007C18}"/>
            </c:ext>
          </c:extLst>
        </c:ser>
        <c:dLbls>
          <c:showLegendKey val="0"/>
          <c:showVal val="0"/>
          <c:showCatName val="0"/>
          <c:showSerName val="0"/>
          <c:showPercent val="0"/>
          <c:showBubbleSize val="0"/>
        </c:dLbls>
        <c:gapWidth val="219"/>
        <c:overlap val="-27"/>
        <c:axId val="1756044783"/>
        <c:axId val="1756040207"/>
      </c:barChart>
      <c:catAx>
        <c:axId val="17560447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756040207"/>
        <c:crosses val="autoZero"/>
        <c:auto val="1"/>
        <c:lblAlgn val="ctr"/>
        <c:lblOffset val="100"/>
        <c:noMultiLvlLbl val="0"/>
      </c:catAx>
      <c:valAx>
        <c:axId val="1756040207"/>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7560447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State</c:v>
                </c:pt>
              </c:strCache>
            </c:strRef>
          </c:tx>
          <c:spPr>
            <a:ln w="28575" cap="rnd">
              <a:solidFill>
                <a:schemeClr val="accent1"/>
              </a:solidFill>
              <a:round/>
            </a:ln>
            <a:effectLst/>
          </c:spPr>
          <c:marker>
            <c:symbol val="none"/>
          </c:marker>
          <c:cat>
            <c:strRef>
              <c:f>Sheet1!$A$2:$A$5</c:f>
              <c:strCache>
                <c:ptCount val="4"/>
                <c:pt idx="0">
                  <c:v>2018-2019</c:v>
                </c:pt>
                <c:pt idx="1">
                  <c:v>2019-2020</c:v>
                </c:pt>
                <c:pt idx="2">
                  <c:v>2020-2021</c:v>
                </c:pt>
                <c:pt idx="3">
                  <c:v>2021-2022</c:v>
                </c:pt>
              </c:strCache>
            </c:strRef>
          </c:cat>
          <c:val>
            <c:numRef>
              <c:f>Sheet1!$B$2:$B$5</c:f>
              <c:numCache>
                <c:formatCode>General</c:formatCode>
                <c:ptCount val="4"/>
                <c:pt idx="0">
                  <c:v>1.3</c:v>
                </c:pt>
                <c:pt idx="1">
                  <c:v>1.7</c:v>
                </c:pt>
                <c:pt idx="2">
                  <c:v>1.8</c:v>
                </c:pt>
                <c:pt idx="3">
                  <c:v>2.1</c:v>
                </c:pt>
              </c:numCache>
            </c:numRef>
          </c:val>
          <c:smooth val="0"/>
          <c:extLst>
            <c:ext xmlns:c16="http://schemas.microsoft.com/office/drawing/2014/chart" uri="{C3380CC4-5D6E-409C-BE32-E72D297353CC}">
              <c16:uniqueId val="{00000000-8270-47E0-82EE-3924C9EE9C5A}"/>
            </c:ext>
          </c:extLst>
        </c:ser>
        <c:dLbls>
          <c:showLegendKey val="0"/>
          <c:showVal val="0"/>
          <c:showCatName val="0"/>
          <c:showSerName val="0"/>
          <c:showPercent val="0"/>
          <c:showBubbleSize val="0"/>
        </c:dLbls>
        <c:smooth val="0"/>
        <c:axId val="1834718335"/>
        <c:axId val="1834714591"/>
      </c:lineChart>
      <c:catAx>
        <c:axId val="18347183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34714591"/>
        <c:crosses val="autoZero"/>
        <c:auto val="1"/>
        <c:lblAlgn val="ctr"/>
        <c:lblOffset val="100"/>
        <c:noMultiLvlLbl val="0"/>
      </c:catAx>
      <c:valAx>
        <c:axId val="18347145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8347183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Induction 1 Teachers</c:v>
                </c:pt>
              </c:strCache>
            </c:strRef>
          </c:tx>
          <c:spPr>
            <a:solidFill>
              <a:schemeClr val="accent1">
                <a:lumMod val="75000"/>
              </a:schemeClr>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0-16E5-4D62-B4E4-11F0BF8F9929}"/>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Sheet1!$A$2:$A$9</c:f>
              <c:strCache>
                <c:ptCount val="8"/>
                <c:pt idx="0">
                  <c:v>2015-16</c:v>
                </c:pt>
                <c:pt idx="1">
                  <c:v>2016-17</c:v>
                </c:pt>
                <c:pt idx="2">
                  <c:v>2017-18</c:v>
                </c:pt>
                <c:pt idx="3">
                  <c:v>2018-19</c:v>
                </c:pt>
                <c:pt idx="4">
                  <c:v>2019-20</c:v>
                </c:pt>
                <c:pt idx="5">
                  <c:v>2020-21</c:v>
                </c:pt>
                <c:pt idx="6">
                  <c:v>2021-22</c:v>
                </c:pt>
                <c:pt idx="7">
                  <c:v>2022-23</c:v>
                </c:pt>
              </c:strCache>
            </c:strRef>
          </c:cat>
          <c:val>
            <c:numRef>
              <c:f>Sheet1!$B$2:$B$9</c:f>
              <c:numCache>
                <c:formatCode>0.0%</c:formatCode>
                <c:ptCount val="8"/>
                <c:pt idx="0">
                  <c:v>6.0404325340855665E-2</c:v>
                </c:pt>
                <c:pt idx="1">
                  <c:v>5.6936589623756612E-2</c:v>
                </c:pt>
                <c:pt idx="2">
                  <c:v>6.0485799833460308E-2</c:v>
                </c:pt>
                <c:pt idx="3">
                  <c:v>6.3218082730277847E-2</c:v>
                </c:pt>
                <c:pt idx="4">
                  <c:v>6.1711817967374932E-2</c:v>
                </c:pt>
                <c:pt idx="5">
                  <c:v>5.8131388434799793E-2</c:v>
                </c:pt>
                <c:pt idx="6">
                  <c:v>6.0538388297411927E-2</c:v>
                </c:pt>
                <c:pt idx="7">
                  <c:v>0</c:v>
                </c:pt>
              </c:numCache>
            </c:numRef>
          </c:val>
          <c:extLst>
            <c:ext xmlns:c16="http://schemas.microsoft.com/office/drawing/2014/chart" uri="{C3380CC4-5D6E-409C-BE32-E72D297353CC}">
              <c16:uniqueId val="{00000000-FB27-4087-8C3A-16E854934745}"/>
            </c:ext>
          </c:extLst>
        </c:ser>
        <c:ser>
          <c:idx val="1"/>
          <c:order val="1"/>
          <c:tx>
            <c:strRef>
              <c:f>Sheet1!$C$1</c:f>
              <c:strCache>
                <c:ptCount val="1"/>
                <c:pt idx="0">
                  <c:v>% Induction Principals</c:v>
                </c:pt>
              </c:strCache>
            </c:strRef>
          </c:tx>
          <c:spPr>
            <a:solidFill>
              <a:schemeClr val="accent6">
                <a:lumMod val="50000"/>
              </a:schemeClr>
            </a:solidFill>
            <a:ln>
              <a:noFill/>
            </a:ln>
            <a:effectLst/>
          </c:spPr>
          <c:invertIfNegative val="0"/>
          <c:dLbls>
            <c:dLbl>
              <c:idx val="0"/>
              <c:layout>
                <c:manualLayout>
                  <c:x val="0"/>
                  <c:y val="0.10531914893617018"/>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472-4646-A50B-3A28057F796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Sheet1!$A$2:$A$9</c:f>
              <c:strCache>
                <c:ptCount val="8"/>
                <c:pt idx="0">
                  <c:v>2015-16</c:v>
                </c:pt>
                <c:pt idx="1">
                  <c:v>2016-17</c:v>
                </c:pt>
                <c:pt idx="2">
                  <c:v>2017-18</c:v>
                </c:pt>
                <c:pt idx="3">
                  <c:v>2018-19</c:v>
                </c:pt>
                <c:pt idx="4">
                  <c:v>2019-20</c:v>
                </c:pt>
                <c:pt idx="5">
                  <c:v>2020-21</c:v>
                </c:pt>
                <c:pt idx="6">
                  <c:v>2021-22</c:v>
                </c:pt>
                <c:pt idx="7">
                  <c:v>2022-23</c:v>
                </c:pt>
              </c:strCache>
            </c:strRef>
          </c:cat>
          <c:val>
            <c:numRef>
              <c:f>Sheet1!$C$2:$C$9</c:f>
              <c:numCache>
                <c:formatCode>0.0%</c:formatCode>
                <c:ptCount val="8"/>
                <c:pt idx="0">
                  <c:v>0.1016260162601626</c:v>
                </c:pt>
                <c:pt idx="1">
                  <c:v>0.10894308943089431</c:v>
                </c:pt>
                <c:pt idx="2">
                  <c:v>0.11463414634146342</c:v>
                </c:pt>
                <c:pt idx="3">
                  <c:v>0.12926829268292683</c:v>
                </c:pt>
                <c:pt idx="4">
                  <c:v>9.8373983739837398E-2</c:v>
                </c:pt>
                <c:pt idx="5">
                  <c:v>9.4031071136549474E-2</c:v>
                </c:pt>
                <c:pt idx="6">
                  <c:v>9.5161290322580638E-2</c:v>
                </c:pt>
                <c:pt idx="7">
                  <c:v>0.11048387096774194</c:v>
                </c:pt>
              </c:numCache>
            </c:numRef>
          </c:val>
          <c:extLst>
            <c:ext xmlns:c16="http://schemas.microsoft.com/office/drawing/2014/chart" uri="{C3380CC4-5D6E-409C-BE32-E72D297353CC}">
              <c16:uniqueId val="{00000001-FB27-4087-8C3A-16E854934745}"/>
            </c:ext>
          </c:extLst>
        </c:ser>
        <c:dLbls>
          <c:dLblPos val="inEnd"/>
          <c:showLegendKey val="0"/>
          <c:showVal val="1"/>
          <c:showCatName val="0"/>
          <c:showSerName val="0"/>
          <c:showPercent val="0"/>
          <c:showBubbleSize val="0"/>
        </c:dLbls>
        <c:gapWidth val="100"/>
        <c:overlap val="-24"/>
        <c:axId val="1720834704"/>
        <c:axId val="1720835120"/>
      </c:barChart>
      <c:catAx>
        <c:axId val="172083470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1720835120"/>
        <c:crosses val="autoZero"/>
        <c:auto val="1"/>
        <c:lblAlgn val="ctr"/>
        <c:lblOffset val="100"/>
        <c:noMultiLvlLbl val="0"/>
      </c:catAx>
      <c:valAx>
        <c:axId val="1720835120"/>
        <c:scaling>
          <c:orientation val="minMax"/>
        </c:scaling>
        <c:delete val="0"/>
        <c:axPos val="l"/>
        <c:majorGridlines>
          <c:spPr>
            <a:ln w="9525" cap="flat" cmpd="sng" algn="ctr">
              <a:solidFill>
                <a:schemeClr val="tx2">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crossAx val="17208347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1" csCatId="accent1" phldr="1"/>
      <dgm:spPr/>
      <dgm:t>
        <a:bodyPr/>
        <a:lstStyle/>
        <a:p>
          <a:endParaRPr lang="en-US"/>
        </a:p>
      </dgm:t>
    </dgm:pt>
    <dgm:pt modelId="{286BDAA9-B9BA-442D-B331-6D9BFB714D06}">
      <dgm:prSet phldrT="[Text]" custT="1"/>
      <dgm:spPr/>
      <dgm:t>
        <a:bodyPr/>
        <a:lstStyle/>
        <a:p>
          <a:r>
            <a:rPr lang="en-US" sz="2400" dirty="0">
              <a:latin typeface="Trebuchet MS" panose="020B0603020202020204" pitchFamily="34" charset="0"/>
            </a:rPr>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B77FC1A3-BBD7-413E-87E7-FB743B49EB36}">
      <dgm:prSet custT="1"/>
      <dgm:spPr/>
      <dgm:t>
        <a:bodyPr/>
        <a:lstStyle/>
        <a:p>
          <a:r>
            <a:rPr lang="en-US" sz="2400" b="0" dirty="0">
              <a:latin typeface="Trebuchet MS" panose="020B0603020202020204" pitchFamily="34" charset="0"/>
            </a:rPr>
            <a:t>Respectful Culture</a:t>
          </a:r>
        </a:p>
      </dgm:t>
    </dgm:pt>
    <dgm:pt modelId="{5194BA5A-DF44-4145-BBF2-BB6A03F9D40E}" type="parTrans" cxnId="{7E6B32BB-0E61-4587-87DD-9C8C6FF20312}">
      <dgm:prSet/>
      <dgm:spPr/>
      <dgm:t>
        <a:bodyPr/>
        <a:lstStyle/>
        <a:p>
          <a:endParaRPr lang="en-US"/>
        </a:p>
      </dgm:t>
    </dgm:pt>
    <dgm:pt modelId="{A08AB6BC-FB04-40AB-9C19-5756F35E7AFA}" type="sibTrans" cxnId="{7E6B32BB-0E61-4587-87DD-9C8C6FF20312}">
      <dgm:prSet/>
      <dgm:spPr/>
      <dgm:t>
        <a:bodyPr/>
        <a:lstStyle/>
        <a:p>
          <a:endParaRPr lang="en-US"/>
        </a:p>
      </dgm:t>
    </dgm:pt>
    <dgm:pt modelId="{2D98E890-F42D-4F18-8AD8-866C31623D86}">
      <dgm:prSet custT="1"/>
      <dgm:spPr/>
      <dgm:t>
        <a:bodyPr/>
        <a:lstStyle/>
        <a:p>
          <a:r>
            <a:rPr lang="en-US" sz="2400" dirty="0">
              <a:latin typeface="Trebuchet MS" panose="020B0603020202020204" pitchFamily="34" charset="0"/>
            </a:rPr>
            <a:t>Environment</a:t>
          </a:r>
        </a:p>
      </dgm:t>
    </dgm:pt>
    <dgm:pt modelId="{CB9A19C8-DA6B-4FD9-ACF5-54803D8E3245}" type="parTrans" cxnId="{820E1168-39CD-4C14-90D3-27CE9E6720DD}">
      <dgm:prSet/>
      <dgm:spPr/>
      <dgm:t>
        <a:bodyPr/>
        <a:lstStyle/>
        <a:p>
          <a:endParaRPr lang="en-US"/>
        </a:p>
      </dgm:t>
    </dgm:pt>
    <dgm:pt modelId="{D8F0017A-FBD8-4C81-B75B-2033B34C26B3}" type="sibTrans" cxnId="{820E1168-39CD-4C14-90D3-27CE9E6720DD}">
      <dgm:prSet/>
      <dgm:spPr/>
      <dgm:t>
        <a:bodyPr/>
        <a:lstStyle/>
        <a:p>
          <a:endParaRPr lang="en-US"/>
        </a:p>
      </dgm:t>
    </dgm:pt>
    <dgm:pt modelId="{8F0C19D7-8493-4880-AAB9-B13A5225CAB6}">
      <dgm:prSet custT="1"/>
      <dgm:spPr/>
      <dgm:t>
        <a:bodyPr/>
        <a:lstStyle/>
        <a:p>
          <a:r>
            <a:rPr lang="en-US" sz="2400" dirty="0">
              <a:latin typeface="Trebuchet MS" panose="020B0603020202020204" pitchFamily="34" charset="0"/>
            </a:rPr>
            <a:t>Content Knowledge</a:t>
          </a:r>
        </a:p>
      </dgm:t>
    </dgm:pt>
    <dgm:pt modelId="{BBE0B892-A35A-4936-BF98-BB7022B62E58}" type="parTrans" cxnId="{9BF35916-D0AF-4040-B6B7-76DFFB85015C}">
      <dgm:prSet/>
      <dgm:spPr/>
      <dgm:t>
        <a:bodyPr/>
        <a:lstStyle/>
        <a:p>
          <a:endParaRPr lang="en-US"/>
        </a:p>
      </dgm:t>
    </dgm:pt>
    <dgm:pt modelId="{974A8A4C-9667-40A0-B022-FE6A436B686C}" type="sibTrans" cxnId="{9BF35916-D0AF-4040-B6B7-76DFFB85015C}">
      <dgm:prSet/>
      <dgm:spPr/>
      <dgm:t>
        <a:bodyPr/>
        <a:lstStyle/>
        <a:p>
          <a:endParaRPr lang="en-US"/>
        </a:p>
      </dgm:t>
    </dgm:pt>
    <dgm:pt modelId="{563FC5B1-22FC-4EE0-894B-DDCD84D656E3}">
      <dgm:prSet custT="1"/>
      <dgm:spPr/>
      <dgm:t>
        <a:bodyPr/>
        <a:lstStyle/>
        <a:p>
          <a:r>
            <a:rPr lang="en-US" sz="2400" dirty="0">
              <a:latin typeface="Trebuchet MS" panose="020B0603020202020204" pitchFamily="34" charset="0"/>
            </a:rPr>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dgm:t>
        <a:bodyPr/>
        <a:lstStyle/>
        <a:p>
          <a:r>
            <a:rPr lang="en-US" sz="2400" dirty="0">
              <a:latin typeface="Trebuchet MS" panose="020B0603020202020204" pitchFamily="34" charset="0"/>
            </a:rPr>
            <a:t>Thinking</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dgm:t>
        <a:bodyPr/>
        <a:lstStyle/>
        <a:p>
          <a:r>
            <a:rPr lang="en-US" sz="2400" dirty="0">
              <a:latin typeface="Trebuchet MS" panose="020B0603020202020204" pitchFamily="34" charset="0"/>
            </a:rPr>
            <a:t>Assessment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dgm:t>
        <a:bodyPr/>
        <a:lstStyle/>
        <a:p>
          <a:r>
            <a:rPr lang="en-US" sz="2400" dirty="0">
              <a:latin typeface="Trebuchet MS" panose="020B0603020202020204" pitchFamily="34" charset="0"/>
            </a:rPr>
            <a:t>Questioning </a:t>
          </a:r>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89A98D88-2ABA-4624-8A3C-CD983C113B7B}">
      <dgm:prSet custT="1"/>
      <dgm:spPr/>
      <dgm:t>
        <a:bodyPr/>
        <a:lstStyle/>
        <a:p>
          <a:r>
            <a:rPr lang="en-US" sz="2400" dirty="0">
              <a:latin typeface="Trebuchet MS" panose="020B0603020202020204" pitchFamily="34" charset="0"/>
            </a:rPr>
            <a:t>Grouping</a:t>
          </a:r>
        </a:p>
      </dgm:t>
    </dgm:pt>
    <dgm:pt modelId="{E1B70510-11A6-4E9B-991D-363A4755C65A}" type="parTrans" cxnId="{C824DCE3-26AB-40E5-9A5C-338A8ACA01E5}">
      <dgm:prSet/>
      <dgm:spPr/>
      <dgm:t>
        <a:bodyPr/>
        <a:lstStyle/>
        <a:p>
          <a:endParaRPr lang="en-US"/>
        </a:p>
      </dgm:t>
    </dgm:pt>
    <dgm:pt modelId="{69517BD5-7D18-4616-B900-87CC00ACC5DB}" type="sibTrans" cxnId="{C824DCE3-26AB-40E5-9A5C-338A8ACA01E5}">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91703" custScaleY="154197" custLinFactNeighborX="6290" custLinFactNeighborY="-19837"/>
      <dgm:spPr/>
    </dgm:pt>
    <dgm:pt modelId="{D04865AE-DFC7-4DE5-B583-D91E84DDA57E}" type="pres">
      <dgm:prSet presAssocID="{286BDAA9-B9BA-442D-B331-6D9BFB714D06}" presName="rootConnector" presStyleLbl="node1" presStyleIdx="0" presStyleCnt="2"/>
      <dgm:spPr/>
    </dgm:pt>
    <dgm:pt modelId="{5D102526-0D80-471F-A3A7-4DF32F1A8E62}" type="pres">
      <dgm:prSet presAssocID="{286BDAA9-B9BA-442D-B331-6D9BFB714D06}" presName="childShape" presStyleCnt="0"/>
      <dgm:spPr/>
    </dgm:pt>
    <dgm:pt modelId="{B2E332C8-1883-45AE-B759-8FA1B8490E77}" type="pres">
      <dgm:prSet presAssocID="{5194BA5A-DF44-4145-BBF2-BB6A03F9D40E}" presName="Name13" presStyleLbl="parChTrans1D2" presStyleIdx="0" presStyleCnt="7"/>
      <dgm:spPr/>
    </dgm:pt>
    <dgm:pt modelId="{D7268A53-DFD1-4A97-A6B5-B54825ECF96A}" type="pres">
      <dgm:prSet presAssocID="{B77FC1A3-BBD7-413E-87E7-FB743B49EB36}" presName="childText" presStyleLbl="bgAcc1" presStyleIdx="0" presStyleCnt="7" custScaleX="218851" custScaleY="134804">
        <dgm:presLayoutVars>
          <dgm:bulletEnabled val="1"/>
        </dgm:presLayoutVars>
      </dgm:prSet>
      <dgm:spPr/>
    </dgm:pt>
    <dgm:pt modelId="{9AFA070C-7346-4CE3-A668-84DAA0630FBD}" type="pres">
      <dgm:prSet presAssocID="{CB9A19C8-DA6B-4FD9-ACF5-54803D8E3245}" presName="Name13" presStyleLbl="parChTrans1D2" presStyleIdx="1" presStyleCnt="7"/>
      <dgm:spPr/>
    </dgm:pt>
    <dgm:pt modelId="{D93C3F10-ABFC-434A-81D5-561A5D3D01A4}" type="pres">
      <dgm:prSet presAssocID="{2D98E890-F42D-4F18-8AD8-866C31623D86}" presName="childText" presStyleLbl="bgAcc1" presStyleIdx="1" presStyleCnt="7" custScaleX="238091" custLinFactNeighborY="5173">
        <dgm:presLayoutVars>
          <dgm:bulletEnabled val="1"/>
        </dgm:presLayoutVars>
      </dgm:prSet>
      <dgm:spPr/>
    </dgm:pt>
    <dgm:pt modelId="{BC547B41-2EC2-46FA-83C2-FFE1D4A0F29E}" type="pres">
      <dgm:prSet presAssocID="{BBE0B892-A35A-4936-BF98-BB7022B62E58}" presName="Name13" presStyleLbl="parChTrans1D2" presStyleIdx="2" presStyleCnt="7"/>
      <dgm:spPr/>
    </dgm:pt>
    <dgm:pt modelId="{C10B5DAF-CB5C-44EA-9FDE-AD20E725F7E2}" type="pres">
      <dgm:prSet presAssocID="{8F0C19D7-8493-4880-AAB9-B13A5225CAB6}" presName="childText" presStyleLbl="bgAcc1" presStyleIdx="2" presStyleCnt="7" custScaleX="218851" custLinFactNeighborY="5173">
        <dgm:presLayoutVars>
          <dgm:bulletEnabled val="1"/>
        </dgm:presLayoutVars>
      </dgm:prSet>
      <dgm:spPr/>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91703" custScaleY="154197" custLinFactNeighborX="6290" custLinFactNeighborY="-19837"/>
      <dgm:spPr/>
    </dgm:pt>
    <dgm:pt modelId="{EDBC062D-0B65-46E8-B74B-A78D829DCE4C}" type="pres">
      <dgm:prSet presAssocID="{563FC5B1-22FC-4EE0-894B-DDCD84D656E3}" presName="rootConnector" presStyleLbl="node1" presStyleIdx="1" presStyleCnt="2"/>
      <dgm:spPr/>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3" presStyleCnt="7"/>
      <dgm:spPr/>
    </dgm:pt>
    <dgm:pt modelId="{E58D4DE8-1174-4BEA-ACFE-C4110FB48AEA}" type="pres">
      <dgm:prSet presAssocID="{7A56D2AD-2C4B-4A6A-A6BD-BBB63A0A8D4A}" presName="childText" presStyleLbl="bgAcc1" presStyleIdx="3" presStyleCnt="7" custScaleX="188928">
        <dgm:presLayoutVars>
          <dgm:bulletEnabled val="1"/>
        </dgm:presLayoutVars>
      </dgm:prSet>
      <dgm:spPr/>
    </dgm:pt>
    <dgm:pt modelId="{EED01F22-E22A-4B7F-9ACD-39E4988AA4AE}" type="pres">
      <dgm:prSet presAssocID="{BEEB4A2E-B9B0-4376-B599-6000771EB425}" presName="Name13" presStyleLbl="parChTrans1D2" presStyleIdx="4" presStyleCnt="7"/>
      <dgm:spPr/>
    </dgm:pt>
    <dgm:pt modelId="{326AFE3B-54A8-4805-94BF-A431F5B2830B}" type="pres">
      <dgm:prSet presAssocID="{2FE051EA-17E8-481F-99FC-7FA83DAE53CA}" presName="childText" presStyleLbl="bgAcc1" presStyleIdx="4" presStyleCnt="7" custScaleX="203464">
        <dgm:presLayoutVars>
          <dgm:bulletEnabled val="1"/>
        </dgm:presLayoutVars>
      </dgm:prSet>
      <dgm:spPr/>
    </dgm:pt>
    <dgm:pt modelId="{C29D6F99-1293-4F7E-94D9-1FE58BF79752}" type="pres">
      <dgm:prSet presAssocID="{C1CFD178-90F6-41D1-B759-472261D8ADFF}" presName="Name13" presStyleLbl="parChTrans1D2" presStyleIdx="5" presStyleCnt="7"/>
      <dgm:spPr/>
    </dgm:pt>
    <dgm:pt modelId="{C2102FD2-19B8-456D-A159-73D857FAEFD0}" type="pres">
      <dgm:prSet presAssocID="{7E64D814-18C4-4165-9969-57D0A7436ED1}" presName="childText" presStyleLbl="bgAcc1" presStyleIdx="5" presStyleCnt="7" custScaleX="210658">
        <dgm:presLayoutVars>
          <dgm:bulletEnabled val="1"/>
        </dgm:presLayoutVars>
      </dgm:prSet>
      <dgm:spPr/>
    </dgm:pt>
    <dgm:pt modelId="{E79A6E38-B816-4B4F-A0DE-083AD9C40077}" type="pres">
      <dgm:prSet presAssocID="{E1B70510-11A6-4E9B-991D-363A4755C65A}" presName="Name13" presStyleLbl="parChTrans1D2" presStyleIdx="6" presStyleCnt="7"/>
      <dgm:spPr/>
    </dgm:pt>
    <dgm:pt modelId="{8D8516B3-1A1D-472A-8FD0-4B2325FE816C}" type="pres">
      <dgm:prSet presAssocID="{89A98D88-2ABA-4624-8A3C-CD983C113B7B}" presName="childText" presStyleLbl="bgAcc1" presStyleIdx="6" presStyleCnt="7" custScaleX="195838">
        <dgm:presLayoutVars>
          <dgm:bulletEnabled val="1"/>
        </dgm:presLayoutVars>
      </dgm:prSet>
      <dgm:spPr/>
    </dgm:pt>
  </dgm:ptLst>
  <dgm:cxnLst>
    <dgm:cxn modelId="{6FC25400-7721-42D4-99BB-A0243C00B496}" srcId="{563FC5B1-22FC-4EE0-894B-DDCD84D656E3}" destId="{7A56D2AD-2C4B-4A6A-A6BD-BBB63A0A8D4A}" srcOrd="0" destOrd="0" parTransId="{15085ED8-AD6E-4EE0-A253-1A5531F1D5D4}" sibTransId="{83DEEA31-2F39-4048-A1AE-4697788A0023}"/>
    <dgm:cxn modelId="{64EE560C-21D4-452C-8A8C-E1897E5675FA}" type="presOf" srcId="{A1218173-9755-4908-8138-FFBB8A6CEDEA}" destId="{B48B065F-7DA0-4A7A-A34A-45532058F905}" srcOrd="0" destOrd="0" presId="urn:microsoft.com/office/officeart/2005/8/layout/hierarchy3"/>
    <dgm:cxn modelId="{9BF35916-D0AF-4040-B6B7-76DFFB85015C}" srcId="{286BDAA9-B9BA-442D-B331-6D9BFB714D06}" destId="{8F0C19D7-8493-4880-AAB9-B13A5225CAB6}" srcOrd="2" destOrd="0" parTransId="{BBE0B892-A35A-4936-BF98-BB7022B62E58}" sibTransId="{974A8A4C-9667-40A0-B022-FE6A436B686C}"/>
    <dgm:cxn modelId="{09B9752D-2BE4-48EA-B03F-F65AFAD799C1}" type="presOf" srcId="{89A98D88-2ABA-4624-8A3C-CD983C113B7B}" destId="{8D8516B3-1A1D-472A-8FD0-4B2325FE816C}" srcOrd="0" destOrd="0" presId="urn:microsoft.com/office/officeart/2005/8/layout/hierarchy3"/>
    <dgm:cxn modelId="{8703A92E-BE96-42B6-90D5-7D572C561BF0}" type="presOf" srcId="{8F0C19D7-8493-4880-AAB9-B13A5225CAB6}" destId="{C10B5DAF-CB5C-44EA-9FDE-AD20E725F7E2}" srcOrd="0" destOrd="0" presId="urn:microsoft.com/office/officeart/2005/8/layout/hierarchy3"/>
    <dgm:cxn modelId="{144C6838-DC5A-4835-AF74-EA6DA5407992}" srcId="{563FC5B1-22FC-4EE0-894B-DDCD84D656E3}" destId="{2FE051EA-17E8-481F-99FC-7FA83DAE53CA}" srcOrd="1" destOrd="0" parTransId="{BEEB4A2E-B9B0-4376-B599-6000771EB425}" sibTransId="{93D6781A-F777-4B47-BBEF-D667015EC7E2}"/>
    <dgm:cxn modelId="{E1B3183A-E3EA-4F02-9211-4A4BB287EC6E}" type="presOf" srcId="{286BDAA9-B9BA-442D-B331-6D9BFB714D06}" destId="{D04865AE-DFC7-4DE5-B583-D91E84DDA57E}" srcOrd="1" destOrd="0" presId="urn:microsoft.com/office/officeart/2005/8/layout/hierarchy3"/>
    <dgm:cxn modelId="{988FF33A-D5A4-4BB7-87C2-3F4275630A27}" type="presOf" srcId="{2D98E890-F42D-4F18-8AD8-866C31623D86}" destId="{D93C3F10-ABFC-434A-81D5-561A5D3D01A4}" srcOrd="0"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820E1168-39CD-4C14-90D3-27CE9E6720DD}" srcId="{286BDAA9-B9BA-442D-B331-6D9BFB714D06}" destId="{2D98E890-F42D-4F18-8AD8-866C31623D86}" srcOrd="1" destOrd="0" parTransId="{CB9A19C8-DA6B-4FD9-ACF5-54803D8E3245}" sibTransId="{D8F0017A-FBD8-4C81-B75B-2033B34C26B3}"/>
    <dgm:cxn modelId="{2541A149-754E-49DD-8BE4-DCA8CC2EA2A5}" type="presOf" srcId="{E1B70510-11A6-4E9B-991D-363A4755C65A}" destId="{E79A6E38-B816-4B4F-A0DE-083AD9C40077}" srcOrd="0" destOrd="0" presId="urn:microsoft.com/office/officeart/2005/8/layout/hierarchy3"/>
    <dgm:cxn modelId="{0518DF75-7F2E-4901-804B-B5E5406750D7}" type="presOf" srcId="{B77FC1A3-BBD7-413E-87E7-FB743B49EB36}" destId="{D7268A53-DFD1-4A97-A6B5-B54825ECF96A}" srcOrd="0" destOrd="0" presId="urn:microsoft.com/office/officeart/2005/8/layout/hierarchy3"/>
    <dgm:cxn modelId="{C45DFB78-A2E9-4E51-8F54-36331AF058C1}" srcId="{563FC5B1-22FC-4EE0-894B-DDCD84D656E3}" destId="{7E64D814-18C4-4165-9969-57D0A7436ED1}" srcOrd="2" destOrd="0" parTransId="{C1CFD178-90F6-41D1-B759-472261D8ADFF}" sibTransId="{87A7AA32-6668-40EA-AC1B-E4DC3EC99CF2}"/>
    <dgm:cxn modelId="{6FA79985-0731-4397-91A7-138E094B3789}" type="presOf" srcId="{CB9A19C8-DA6B-4FD9-ACF5-54803D8E3245}" destId="{9AFA070C-7346-4CE3-A668-84DAA0630FBD}"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62B55295-CDED-463A-A4ED-094BD8E251EF}" type="presOf" srcId="{BEEB4A2E-B9B0-4376-B599-6000771EB425}" destId="{EED01F22-E22A-4B7F-9ACD-39E4988AA4AE}" srcOrd="0" destOrd="0" presId="urn:microsoft.com/office/officeart/2005/8/layout/hierarchy3"/>
    <dgm:cxn modelId="{5BD5689C-C172-4B98-82C2-CEFFAE0FE298}" type="presOf" srcId="{15085ED8-AD6E-4EE0-A253-1A5531F1D5D4}" destId="{B9FF67F8-2668-4978-98C9-E466F8D22097}"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3D47F3B6-4687-4D5A-BA6A-A57A4EF1A461}" type="presOf" srcId="{5194BA5A-DF44-4145-BBF2-BB6A03F9D40E}" destId="{B2E332C8-1883-45AE-B759-8FA1B8490E77}"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7E6B32BB-0E61-4587-87DD-9C8C6FF20312}" srcId="{286BDAA9-B9BA-442D-B331-6D9BFB714D06}" destId="{B77FC1A3-BBD7-413E-87E7-FB743B49EB36}" srcOrd="0" destOrd="0" parTransId="{5194BA5A-DF44-4145-BBF2-BB6A03F9D40E}" sibTransId="{A08AB6BC-FB04-40AB-9C19-5756F35E7AFA}"/>
    <dgm:cxn modelId="{98037DC0-7D61-4F78-873C-DCD0F64F7A07}" type="presOf" srcId="{C1CFD178-90F6-41D1-B759-472261D8ADFF}" destId="{C29D6F99-1293-4F7E-94D9-1FE58BF79752}"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C824DCE3-26AB-40E5-9A5C-338A8ACA01E5}" srcId="{563FC5B1-22FC-4EE0-894B-DDCD84D656E3}" destId="{89A98D88-2ABA-4624-8A3C-CD983C113B7B}" srcOrd="3" destOrd="0" parTransId="{E1B70510-11A6-4E9B-991D-363A4755C65A}" sibTransId="{69517BD5-7D18-4616-B900-87CC00ACC5DB}"/>
    <dgm:cxn modelId="{8815F1E9-39AE-4ED4-8BEF-72454426D595}" type="presOf" srcId="{563FC5B1-22FC-4EE0-894B-DDCD84D656E3}" destId="{EDBC062D-0B65-46E8-B74B-A78D829DCE4C}" srcOrd="1"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E0E587F6-8174-49BB-B6A3-5D9AB59885D7}" type="presOf" srcId="{BBE0B892-A35A-4936-BF98-BB7022B62E58}" destId="{BC547B41-2EC2-46FA-83C2-FFE1D4A0F29E}"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E8875DB2-B0B1-45C7-8B6E-9348394527C2}" type="presParOf" srcId="{5D102526-0D80-471F-A3A7-4DF32F1A8E62}" destId="{B2E332C8-1883-45AE-B759-8FA1B8490E77}" srcOrd="0" destOrd="0" presId="urn:microsoft.com/office/officeart/2005/8/layout/hierarchy3"/>
    <dgm:cxn modelId="{8BACFD2C-5CB7-4488-822D-55E6A33B3A3F}" type="presParOf" srcId="{5D102526-0D80-471F-A3A7-4DF32F1A8E62}" destId="{D7268A53-DFD1-4A97-A6B5-B54825ECF96A}" srcOrd="1" destOrd="0" presId="urn:microsoft.com/office/officeart/2005/8/layout/hierarchy3"/>
    <dgm:cxn modelId="{982E2DCE-9A0F-457F-8FC9-A82DEEB6FACA}" type="presParOf" srcId="{5D102526-0D80-471F-A3A7-4DF32F1A8E62}" destId="{9AFA070C-7346-4CE3-A668-84DAA0630FBD}" srcOrd="2" destOrd="0" presId="urn:microsoft.com/office/officeart/2005/8/layout/hierarchy3"/>
    <dgm:cxn modelId="{A2841F56-2116-4AB9-9B56-192C23DCCC8E}" type="presParOf" srcId="{5D102526-0D80-471F-A3A7-4DF32F1A8E62}" destId="{D93C3F10-ABFC-434A-81D5-561A5D3D01A4}" srcOrd="3" destOrd="0" presId="urn:microsoft.com/office/officeart/2005/8/layout/hierarchy3"/>
    <dgm:cxn modelId="{4BF1AF64-68BF-4F5A-9DE5-8637D613D3F2}" type="presParOf" srcId="{5D102526-0D80-471F-A3A7-4DF32F1A8E62}" destId="{BC547B41-2EC2-46FA-83C2-FFE1D4A0F29E}" srcOrd="4" destOrd="0" presId="urn:microsoft.com/office/officeart/2005/8/layout/hierarchy3"/>
    <dgm:cxn modelId="{EB79A13F-3B05-490B-9B18-CD5E3BA967C8}" type="presParOf" srcId="{5D102526-0D80-471F-A3A7-4DF32F1A8E62}" destId="{C10B5DAF-CB5C-44EA-9FDE-AD20E725F7E2}"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BA8F68B-0363-4069-90DE-9FC62669A0BD}" type="presParOf" srcId="{44FB0E01-B186-460E-84C1-E88F5EDFCCED}" destId="{EED01F22-E22A-4B7F-9ACD-39E4988AA4AE}" srcOrd="2" destOrd="0" presId="urn:microsoft.com/office/officeart/2005/8/layout/hierarchy3"/>
    <dgm:cxn modelId="{120282D2-4011-4219-A5F0-D8929D494DAA}" type="presParOf" srcId="{44FB0E01-B186-460E-84C1-E88F5EDFCCED}" destId="{326AFE3B-54A8-4805-94BF-A431F5B2830B}" srcOrd="3" destOrd="0" presId="urn:microsoft.com/office/officeart/2005/8/layout/hierarchy3"/>
    <dgm:cxn modelId="{DBA9182D-04EC-4D9B-B310-36AF2074ADED}" type="presParOf" srcId="{44FB0E01-B186-460E-84C1-E88F5EDFCCED}" destId="{C29D6F99-1293-4F7E-94D9-1FE58BF79752}" srcOrd="4" destOrd="0" presId="urn:microsoft.com/office/officeart/2005/8/layout/hierarchy3"/>
    <dgm:cxn modelId="{D00EF123-4AFC-430E-84B1-9AA4C1465E8B}" type="presParOf" srcId="{44FB0E01-B186-460E-84C1-E88F5EDFCCED}" destId="{C2102FD2-19B8-456D-A159-73D857FAEFD0}" srcOrd="5" destOrd="0" presId="urn:microsoft.com/office/officeart/2005/8/layout/hierarchy3"/>
    <dgm:cxn modelId="{D41DE379-8D5B-435A-BF68-CC36E5DD5F91}" type="presParOf" srcId="{44FB0E01-B186-460E-84C1-E88F5EDFCCED}" destId="{E79A6E38-B816-4B4F-A0DE-083AD9C40077}" srcOrd="6" destOrd="0" presId="urn:microsoft.com/office/officeart/2005/8/layout/hierarchy3"/>
    <dgm:cxn modelId="{A855B312-04D6-4F4F-84B1-4439DF94859A}" type="presParOf" srcId="{44FB0E01-B186-460E-84C1-E88F5EDFCCED}" destId="{8D8516B3-1A1D-472A-8FD0-4B2325FE816C}"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218173-9755-4908-8138-FFBB8A6CEDEA}" type="doc">
      <dgm:prSet loTypeId="urn:microsoft.com/office/officeart/2005/8/layout/hierarchy3" loCatId="relationship" qsTypeId="urn:microsoft.com/office/officeart/2005/8/quickstyle/simple2" qsCatId="simple" csTypeId="urn:microsoft.com/office/officeart/2005/8/colors/accent1_1" csCatId="accent1" phldr="1"/>
      <dgm:spPr/>
      <dgm:t>
        <a:bodyPr/>
        <a:lstStyle/>
        <a:p>
          <a:endParaRPr lang="en-US"/>
        </a:p>
      </dgm:t>
    </dgm:pt>
    <dgm:pt modelId="{286BDAA9-B9BA-442D-B331-6D9BFB714D06}">
      <dgm:prSet phldrT="[Text]" custT="1"/>
      <dgm:spPr>
        <a:ln>
          <a:solidFill>
            <a:schemeClr val="accent6">
              <a:lumMod val="75000"/>
            </a:schemeClr>
          </a:solidFill>
        </a:ln>
      </dgm:spPr>
      <dgm:t>
        <a:bodyPr/>
        <a:lstStyle/>
        <a:p>
          <a:r>
            <a:rPr lang="en-US" sz="2400" b="0" dirty="0">
              <a:latin typeface="Trebuchet MS" panose="020B0603020202020204" pitchFamily="34" charset="0"/>
            </a:rPr>
            <a:t>Strengths</a:t>
          </a:r>
        </a:p>
      </dgm:t>
    </dgm:pt>
    <dgm:pt modelId="{D4D4F25E-10F6-4622-9DB5-6CDCABD4EEDB}" type="parTrans" cxnId="{ED1EA592-4D06-4BAF-9E79-0D87DEBE45C4}">
      <dgm:prSet/>
      <dgm:spPr/>
      <dgm:t>
        <a:bodyPr/>
        <a:lstStyle/>
        <a:p>
          <a:endParaRPr lang="en-US"/>
        </a:p>
      </dgm:t>
    </dgm:pt>
    <dgm:pt modelId="{178FAF65-6A6E-4988-91F2-D05AA2A8198B}" type="sibTrans" cxnId="{ED1EA592-4D06-4BAF-9E79-0D87DEBE45C4}">
      <dgm:prSet/>
      <dgm:spPr/>
      <dgm:t>
        <a:bodyPr/>
        <a:lstStyle/>
        <a:p>
          <a:endParaRPr lang="en-US"/>
        </a:p>
      </dgm:t>
    </dgm:pt>
    <dgm:pt modelId="{563FC5B1-22FC-4EE0-894B-DDCD84D656E3}">
      <dgm:prSet custT="1"/>
      <dgm:spPr>
        <a:ln>
          <a:solidFill>
            <a:schemeClr val="accent6">
              <a:lumMod val="75000"/>
            </a:schemeClr>
          </a:solidFill>
        </a:ln>
      </dgm:spPr>
      <dgm:t>
        <a:bodyPr/>
        <a:lstStyle/>
        <a:p>
          <a:r>
            <a:rPr lang="en-US" sz="2400" b="0" dirty="0">
              <a:latin typeface="Trebuchet MS" panose="020B0603020202020204" pitchFamily="34" charset="0"/>
            </a:rPr>
            <a:t>Areas of Growth</a:t>
          </a:r>
        </a:p>
      </dgm:t>
    </dgm:pt>
    <dgm:pt modelId="{5CFC3A9F-8BD9-424C-809F-C6D3C89928CA}" type="parTrans" cxnId="{4701FFD7-45AE-4B92-9E1F-ACA65A6D43C7}">
      <dgm:prSet/>
      <dgm:spPr/>
      <dgm:t>
        <a:bodyPr/>
        <a:lstStyle/>
        <a:p>
          <a:endParaRPr lang="en-US"/>
        </a:p>
      </dgm:t>
    </dgm:pt>
    <dgm:pt modelId="{873A16A6-4328-47F8-844B-D86FBBCA96ED}" type="sibTrans" cxnId="{4701FFD7-45AE-4B92-9E1F-ACA65A6D43C7}">
      <dgm:prSet/>
      <dgm:spPr/>
      <dgm:t>
        <a:bodyPr/>
        <a:lstStyle/>
        <a:p>
          <a:endParaRPr lang="en-US"/>
        </a:p>
      </dgm:t>
    </dgm:pt>
    <dgm:pt modelId="{7A56D2AD-2C4B-4A6A-A6BD-BBB63A0A8D4A}">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2: Instructional Leadership</a:t>
          </a:r>
        </a:p>
      </dgm:t>
    </dgm:pt>
    <dgm:pt modelId="{15085ED8-AD6E-4EE0-A253-1A5531F1D5D4}" type="parTrans" cxnId="{6FC25400-7721-42D4-99BB-A0243C00B496}">
      <dgm:prSet/>
      <dgm:spPr/>
      <dgm:t>
        <a:bodyPr/>
        <a:lstStyle/>
        <a:p>
          <a:endParaRPr lang="en-US"/>
        </a:p>
      </dgm:t>
    </dgm:pt>
    <dgm:pt modelId="{83DEEA31-2F39-4048-A1AE-4697788A0023}" type="sibTrans" cxnId="{6FC25400-7721-42D4-99BB-A0243C00B496}">
      <dgm:prSet/>
      <dgm:spPr/>
      <dgm:t>
        <a:bodyPr/>
        <a:lstStyle/>
        <a:p>
          <a:endParaRPr lang="en-US"/>
        </a:p>
      </dgm:t>
    </dgm:pt>
    <dgm:pt modelId="{2FE051EA-17E8-481F-99FC-7FA83DAE53CA}">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3: Effective Management</a:t>
          </a:r>
        </a:p>
      </dgm:t>
    </dgm:pt>
    <dgm:pt modelId="{BEEB4A2E-B9B0-4376-B599-6000771EB425}" type="parTrans" cxnId="{144C6838-DC5A-4835-AF74-EA6DA5407992}">
      <dgm:prSet/>
      <dgm:spPr/>
      <dgm:t>
        <a:bodyPr/>
        <a:lstStyle/>
        <a:p>
          <a:endParaRPr lang="en-US"/>
        </a:p>
      </dgm:t>
    </dgm:pt>
    <dgm:pt modelId="{93D6781A-F777-4B47-BBEF-D667015EC7E2}" type="sibTrans" cxnId="{144C6838-DC5A-4835-AF74-EA6DA5407992}">
      <dgm:prSet/>
      <dgm:spPr/>
      <dgm:t>
        <a:bodyPr/>
        <a:lstStyle/>
        <a:p>
          <a:endParaRPr lang="en-US"/>
        </a:p>
      </dgm:t>
    </dgm:pt>
    <dgm:pt modelId="{7E64D814-18C4-4165-9969-57D0A7436ED1}">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4: Climate</a:t>
          </a:r>
        </a:p>
      </dgm:t>
    </dgm:pt>
    <dgm:pt modelId="{C1CFD178-90F6-41D1-B759-472261D8ADFF}" type="parTrans" cxnId="{C45DFB78-A2E9-4E51-8F54-36331AF058C1}">
      <dgm:prSet/>
      <dgm:spPr/>
      <dgm:t>
        <a:bodyPr/>
        <a:lstStyle/>
        <a:p>
          <a:endParaRPr lang="en-US"/>
        </a:p>
      </dgm:t>
    </dgm:pt>
    <dgm:pt modelId="{87A7AA32-6668-40EA-AC1B-E4DC3EC99CF2}" type="sibTrans" cxnId="{C45DFB78-A2E9-4E51-8F54-36331AF058C1}">
      <dgm:prSet/>
      <dgm:spPr/>
      <dgm:t>
        <a:bodyPr/>
        <a:lstStyle/>
        <a:p>
          <a:endParaRPr lang="en-US"/>
        </a:p>
      </dgm:t>
    </dgm:pt>
    <dgm:pt modelId="{9403D4CE-651C-4112-BF24-13FD8678C1DF}">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6: Ethical Behavior</a:t>
          </a:r>
        </a:p>
      </dgm:t>
    </dgm:pt>
    <dgm:pt modelId="{92C47BFE-5DAC-4167-A054-BA14078082C0}" type="parTrans" cxnId="{9A94EFBB-625E-4544-A56D-01C279F03D46}">
      <dgm:prSet/>
      <dgm:spPr/>
      <dgm:t>
        <a:bodyPr/>
        <a:lstStyle/>
        <a:p>
          <a:endParaRPr lang="en-US"/>
        </a:p>
      </dgm:t>
    </dgm:pt>
    <dgm:pt modelId="{76AFE052-86F6-4146-8799-0EE6E49C1848}" type="sibTrans" cxnId="{9A94EFBB-625E-4544-A56D-01C279F03D46}">
      <dgm:prSet/>
      <dgm:spPr/>
      <dgm:t>
        <a:bodyPr/>
        <a:lstStyle/>
        <a:p>
          <a:endParaRPr lang="en-US"/>
        </a:p>
      </dgm:t>
    </dgm:pt>
    <dgm:pt modelId="{5FD5EDAE-99DB-4AA7-8BBA-8DA4BC664F19}">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1: Vision </a:t>
          </a:r>
        </a:p>
      </dgm:t>
    </dgm:pt>
    <dgm:pt modelId="{9B43214F-7BA7-411A-8866-9EA2D443B74B}" type="parTrans" cxnId="{66446B07-3DBC-4E23-B50B-954C14410B64}">
      <dgm:prSet/>
      <dgm:spPr/>
      <dgm:t>
        <a:bodyPr/>
        <a:lstStyle/>
        <a:p>
          <a:endParaRPr lang="en-US"/>
        </a:p>
      </dgm:t>
    </dgm:pt>
    <dgm:pt modelId="{2583D8C8-79FB-4579-AA86-722664B2B15F}" type="sibTrans" cxnId="{66446B07-3DBC-4E23-B50B-954C14410B64}">
      <dgm:prSet/>
      <dgm:spPr/>
      <dgm:t>
        <a:bodyPr/>
        <a:lstStyle/>
        <a:p>
          <a:endParaRPr lang="en-US"/>
        </a:p>
      </dgm:t>
    </dgm:pt>
    <dgm:pt modelId="{68973E57-1514-49D1-8658-CD85725BAE72}">
      <dgm:prSet custT="1"/>
      <dgm:spPr>
        <a:solidFill>
          <a:schemeClr val="accent6">
            <a:lumMod val="75000"/>
            <a:alpha val="90000"/>
          </a:schemeClr>
        </a:solidFill>
      </dgm:spPr>
      <dgm:t>
        <a:bodyPr/>
        <a:lstStyle/>
        <a:p>
          <a:r>
            <a:rPr lang="en-US" sz="2400" b="0" dirty="0">
              <a:solidFill>
                <a:schemeClr val="bg1"/>
              </a:solidFill>
              <a:latin typeface="Trebuchet MS" panose="020B0603020202020204" pitchFamily="34" charset="0"/>
            </a:rPr>
            <a:t>Standard 8: Staff Development</a:t>
          </a:r>
        </a:p>
      </dgm:t>
    </dgm:pt>
    <dgm:pt modelId="{36D894B4-4AA7-4B41-8ADA-3D9FFA55E5F2}" type="parTrans" cxnId="{212B7305-1566-4BC6-B861-F56C9DF1A76C}">
      <dgm:prSet/>
      <dgm:spPr/>
      <dgm:t>
        <a:bodyPr/>
        <a:lstStyle/>
        <a:p>
          <a:endParaRPr lang="en-US"/>
        </a:p>
      </dgm:t>
    </dgm:pt>
    <dgm:pt modelId="{35408D85-CCA4-4B4C-9B95-BAF63EBA3AEE}" type="sibTrans" cxnId="{212B7305-1566-4BC6-B861-F56C9DF1A76C}">
      <dgm:prSet/>
      <dgm:spPr/>
      <dgm:t>
        <a:bodyPr/>
        <a:lstStyle/>
        <a:p>
          <a:endParaRPr lang="en-US"/>
        </a:p>
      </dgm:t>
    </dgm:pt>
    <dgm:pt modelId="{B48B065F-7DA0-4A7A-A34A-45532058F905}" type="pres">
      <dgm:prSet presAssocID="{A1218173-9755-4908-8138-FFBB8A6CEDEA}" presName="diagram" presStyleCnt="0">
        <dgm:presLayoutVars>
          <dgm:chPref val="1"/>
          <dgm:dir/>
          <dgm:animOne val="branch"/>
          <dgm:animLvl val="lvl"/>
          <dgm:resizeHandles/>
        </dgm:presLayoutVars>
      </dgm:prSet>
      <dgm:spPr/>
    </dgm:pt>
    <dgm:pt modelId="{43E3FB86-2BD0-4288-B3B0-6F444B37D821}" type="pres">
      <dgm:prSet presAssocID="{286BDAA9-B9BA-442D-B331-6D9BFB714D06}" presName="root" presStyleCnt="0"/>
      <dgm:spPr/>
    </dgm:pt>
    <dgm:pt modelId="{041BBD84-1206-4820-8CF5-A023FA0D45A0}" type="pres">
      <dgm:prSet presAssocID="{286BDAA9-B9BA-442D-B331-6D9BFB714D06}" presName="rootComposite" presStyleCnt="0"/>
      <dgm:spPr/>
    </dgm:pt>
    <dgm:pt modelId="{24AAD76D-DBE1-4A28-A126-210C40124842}" type="pres">
      <dgm:prSet presAssocID="{286BDAA9-B9BA-442D-B331-6D9BFB714D06}" presName="rootText" presStyleLbl="node1" presStyleIdx="0" presStyleCnt="2" custScaleX="147544"/>
      <dgm:spPr/>
    </dgm:pt>
    <dgm:pt modelId="{D04865AE-DFC7-4DE5-B583-D91E84DDA57E}" type="pres">
      <dgm:prSet presAssocID="{286BDAA9-B9BA-442D-B331-6D9BFB714D06}" presName="rootConnector" presStyleLbl="node1" presStyleIdx="0" presStyleCnt="2"/>
      <dgm:spPr/>
    </dgm:pt>
    <dgm:pt modelId="{5D102526-0D80-471F-A3A7-4DF32F1A8E62}" type="pres">
      <dgm:prSet presAssocID="{286BDAA9-B9BA-442D-B331-6D9BFB714D06}" presName="childShape" presStyleCnt="0"/>
      <dgm:spPr/>
    </dgm:pt>
    <dgm:pt modelId="{01F8A589-7C31-4E73-AB35-BAA0ADFAF10C}" type="pres">
      <dgm:prSet presAssocID="{9B43214F-7BA7-411A-8866-9EA2D443B74B}" presName="Name13" presStyleLbl="parChTrans1D2" presStyleIdx="0" presStyleCnt="6"/>
      <dgm:spPr/>
    </dgm:pt>
    <dgm:pt modelId="{C9853574-8CEA-4C58-8C83-9A33676E0F29}" type="pres">
      <dgm:prSet presAssocID="{5FD5EDAE-99DB-4AA7-8BBA-8DA4BC664F19}" presName="childText" presStyleLbl="bgAcc1" presStyleIdx="0" presStyleCnt="6" custScaleX="166341">
        <dgm:presLayoutVars>
          <dgm:bulletEnabled val="1"/>
        </dgm:presLayoutVars>
      </dgm:prSet>
      <dgm:spPr/>
    </dgm:pt>
    <dgm:pt modelId="{C8C24877-A82C-4106-85D9-14D2CD3A2D9C}" type="pres">
      <dgm:prSet presAssocID="{92C47BFE-5DAC-4167-A054-BA14078082C0}" presName="Name13" presStyleLbl="parChTrans1D2" presStyleIdx="1" presStyleCnt="6"/>
      <dgm:spPr/>
    </dgm:pt>
    <dgm:pt modelId="{78D7C7BE-0E27-416A-8316-50A219DFD400}" type="pres">
      <dgm:prSet presAssocID="{9403D4CE-651C-4112-BF24-13FD8678C1DF}" presName="childText" presStyleLbl="bgAcc1" presStyleIdx="1" presStyleCnt="6" custScaleX="188716">
        <dgm:presLayoutVars>
          <dgm:bulletEnabled val="1"/>
        </dgm:presLayoutVars>
      </dgm:prSet>
      <dgm:spPr/>
    </dgm:pt>
    <dgm:pt modelId="{1236EF9D-7B84-4793-ABEC-2AD69BA4314B}" type="pres">
      <dgm:prSet presAssocID="{36D894B4-4AA7-4B41-8ADA-3D9FFA55E5F2}" presName="Name13" presStyleLbl="parChTrans1D2" presStyleIdx="2" presStyleCnt="6"/>
      <dgm:spPr/>
    </dgm:pt>
    <dgm:pt modelId="{A056C192-C675-481B-9990-E1DBA15A2882}" type="pres">
      <dgm:prSet presAssocID="{68973E57-1514-49D1-8658-CD85725BAE72}" presName="childText" presStyleLbl="bgAcc1" presStyleIdx="2" presStyleCnt="6" custScaleX="193854">
        <dgm:presLayoutVars>
          <dgm:bulletEnabled val="1"/>
        </dgm:presLayoutVars>
      </dgm:prSet>
      <dgm:spPr/>
    </dgm:pt>
    <dgm:pt modelId="{347DDBE3-492B-40C5-AA13-421B3264C1FE}" type="pres">
      <dgm:prSet presAssocID="{563FC5B1-22FC-4EE0-894B-DDCD84D656E3}" presName="root" presStyleCnt="0"/>
      <dgm:spPr/>
    </dgm:pt>
    <dgm:pt modelId="{C5684BB0-75F7-49C5-A29C-558B3A40559C}" type="pres">
      <dgm:prSet presAssocID="{563FC5B1-22FC-4EE0-894B-DDCD84D656E3}" presName="rootComposite" presStyleCnt="0"/>
      <dgm:spPr/>
    </dgm:pt>
    <dgm:pt modelId="{84EF7A2C-3284-44F1-B1BD-ABC410947991}" type="pres">
      <dgm:prSet presAssocID="{563FC5B1-22FC-4EE0-894B-DDCD84D656E3}" presName="rootText" presStyleLbl="node1" presStyleIdx="1" presStyleCnt="2" custScaleX="142787"/>
      <dgm:spPr/>
    </dgm:pt>
    <dgm:pt modelId="{EDBC062D-0B65-46E8-B74B-A78D829DCE4C}" type="pres">
      <dgm:prSet presAssocID="{563FC5B1-22FC-4EE0-894B-DDCD84D656E3}" presName="rootConnector" presStyleLbl="node1" presStyleIdx="1" presStyleCnt="2"/>
      <dgm:spPr/>
    </dgm:pt>
    <dgm:pt modelId="{44FB0E01-B186-460E-84C1-E88F5EDFCCED}" type="pres">
      <dgm:prSet presAssocID="{563FC5B1-22FC-4EE0-894B-DDCD84D656E3}" presName="childShape" presStyleCnt="0"/>
      <dgm:spPr/>
    </dgm:pt>
    <dgm:pt modelId="{B9FF67F8-2668-4978-98C9-E466F8D22097}" type="pres">
      <dgm:prSet presAssocID="{15085ED8-AD6E-4EE0-A253-1A5531F1D5D4}" presName="Name13" presStyleLbl="parChTrans1D2" presStyleIdx="3" presStyleCnt="6"/>
      <dgm:spPr/>
    </dgm:pt>
    <dgm:pt modelId="{E58D4DE8-1174-4BEA-ACFE-C4110FB48AEA}" type="pres">
      <dgm:prSet presAssocID="{7A56D2AD-2C4B-4A6A-A6BD-BBB63A0A8D4A}" presName="childText" presStyleLbl="bgAcc1" presStyleIdx="3" presStyleCnt="6" custScaleX="177115" custScaleY="124602">
        <dgm:presLayoutVars>
          <dgm:bulletEnabled val="1"/>
        </dgm:presLayoutVars>
      </dgm:prSet>
      <dgm:spPr/>
    </dgm:pt>
    <dgm:pt modelId="{EED01F22-E22A-4B7F-9ACD-39E4988AA4AE}" type="pres">
      <dgm:prSet presAssocID="{BEEB4A2E-B9B0-4376-B599-6000771EB425}" presName="Name13" presStyleLbl="parChTrans1D2" presStyleIdx="4" presStyleCnt="6"/>
      <dgm:spPr/>
    </dgm:pt>
    <dgm:pt modelId="{326AFE3B-54A8-4805-94BF-A431F5B2830B}" type="pres">
      <dgm:prSet presAssocID="{2FE051EA-17E8-481F-99FC-7FA83DAE53CA}" presName="childText" presStyleLbl="bgAcc1" presStyleIdx="4" presStyleCnt="6" custScaleX="177115" custScaleY="113960">
        <dgm:presLayoutVars>
          <dgm:bulletEnabled val="1"/>
        </dgm:presLayoutVars>
      </dgm:prSet>
      <dgm:spPr/>
    </dgm:pt>
    <dgm:pt modelId="{C29D6F99-1293-4F7E-94D9-1FE58BF79752}" type="pres">
      <dgm:prSet presAssocID="{C1CFD178-90F6-41D1-B759-472261D8ADFF}" presName="Name13" presStyleLbl="parChTrans1D2" presStyleIdx="5" presStyleCnt="6"/>
      <dgm:spPr/>
    </dgm:pt>
    <dgm:pt modelId="{C2102FD2-19B8-456D-A159-73D857FAEFD0}" type="pres">
      <dgm:prSet presAssocID="{7E64D814-18C4-4165-9969-57D0A7436ED1}" presName="childText" presStyleLbl="bgAcc1" presStyleIdx="5" presStyleCnt="6" custScaleX="177115">
        <dgm:presLayoutVars>
          <dgm:bulletEnabled val="1"/>
        </dgm:presLayoutVars>
      </dgm:prSet>
      <dgm:spPr/>
    </dgm:pt>
  </dgm:ptLst>
  <dgm:cxnLst>
    <dgm:cxn modelId="{6FC25400-7721-42D4-99BB-A0243C00B496}" srcId="{563FC5B1-22FC-4EE0-894B-DDCD84D656E3}" destId="{7A56D2AD-2C4B-4A6A-A6BD-BBB63A0A8D4A}" srcOrd="0" destOrd="0" parTransId="{15085ED8-AD6E-4EE0-A253-1A5531F1D5D4}" sibTransId="{83DEEA31-2F39-4048-A1AE-4697788A0023}"/>
    <dgm:cxn modelId="{212B7305-1566-4BC6-B861-F56C9DF1A76C}" srcId="{286BDAA9-B9BA-442D-B331-6D9BFB714D06}" destId="{68973E57-1514-49D1-8658-CD85725BAE72}" srcOrd="2" destOrd="0" parTransId="{36D894B4-4AA7-4B41-8ADA-3D9FFA55E5F2}" sibTransId="{35408D85-CCA4-4B4C-9B95-BAF63EBA3AEE}"/>
    <dgm:cxn modelId="{66446B07-3DBC-4E23-B50B-954C14410B64}" srcId="{286BDAA9-B9BA-442D-B331-6D9BFB714D06}" destId="{5FD5EDAE-99DB-4AA7-8BBA-8DA4BC664F19}" srcOrd="0" destOrd="0" parTransId="{9B43214F-7BA7-411A-8866-9EA2D443B74B}" sibTransId="{2583D8C8-79FB-4579-AA86-722664B2B15F}"/>
    <dgm:cxn modelId="{4664AE0B-6948-49AA-B40B-2BEBA98EB0F9}" type="presOf" srcId="{9B43214F-7BA7-411A-8866-9EA2D443B74B}" destId="{01F8A589-7C31-4E73-AB35-BAA0ADFAF10C}" srcOrd="0" destOrd="0" presId="urn:microsoft.com/office/officeart/2005/8/layout/hierarchy3"/>
    <dgm:cxn modelId="{64EE560C-21D4-452C-8A8C-E1897E5675FA}" type="presOf" srcId="{A1218173-9755-4908-8138-FFBB8A6CEDEA}" destId="{B48B065F-7DA0-4A7A-A34A-45532058F905}" srcOrd="0" destOrd="0" presId="urn:microsoft.com/office/officeart/2005/8/layout/hierarchy3"/>
    <dgm:cxn modelId="{2906E40D-FF08-4261-A39B-68D9E829BE0F}" type="presOf" srcId="{92C47BFE-5DAC-4167-A054-BA14078082C0}" destId="{C8C24877-A82C-4106-85D9-14D2CD3A2D9C}" srcOrd="0" destOrd="0" presId="urn:microsoft.com/office/officeart/2005/8/layout/hierarchy3"/>
    <dgm:cxn modelId="{144C6838-DC5A-4835-AF74-EA6DA5407992}" srcId="{563FC5B1-22FC-4EE0-894B-DDCD84D656E3}" destId="{2FE051EA-17E8-481F-99FC-7FA83DAE53CA}" srcOrd="1" destOrd="0" parTransId="{BEEB4A2E-B9B0-4376-B599-6000771EB425}" sibTransId="{93D6781A-F777-4B47-BBEF-D667015EC7E2}"/>
    <dgm:cxn modelId="{E1B3183A-E3EA-4F02-9211-4A4BB287EC6E}" type="presOf" srcId="{286BDAA9-B9BA-442D-B331-6D9BFB714D06}" destId="{D04865AE-DFC7-4DE5-B583-D91E84DDA57E}" srcOrd="1" destOrd="0" presId="urn:microsoft.com/office/officeart/2005/8/layout/hierarchy3"/>
    <dgm:cxn modelId="{E3871C63-01FA-4934-B28C-ED04F6A2167A}" type="presOf" srcId="{7A56D2AD-2C4B-4A6A-A6BD-BBB63A0A8D4A}" destId="{E58D4DE8-1174-4BEA-ACFE-C4110FB48AEA}" srcOrd="0" destOrd="0" presId="urn:microsoft.com/office/officeart/2005/8/layout/hierarchy3"/>
    <dgm:cxn modelId="{C45DFB78-A2E9-4E51-8F54-36331AF058C1}" srcId="{563FC5B1-22FC-4EE0-894B-DDCD84D656E3}" destId="{7E64D814-18C4-4165-9969-57D0A7436ED1}" srcOrd="2" destOrd="0" parTransId="{C1CFD178-90F6-41D1-B759-472261D8ADFF}" sibTransId="{87A7AA32-6668-40EA-AC1B-E4DC3EC99CF2}"/>
    <dgm:cxn modelId="{55DBC08A-1B33-489E-92D3-F41713C1B088}" type="presOf" srcId="{68973E57-1514-49D1-8658-CD85725BAE72}" destId="{A056C192-C675-481B-9990-E1DBA15A2882}" srcOrd="0" destOrd="0" presId="urn:microsoft.com/office/officeart/2005/8/layout/hierarchy3"/>
    <dgm:cxn modelId="{358A9790-A472-4386-8D94-312597A6BEC3}" type="presOf" srcId="{36D894B4-4AA7-4B41-8ADA-3D9FFA55E5F2}" destId="{1236EF9D-7B84-4793-ABEC-2AD69BA4314B}" srcOrd="0" destOrd="0" presId="urn:microsoft.com/office/officeart/2005/8/layout/hierarchy3"/>
    <dgm:cxn modelId="{3AF0B290-95CF-4DEF-9F53-14F28F70FD34}" type="presOf" srcId="{9403D4CE-651C-4112-BF24-13FD8678C1DF}" destId="{78D7C7BE-0E27-416A-8316-50A219DFD400}" srcOrd="0" destOrd="0" presId="urn:microsoft.com/office/officeart/2005/8/layout/hierarchy3"/>
    <dgm:cxn modelId="{ED1EA592-4D06-4BAF-9E79-0D87DEBE45C4}" srcId="{A1218173-9755-4908-8138-FFBB8A6CEDEA}" destId="{286BDAA9-B9BA-442D-B331-6D9BFB714D06}" srcOrd="0" destOrd="0" parTransId="{D4D4F25E-10F6-4622-9DB5-6CDCABD4EEDB}" sibTransId="{178FAF65-6A6E-4988-91F2-D05AA2A8198B}"/>
    <dgm:cxn modelId="{62B55295-CDED-463A-A4ED-094BD8E251EF}" type="presOf" srcId="{BEEB4A2E-B9B0-4376-B599-6000771EB425}" destId="{EED01F22-E22A-4B7F-9ACD-39E4988AA4AE}" srcOrd="0" destOrd="0" presId="urn:microsoft.com/office/officeart/2005/8/layout/hierarchy3"/>
    <dgm:cxn modelId="{5BD5689C-C172-4B98-82C2-CEFFAE0FE298}" type="presOf" srcId="{15085ED8-AD6E-4EE0-A253-1A5531F1D5D4}" destId="{B9FF67F8-2668-4978-98C9-E466F8D22097}" srcOrd="0" destOrd="0" presId="urn:microsoft.com/office/officeart/2005/8/layout/hierarchy3"/>
    <dgm:cxn modelId="{DFA7939D-6C67-44E5-91AB-1E7EF960E37B}" type="presOf" srcId="{7E64D814-18C4-4165-9969-57D0A7436ED1}" destId="{C2102FD2-19B8-456D-A159-73D857FAEFD0}" srcOrd="0" destOrd="0" presId="urn:microsoft.com/office/officeart/2005/8/layout/hierarchy3"/>
    <dgm:cxn modelId="{78E9C0B1-4680-4204-ABC4-E4FB0B0C47BE}" type="presOf" srcId="{2FE051EA-17E8-481F-99FC-7FA83DAE53CA}" destId="{326AFE3B-54A8-4805-94BF-A431F5B2830B}" srcOrd="0" destOrd="0" presId="urn:microsoft.com/office/officeart/2005/8/layout/hierarchy3"/>
    <dgm:cxn modelId="{63DA6BB7-EEB0-4213-AD29-B392CB246439}" type="presOf" srcId="{563FC5B1-22FC-4EE0-894B-DDCD84D656E3}" destId="{84EF7A2C-3284-44F1-B1BD-ABC410947991}" srcOrd="0" destOrd="0" presId="urn:microsoft.com/office/officeart/2005/8/layout/hierarchy3"/>
    <dgm:cxn modelId="{9A94EFBB-625E-4544-A56D-01C279F03D46}" srcId="{286BDAA9-B9BA-442D-B331-6D9BFB714D06}" destId="{9403D4CE-651C-4112-BF24-13FD8678C1DF}" srcOrd="1" destOrd="0" parTransId="{92C47BFE-5DAC-4167-A054-BA14078082C0}" sibTransId="{76AFE052-86F6-4146-8799-0EE6E49C1848}"/>
    <dgm:cxn modelId="{98037DC0-7D61-4F78-873C-DCD0F64F7A07}" type="presOf" srcId="{C1CFD178-90F6-41D1-B759-472261D8ADFF}" destId="{C29D6F99-1293-4F7E-94D9-1FE58BF79752}" srcOrd="0" destOrd="0" presId="urn:microsoft.com/office/officeart/2005/8/layout/hierarchy3"/>
    <dgm:cxn modelId="{4701FFD7-45AE-4B92-9E1F-ACA65A6D43C7}" srcId="{A1218173-9755-4908-8138-FFBB8A6CEDEA}" destId="{563FC5B1-22FC-4EE0-894B-DDCD84D656E3}" srcOrd="1" destOrd="0" parTransId="{5CFC3A9F-8BD9-424C-809F-C6D3C89928CA}" sibTransId="{873A16A6-4328-47F8-844B-D86FBBCA96ED}"/>
    <dgm:cxn modelId="{352E55E9-E097-4DCA-A00D-96409D51A6B7}" type="presOf" srcId="{5FD5EDAE-99DB-4AA7-8BBA-8DA4BC664F19}" destId="{C9853574-8CEA-4C58-8C83-9A33676E0F29}" srcOrd="0" destOrd="0" presId="urn:microsoft.com/office/officeart/2005/8/layout/hierarchy3"/>
    <dgm:cxn modelId="{8815F1E9-39AE-4ED4-8BEF-72454426D595}" type="presOf" srcId="{563FC5B1-22FC-4EE0-894B-DDCD84D656E3}" destId="{EDBC062D-0B65-46E8-B74B-A78D829DCE4C}" srcOrd="1" destOrd="0" presId="urn:microsoft.com/office/officeart/2005/8/layout/hierarchy3"/>
    <dgm:cxn modelId="{84AAA1EB-9813-4486-BA34-339AB90C7D69}" type="presOf" srcId="{286BDAA9-B9BA-442D-B331-6D9BFB714D06}" destId="{24AAD76D-DBE1-4A28-A126-210C40124842}" srcOrd="0" destOrd="0" presId="urn:microsoft.com/office/officeart/2005/8/layout/hierarchy3"/>
    <dgm:cxn modelId="{DFC4734E-E3E7-49BF-9C3A-06680A926DD5}" type="presParOf" srcId="{B48B065F-7DA0-4A7A-A34A-45532058F905}" destId="{43E3FB86-2BD0-4288-B3B0-6F444B37D821}" srcOrd="0" destOrd="0" presId="urn:microsoft.com/office/officeart/2005/8/layout/hierarchy3"/>
    <dgm:cxn modelId="{1868C6F0-E427-4662-AECA-321DD29B9294}" type="presParOf" srcId="{43E3FB86-2BD0-4288-B3B0-6F444B37D821}" destId="{041BBD84-1206-4820-8CF5-A023FA0D45A0}" srcOrd="0" destOrd="0" presId="urn:microsoft.com/office/officeart/2005/8/layout/hierarchy3"/>
    <dgm:cxn modelId="{1C2DAB9D-C7AB-4B30-AB71-8864B6A6C976}" type="presParOf" srcId="{041BBD84-1206-4820-8CF5-A023FA0D45A0}" destId="{24AAD76D-DBE1-4A28-A126-210C40124842}" srcOrd="0" destOrd="0" presId="urn:microsoft.com/office/officeart/2005/8/layout/hierarchy3"/>
    <dgm:cxn modelId="{D9E3AAE9-E7CA-4187-BF9F-2E8211D72986}" type="presParOf" srcId="{041BBD84-1206-4820-8CF5-A023FA0D45A0}" destId="{D04865AE-DFC7-4DE5-B583-D91E84DDA57E}" srcOrd="1" destOrd="0" presId="urn:microsoft.com/office/officeart/2005/8/layout/hierarchy3"/>
    <dgm:cxn modelId="{D2A3AFEC-2FBC-4FB3-837E-3AF3BA848738}" type="presParOf" srcId="{43E3FB86-2BD0-4288-B3B0-6F444B37D821}" destId="{5D102526-0D80-471F-A3A7-4DF32F1A8E62}" srcOrd="1" destOrd="0" presId="urn:microsoft.com/office/officeart/2005/8/layout/hierarchy3"/>
    <dgm:cxn modelId="{8458CC26-4C73-42D2-A4FF-5F025DC7ECD2}" type="presParOf" srcId="{5D102526-0D80-471F-A3A7-4DF32F1A8E62}" destId="{01F8A589-7C31-4E73-AB35-BAA0ADFAF10C}" srcOrd="0" destOrd="0" presId="urn:microsoft.com/office/officeart/2005/8/layout/hierarchy3"/>
    <dgm:cxn modelId="{5EFE9FA1-E2D7-4BB8-969F-558EC556CA59}" type="presParOf" srcId="{5D102526-0D80-471F-A3A7-4DF32F1A8E62}" destId="{C9853574-8CEA-4C58-8C83-9A33676E0F29}" srcOrd="1" destOrd="0" presId="urn:microsoft.com/office/officeart/2005/8/layout/hierarchy3"/>
    <dgm:cxn modelId="{1D1BA441-C815-4C86-98B3-FDBCBB4F60CC}" type="presParOf" srcId="{5D102526-0D80-471F-A3A7-4DF32F1A8E62}" destId="{C8C24877-A82C-4106-85D9-14D2CD3A2D9C}" srcOrd="2" destOrd="0" presId="urn:microsoft.com/office/officeart/2005/8/layout/hierarchy3"/>
    <dgm:cxn modelId="{2AA8B60F-3D3F-4D14-A461-C00E780D0693}" type="presParOf" srcId="{5D102526-0D80-471F-A3A7-4DF32F1A8E62}" destId="{78D7C7BE-0E27-416A-8316-50A219DFD400}" srcOrd="3" destOrd="0" presId="urn:microsoft.com/office/officeart/2005/8/layout/hierarchy3"/>
    <dgm:cxn modelId="{EA229258-4A94-44BA-9DBA-A396B847CA92}" type="presParOf" srcId="{5D102526-0D80-471F-A3A7-4DF32F1A8E62}" destId="{1236EF9D-7B84-4793-ABEC-2AD69BA4314B}" srcOrd="4" destOrd="0" presId="urn:microsoft.com/office/officeart/2005/8/layout/hierarchy3"/>
    <dgm:cxn modelId="{5D47943B-79D3-49F9-AD56-4C7582BA94BC}" type="presParOf" srcId="{5D102526-0D80-471F-A3A7-4DF32F1A8E62}" destId="{A056C192-C675-481B-9990-E1DBA15A2882}" srcOrd="5" destOrd="0" presId="urn:microsoft.com/office/officeart/2005/8/layout/hierarchy3"/>
    <dgm:cxn modelId="{B4C3A454-D2EF-41A1-AB0C-7A2D03D93518}" type="presParOf" srcId="{B48B065F-7DA0-4A7A-A34A-45532058F905}" destId="{347DDBE3-492B-40C5-AA13-421B3264C1FE}" srcOrd="1" destOrd="0" presId="urn:microsoft.com/office/officeart/2005/8/layout/hierarchy3"/>
    <dgm:cxn modelId="{7A71D012-E4D4-4565-9C9F-F0DECD1F8DD0}" type="presParOf" srcId="{347DDBE3-492B-40C5-AA13-421B3264C1FE}" destId="{C5684BB0-75F7-49C5-A29C-558B3A40559C}" srcOrd="0" destOrd="0" presId="urn:microsoft.com/office/officeart/2005/8/layout/hierarchy3"/>
    <dgm:cxn modelId="{92CD1517-A513-478C-9ECD-4BDCF002EF5B}" type="presParOf" srcId="{C5684BB0-75F7-49C5-A29C-558B3A40559C}" destId="{84EF7A2C-3284-44F1-B1BD-ABC410947991}" srcOrd="0" destOrd="0" presId="urn:microsoft.com/office/officeart/2005/8/layout/hierarchy3"/>
    <dgm:cxn modelId="{79384B58-4A5F-4712-AA6A-C90F822CE2E8}" type="presParOf" srcId="{C5684BB0-75F7-49C5-A29C-558B3A40559C}" destId="{EDBC062D-0B65-46E8-B74B-A78D829DCE4C}" srcOrd="1" destOrd="0" presId="urn:microsoft.com/office/officeart/2005/8/layout/hierarchy3"/>
    <dgm:cxn modelId="{3FB4F8E2-A926-499E-B9E2-6FC0A2D2E168}" type="presParOf" srcId="{347DDBE3-492B-40C5-AA13-421B3264C1FE}" destId="{44FB0E01-B186-460E-84C1-E88F5EDFCCED}" srcOrd="1" destOrd="0" presId="urn:microsoft.com/office/officeart/2005/8/layout/hierarchy3"/>
    <dgm:cxn modelId="{806A6816-E85D-4B4D-BD43-4C4A523D1ED9}" type="presParOf" srcId="{44FB0E01-B186-460E-84C1-E88F5EDFCCED}" destId="{B9FF67F8-2668-4978-98C9-E466F8D22097}" srcOrd="0" destOrd="0" presId="urn:microsoft.com/office/officeart/2005/8/layout/hierarchy3"/>
    <dgm:cxn modelId="{5FC86D7A-C626-4147-9C23-A76F29AD77D6}" type="presParOf" srcId="{44FB0E01-B186-460E-84C1-E88F5EDFCCED}" destId="{E58D4DE8-1174-4BEA-ACFE-C4110FB48AEA}" srcOrd="1" destOrd="0" presId="urn:microsoft.com/office/officeart/2005/8/layout/hierarchy3"/>
    <dgm:cxn modelId="{DBA8F68B-0363-4069-90DE-9FC62669A0BD}" type="presParOf" srcId="{44FB0E01-B186-460E-84C1-E88F5EDFCCED}" destId="{EED01F22-E22A-4B7F-9ACD-39E4988AA4AE}" srcOrd="2" destOrd="0" presId="urn:microsoft.com/office/officeart/2005/8/layout/hierarchy3"/>
    <dgm:cxn modelId="{120282D2-4011-4219-A5F0-D8929D494DAA}" type="presParOf" srcId="{44FB0E01-B186-460E-84C1-E88F5EDFCCED}" destId="{326AFE3B-54A8-4805-94BF-A431F5B2830B}" srcOrd="3" destOrd="0" presId="urn:microsoft.com/office/officeart/2005/8/layout/hierarchy3"/>
    <dgm:cxn modelId="{DBA9182D-04EC-4D9B-B310-36AF2074ADED}" type="presParOf" srcId="{44FB0E01-B186-460E-84C1-E88F5EDFCCED}" destId="{C29D6F99-1293-4F7E-94D9-1FE58BF79752}" srcOrd="4" destOrd="0" presId="urn:microsoft.com/office/officeart/2005/8/layout/hierarchy3"/>
    <dgm:cxn modelId="{D00EF123-4AFC-430E-84B1-9AA4C1465E8B}" type="presParOf" srcId="{44FB0E01-B186-460E-84C1-E88F5EDFCCED}" destId="{C2102FD2-19B8-456D-A159-73D857FAEFD0}" srcOrd="5"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57E0C8-DB50-440D-8ED4-8A85E6E3A6A7}" type="doc">
      <dgm:prSet loTypeId="urn:microsoft.com/office/officeart/2005/8/layout/chart3" loCatId="cycle" qsTypeId="urn:microsoft.com/office/officeart/2005/8/quickstyle/simple1" qsCatId="simple" csTypeId="urn:microsoft.com/office/officeart/2005/8/colors/accent1_2" csCatId="accent1" phldr="1"/>
      <dgm:spPr/>
    </dgm:pt>
    <dgm:pt modelId="{B4D91E99-D9FD-4FE2-8AE1-879DE4366224}">
      <dgm:prSet/>
      <dgm:spPr/>
      <dgm:t>
        <a:bodyPr/>
        <a:lstStyle/>
        <a:p>
          <a:r>
            <a:rPr lang="en-US" dirty="0"/>
            <a:t>Veteran Principals</a:t>
          </a:r>
        </a:p>
      </dgm:t>
    </dgm:pt>
    <dgm:pt modelId="{AE6226A6-9D1F-47D1-B51A-E5186B033546}" type="parTrans" cxnId="{B5ACD414-08ED-4D0C-B958-B5B489271BD9}">
      <dgm:prSet/>
      <dgm:spPr/>
      <dgm:t>
        <a:bodyPr/>
        <a:lstStyle/>
        <a:p>
          <a:endParaRPr lang="en-US"/>
        </a:p>
      </dgm:t>
    </dgm:pt>
    <dgm:pt modelId="{67FCBF98-29BD-4B22-B3E4-6FF535217E15}" type="sibTrans" cxnId="{B5ACD414-08ED-4D0C-B958-B5B489271BD9}">
      <dgm:prSet/>
      <dgm:spPr/>
      <dgm:t>
        <a:bodyPr/>
        <a:lstStyle/>
        <a:p>
          <a:endParaRPr lang="en-US"/>
        </a:p>
      </dgm:t>
    </dgm:pt>
    <dgm:pt modelId="{4C91C9E4-EF0F-482B-9A8D-82D761457EC3}">
      <dgm:prSet/>
      <dgm:spPr/>
      <dgm:t>
        <a:bodyPr/>
        <a:lstStyle/>
        <a:p>
          <a:r>
            <a:rPr lang="en-US" dirty="0"/>
            <a:t>District Staff</a:t>
          </a:r>
        </a:p>
      </dgm:t>
    </dgm:pt>
    <dgm:pt modelId="{5E98DFAE-E8D9-426F-A35B-77C53DFA1CA2}" type="parTrans" cxnId="{0CFDB79B-A20F-47E9-83C4-C9CA0B552ED3}">
      <dgm:prSet/>
      <dgm:spPr/>
      <dgm:t>
        <a:bodyPr/>
        <a:lstStyle/>
        <a:p>
          <a:endParaRPr lang="en-US"/>
        </a:p>
      </dgm:t>
    </dgm:pt>
    <dgm:pt modelId="{260775F8-6F44-45A2-9978-A7E247586E8B}" type="sibTrans" cxnId="{0CFDB79B-A20F-47E9-83C4-C9CA0B552ED3}">
      <dgm:prSet/>
      <dgm:spPr/>
      <dgm:t>
        <a:bodyPr/>
        <a:lstStyle/>
        <a:p>
          <a:endParaRPr lang="en-US"/>
        </a:p>
      </dgm:t>
    </dgm:pt>
    <dgm:pt modelId="{23A106B8-6C0E-4183-9FE0-38540BEBC804}">
      <dgm:prSet/>
      <dgm:spPr/>
      <dgm:t>
        <a:bodyPr/>
        <a:lstStyle/>
        <a:p>
          <a:r>
            <a:rPr lang="en-US" dirty="0"/>
            <a:t>APs,  Coaches, Teams</a:t>
          </a:r>
        </a:p>
      </dgm:t>
    </dgm:pt>
    <dgm:pt modelId="{E1E27E15-687A-4323-B00E-3535244C9A82}" type="parTrans" cxnId="{82AB20AA-4EC6-476B-8A61-E04579A59EE1}">
      <dgm:prSet/>
      <dgm:spPr/>
      <dgm:t>
        <a:bodyPr/>
        <a:lstStyle/>
        <a:p>
          <a:endParaRPr lang="en-US"/>
        </a:p>
      </dgm:t>
    </dgm:pt>
    <dgm:pt modelId="{7D186F5D-E17A-4D6F-A22B-AE130D4EDA43}" type="sibTrans" cxnId="{82AB20AA-4EC6-476B-8A61-E04579A59EE1}">
      <dgm:prSet/>
      <dgm:spPr/>
      <dgm:t>
        <a:bodyPr/>
        <a:lstStyle/>
        <a:p>
          <a:endParaRPr lang="en-US"/>
        </a:p>
      </dgm:t>
    </dgm:pt>
    <dgm:pt modelId="{1D6FA250-979A-42CF-906E-8A3B3ABAF6B7}">
      <dgm:prSet/>
      <dgm:spPr/>
      <dgm:t>
        <a:bodyPr/>
        <a:lstStyle/>
        <a:p>
          <a:r>
            <a:rPr lang="en-US" dirty="0"/>
            <a:t>Teachers, Librarians,  &amp; Counselors</a:t>
          </a:r>
        </a:p>
      </dgm:t>
    </dgm:pt>
    <dgm:pt modelId="{BC24CCE0-76C8-4EF0-A2DE-C21E230A0AD2}" type="parTrans" cxnId="{CB4EB77C-A70B-49E4-A62A-4FB2A6EB4B62}">
      <dgm:prSet/>
      <dgm:spPr/>
      <dgm:t>
        <a:bodyPr/>
        <a:lstStyle/>
        <a:p>
          <a:endParaRPr lang="en-US"/>
        </a:p>
      </dgm:t>
    </dgm:pt>
    <dgm:pt modelId="{473D3495-097B-43BC-A01C-09312B27B340}" type="sibTrans" cxnId="{CB4EB77C-A70B-49E4-A62A-4FB2A6EB4B62}">
      <dgm:prSet/>
      <dgm:spPr/>
      <dgm:t>
        <a:bodyPr/>
        <a:lstStyle/>
        <a:p>
          <a:endParaRPr lang="en-US"/>
        </a:p>
      </dgm:t>
    </dgm:pt>
    <dgm:pt modelId="{80E91A2A-14A1-42E7-AB89-1EFB64734450}" type="pres">
      <dgm:prSet presAssocID="{7D57E0C8-DB50-440D-8ED4-8A85E6E3A6A7}" presName="compositeShape" presStyleCnt="0">
        <dgm:presLayoutVars>
          <dgm:chMax val="7"/>
          <dgm:dir/>
          <dgm:resizeHandles val="exact"/>
        </dgm:presLayoutVars>
      </dgm:prSet>
      <dgm:spPr/>
    </dgm:pt>
    <dgm:pt modelId="{AE32252A-264E-4B7E-9A36-80C01B0BD7C2}" type="pres">
      <dgm:prSet presAssocID="{7D57E0C8-DB50-440D-8ED4-8A85E6E3A6A7}" presName="wedge1" presStyleLbl="node1" presStyleIdx="0" presStyleCnt="4"/>
      <dgm:spPr/>
    </dgm:pt>
    <dgm:pt modelId="{18E1141D-34BF-478C-8495-03F09F98E52D}" type="pres">
      <dgm:prSet presAssocID="{7D57E0C8-DB50-440D-8ED4-8A85E6E3A6A7}" presName="wedge1Tx" presStyleLbl="node1" presStyleIdx="0" presStyleCnt="4">
        <dgm:presLayoutVars>
          <dgm:chMax val="0"/>
          <dgm:chPref val="0"/>
          <dgm:bulletEnabled val="1"/>
        </dgm:presLayoutVars>
      </dgm:prSet>
      <dgm:spPr/>
    </dgm:pt>
    <dgm:pt modelId="{C842F803-A959-4E56-85E8-4E27E9B752F8}" type="pres">
      <dgm:prSet presAssocID="{7D57E0C8-DB50-440D-8ED4-8A85E6E3A6A7}" presName="wedge2" presStyleLbl="node1" presStyleIdx="1" presStyleCnt="4"/>
      <dgm:spPr/>
    </dgm:pt>
    <dgm:pt modelId="{B9254618-EF38-4C00-802F-2666C63B34DB}" type="pres">
      <dgm:prSet presAssocID="{7D57E0C8-DB50-440D-8ED4-8A85E6E3A6A7}" presName="wedge2Tx" presStyleLbl="node1" presStyleIdx="1" presStyleCnt="4">
        <dgm:presLayoutVars>
          <dgm:chMax val="0"/>
          <dgm:chPref val="0"/>
          <dgm:bulletEnabled val="1"/>
        </dgm:presLayoutVars>
      </dgm:prSet>
      <dgm:spPr/>
    </dgm:pt>
    <dgm:pt modelId="{F1CBA4B6-96B9-4668-836A-29B0D9471193}" type="pres">
      <dgm:prSet presAssocID="{7D57E0C8-DB50-440D-8ED4-8A85E6E3A6A7}" presName="wedge3" presStyleLbl="node1" presStyleIdx="2" presStyleCnt="4"/>
      <dgm:spPr/>
    </dgm:pt>
    <dgm:pt modelId="{6058575B-1173-496B-90C4-BE5A3B8F4090}" type="pres">
      <dgm:prSet presAssocID="{7D57E0C8-DB50-440D-8ED4-8A85E6E3A6A7}" presName="wedge3Tx" presStyleLbl="node1" presStyleIdx="2" presStyleCnt="4">
        <dgm:presLayoutVars>
          <dgm:chMax val="0"/>
          <dgm:chPref val="0"/>
          <dgm:bulletEnabled val="1"/>
        </dgm:presLayoutVars>
      </dgm:prSet>
      <dgm:spPr/>
    </dgm:pt>
    <dgm:pt modelId="{AABEFD5F-3C26-4B2C-9DB9-0B8848AC23F7}" type="pres">
      <dgm:prSet presAssocID="{7D57E0C8-DB50-440D-8ED4-8A85E6E3A6A7}" presName="wedge4" presStyleLbl="node1" presStyleIdx="3" presStyleCnt="4"/>
      <dgm:spPr/>
    </dgm:pt>
    <dgm:pt modelId="{E92258DC-6602-428A-AB79-99DB6AD40B77}" type="pres">
      <dgm:prSet presAssocID="{7D57E0C8-DB50-440D-8ED4-8A85E6E3A6A7}" presName="wedge4Tx" presStyleLbl="node1" presStyleIdx="3" presStyleCnt="4">
        <dgm:presLayoutVars>
          <dgm:chMax val="0"/>
          <dgm:chPref val="0"/>
          <dgm:bulletEnabled val="1"/>
        </dgm:presLayoutVars>
      </dgm:prSet>
      <dgm:spPr/>
    </dgm:pt>
  </dgm:ptLst>
  <dgm:cxnLst>
    <dgm:cxn modelId="{38D7990D-649F-44E1-946D-7844EC6C081C}" type="presOf" srcId="{1D6FA250-979A-42CF-906E-8A3B3ABAF6B7}" destId="{AABEFD5F-3C26-4B2C-9DB9-0B8848AC23F7}" srcOrd="0" destOrd="0" presId="urn:microsoft.com/office/officeart/2005/8/layout/chart3"/>
    <dgm:cxn modelId="{B5ACD414-08ED-4D0C-B958-B5B489271BD9}" srcId="{7D57E0C8-DB50-440D-8ED4-8A85E6E3A6A7}" destId="{B4D91E99-D9FD-4FE2-8AE1-879DE4366224}" srcOrd="0" destOrd="0" parTransId="{AE6226A6-9D1F-47D1-B51A-E5186B033546}" sibTransId="{67FCBF98-29BD-4B22-B3E4-6FF535217E15}"/>
    <dgm:cxn modelId="{2E9CBE23-C7D4-4B63-BE9E-3A35626EA7A8}" type="presOf" srcId="{23A106B8-6C0E-4183-9FE0-38540BEBC804}" destId="{C842F803-A959-4E56-85E8-4E27E9B752F8}" srcOrd="0" destOrd="0" presId="urn:microsoft.com/office/officeart/2005/8/layout/chart3"/>
    <dgm:cxn modelId="{0719C842-BC28-4C25-A47C-69B1CD64FC50}" type="presOf" srcId="{7D57E0C8-DB50-440D-8ED4-8A85E6E3A6A7}" destId="{80E91A2A-14A1-42E7-AB89-1EFB64734450}" srcOrd="0" destOrd="0" presId="urn:microsoft.com/office/officeart/2005/8/layout/chart3"/>
    <dgm:cxn modelId="{CB4EB77C-A70B-49E4-A62A-4FB2A6EB4B62}" srcId="{7D57E0C8-DB50-440D-8ED4-8A85E6E3A6A7}" destId="{1D6FA250-979A-42CF-906E-8A3B3ABAF6B7}" srcOrd="3" destOrd="0" parTransId="{BC24CCE0-76C8-4EF0-A2DE-C21E230A0AD2}" sibTransId="{473D3495-097B-43BC-A01C-09312B27B340}"/>
    <dgm:cxn modelId="{0CFDB79B-A20F-47E9-83C4-C9CA0B552ED3}" srcId="{7D57E0C8-DB50-440D-8ED4-8A85E6E3A6A7}" destId="{4C91C9E4-EF0F-482B-9A8D-82D761457EC3}" srcOrd="2" destOrd="0" parTransId="{5E98DFAE-E8D9-426F-A35B-77C53DFA1CA2}" sibTransId="{260775F8-6F44-45A2-9978-A7E247586E8B}"/>
    <dgm:cxn modelId="{B2F6FDA6-B134-469A-BAE6-6AE4B3E1DFEF}" type="presOf" srcId="{23A106B8-6C0E-4183-9FE0-38540BEBC804}" destId="{B9254618-EF38-4C00-802F-2666C63B34DB}" srcOrd="1" destOrd="0" presId="urn:microsoft.com/office/officeart/2005/8/layout/chart3"/>
    <dgm:cxn modelId="{82AB20AA-4EC6-476B-8A61-E04579A59EE1}" srcId="{7D57E0C8-DB50-440D-8ED4-8A85E6E3A6A7}" destId="{23A106B8-6C0E-4183-9FE0-38540BEBC804}" srcOrd="1" destOrd="0" parTransId="{E1E27E15-687A-4323-B00E-3535244C9A82}" sibTransId="{7D186F5D-E17A-4D6F-A22B-AE130D4EDA43}"/>
    <dgm:cxn modelId="{7EF6D4B4-8DE5-4446-B210-A2934B8AC2FF}" type="presOf" srcId="{B4D91E99-D9FD-4FE2-8AE1-879DE4366224}" destId="{AE32252A-264E-4B7E-9A36-80C01B0BD7C2}" srcOrd="0" destOrd="0" presId="urn:microsoft.com/office/officeart/2005/8/layout/chart3"/>
    <dgm:cxn modelId="{7047B5D1-18BF-47C9-A4BB-1E0E7CE62E6B}" type="presOf" srcId="{1D6FA250-979A-42CF-906E-8A3B3ABAF6B7}" destId="{E92258DC-6602-428A-AB79-99DB6AD40B77}" srcOrd="1" destOrd="0" presId="urn:microsoft.com/office/officeart/2005/8/layout/chart3"/>
    <dgm:cxn modelId="{3AA3A4EA-C5D0-4721-8B13-D59BD4785F7D}" type="presOf" srcId="{4C91C9E4-EF0F-482B-9A8D-82D761457EC3}" destId="{6058575B-1173-496B-90C4-BE5A3B8F4090}" srcOrd="1" destOrd="0" presId="urn:microsoft.com/office/officeart/2005/8/layout/chart3"/>
    <dgm:cxn modelId="{A218CFF6-A63A-4AE6-80C9-7862799D8F82}" type="presOf" srcId="{4C91C9E4-EF0F-482B-9A8D-82D761457EC3}" destId="{F1CBA4B6-96B9-4668-836A-29B0D9471193}" srcOrd="0" destOrd="0" presId="urn:microsoft.com/office/officeart/2005/8/layout/chart3"/>
    <dgm:cxn modelId="{C11BA9F9-81D9-4ABA-8952-17843B6EA8E2}" type="presOf" srcId="{B4D91E99-D9FD-4FE2-8AE1-879DE4366224}" destId="{18E1141D-34BF-478C-8495-03F09F98E52D}" srcOrd="1" destOrd="0" presId="urn:microsoft.com/office/officeart/2005/8/layout/chart3"/>
    <dgm:cxn modelId="{4B1BE0A5-FAB6-46DE-8284-BB7450611C32}" type="presParOf" srcId="{80E91A2A-14A1-42E7-AB89-1EFB64734450}" destId="{AE32252A-264E-4B7E-9A36-80C01B0BD7C2}" srcOrd="0" destOrd="0" presId="urn:microsoft.com/office/officeart/2005/8/layout/chart3"/>
    <dgm:cxn modelId="{5B3A0F3C-9535-4D60-B85B-0084CD0C4C68}" type="presParOf" srcId="{80E91A2A-14A1-42E7-AB89-1EFB64734450}" destId="{18E1141D-34BF-478C-8495-03F09F98E52D}" srcOrd="1" destOrd="0" presId="urn:microsoft.com/office/officeart/2005/8/layout/chart3"/>
    <dgm:cxn modelId="{86158601-19A1-4799-80C2-CEA9352D9FFD}" type="presParOf" srcId="{80E91A2A-14A1-42E7-AB89-1EFB64734450}" destId="{C842F803-A959-4E56-85E8-4E27E9B752F8}" srcOrd="2" destOrd="0" presId="urn:microsoft.com/office/officeart/2005/8/layout/chart3"/>
    <dgm:cxn modelId="{61C4539D-524C-44B4-8918-2F0FF39AB792}" type="presParOf" srcId="{80E91A2A-14A1-42E7-AB89-1EFB64734450}" destId="{B9254618-EF38-4C00-802F-2666C63B34DB}" srcOrd="3" destOrd="0" presId="urn:microsoft.com/office/officeart/2005/8/layout/chart3"/>
    <dgm:cxn modelId="{8AC6A704-2C7B-4842-835E-A8F081960289}" type="presParOf" srcId="{80E91A2A-14A1-42E7-AB89-1EFB64734450}" destId="{F1CBA4B6-96B9-4668-836A-29B0D9471193}" srcOrd="4" destOrd="0" presId="urn:microsoft.com/office/officeart/2005/8/layout/chart3"/>
    <dgm:cxn modelId="{6EE0C142-6AA2-41A3-9E68-76C7F73911A4}" type="presParOf" srcId="{80E91A2A-14A1-42E7-AB89-1EFB64734450}" destId="{6058575B-1173-496B-90C4-BE5A3B8F4090}" srcOrd="5" destOrd="0" presId="urn:microsoft.com/office/officeart/2005/8/layout/chart3"/>
    <dgm:cxn modelId="{81938B02-30BB-41F1-BB09-0913D06249D0}" type="presParOf" srcId="{80E91A2A-14A1-42E7-AB89-1EFB64734450}" destId="{AABEFD5F-3C26-4B2C-9DB9-0B8848AC23F7}" srcOrd="6" destOrd="0" presId="urn:microsoft.com/office/officeart/2005/8/layout/chart3"/>
    <dgm:cxn modelId="{01BBF883-CF36-4BF9-8CD1-9027CD828806}" type="presParOf" srcId="{80E91A2A-14A1-42E7-AB89-1EFB64734450}" destId="{E92258DC-6602-428A-AB79-99DB6AD40B77}" srcOrd="7"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343041" y="0"/>
          <a:ext cx="2239286" cy="900589"/>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Strengths</a:t>
          </a:r>
        </a:p>
      </dsp:txBody>
      <dsp:txXfrm>
        <a:off x="369418" y="26377"/>
        <a:ext cx="2186532" cy="847835"/>
      </dsp:txXfrm>
    </dsp:sp>
    <dsp:sp modelId="{B2E332C8-1883-45AE-B759-8FA1B8490E77}">
      <dsp:nvSpPr>
        <dsp:cNvPr id="0" name=""/>
        <dsp:cNvSpPr/>
      </dsp:nvSpPr>
      <dsp:spPr>
        <a:xfrm>
          <a:off x="566969" y="900589"/>
          <a:ext cx="150455" cy="540538"/>
        </a:xfrm>
        <a:custGeom>
          <a:avLst/>
          <a:gdLst/>
          <a:ahLst/>
          <a:cxnLst/>
          <a:rect l="0" t="0" r="0" b="0"/>
          <a:pathLst>
            <a:path>
              <a:moveTo>
                <a:pt x="0" y="0"/>
              </a:moveTo>
              <a:lnTo>
                <a:pt x="0" y="540538"/>
              </a:lnTo>
              <a:lnTo>
                <a:pt x="150455" y="54053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268A53-DFD1-4A97-A6B5-B54825ECF96A}">
      <dsp:nvSpPr>
        <dsp:cNvPr id="0" name=""/>
        <dsp:cNvSpPr/>
      </dsp:nvSpPr>
      <dsp:spPr>
        <a:xfrm>
          <a:off x="717424" y="1047465"/>
          <a:ext cx="2045122" cy="78732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Trebuchet MS" panose="020B0603020202020204" pitchFamily="34" charset="0"/>
            </a:rPr>
            <a:t>Respectful Culture</a:t>
          </a:r>
        </a:p>
      </dsp:txBody>
      <dsp:txXfrm>
        <a:off x="740484" y="1070525"/>
        <a:ext cx="1999002" cy="741204"/>
      </dsp:txXfrm>
    </dsp:sp>
    <dsp:sp modelId="{9AFA070C-7346-4CE3-A668-84DAA0630FBD}">
      <dsp:nvSpPr>
        <dsp:cNvPr id="0" name=""/>
        <dsp:cNvSpPr/>
      </dsp:nvSpPr>
      <dsp:spPr>
        <a:xfrm>
          <a:off x="566969" y="900589"/>
          <a:ext cx="150455" cy="1402451"/>
        </a:xfrm>
        <a:custGeom>
          <a:avLst/>
          <a:gdLst/>
          <a:ahLst/>
          <a:cxnLst/>
          <a:rect l="0" t="0" r="0" b="0"/>
          <a:pathLst>
            <a:path>
              <a:moveTo>
                <a:pt x="0" y="0"/>
              </a:moveTo>
              <a:lnTo>
                <a:pt x="0" y="1402451"/>
              </a:lnTo>
              <a:lnTo>
                <a:pt x="150455" y="140245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3C3F10-ABFC-434A-81D5-561A5D3D01A4}">
      <dsp:nvSpPr>
        <dsp:cNvPr id="0" name=""/>
        <dsp:cNvSpPr/>
      </dsp:nvSpPr>
      <dsp:spPr>
        <a:xfrm>
          <a:off x="717424" y="2011015"/>
          <a:ext cx="2224916"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Environment</a:t>
          </a:r>
        </a:p>
      </dsp:txBody>
      <dsp:txXfrm>
        <a:off x="734530" y="2028121"/>
        <a:ext cx="2190704" cy="549839"/>
      </dsp:txXfrm>
    </dsp:sp>
    <dsp:sp modelId="{BC547B41-2EC2-46FA-83C2-FFE1D4A0F29E}">
      <dsp:nvSpPr>
        <dsp:cNvPr id="0" name=""/>
        <dsp:cNvSpPr/>
      </dsp:nvSpPr>
      <dsp:spPr>
        <a:xfrm>
          <a:off x="566969" y="900589"/>
          <a:ext cx="150455" cy="2132515"/>
        </a:xfrm>
        <a:custGeom>
          <a:avLst/>
          <a:gdLst/>
          <a:ahLst/>
          <a:cxnLst/>
          <a:rect l="0" t="0" r="0" b="0"/>
          <a:pathLst>
            <a:path>
              <a:moveTo>
                <a:pt x="0" y="0"/>
              </a:moveTo>
              <a:lnTo>
                <a:pt x="0" y="2132515"/>
              </a:lnTo>
              <a:lnTo>
                <a:pt x="150455" y="213251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B5DAF-CB5C-44EA-9FDE-AD20E725F7E2}">
      <dsp:nvSpPr>
        <dsp:cNvPr id="0" name=""/>
        <dsp:cNvSpPr/>
      </dsp:nvSpPr>
      <dsp:spPr>
        <a:xfrm>
          <a:off x="717424" y="2741079"/>
          <a:ext cx="2045122"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Content Knowledge</a:t>
          </a:r>
        </a:p>
      </dsp:txBody>
      <dsp:txXfrm>
        <a:off x="734530" y="2758185"/>
        <a:ext cx="2010910" cy="549839"/>
      </dsp:txXfrm>
    </dsp:sp>
    <dsp:sp modelId="{84EF7A2C-3284-44F1-B1BD-ABC410947991}">
      <dsp:nvSpPr>
        <dsp:cNvPr id="0" name=""/>
        <dsp:cNvSpPr/>
      </dsp:nvSpPr>
      <dsp:spPr>
        <a:xfrm>
          <a:off x="2874353" y="0"/>
          <a:ext cx="2239286" cy="900589"/>
        </a:xfrm>
        <a:prstGeom prst="roundRect">
          <a:avLst>
            <a:gd name="adj" fmla="val 10000"/>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Areas of Growth</a:t>
          </a:r>
        </a:p>
      </dsp:txBody>
      <dsp:txXfrm>
        <a:off x="2900730" y="26377"/>
        <a:ext cx="2186532" cy="847835"/>
      </dsp:txXfrm>
    </dsp:sp>
    <dsp:sp modelId="{B9FF67F8-2668-4978-98C9-E466F8D22097}">
      <dsp:nvSpPr>
        <dsp:cNvPr id="0" name=""/>
        <dsp:cNvSpPr/>
      </dsp:nvSpPr>
      <dsp:spPr>
        <a:xfrm>
          <a:off x="3098282" y="900589"/>
          <a:ext cx="150455" cy="438902"/>
        </a:xfrm>
        <a:custGeom>
          <a:avLst/>
          <a:gdLst/>
          <a:ahLst/>
          <a:cxnLst/>
          <a:rect l="0" t="0" r="0" b="0"/>
          <a:pathLst>
            <a:path>
              <a:moveTo>
                <a:pt x="0" y="0"/>
              </a:moveTo>
              <a:lnTo>
                <a:pt x="0" y="438902"/>
              </a:lnTo>
              <a:lnTo>
                <a:pt x="150455" y="43890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3248737" y="1047465"/>
          <a:ext cx="1765497"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Thinking</a:t>
          </a:r>
        </a:p>
      </dsp:txBody>
      <dsp:txXfrm>
        <a:off x="3265843" y="1064571"/>
        <a:ext cx="1731285" cy="549839"/>
      </dsp:txXfrm>
    </dsp:sp>
    <dsp:sp modelId="{EED01F22-E22A-4B7F-9ACD-39E4988AA4AE}">
      <dsp:nvSpPr>
        <dsp:cNvPr id="0" name=""/>
        <dsp:cNvSpPr/>
      </dsp:nvSpPr>
      <dsp:spPr>
        <a:xfrm>
          <a:off x="3098282" y="900589"/>
          <a:ext cx="150455" cy="1168965"/>
        </a:xfrm>
        <a:custGeom>
          <a:avLst/>
          <a:gdLst/>
          <a:ahLst/>
          <a:cxnLst/>
          <a:rect l="0" t="0" r="0" b="0"/>
          <a:pathLst>
            <a:path>
              <a:moveTo>
                <a:pt x="0" y="0"/>
              </a:moveTo>
              <a:lnTo>
                <a:pt x="0" y="1168965"/>
              </a:lnTo>
              <a:lnTo>
                <a:pt x="150455" y="116896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3248737" y="1777529"/>
          <a:ext cx="1901333"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Assessment</a:t>
          </a:r>
        </a:p>
      </dsp:txBody>
      <dsp:txXfrm>
        <a:off x="3265843" y="1794635"/>
        <a:ext cx="1867121" cy="549839"/>
      </dsp:txXfrm>
    </dsp:sp>
    <dsp:sp modelId="{C29D6F99-1293-4F7E-94D9-1FE58BF79752}">
      <dsp:nvSpPr>
        <dsp:cNvPr id="0" name=""/>
        <dsp:cNvSpPr/>
      </dsp:nvSpPr>
      <dsp:spPr>
        <a:xfrm>
          <a:off x="3098282" y="900589"/>
          <a:ext cx="150455" cy="1899029"/>
        </a:xfrm>
        <a:custGeom>
          <a:avLst/>
          <a:gdLst/>
          <a:ahLst/>
          <a:cxnLst/>
          <a:rect l="0" t="0" r="0" b="0"/>
          <a:pathLst>
            <a:path>
              <a:moveTo>
                <a:pt x="0" y="0"/>
              </a:moveTo>
              <a:lnTo>
                <a:pt x="0" y="1899029"/>
              </a:lnTo>
              <a:lnTo>
                <a:pt x="150455" y="18990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3248737" y="2507593"/>
          <a:ext cx="1968560"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Questioning </a:t>
          </a:r>
        </a:p>
      </dsp:txBody>
      <dsp:txXfrm>
        <a:off x="3265843" y="2524699"/>
        <a:ext cx="1934348" cy="549839"/>
      </dsp:txXfrm>
    </dsp:sp>
    <dsp:sp modelId="{E79A6E38-B816-4B4F-A0DE-083AD9C40077}">
      <dsp:nvSpPr>
        <dsp:cNvPr id="0" name=""/>
        <dsp:cNvSpPr/>
      </dsp:nvSpPr>
      <dsp:spPr>
        <a:xfrm>
          <a:off x="3098282" y="900589"/>
          <a:ext cx="150455" cy="2629093"/>
        </a:xfrm>
        <a:custGeom>
          <a:avLst/>
          <a:gdLst/>
          <a:ahLst/>
          <a:cxnLst/>
          <a:rect l="0" t="0" r="0" b="0"/>
          <a:pathLst>
            <a:path>
              <a:moveTo>
                <a:pt x="0" y="0"/>
              </a:moveTo>
              <a:lnTo>
                <a:pt x="0" y="2629093"/>
              </a:lnTo>
              <a:lnTo>
                <a:pt x="150455" y="26290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D8516B3-1A1D-472A-8FD0-4B2325FE816C}">
      <dsp:nvSpPr>
        <dsp:cNvPr id="0" name=""/>
        <dsp:cNvSpPr/>
      </dsp:nvSpPr>
      <dsp:spPr>
        <a:xfrm>
          <a:off x="3248737" y="3237657"/>
          <a:ext cx="1830070" cy="58405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Trebuchet MS" panose="020B0603020202020204" pitchFamily="34" charset="0"/>
            </a:rPr>
            <a:t>Grouping</a:t>
          </a:r>
        </a:p>
      </dsp:txBody>
      <dsp:txXfrm>
        <a:off x="3265843" y="3254763"/>
        <a:ext cx="1795858" cy="5498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AAD76D-DBE1-4A28-A126-210C40124842}">
      <dsp:nvSpPr>
        <dsp:cNvPr id="0" name=""/>
        <dsp:cNvSpPr/>
      </dsp:nvSpPr>
      <dsp:spPr>
        <a:xfrm>
          <a:off x="19" y="249691"/>
          <a:ext cx="2370794" cy="803419"/>
        </a:xfrm>
        <a:prstGeom prst="roundRect">
          <a:avLst>
            <a:gd name="adj" fmla="val 10000"/>
          </a:avLst>
        </a:prstGeom>
        <a:solidFill>
          <a:schemeClr val="lt1">
            <a:hueOff val="0"/>
            <a:satOff val="0"/>
            <a:lumOff val="0"/>
            <a:alphaOff val="0"/>
          </a:schemeClr>
        </a:soli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Trebuchet MS" panose="020B0603020202020204" pitchFamily="34" charset="0"/>
            </a:rPr>
            <a:t>Strengths</a:t>
          </a:r>
        </a:p>
      </dsp:txBody>
      <dsp:txXfrm>
        <a:off x="23550" y="273222"/>
        <a:ext cx="2323732" cy="756357"/>
      </dsp:txXfrm>
    </dsp:sp>
    <dsp:sp modelId="{01F8A589-7C31-4E73-AB35-BAA0ADFAF10C}">
      <dsp:nvSpPr>
        <dsp:cNvPr id="0" name=""/>
        <dsp:cNvSpPr/>
      </dsp:nvSpPr>
      <dsp:spPr>
        <a:xfrm>
          <a:off x="237099" y="1053110"/>
          <a:ext cx="237079" cy="602564"/>
        </a:xfrm>
        <a:custGeom>
          <a:avLst/>
          <a:gdLst/>
          <a:ahLst/>
          <a:cxnLst/>
          <a:rect l="0" t="0" r="0" b="0"/>
          <a:pathLst>
            <a:path>
              <a:moveTo>
                <a:pt x="0" y="0"/>
              </a:moveTo>
              <a:lnTo>
                <a:pt x="0" y="602564"/>
              </a:lnTo>
              <a:lnTo>
                <a:pt x="237079" y="60256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853574-8CEA-4C58-8C83-9A33676E0F29}">
      <dsp:nvSpPr>
        <dsp:cNvPr id="0" name=""/>
        <dsp:cNvSpPr/>
      </dsp:nvSpPr>
      <dsp:spPr>
        <a:xfrm>
          <a:off x="474178" y="1253965"/>
          <a:ext cx="2138265" cy="803419"/>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1: Vision </a:t>
          </a:r>
        </a:p>
      </dsp:txBody>
      <dsp:txXfrm>
        <a:off x="497709" y="1277496"/>
        <a:ext cx="2091203" cy="756357"/>
      </dsp:txXfrm>
    </dsp:sp>
    <dsp:sp modelId="{C8C24877-A82C-4106-85D9-14D2CD3A2D9C}">
      <dsp:nvSpPr>
        <dsp:cNvPr id="0" name=""/>
        <dsp:cNvSpPr/>
      </dsp:nvSpPr>
      <dsp:spPr>
        <a:xfrm>
          <a:off x="237099" y="1053110"/>
          <a:ext cx="237079" cy="1606838"/>
        </a:xfrm>
        <a:custGeom>
          <a:avLst/>
          <a:gdLst/>
          <a:ahLst/>
          <a:cxnLst/>
          <a:rect l="0" t="0" r="0" b="0"/>
          <a:pathLst>
            <a:path>
              <a:moveTo>
                <a:pt x="0" y="0"/>
              </a:moveTo>
              <a:lnTo>
                <a:pt x="0" y="1606838"/>
              </a:lnTo>
              <a:lnTo>
                <a:pt x="237079" y="160683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D7C7BE-0E27-416A-8316-50A219DFD400}">
      <dsp:nvSpPr>
        <dsp:cNvPr id="0" name=""/>
        <dsp:cNvSpPr/>
      </dsp:nvSpPr>
      <dsp:spPr>
        <a:xfrm>
          <a:off x="474178" y="2258239"/>
          <a:ext cx="2425889" cy="803419"/>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6: Ethical Behavior</a:t>
          </a:r>
        </a:p>
      </dsp:txBody>
      <dsp:txXfrm>
        <a:off x="497709" y="2281770"/>
        <a:ext cx="2378827" cy="756357"/>
      </dsp:txXfrm>
    </dsp:sp>
    <dsp:sp modelId="{1236EF9D-7B84-4793-ABEC-2AD69BA4314B}">
      <dsp:nvSpPr>
        <dsp:cNvPr id="0" name=""/>
        <dsp:cNvSpPr/>
      </dsp:nvSpPr>
      <dsp:spPr>
        <a:xfrm>
          <a:off x="237099" y="1053110"/>
          <a:ext cx="237079" cy="2611113"/>
        </a:xfrm>
        <a:custGeom>
          <a:avLst/>
          <a:gdLst/>
          <a:ahLst/>
          <a:cxnLst/>
          <a:rect l="0" t="0" r="0" b="0"/>
          <a:pathLst>
            <a:path>
              <a:moveTo>
                <a:pt x="0" y="0"/>
              </a:moveTo>
              <a:lnTo>
                <a:pt x="0" y="2611113"/>
              </a:lnTo>
              <a:lnTo>
                <a:pt x="237079" y="261111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56C192-C675-481B-9990-E1DBA15A2882}">
      <dsp:nvSpPr>
        <dsp:cNvPr id="0" name=""/>
        <dsp:cNvSpPr/>
      </dsp:nvSpPr>
      <dsp:spPr>
        <a:xfrm>
          <a:off x="474178" y="3262513"/>
          <a:ext cx="2491937" cy="803419"/>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8: Staff Development</a:t>
          </a:r>
        </a:p>
      </dsp:txBody>
      <dsp:txXfrm>
        <a:off x="497709" y="3286044"/>
        <a:ext cx="2444875" cy="756357"/>
      </dsp:txXfrm>
    </dsp:sp>
    <dsp:sp modelId="{84EF7A2C-3284-44F1-B1BD-ABC410947991}">
      <dsp:nvSpPr>
        <dsp:cNvPr id="0" name=""/>
        <dsp:cNvSpPr/>
      </dsp:nvSpPr>
      <dsp:spPr>
        <a:xfrm>
          <a:off x="2908953" y="249691"/>
          <a:ext cx="2294356" cy="803419"/>
        </a:xfrm>
        <a:prstGeom prst="roundRect">
          <a:avLst>
            <a:gd name="adj" fmla="val 10000"/>
          </a:avLst>
        </a:prstGeom>
        <a:solidFill>
          <a:schemeClr val="lt1">
            <a:hueOff val="0"/>
            <a:satOff val="0"/>
            <a:lumOff val="0"/>
            <a:alphaOff val="0"/>
          </a:schemeClr>
        </a:solidFill>
        <a:ln w="19050" cap="flat" cmpd="sng" algn="ctr">
          <a:solidFill>
            <a:schemeClr val="accent6">
              <a:lumMod val="75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Trebuchet MS" panose="020B0603020202020204" pitchFamily="34" charset="0"/>
            </a:rPr>
            <a:t>Areas of Growth</a:t>
          </a:r>
        </a:p>
      </dsp:txBody>
      <dsp:txXfrm>
        <a:off x="2932484" y="273222"/>
        <a:ext cx="2247294" cy="756357"/>
      </dsp:txXfrm>
    </dsp:sp>
    <dsp:sp modelId="{B9FF67F8-2668-4978-98C9-E466F8D22097}">
      <dsp:nvSpPr>
        <dsp:cNvPr id="0" name=""/>
        <dsp:cNvSpPr/>
      </dsp:nvSpPr>
      <dsp:spPr>
        <a:xfrm>
          <a:off x="3138389" y="1053110"/>
          <a:ext cx="229435" cy="701393"/>
        </a:xfrm>
        <a:custGeom>
          <a:avLst/>
          <a:gdLst/>
          <a:ahLst/>
          <a:cxnLst/>
          <a:rect l="0" t="0" r="0" b="0"/>
          <a:pathLst>
            <a:path>
              <a:moveTo>
                <a:pt x="0" y="0"/>
              </a:moveTo>
              <a:lnTo>
                <a:pt x="0" y="701393"/>
              </a:lnTo>
              <a:lnTo>
                <a:pt x="229435" y="7013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58D4DE8-1174-4BEA-ACFE-C4110FB48AEA}">
      <dsp:nvSpPr>
        <dsp:cNvPr id="0" name=""/>
        <dsp:cNvSpPr/>
      </dsp:nvSpPr>
      <dsp:spPr>
        <a:xfrm>
          <a:off x="3367825" y="1253965"/>
          <a:ext cx="2276762" cy="1001076"/>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2: Instructional Leadership</a:t>
          </a:r>
        </a:p>
      </dsp:txBody>
      <dsp:txXfrm>
        <a:off x="3397146" y="1283286"/>
        <a:ext cx="2218120" cy="942434"/>
      </dsp:txXfrm>
    </dsp:sp>
    <dsp:sp modelId="{EED01F22-E22A-4B7F-9ACD-39E4988AA4AE}">
      <dsp:nvSpPr>
        <dsp:cNvPr id="0" name=""/>
        <dsp:cNvSpPr/>
      </dsp:nvSpPr>
      <dsp:spPr>
        <a:xfrm>
          <a:off x="3138389" y="1053110"/>
          <a:ext cx="229435" cy="1860574"/>
        </a:xfrm>
        <a:custGeom>
          <a:avLst/>
          <a:gdLst/>
          <a:ahLst/>
          <a:cxnLst/>
          <a:rect l="0" t="0" r="0" b="0"/>
          <a:pathLst>
            <a:path>
              <a:moveTo>
                <a:pt x="0" y="0"/>
              </a:moveTo>
              <a:lnTo>
                <a:pt x="0" y="1860574"/>
              </a:lnTo>
              <a:lnTo>
                <a:pt x="229435" y="18605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6AFE3B-54A8-4805-94BF-A431F5B2830B}">
      <dsp:nvSpPr>
        <dsp:cNvPr id="0" name=""/>
        <dsp:cNvSpPr/>
      </dsp:nvSpPr>
      <dsp:spPr>
        <a:xfrm>
          <a:off x="3367825" y="2455896"/>
          <a:ext cx="2276762" cy="915576"/>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3: Effective Management</a:t>
          </a:r>
        </a:p>
      </dsp:txBody>
      <dsp:txXfrm>
        <a:off x="3394641" y="2482712"/>
        <a:ext cx="2223130" cy="861944"/>
      </dsp:txXfrm>
    </dsp:sp>
    <dsp:sp modelId="{C29D6F99-1293-4F7E-94D9-1FE58BF79752}">
      <dsp:nvSpPr>
        <dsp:cNvPr id="0" name=""/>
        <dsp:cNvSpPr/>
      </dsp:nvSpPr>
      <dsp:spPr>
        <a:xfrm>
          <a:off x="3138389" y="1053110"/>
          <a:ext cx="229435" cy="2920927"/>
        </a:xfrm>
        <a:custGeom>
          <a:avLst/>
          <a:gdLst/>
          <a:ahLst/>
          <a:cxnLst/>
          <a:rect l="0" t="0" r="0" b="0"/>
          <a:pathLst>
            <a:path>
              <a:moveTo>
                <a:pt x="0" y="0"/>
              </a:moveTo>
              <a:lnTo>
                <a:pt x="0" y="2920927"/>
              </a:lnTo>
              <a:lnTo>
                <a:pt x="229435" y="292092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102FD2-19B8-456D-A159-73D857FAEFD0}">
      <dsp:nvSpPr>
        <dsp:cNvPr id="0" name=""/>
        <dsp:cNvSpPr/>
      </dsp:nvSpPr>
      <dsp:spPr>
        <a:xfrm>
          <a:off x="3367825" y="3572328"/>
          <a:ext cx="2276762" cy="803419"/>
        </a:xfrm>
        <a:prstGeom prst="roundRect">
          <a:avLst>
            <a:gd name="adj" fmla="val 10000"/>
          </a:avLst>
        </a:prstGeom>
        <a:solidFill>
          <a:schemeClr val="accent6">
            <a:lumMod val="75000"/>
            <a:alpha val="9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Trebuchet MS" panose="020B0603020202020204" pitchFamily="34" charset="0"/>
            </a:rPr>
            <a:t>Standard 4: Climate</a:t>
          </a:r>
        </a:p>
      </dsp:txBody>
      <dsp:txXfrm>
        <a:off x="3391356" y="3595859"/>
        <a:ext cx="2229700" cy="7563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32252A-264E-4B7E-9A36-80C01B0BD7C2}">
      <dsp:nvSpPr>
        <dsp:cNvPr id="0" name=""/>
        <dsp:cNvSpPr/>
      </dsp:nvSpPr>
      <dsp:spPr>
        <a:xfrm>
          <a:off x="2071254" y="360761"/>
          <a:ext cx="4864202" cy="4864202"/>
        </a:xfrm>
        <a:prstGeom prst="pie">
          <a:avLst>
            <a:gd name="adj1" fmla="val 162000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Veteran Principals</a:t>
          </a:r>
        </a:p>
      </dsp:txBody>
      <dsp:txXfrm>
        <a:off x="4558946" y="1260639"/>
        <a:ext cx="1795122" cy="1447679"/>
      </dsp:txXfrm>
    </dsp:sp>
    <dsp:sp modelId="{C842F803-A959-4E56-85E8-4E27E9B752F8}">
      <dsp:nvSpPr>
        <dsp:cNvPr id="0" name=""/>
        <dsp:cNvSpPr/>
      </dsp:nvSpPr>
      <dsp:spPr>
        <a:xfrm>
          <a:off x="1866263" y="565753"/>
          <a:ext cx="4864202" cy="4864202"/>
        </a:xfrm>
        <a:prstGeom prst="pie">
          <a:avLst>
            <a:gd name="adj1" fmla="val 0"/>
            <a:gd name="adj2" fmla="val 54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APs,  Coaches, Teams</a:t>
          </a:r>
        </a:p>
      </dsp:txBody>
      <dsp:txXfrm>
        <a:off x="4385225" y="3084714"/>
        <a:ext cx="1795122" cy="1447679"/>
      </dsp:txXfrm>
    </dsp:sp>
    <dsp:sp modelId="{F1CBA4B6-96B9-4668-836A-29B0D9471193}">
      <dsp:nvSpPr>
        <dsp:cNvPr id="0" name=""/>
        <dsp:cNvSpPr/>
      </dsp:nvSpPr>
      <dsp:spPr>
        <a:xfrm>
          <a:off x="1866263" y="565753"/>
          <a:ext cx="4864202" cy="4864202"/>
        </a:xfrm>
        <a:prstGeom prst="pie">
          <a:avLst>
            <a:gd name="adj1" fmla="val 5400000"/>
            <a:gd name="adj2" fmla="val 10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District Staff</a:t>
          </a:r>
        </a:p>
      </dsp:txBody>
      <dsp:txXfrm>
        <a:off x="2416381" y="3084714"/>
        <a:ext cx="1795122" cy="1447679"/>
      </dsp:txXfrm>
    </dsp:sp>
    <dsp:sp modelId="{AABEFD5F-3C26-4B2C-9DB9-0B8848AC23F7}">
      <dsp:nvSpPr>
        <dsp:cNvPr id="0" name=""/>
        <dsp:cNvSpPr/>
      </dsp:nvSpPr>
      <dsp:spPr>
        <a:xfrm>
          <a:off x="1866263" y="565753"/>
          <a:ext cx="4864202" cy="4864202"/>
        </a:xfrm>
        <a:prstGeom prst="pie">
          <a:avLst>
            <a:gd name="adj1" fmla="val 108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Teachers, Librarians,  &amp; Counselors</a:t>
          </a:r>
        </a:p>
      </dsp:txBody>
      <dsp:txXfrm>
        <a:off x="2416381" y="1463314"/>
        <a:ext cx="1795122" cy="14476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2/14/2023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urban.org/research/publication/influence-school-administrators-teacher-retention-decisions"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www.schoolturnaroundsupport.org/sites/default/files/resources/The_Principal_as_Human_Capital_Manager_-_Lessons_from_the_Private_Sector.pdf"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visible-learning.org/2018/03/collective-teacher-efficacy-hatti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ese.ed.gov/offices/office-of-formula-grants/school-support-and-accountability/essa-legislation-table-contents/title-ii-part-a/"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fontAlgn="base"/>
            <a:r>
              <a:rPr lang="en-US" sz="1800" b="0" i="0" dirty="0">
                <a:solidFill>
                  <a:srgbClr val="000000"/>
                </a:solidFill>
                <a:effectLst/>
                <a:latin typeface="inherit"/>
              </a:rPr>
              <a:t> </a:t>
            </a:r>
            <a:endParaRPr lang="en-US" sz="1800" b="0" i="0" dirty="0">
              <a:solidFill>
                <a:srgbClr val="242424"/>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a:t>
            </a:fld>
            <a:endParaRPr lang="en-US"/>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10</a:t>
            </a:fld>
            <a:endParaRPr lang="en-US"/>
          </a:p>
        </p:txBody>
      </p:sp>
    </p:spTree>
    <p:extLst>
      <p:ext uri="{BB962C8B-B14F-4D97-AF65-F5344CB8AC3E}">
        <p14:creationId xmlns:p14="http://schemas.microsoft.com/office/powerpoint/2010/main" val="3000249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these mandates, South Carolina’s induction and mentoring initiative exists as a collaborative effort among the state’s school districts, the teacher education programs in the state’s colleges and universities, the SBE, the SCDE (through the Office of Educator Effectiveness and Leadership Development (OEELD)), and CERRA. Implemented by the individual school districts statewide, these induction and mentoring programs will have one overriding objective: to inform, encourage, and support beginning teachers for the purpose of improving the quality of teaching in the state, raising the level of student achievement and reducing the rate of attrition among our newest teachers.</a:t>
            </a:r>
          </a:p>
          <a:p>
            <a:endParaRPr lang="en-US" dirty="0"/>
          </a:p>
          <a:p>
            <a:r>
              <a:rPr lang="en-US" dirty="0"/>
              <a:t>2017 revisions: Clarity Roles and Responsibilities</a:t>
            </a:r>
          </a:p>
          <a:p>
            <a:endParaRPr lang="en-US" dirty="0"/>
          </a:p>
          <a:p>
            <a:r>
              <a:rPr lang="en-US" dirty="0"/>
              <a:t>Alignment: Expanded ADEPT Evaluation System, Profile of the South Carolina Graduate, Revised SC Mentor Training</a:t>
            </a:r>
          </a:p>
          <a:p>
            <a:endParaRPr lang="en-US" dirty="0"/>
          </a:p>
        </p:txBody>
      </p:sp>
      <p:sp>
        <p:nvSpPr>
          <p:cNvPr id="4" name="Slide Number Placeholder 3"/>
          <p:cNvSpPr>
            <a:spLocks noGrp="1"/>
          </p:cNvSpPr>
          <p:nvPr>
            <p:ph type="sldNum" sz="quarter" idx="10"/>
          </p:nvPr>
        </p:nvSpPr>
        <p:spPr/>
        <p:txBody>
          <a:bodyPr/>
          <a:lstStyle/>
          <a:p>
            <a:fld id="{00D71EFD-D021-472A-A479-E36CE90E0A8B}" type="slidenum">
              <a:rPr lang="en-US" smtClean="0"/>
              <a:t>11</a:t>
            </a:fld>
            <a:endParaRPr lang="en-US"/>
          </a:p>
        </p:txBody>
      </p:sp>
    </p:spTree>
    <p:extLst>
      <p:ext uri="{BB962C8B-B14F-4D97-AF65-F5344CB8AC3E}">
        <p14:creationId xmlns:p14="http://schemas.microsoft.com/office/powerpoint/2010/main" val="3827462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2278369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00D71EFD-D021-472A-A479-E36CE90E0A8B}" type="slidenum">
              <a:rPr lang="en-US" smtClean="0"/>
              <a:t>13</a:t>
            </a:fld>
            <a:endParaRPr lang="en-US"/>
          </a:p>
        </p:txBody>
      </p:sp>
    </p:spTree>
    <p:extLst>
      <p:ext uri="{BB962C8B-B14F-4D97-AF65-F5344CB8AC3E}">
        <p14:creationId xmlns:p14="http://schemas.microsoft.com/office/powerpoint/2010/main" val="37306948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Access to Effective Instruction, Personalized Learning, Collective Leadership </a:t>
            </a:r>
          </a:p>
        </p:txBody>
      </p:sp>
      <p:sp>
        <p:nvSpPr>
          <p:cNvPr id="4" name="Slide Number Placeholder 3"/>
          <p:cNvSpPr>
            <a:spLocks noGrp="1"/>
          </p:cNvSpPr>
          <p:nvPr>
            <p:ph type="sldNum" sz="quarter" idx="10"/>
          </p:nvPr>
        </p:nvSpPr>
        <p:spPr/>
        <p:txBody>
          <a:bodyPr/>
          <a:lstStyle/>
          <a:p>
            <a:fld id="{00D71EFD-D021-472A-A479-E36CE90E0A8B}" type="slidenum">
              <a:rPr lang="en-US" smtClean="0"/>
              <a:t>14</a:t>
            </a:fld>
            <a:endParaRPr lang="en-US"/>
          </a:p>
        </p:txBody>
      </p:sp>
    </p:spTree>
    <p:extLst>
      <p:ext uri="{BB962C8B-B14F-4D97-AF65-F5344CB8AC3E}">
        <p14:creationId xmlns:p14="http://schemas.microsoft.com/office/powerpoint/2010/main" val="1198284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 am also committed to empowering great principals with the tools they need to create school cultures in which great teachers thrive. My goal is nothing less than making South Carolina the best place to teach in the country.</a:t>
            </a:r>
          </a:p>
        </p:txBody>
      </p:sp>
      <p:sp>
        <p:nvSpPr>
          <p:cNvPr id="4" name="Slide Number Placeholder 3"/>
          <p:cNvSpPr>
            <a:spLocks noGrp="1"/>
          </p:cNvSpPr>
          <p:nvPr>
            <p:ph type="sldNum" sz="quarter" idx="5"/>
          </p:nvPr>
        </p:nvSpPr>
        <p:spPr/>
        <p:txBody>
          <a:bodyPr/>
          <a:lstStyle/>
          <a:p>
            <a:fld id="{7D31CE96-81FA-4C03-87CC-F53CE344BC75}" type="slidenum">
              <a:rPr lang="en-US" smtClean="0"/>
              <a:t>15</a:t>
            </a:fld>
            <a:endParaRPr lang="en-US"/>
          </a:p>
        </p:txBody>
      </p:sp>
    </p:spTree>
    <p:extLst>
      <p:ext uri="{BB962C8B-B14F-4D97-AF65-F5344CB8AC3E}">
        <p14:creationId xmlns:p14="http://schemas.microsoft.com/office/powerpoint/2010/main" val="1049202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2028639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90b9ef28a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90b9ef28ad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2000"/>
              <a:buFont typeface="Calibri"/>
              <a:buNone/>
            </a:pPr>
            <a:r>
              <a:rPr lang="en-US" sz="1200" dirty="0">
                <a:solidFill>
                  <a:schemeClr val="lt1"/>
                </a:solidFill>
                <a:latin typeface="Calibri"/>
                <a:ea typeface="Calibri"/>
                <a:cs typeface="Calibri"/>
                <a:sym typeface="Calibri"/>
              </a:rPr>
              <a:t>40% of teachers who left cited dissatisfaction with school leadership </a:t>
            </a:r>
            <a:r>
              <a:rPr lang="en-US" sz="1200" u="sng" dirty="0">
                <a:solidFill>
                  <a:schemeClr val="lt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Boyd, et al., 2009</a:t>
            </a:r>
            <a:endParaRPr lang="en-US" sz="1200" dirty="0">
              <a:solidFill>
                <a:schemeClr val="lt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lt1"/>
                </a:solidFill>
                <a:latin typeface="Calibri"/>
                <a:ea typeface="Calibri"/>
                <a:cs typeface="Calibri"/>
                <a:sym typeface="Calibri"/>
              </a:rPr>
              <a:t>80% of principals’ current HR work is dealing with administrative procedures or with the lowest performers </a:t>
            </a:r>
            <a:r>
              <a:rPr lang="en-US" sz="1200" u="sng" dirty="0" err="1">
                <a:solidFill>
                  <a:schemeClr val="lt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Milanowski</a:t>
            </a:r>
            <a:r>
              <a:rPr lang="en-US" sz="1200" u="sng" dirty="0">
                <a:solidFill>
                  <a:schemeClr val="lt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 &amp; Kimball, 2010</a:t>
            </a:r>
            <a:endParaRPr lang="en-US" sz="1200" dirty="0">
              <a:solidFill>
                <a:schemeClr val="lt1"/>
              </a:solidFill>
              <a:latin typeface="Calibri"/>
              <a:ea typeface="Calibri"/>
              <a:cs typeface="Calibri"/>
              <a:sym typeface="Calibri"/>
            </a:endParaRPr>
          </a:p>
          <a:p>
            <a:pPr marL="0" lvl="0" indent="0" algn="l" rtl="0">
              <a:spcBef>
                <a:spcPts val="0"/>
              </a:spcBef>
              <a:spcAft>
                <a:spcPts val="0"/>
              </a:spcAft>
              <a:buNone/>
            </a:pPr>
            <a:endParaRPr dirty="0"/>
          </a:p>
        </p:txBody>
      </p:sp>
      <p:sp>
        <p:nvSpPr>
          <p:cNvPr id="234" name="Google Shape;234;g90b9ef28ad_0_0:notes"/>
          <p:cNvSpPr txBox="1">
            <a:spLocks noGrp="1"/>
          </p:cNvSpPr>
          <p:nvPr>
            <p:ph type="sldNum" idx="12"/>
          </p:nvPr>
        </p:nvSpPr>
        <p:spPr>
          <a:xfrm>
            <a:off x="6360893" y="8685213"/>
            <a:ext cx="4956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8c938086f8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18c938086f8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dirty="0">
                <a:solidFill>
                  <a:schemeClr val="hlink"/>
                </a:solidFill>
                <a:hlinkClick r:id="rId3"/>
              </a:rPr>
              <a:t>https://visible-learning.org/2018/03/collective-teacher-efficacy-hattie/</a:t>
            </a:r>
            <a:endParaRPr dirty="0"/>
          </a:p>
          <a:p>
            <a:pPr marL="0" lvl="0" indent="0" algn="l" rtl="0">
              <a:spcBef>
                <a:spcPts val="0"/>
              </a:spcBef>
              <a:spcAft>
                <a:spcPts val="0"/>
              </a:spcAft>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18c938086f8_0_500:notes"/>
          <p:cNvSpPr txBox="1">
            <a:spLocks noGrp="1"/>
          </p:cNvSpPr>
          <p:nvPr>
            <p:ph type="body" idx="1"/>
          </p:nvPr>
        </p:nvSpPr>
        <p:spPr>
          <a:xfrm>
            <a:off x="685800" y="4343400"/>
            <a:ext cx="5486400" cy="4114800"/>
          </a:xfrm>
          <a:prstGeom prst="rect">
            <a:avLst/>
          </a:prstGeom>
          <a:noFill/>
          <a:ln>
            <a:noFill/>
          </a:ln>
        </p:spPr>
        <p:txBody>
          <a:bodyPr spcFirstLastPara="1" wrap="square" lIns="91275" tIns="45625" rIns="91275" bIns="456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a:p>
            <a:pPr marL="0" lvl="0" indent="0" algn="l" rtl="0">
              <a:lnSpc>
                <a:spcPct val="100000"/>
              </a:lnSpc>
              <a:spcBef>
                <a:spcPts val="0"/>
              </a:spcBef>
              <a:spcAft>
                <a:spcPts val="0"/>
              </a:spcAft>
              <a:buSzPts val="1400"/>
              <a:buNone/>
            </a:pPr>
            <a:endParaRPr dirty="0"/>
          </a:p>
        </p:txBody>
      </p:sp>
      <p:sp>
        <p:nvSpPr>
          <p:cNvPr id="203" name="Google Shape;203;g18c938086f8_0_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35497c52bd_3_75:notes"/>
          <p:cNvSpPr txBox="1">
            <a:spLocks noGrp="1"/>
          </p:cNvSpPr>
          <p:nvPr>
            <p:ph type="body" idx="1"/>
          </p:nvPr>
        </p:nvSpPr>
        <p:spPr>
          <a:xfrm>
            <a:off x="960120" y="3474720"/>
            <a:ext cx="7680960" cy="3291840"/>
          </a:xfrm>
          <a:prstGeom prst="rect">
            <a:avLst/>
          </a:prstGeom>
        </p:spPr>
        <p:txBody>
          <a:bodyPr spcFirstLastPara="1" wrap="square" lIns="96650" tIns="48325" rIns="96650" bIns="48325" anchor="t" anchorCtr="0">
            <a:noAutofit/>
          </a:bodyPr>
          <a:lstStyle/>
          <a:p>
            <a:pPr marL="0" lvl="0" indent="0" algn="l" rtl="0">
              <a:spcBef>
                <a:spcPts val="0"/>
              </a:spcBef>
              <a:spcAft>
                <a:spcPts val="0"/>
              </a:spcAft>
              <a:buNone/>
            </a:pPr>
            <a:r>
              <a:rPr lang="en-US" b="0" i="0" u="none" strike="noStrike" dirty="0">
                <a:solidFill>
                  <a:srgbClr val="115CA7"/>
                </a:solidFill>
                <a:effectLst/>
                <a:latin typeface="-apple-system"/>
                <a:hlinkClick r:id="rId3"/>
              </a:rPr>
              <a:t>Federal: TITLE II: PREPARING, TRAINING, AND RECRUITING HIGH-QUALITY TEACHERS, PRINCIPALS, OR OTHER SCHOOL LEADERS</a:t>
            </a:r>
            <a:r>
              <a:rPr lang="en-US" b="0" i="0" u="none" strike="noStrike" dirty="0">
                <a:solidFill>
                  <a:srgbClr val="115CA7"/>
                </a:solidFill>
                <a:effectLst/>
                <a:latin typeface="-apple-system"/>
              </a:rPr>
              <a:t>, </a:t>
            </a:r>
            <a:r>
              <a:rPr lang="en-US" b="0" i="0" dirty="0">
                <a:solidFill>
                  <a:srgbClr val="4B4E53"/>
                </a:solidFill>
                <a:effectLst/>
                <a:latin typeface="-apple-system"/>
              </a:rPr>
              <a:t>Improving equitable access to effective teachers</a:t>
            </a:r>
          </a:p>
          <a:p>
            <a:pPr marL="0" lvl="0" indent="0" algn="l" rtl="0">
              <a:spcBef>
                <a:spcPts val="0"/>
              </a:spcBef>
              <a:spcAft>
                <a:spcPts val="0"/>
              </a:spcAft>
              <a:buNone/>
            </a:pPr>
            <a:r>
              <a:rPr lang="en-US" b="0" i="0" u="none" strike="noStrike" dirty="0">
                <a:solidFill>
                  <a:srgbClr val="4B4E53"/>
                </a:solidFill>
                <a:effectLst/>
                <a:latin typeface="-apple-system"/>
              </a:rPr>
              <a:t>State: </a:t>
            </a:r>
            <a:endParaRPr lang="en-US" b="0" i="0" u="none" strike="noStrike" dirty="0">
              <a:solidFill>
                <a:srgbClr val="115CA7"/>
              </a:solidFill>
              <a:effectLst/>
              <a:latin typeface="-apple-system"/>
            </a:endParaRPr>
          </a:p>
          <a:p>
            <a:pPr marL="0" lvl="0" indent="0" algn="l" rtl="0">
              <a:spcBef>
                <a:spcPts val="0"/>
              </a:spcBef>
              <a:spcAft>
                <a:spcPts val="0"/>
              </a:spcAft>
              <a:buNone/>
            </a:pPr>
            <a:endParaRPr dirty="0"/>
          </a:p>
        </p:txBody>
      </p:sp>
      <p:sp>
        <p:nvSpPr>
          <p:cNvPr id="293" name="Google Shape;293;g135497c52bd_3_75:notes"/>
          <p:cNvSpPr>
            <a:spLocks noGrp="1" noRot="1" noChangeAspect="1"/>
          </p:cNvSpPr>
          <p:nvPr>
            <p:ph type="sldImg" idx="2"/>
          </p:nvPr>
        </p:nvSpPr>
        <p:spPr>
          <a:xfrm>
            <a:off x="2362200" y="549275"/>
            <a:ext cx="4876800" cy="27432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18c938086f8_0_500:notes"/>
          <p:cNvSpPr txBox="1">
            <a:spLocks noGrp="1"/>
          </p:cNvSpPr>
          <p:nvPr>
            <p:ph type="body" idx="1"/>
          </p:nvPr>
        </p:nvSpPr>
        <p:spPr>
          <a:xfrm>
            <a:off x="685800" y="4343400"/>
            <a:ext cx="5486400" cy="4114800"/>
          </a:xfrm>
          <a:prstGeom prst="rect">
            <a:avLst/>
          </a:prstGeom>
          <a:noFill/>
          <a:ln>
            <a:noFill/>
          </a:ln>
        </p:spPr>
        <p:txBody>
          <a:bodyPr spcFirstLastPara="1" wrap="square" lIns="91275" tIns="45625" rIns="91275" bIns="456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a:p>
          <a:p>
            <a:pPr marL="0" lvl="0" indent="0" algn="l" rtl="0">
              <a:lnSpc>
                <a:spcPct val="100000"/>
              </a:lnSpc>
              <a:spcBef>
                <a:spcPts val="0"/>
              </a:spcBef>
              <a:spcAft>
                <a:spcPts val="0"/>
              </a:spcAft>
              <a:buSzPts val="1400"/>
              <a:buNone/>
            </a:pPr>
            <a:endParaRPr/>
          </a:p>
        </p:txBody>
      </p:sp>
      <p:sp>
        <p:nvSpPr>
          <p:cNvPr id="203" name="Google Shape;203;g18c938086f8_0_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39438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8c938086f8_0_4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8c938086f8_0_4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t>The correlation between collective leadership and collective educator efficacy is strong (.058) and is moderate to strong for all seven conditions. This is particularly promising as John Hattie and colleagues (2018) have found collective teacher efficacy to be the most influential factor on student outcomes. Supportive Norms and Relationships and Shared Influence are the strongest predictors of efficacy.</a:t>
            </a:r>
            <a:endParaRPr dirty="0"/>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3</a:t>
            </a:fld>
            <a:endParaRPr lang="en-US"/>
          </a:p>
        </p:txBody>
      </p:sp>
    </p:spTree>
    <p:extLst>
      <p:ext uri="{BB962C8B-B14F-4D97-AF65-F5344CB8AC3E}">
        <p14:creationId xmlns:p14="http://schemas.microsoft.com/office/powerpoint/2010/main" val="2827687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4</a:t>
            </a:fld>
            <a:endParaRPr lang="en-US"/>
          </a:p>
        </p:txBody>
      </p:sp>
    </p:spTree>
    <p:extLst>
      <p:ext uri="{BB962C8B-B14F-4D97-AF65-F5344CB8AC3E}">
        <p14:creationId xmlns:p14="http://schemas.microsoft.com/office/powerpoint/2010/main" val="3413125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 Induction 1 Teachers	% Induction Principals	Induction 1 Teachers	Total Teachers	Beginning Principals	Total Principals	</a:t>
            </a:r>
          </a:p>
          <a:p>
            <a:r>
              <a:rPr lang="en-US" dirty="0"/>
              <a:t>2015-16	6.0%		10.2%		3212		53175	125		1230	</a:t>
            </a:r>
          </a:p>
          <a:p>
            <a:r>
              <a:rPr lang="en-US" dirty="0"/>
              <a:t>2016-17	5.7%		10.9%		3131		54991	134		1230	</a:t>
            </a:r>
          </a:p>
          <a:p>
            <a:r>
              <a:rPr lang="en-US" dirty="0"/>
              <a:t>2017-18	6.0%		11.5%		3414		56443	141		1230	</a:t>
            </a:r>
          </a:p>
          <a:p>
            <a:r>
              <a:rPr lang="en-US" dirty="0"/>
              <a:t>2018-19	6.3%		12.9%		3538		55965	159		1230	</a:t>
            </a:r>
          </a:p>
          <a:p>
            <a:r>
              <a:rPr lang="en-US" dirty="0"/>
              <a:t>2019-20					3401		55111	121		1223</a:t>
            </a:r>
          </a:p>
          <a:p>
            <a:r>
              <a:rPr lang="en-US" dirty="0"/>
              <a:t>2020-21					3236		55667	115		1240</a:t>
            </a:r>
          </a:p>
          <a:p>
            <a:r>
              <a:rPr lang="en-US" dirty="0"/>
              <a:t>2021-22					3497		57765	118		1240</a:t>
            </a:r>
          </a:p>
          <a:p>
            <a:r>
              <a:rPr lang="en-US" dirty="0"/>
              <a:t>								137		1240</a:t>
            </a: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D99FE2-EAF8-4A0A-99DF-E029EA67191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3121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a growth system, allows us to look at areas of strength and growth</a:t>
            </a:r>
          </a:p>
          <a:p>
            <a:pPr marL="171450" indent="-171450">
              <a:buFont typeface="Arial" panose="020B0604020202020204" pitchFamily="34" charset="0"/>
              <a:buChar char="•"/>
            </a:pPr>
            <a:r>
              <a:rPr lang="en-US" dirty="0"/>
              <a:t>Averages aren’t that far apart</a:t>
            </a:r>
          </a:p>
          <a:p>
            <a:pPr marL="171450" indent="-171450">
              <a:buFont typeface="Arial" panose="020B0604020202020204" pitchFamily="34" charset="0"/>
              <a:buChar char="•"/>
            </a:pPr>
            <a:r>
              <a:rPr lang="en-US" dirty="0"/>
              <a:t>Q, 5,230 area of refinement</a:t>
            </a:r>
          </a:p>
          <a:p>
            <a:pPr marL="171450" indent="-171450">
              <a:buFont typeface="Arial" panose="020B0604020202020204" pitchFamily="34" charset="0"/>
              <a:buChar char="•"/>
            </a:pPr>
            <a:r>
              <a:rPr lang="en-US" sz="1800" b="0" i="0" dirty="0">
                <a:solidFill>
                  <a:srgbClr val="000000"/>
                </a:solidFill>
                <a:effectLst/>
                <a:latin typeface="Calibri" panose="020F0502020204030204" pitchFamily="34" charset="0"/>
              </a:rPr>
              <a:t>Of the 12181 observations where Questioning was scored, the average score (1-4) was 3.07, the Standard Deviation was .49 (see full range from 1-4). </a:t>
            </a:r>
          </a:p>
          <a:p>
            <a:pPr algn="l" fontAlgn="base"/>
            <a:r>
              <a:rPr lang="en-US" sz="1800" b="0" i="0" dirty="0">
                <a:solidFill>
                  <a:srgbClr val="000000"/>
                </a:solidFill>
                <a:effectLst/>
                <a:latin typeface="Calibri" panose="020F0502020204030204" pitchFamily="34" charset="0"/>
              </a:rPr>
              <a:t>The # of observations scoring at level 4 exemplary was 1588 or 13% ,80% scored 2, 6%, 1 &lt;1%</a:t>
            </a:r>
            <a:endParaRPr lang="en-US" dirty="0"/>
          </a:p>
        </p:txBody>
      </p:sp>
      <p:sp>
        <p:nvSpPr>
          <p:cNvPr id="4" name="Footer Placeholder 3"/>
          <p:cNvSpPr>
            <a:spLocks noGrp="1"/>
          </p:cNvSpPr>
          <p:nvPr>
            <p:ph type="ftr" sz="quarter" idx="10"/>
          </p:nvPr>
        </p:nvSpPr>
        <p:spPr/>
        <p:txBody>
          <a:bodyPr/>
          <a:lstStyle/>
          <a:p>
            <a:r>
              <a:rPr lang="en-US"/>
              <a:t>South Carolina Department of Education</a:t>
            </a:r>
            <a:endParaRPr lang="en-US" dirty="0"/>
          </a:p>
        </p:txBody>
      </p:sp>
      <p:sp>
        <p:nvSpPr>
          <p:cNvPr id="5" name="Slide Number Placeholder 4"/>
          <p:cNvSpPr>
            <a:spLocks noGrp="1"/>
          </p:cNvSpPr>
          <p:nvPr>
            <p:ph type="sldNum" sz="quarter" idx="11"/>
          </p:nvPr>
        </p:nvSpPr>
        <p:spPr/>
        <p:txBody>
          <a:bodyPr/>
          <a:lstStyle/>
          <a:p>
            <a:fld id="{9091D14C-FD63-4621-8F63-9ECEE9A5DEDE}" type="slidenum">
              <a:rPr lang="en-US" smtClean="0"/>
              <a:pPr/>
              <a:t>6</a:t>
            </a:fld>
            <a:endParaRPr lang="en-US" dirty="0"/>
          </a:p>
        </p:txBody>
      </p:sp>
    </p:spTree>
    <p:extLst>
      <p:ext uri="{BB962C8B-B14F-4D97-AF65-F5344CB8AC3E}">
        <p14:creationId xmlns:p14="http://schemas.microsoft.com/office/powerpoint/2010/main" val="500018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Pop Out to Demo at personal site: https://app.powerbi.com/groups/me/apps/fdad4b44-7c94-458e-b691-91c24ab52646?ctid=2704e2c5-29f5-4f7e-b91c-bd56f0685995</a:t>
            </a:r>
          </a:p>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7</a:t>
            </a:fld>
            <a:endParaRPr lang="en-US"/>
          </a:p>
        </p:txBody>
      </p:sp>
    </p:spTree>
    <p:extLst>
      <p:ext uri="{BB962C8B-B14F-4D97-AF65-F5344CB8AC3E}">
        <p14:creationId xmlns:p14="http://schemas.microsoft.com/office/powerpoint/2010/main" val="3029463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fontAlgn="base"/>
            <a:r>
              <a:rPr lang="en-US" b="0" i="0" dirty="0">
                <a:solidFill>
                  <a:srgbClr val="424242"/>
                </a:solidFill>
                <a:effectLst/>
                <a:latin typeface="Segoe UI" panose="020B0502040204020203" pitchFamily="34" charset="0"/>
              </a:rPr>
              <a:t> </a:t>
            </a:r>
            <a:endParaRPr lang="en-US" b="0" i="0" dirty="0">
              <a:solidFill>
                <a:srgbClr val="242424"/>
              </a:solidFill>
              <a:effectLst/>
              <a:latin typeface="Segoe UI" panose="020B0502040204020203" pitchFamily="34" charset="0"/>
            </a:endParaRPr>
          </a:p>
          <a:p>
            <a:pPr algn="l" fontAlgn="base"/>
            <a:r>
              <a:rPr lang="en-US" b="0" i="0" dirty="0">
                <a:solidFill>
                  <a:srgbClr val="424242"/>
                </a:solidFill>
                <a:effectLst/>
                <a:latin typeface="Segoe UI" panose="020B0502040204020203" pitchFamily="34" charset="0"/>
              </a:rPr>
              <a:t> </a:t>
            </a:r>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8</a:t>
            </a:fld>
            <a:endParaRPr lang="en-US"/>
          </a:p>
        </p:txBody>
      </p:sp>
    </p:spTree>
    <p:extLst>
      <p:ext uri="{BB962C8B-B14F-4D97-AF65-F5344CB8AC3E}">
        <p14:creationId xmlns:p14="http://schemas.microsoft.com/office/powerpoint/2010/main" val="1669530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31CE96-81FA-4C03-87CC-F53CE344BC75}" type="slidenum">
              <a:rPr lang="en-US" smtClean="0"/>
              <a:t>9</a:t>
            </a:fld>
            <a:endParaRPr lang="en-US"/>
          </a:p>
        </p:txBody>
      </p:sp>
    </p:spTree>
    <p:extLst>
      <p:ext uri="{BB962C8B-B14F-4D97-AF65-F5344CB8AC3E}">
        <p14:creationId xmlns:p14="http://schemas.microsoft.com/office/powerpoint/2010/main" val="3029463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endParaRPr lang="en-US" dirty="0"/>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209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cSld name="1_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
            <a:ext cx="12192000" cy="6858000"/>
          </a:xfrm>
          <a:custGeom>
            <a:avLst/>
            <a:gdLst/>
            <a:ahLst/>
            <a:cxnLst/>
            <a:rect l="l" t="t" r="r" b="b"/>
            <a:pathLst>
              <a:path w="18288000" h="10287000">
                <a:moveTo>
                  <a:pt x="18287998" y="10286999"/>
                </a:moveTo>
                <a:lnTo>
                  <a:pt x="0" y="10286999"/>
                </a:lnTo>
                <a:lnTo>
                  <a:pt x="0" y="0"/>
                </a:lnTo>
                <a:lnTo>
                  <a:pt x="18287998" y="0"/>
                </a:lnTo>
                <a:lnTo>
                  <a:pt x="18287998" y="10286999"/>
                </a:lnTo>
                <a:close/>
              </a:path>
            </a:pathLst>
          </a:custGeom>
          <a:solidFill>
            <a:srgbClr val="1520B1"/>
          </a:solidFill>
        </p:spPr>
        <p:txBody>
          <a:bodyPr wrap="square" lIns="0" tIns="0" rIns="0" bIns="0" rtlCol="0"/>
          <a:lstStyle/>
          <a:p>
            <a:endParaRPr sz="1200"/>
          </a:p>
        </p:txBody>
      </p:sp>
      <p:sp>
        <p:nvSpPr>
          <p:cNvPr id="2" name="Holder 2"/>
          <p:cNvSpPr>
            <a:spLocks noGrp="1"/>
          </p:cNvSpPr>
          <p:nvPr>
            <p:ph type="title"/>
          </p:nvPr>
        </p:nvSpPr>
        <p:spPr/>
        <p:txBody>
          <a:bodyPr lIns="0" tIns="0" rIns="0" bIns="0"/>
          <a:lstStyle>
            <a:lvl1pPr>
              <a:defRPr sz="6335" b="1" i="0">
                <a:solidFill>
                  <a:schemeClr val="bg1"/>
                </a:solidFill>
                <a:latin typeface="Trebuchet MS"/>
                <a:cs typeface="Trebuchet MS"/>
              </a:defRPr>
            </a:lvl1pPr>
          </a:lstStyle>
          <a:p>
            <a:r>
              <a:rPr lang="en-US"/>
              <a:t>Click to edit Master title style</a:t>
            </a:r>
            <a:endParaRPr/>
          </a:p>
        </p:txBody>
      </p:sp>
      <p:sp>
        <p:nvSpPr>
          <p:cNvPr id="3" name="Holder 3"/>
          <p:cNvSpPr>
            <a:spLocks noGrp="1"/>
          </p:cNvSpPr>
          <p:nvPr>
            <p:ph sz="half" idx="2"/>
          </p:nvPr>
        </p:nvSpPr>
        <p:spPr>
          <a:xfrm>
            <a:off x="609600" y="1577341"/>
            <a:ext cx="5303520" cy="443198"/>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6278880" y="1577341"/>
            <a:ext cx="5303520" cy="443198"/>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2/14/2023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072049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6"/>
        <p:cNvGrpSpPr/>
        <p:nvPr/>
      </p:nvGrpSpPr>
      <p:grpSpPr>
        <a:xfrm>
          <a:off x="0" y="0"/>
          <a:ext cx="0" cy="0"/>
          <a:chOff x="0" y="0"/>
          <a:chExt cx="0" cy="0"/>
        </a:xfrm>
      </p:grpSpPr>
      <p:sp>
        <p:nvSpPr>
          <p:cNvPr id="127" name="Google Shape;127;p29"/>
          <p:cNvSpPr txBox="1">
            <a:spLocks noGrp="1"/>
          </p:cNvSpPr>
          <p:nvPr>
            <p:ph type="dt" idx="10"/>
          </p:nvPr>
        </p:nvSpPr>
        <p:spPr>
          <a:xfrm>
            <a:off x="304800" y="4237569"/>
            <a:ext cx="1422400" cy="243417"/>
          </a:xfrm>
          <a:prstGeom prst="rect">
            <a:avLst/>
          </a:prstGeom>
          <a:noFill/>
          <a:ln>
            <a:noFill/>
          </a:ln>
        </p:spPr>
        <p:txBody>
          <a:bodyPr spcFirstLastPara="1" wrap="square" lIns="60950" tIns="30475" rIns="60950" bIns="30475" anchor="ctr" anchorCtr="0">
            <a:noAutofit/>
          </a:bodyPr>
          <a:lstStyle>
            <a:lvl1pPr lvl="0" algn="l">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8" name="Google Shape;128;p29"/>
          <p:cNvSpPr txBox="1">
            <a:spLocks noGrp="1"/>
          </p:cNvSpPr>
          <p:nvPr>
            <p:ph type="ftr" idx="11"/>
          </p:nvPr>
        </p:nvSpPr>
        <p:spPr>
          <a:xfrm>
            <a:off x="2082800" y="4237569"/>
            <a:ext cx="1930400" cy="243417"/>
          </a:xfrm>
          <a:prstGeom prst="rect">
            <a:avLst/>
          </a:prstGeom>
          <a:noFill/>
          <a:ln>
            <a:noFill/>
          </a:ln>
        </p:spPr>
        <p:txBody>
          <a:bodyPr spcFirstLastPara="1" wrap="square" lIns="60950" tIns="30475" rIns="60950" bIns="30475" anchor="ctr" anchorCtr="0">
            <a:noAutofit/>
          </a:bodyPr>
          <a:lstStyle>
            <a:lvl1pPr lvl="0" algn="ctr">
              <a:spcBef>
                <a:spcPts val="0"/>
              </a:spcBef>
              <a:spcAft>
                <a:spcPts val="0"/>
              </a:spcAft>
              <a:buSzPts val="900"/>
              <a:buNone/>
              <a:defRPr/>
            </a:lvl1pPr>
            <a:lvl2pPr lvl="1" algn="l">
              <a:spcBef>
                <a:spcPts val="0"/>
              </a:spcBef>
              <a:spcAft>
                <a:spcPts val="0"/>
              </a:spcAft>
              <a:buSzPts val="900"/>
              <a:buNone/>
              <a:defRPr/>
            </a:lvl2pPr>
            <a:lvl3pPr lvl="2" algn="l">
              <a:spcBef>
                <a:spcPts val="0"/>
              </a:spcBef>
              <a:spcAft>
                <a:spcPts val="0"/>
              </a:spcAft>
              <a:buSzPts val="900"/>
              <a:buNone/>
              <a:defRPr/>
            </a:lvl3pPr>
            <a:lvl4pPr lvl="3" algn="l">
              <a:spcBef>
                <a:spcPts val="0"/>
              </a:spcBef>
              <a:spcAft>
                <a:spcPts val="0"/>
              </a:spcAft>
              <a:buSzPts val="900"/>
              <a:buNone/>
              <a:defRPr/>
            </a:lvl4pPr>
            <a:lvl5pPr lvl="4" algn="l">
              <a:spcBef>
                <a:spcPts val="0"/>
              </a:spcBef>
              <a:spcAft>
                <a:spcPts val="0"/>
              </a:spcAft>
              <a:buSzPts val="900"/>
              <a:buNone/>
              <a:defRPr/>
            </a:lvl5pPr>
            <a:lvl6pPr lvl="5" algn="l">
              <a:spcBef>
                <a:spcPts val="0"/>
              </a:spcBef>
              <a:spcAft>
                <a:spcPts val="0"/>
              </a:spcAft>
              <a:buSzPts val="900"/>
              <a:buNone/>
              <a:defRPr/>
            </a:lvl6pPr>
            <a:lvl7pPr lvl="6" algn="l">
              <a:spcBef>
                <a:spcPts val="0"/>
              </a:spcBef>
              <a:spcAft>
                <a:spcPts val="0"/>
              </a:spcAft>
              <a:buSzPts val="900"/>
              <a:buNone/>
              <a:defRPr/>
            </a:lvl7pPr>
            <a:lvl8pPr lvl="7" algn="l">
              <a:spcBef>
                <a:spcPts val="0"/>
              </a:spcBef>
              <a:spcAft>
                <a:spcPts val="0"/>
              </a:spcAft>
              <a:buSzPts val="900"/>
              <a:buNone/>
              <a:defRPr/>
            </a:lvl8pPr>
            <a:lvl9pPr lvl="8" algn="l">
              <a:spcBef>
                <a:spcPts val="0"/>
              </a:spcBef>
              <a:spcAft>
                <a:spcPts val="0"/>
              </a:spcAft>
              <a:buSzPts val="900"/>
              <a:buNone/>
              <a:defRPr/>
            </a:lvl9pPr>
          </a:lstStyle>
          <a:p>
            <a:endParaRPr/>
          </a:p>
        </p:txBody>
      </p:sp>
      <p:sp>
        <p:nvSpPr>
          <p:cNvPr id="129" name="Google Shape;129;p29"/>
          <p:cNvSpPr txBox="1">
            <a:spLocks noGrp="1"/>
          </p:cNvSpPr>
          <p:nvPr>
            <p:ph type="sldNum" idx="12"/>
          </p:nvPr>
        </p:nvSpPr>
        <p:spPr>
          <a:xfrm>
            <a:off x="4368800" y="4237569"/>
            <a:ext cx="1422400" cy="243417"/>
          </a:xfrm>
          <a:prstGeom prst="rect">
            <a:avLst/>
          </a:prstGeom>
          <a:noFill/>
          <a:ln>
            <a:noFill/>
          </a:ln>
        </p:spPr>
        <p:txBody>
          <a:bodyPr spcFirstLastPara="1" wrap="square" lIns="60950" tIns="30475" rIns="60950" bIns="304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872789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64B63-B344-579A-8030-DCD3A19FFFC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419607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0FCFB06-72BE-4810-A274-32EBC42401E2}" type="slidenum">
              <a:rPr lang="en-US" smtClean="0"/>
              <a:pPr/>
              <a:t>‹#›</a:t>
            </a:fld>
            <a:endParaRPr lang="en-US" dirty="0"/>
          </a:p>
        </p:txBody>
      </p:sp>
      <p:sp>
        <p:nvSpPr>
          <p:cNvPr id="7" name="Footer Placeholder 4"/>
          <p:cNvSpPr>
            <a:spLocks noGrp="1"/>
          </p:cNvSpPr>
          <p:nvPr>
            <p:ph type="ftr" sz="quarter" idx="3"/>
          </p:nvPr>
        </p:nvSpPr>
        <p:spPr>
          <a:xfrm>
            <a:off x="658408" y="6283889"/>
            <a:ext cx="10077325"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endParaRPr lang="es-CO" dirty="0">
              <a:solidFill>
                <a:prstClr val="black">
                  <a:lumMod val="65000"/>
                  <a:lumOff val="35000"/>
                </a:prstClr>
              </a:solidFill>
            </a:endParaRPr>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677333" y="1981201"/>
            <a:ext cx="10058400" cy="351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19913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00"/>
        <p:cNvGrpSpPr/>
        <p:nvPr/>
      </p:nvGrpSpPr>
      <p:grpSpPr>
        <a:xfrm>
          <a:off x="0" y="0"/>
          <a:ext cx="0" cy="0"/>
          <a:chOff x="0" y="0"/>
          <a:chExt cx="0" cy="0"/>
        </a:xfrm>
      </p:grpSpPr>
      <p:sp>
        <p:nvSpPr>
          <p:cNvPr id="101" name="Google Shape;101;p45"/>
          <p:cNvSpPr/>
          <p:nvPr/>
        </p:nvSpPr>
        <p:spPr>
          <a:xfrm>
            <a:off x="10889129" y="282574"/>
            <a:ext cx="914400" cy="1600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45"/>
          <p:cNvSpPr txBox="1"/>
          <p:nvPr/>
        </p:nvSpPr>
        <p:spPr>
          <a:xfrm>
            <a:off x="297581" y="228600"/>
            <a:ext cx="347879" cy="553998"/>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3600" b="1">
                <a:solidFill>
                  <a:srgbClr val="6232FE"/>
                </a:solidFill>
                <a:latin typeface="Calibri"/>
                <a:ea typeface="Calibri"/>
                <a:cs typeface="Calibri"/>
                <a:sym typeface="Calibri"/>
              </a:rPr>
              <a:t>+</a:t>
            </a:r>
            <a:endParaRPr sz="1800"/>
          </a:p>
        </p:txBody>
      </p:sp>
      <p:sp>
        <p:nvSpPr>
          <p:cNvPr id="103" name="Google Shape;103;p45"/>
          <p:cNvSpPr txBox="1">
            <a:spLocks noGrp="1"/>
          </p:cNvSpPr>
          <p:nvPr>
            <p:ph type="title"/>
          </p:nvPr>
        </p:nvSpPr>
        <p:spPr>
          <a:xfrm>
            <a:off x="664633" y="484094"/>
            <a:ext cx="10075084" cy="111610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45"/>
          <p:cNvSpPr txBox="1">
            <a:spLocks noGrp="1"/>
          </p:cNvSpPr>
          <p:nvPr>
            <p:ph type="sldNum" idx="12"/>
          </p:nvPr>
        </p:nvSpPr>
        <p:spPr>
          <a:xfrm>
            <a:off x="11074400" y="242235"/>
            <a:ext cx="738717"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
        <p:nvSpPr>
          <p:cNvPr id="105" name="Google Shape;105;p45"/>
          <p:cNvSpPr txBox="1">
            <a:spLocks noGrp="1"/>
          </p:cNvSpPr>
          <p:nvPr>
            <p:ph type="ftr" idx="11"/>
          </p:nvPr>
        </p:nvSpPr>
        <p:spPr>
          <a:xfrm>
            <a:off x="658408" y="6283886"/>
            <a:ext cx="1007732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100">
                <a:solidFill>
                  <a:srgbClr val="595959"/>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3915299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BEBA6-C7A2-296C-6084-046CE4C5AF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132491A-6E8D-942A-FA17-C454A058BCA5}"/>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F8C716-FC46-D58B-0023-A51017BA4D57}"/>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5" name="Footer Placeholder 4">
            <a:extLst>
              <a:ext uri="{FF2B5EF4-FFF2-40B4-BE49-F238E27FC236}">
                <a16:creationId xmlns:a16="http://schemas.microsoft.com/office/drawing/2014/main" id="{903F187C-EFD3-9939-5146-B872E00FA794}"/>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B252E9-1634-B8C6-C1B8-03B4F118B323}"/>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1182149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36881-86EA-6A59-A6F9-7F6C464F2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21EE84-D7E8-107C-5614-539F1DCF51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CE24CB-E71C-9D4E-2F92-40FE30B50844}"/>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5" name="Footer Placeholder 4">
            <a:extLst>
              <a:ext uri="{FF2B5EF4-FFF2-40B4-BE49-F238E27FC236}">
                <a16:creationId xmlns:a16="http://schemas.microsoft.com/office/drawing/2014/main" id="{2A0499E3-3432-F30A-2DAF-BEB8EC0B051B}"/>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E2EB6B3-6FAF-62F6-8342-18FC869E437E}"/>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1093615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E1BEF-71FD-F326-8F2E-323D194BC60F}"/>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EA4501-FFAC-6E9D-022C-50FB19CE0328}"/>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C62B6B-0025-F8EA-4ADC-05BB2C4683CB}"/>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5" name="Footer Placeholder 4">
            <a:extLst>
              <a:ext uri="{FF2B5EF4-FFF2-40B4-BE49-F238E27FC236}">
                <a16:creationId xmlns:a16="http://schemas.microsoft.com/office/drawing/2014/main" id="{B3D19382-40B4-3C5B-32A8-69310B82E1F1}"/>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21940AA-6E8D-BAB6-593D-7452307C1096}"/>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18607489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6C860-43E8-8AA1-4CB3-E94784D5DF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42A8A7-E5E3-CC54-ED45-D7D8734E2D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4476D2-0705-B01A-418C-5FBF5A904C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FEFDA2-CD43-5365-6D84-A82807D3EB6C}"/>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6" name="Footer Placeholder 5">
            <a:extLst>
              <a:ext uri="{FF2B5EF4-FFF2-40B4-BE49-F238E27FC236}">
                <a16:creationId xmlns:a16="http://schemas.microsoft.com/office/drawing/2014/main" id="{D19FD567-030C-240F-814B-DE4DB066F5D5}"/>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1703324-62B3-65C0-BFF4-A9BC175113F8}"/>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2249021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F1B2C-3E3C-080F-C0DE-3577C1E6F5D0}"/>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C61900-8A16-088D-4EC1-7B19CEDCF525}"/>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2FFD30-E17E-6085-EAF5-EE871BE832E3}"/>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6653F9-CF85-8B5B-5002-22BD67732FF1}"/>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96C2E3-7AAC-1785-56F0-B489CAD57F0A}"/>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654434-6F07-D71E-3509-3E082EE4D28C}"/>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8" name="Footer Placeholder 7">
            <a:extLst>
              <a:ext uri="{FF2B5EF4-FFF2-40B4-BE49-F238E27FC236}">
                <a16:creationId xmlns:a16="http://schemas.microsoft.com/office/drawing/2014/main" id="{987B809D-BD3A-7F2E-16B2-4EB4C991069A}"/>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DA22BC6C-1CBE-6598-852F-F3B122AC1427}"/>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858850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3"/>
            <a:ext cx="10972800" cy="2852737"/>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09600" y="3760220"/>
            <a:ext cx="10972800" cy="1743435"/>
          </a:xfrm>
        </p:spPr>
        <p:txBody>
          <a:bodyPr>
            <a:normAutofit/>
          </a:bodyPr>
          <a:lstStyle>
            <a:lvl1pPr marL="0" indent="0">
              <a:buNone/>
              <a:defRPr sz="2800">
                <a:solidFill>
                  <a:schemeClr val="bg1">
                    <a:lumMod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38256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C5CBC-E434-18AE-8C50-BDAC403930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F61597-1FA1-80FF-F2D1-CA85796B7618}"/>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4" name="Footer Placeholder 3">
            <a:extLst>
              <a:ext uri="{FF2B5EF4-FFF2-40B4-BE49-F238E27FC236}">
                <a16:creationId xmlns:a16="http://schemas.microsoft.com/office/drawing/2014/main" id="{8FE17068-2208-9C8D-FCD8-3E7108B8A574}"/>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AE4C51D6-A5E5-5E0D-9500-5CDC49661E8B}"/>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301062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1CBC39-7072-D877-394E-A3276A934FC0}"/>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3" name="Footer Placeholder 2">
            <a:extLst>
              <a:ext uri="{FF2B5EF4-FFF2-40B4-BE49-F238E27FC236}">
                <a16:creationId xmlns:a16="http://schemas.microsoft.com/office/drawing/2014/main" id="{DBB59B5D-067D-A2EA-68D3-9C66050EDDD1}"/>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4D47CEDC-94B9-2B6E-0419-3741C5709377}"/>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1496301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753B8-458E-2353-B3FE-B8C1DD4888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35F57C6-42F3-9916-B3CC-7CC32D59FCDA}"/>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FC19C7-6BAD-006F-17BE-A5CE7978258E}"/>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3AFDA8-466A-8292-13F0-0D81C6FB6B10}"/>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6" name="Footer Placeholder 5">
            <a:extLst>
              <a:ext uri="{FF2B5EF4-FFF2-40B4-BE49-F238E27FC236}">
                <a16:creationId xmlns:a16="http://schemas.microsoft.com/office/drawing/2014/main" id="{CB3076E0-EF3E-B92E-1D0F-1D39A4732262}"/>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BB8A219-E91F-27D1-B296-9D777677F225}"/>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2444359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C80AC-8660-22E4-2839-B90685652B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09425F-1E58-6DE6-944A-93588059C841}"/>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ABA629A4-C2BC-2342-70E2-1C4FC483E218}"/>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09A55F-DBC2-081B-3AF9-0B0C41FD496E}"/>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6" name="Footer Placeholder 5">
            <a:extLst>
              <a:ext uri="{FF2B5EF4-FFF2-40B4-BE49-F238E27FC236}">
                <a16:creationId xmlns:a16="http://schemas.microsoft.com/office/drawing/2014/main" id="{757C3FB0-451E-F984-95D1-806B52E1E8E4}"/>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8B5C24ED-5D5F-7CF9-9F85-C73077E7327F}"/>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512769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21CB3-9087-13DD-D7B0-4FE276A20C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0BCAF9-27B9-FB8E-C709-CA2E4765F5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936743-CBDC-FE62-B1E3-BBBB7FBD242A}"/>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5" name="Footer Placeholder 4">
            <a:extLst>
              <a:ext uri="{FF2B5EF4-FFF2-40B4-BE49-F238E27FC236}">
                <a16:creationId xmlns:a16="http://schemas.microsoft.com/office/drawing/2014/main" id="{82F40F3A-2E3D-267E-86B7-3EC8D3F6EEEE}"/>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C224F55-ADA6-2729-EDDC-1DAF3450B3DF}"/>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8295251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B45EC3-E2FE-B4F8-0C14-8BA96314A019}"/>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3C194B-4358-72AF-432D-B1BB9D0DC1C5}"/>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97CA11-E1E8-ED60-785C-0FAA14566035}"/>
              </a:ext>
            </a:extLst>
          </p:cNvPr>
          <p:cNvSpPr>
            <a:spLocks noGrp="1"/>
          </p:cNvSpPr>
          <p:nvPr>
            <p:ph type="dt" sz="half" idx="10"/>
          </p:nvPr>
        </p:nvSpPr>
        <p:spPr>
          <a:xfrm>
            <a:off x="838200" y="6356352"/>
            <a:ext cx="2743200" cy="365125"/>
          </a:xfrm>
          <a:prstGeom prst="rect">
            <a:avLst/>
          </a:prstGeom>
        </p:spPr>
        <p:txBody>
          <a:bodyPr/>
          <a:lstStyle/>
          <a:p>
            <a:fld id="{B5FDA958-8E90-4705-AE1B-DEB88A4E6D55}" type="datetimeFigureOut">
              <a:rPr lang="en-US" smtClean="0"/>
              <a:t>2/14/2023</a:t>
            </a:fld>
            <a:endParaRPr lang="en-US"/>
          </a:p>
        </p:txBody>
      </p:sp>
      <p:sp>
        <p:nvSpPr>
          <p:cNvPr id="5" name="Footer Placeholder 4">
            <a:extLst>
              <a:ext uri="{FF2B5EF4-FFF2-40B4-BE49-F238E27FC236}">
                <a16:creationId xmlns:a16="http://schemas.microsoft.com/office/drawing/2014/main" id="{562DDBAB-F121-55EF-21D8-F5E375F51473}"/>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0659D6F-9BF9-50CC-6704-058F0509E15B}"/>
              </a:ext>
            </a:extLst>
          </p:cNvPr>
          <p:cNvSpPr>
            <a:spLocks noGrp="1"/>
          </p:cNvSpPr>
          <p:nvPr>
            <p:ph type="sldNum" sz="quarter" idx="12"/>
          </p:nvPr>
        </p:nvSpPr>
        <p:spPr>
          <a:xfrm>
            <a:off x="8610600" y="6356352"/>
            <a:ext cx="2743200" cy="365125"/>
          </a:xfrm>
          <a:prstGeom prst="rect">
            <a:avLst/>
          </a:prstGeom>
        </p:spPr>
        <p:txBody>
          <a:bodyPr/>
          <a:lstStyle/>
          <a:p>
            <a:fld id="{030FD71F-FE97-4C43-ABF8-755796B162A1}" type="slidenum">
              <a:rPr lang="en-US" smtClean="0"/>
              <a:t>‹#›</a:t>
            </a:fld>
            <a:endParaRPr lang="en-US"/>
          </a:p>
        </p:txBody>
      </p:sp>
    </p:spTree>
    <p:extLst>
      <p:ext uri="{BB962C8B-B14F-4D97-AF65-F5344CB8AC3E}">
        <p14:creationId xmlns:p14="http://schemas.microsoft.com/office/powerpoint/2010/main" val="2980541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603851" y="1592714"/>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056908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09601" y="1597819"/>
            <a:ext cx="5303519"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609599" y="2505075"/>
            <a:ext cx="5303520" cy="3122760"/>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3906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38377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09" y="457200"/>
            <a:ext cx="4114800" cy="1600200"/>
          </a:xfrm>
        </p:spPr>
        <p:txBody>
          <a:bodyPr anchor="b">
            <a:normAutofit/>
          </a:bodyPr>
          <a:lstStyle>
            <a:lvl1pPr>
              <a:defRPr sz="3600"/>
            </a:lvl1pPr>
          </a:lstStyle>
          <a:p>
            <a:r>
              <a:rPr lang="en-US"/>
              <a:t>Click to edit Master title style</a:t>
            </a:r>
            <a:endParaRPr lang="en-US" dirty="0"/>
          </a:p>
        </p:txBody>
      </p:sp>
      <p:sp>
        <p:nvSpPr>
          <p:cNvPr id="3" name="Content Placeholder 2"/>
          <p:cNvSpPr>
            <a:spLocks noGrp="1"/>
          </p:cNvSpPr>
          <p:nvPr>
            <p:ph idx="1" hasCustomPrompt="1"/>
          </p:nvPr>
        </p:nvSpPr>
        <p:spPr>
          <a:xfrm>
            <a:off x="5167223" y="457200"/>
            <a:ext cx="6504167"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520613" y="2057400"/>
            <a:ext cx="4114799" cy="3549770"/>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val="2458799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Tree>
    <p:extLst>
      <p:ext uri="{BB962C8B-B14F-4D97-AF65-F5344CB8AC3E}">
        <p14:creationId xmlns:p14="http://schemas.microsoft.com/office/powerpoint/2010/main" val="22506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20558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8" y="365127"/>
            <a:ext cx="2628900" cy="51989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93143" y="365127"/>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73495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1" y="313366"/>
            <a:ext cx="10972800"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3851"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506368" y="5662513"/>
            <a:ext cx="1118153" cy="1097280"/>
          </a:xfrm>
          <a:prstGeom prst="rect">
            <a:avLst/>
          </a:prstGeom>
        </p:spPr>
      </p:pic>
    </p:spTree>
    <p:extLst>
      <p:ext uri="{BB962C8B-B14F-4D97-AF65-F5344CB8AC3E}">
        <p14:creationId xmlns:p14="http://schemas.microsoft.com/office/powerpoint/2010/main" val="215265405"/>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6" r:id="rId6"/>
    <p:sldLayoutId id="2147483657" r:id="rId7"/>
    <p:sldLayoutId id="2147483658" r:id="rId8"/>
    <p:sldLayoutId id="2147483659" r:id="rId9"/>
    <p:sldLayoutId id="2147483663" r:id="rId10"/>
    <p:sldLayoutId id="2147483664" r:id="rId11"/>
    <p:sldLayoutId id="2147483665" r:id="rId12"/>
    <p:sldLayoutId id="2147483678" r:id="rId13"/>
    <p:sldLayoutId id="2147483679" r:id="rId14"/>
  </p:sldLayoutIdLst>
  <p:txStyles>
    <p:titleStyle>
      <a:lvl1pPr algn="l" defTabSz="914377"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E369EE-1CF0-A0CD-8A10-B46554F1534D}"/>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77EF3A-2F75-FE1C-A55B-E0F3DE6766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4445288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377" rtl="0" eaLnBrk="1" latinLnBrk="0" hangingPunct="1">
        <a:lnSpc>
          <a:spcPct val="90000"/>
        </a:lnSpc>
        <a:spcBef>
          <a:spcPct val="0"/>
        </a:spcBef>
        <a:buNone/>
        <a:defRPr sz="4400" kern="1200">
          <a:solidFill>
            <a:schemeClr val="tx1"/>
          </a:solidFill>
          <a:latin typeface="Rockwell" panose="02060603020205020403" pitchFamily="18"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377758" y="1370126"/>
            <a:ext cx="5937943" cy="2058874"/>
          </a:xfrm>
          <a:prstGeom prst="rect">
            <a:avLst/>
          </a:prstGeom>
        </p:spPr>
        <p:txBody>
          <a:bodyPr vert="horz" lIns="91440" tIns="45720" rIns="91440" bIns="45720" rtlCol="0" anchor="ctr">
            <a:normAutofit/>
          </a:bodyPr>
          <a:lstStyle/>
          <a:p>
            <a:pPr marL="0" indent="0" algn="ctr">
              <a:buNone/>
            </a:pPr>
            <a:r>
              <a:rPr lang="en-US" sz="3600" dirty="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377758" y="3944824"/>
            <a:ext cx="5937943" cy="1543050"/>
          </a:xfrm>
          <a:prstGeom prst="rect">
            <a:avLst/>
          </a:prstGeom>
        </p:spPr>
        <p:txBody>
          <a:bodyPr vert="horz" lIns="91440" tIns="45720" rIns="91440" bIns="45720" rtlCol="0">
            <a:normAutofit/>
          </a:bodyPr>
          <a:lstStyle/>
          <a:p>
            <a:pPr marL="0" indent="0" algn="ctr">
              <a:buNone/>
            </a:pPr>
            <a:r>
              <a:rPr lang="en-US" sz="2400" dirty="0">
                <a:latin typeface="Trebuchet MS" panose="020B0603020202020204" pitchFamily="34" charset="0"/>
              </a:rPr>
              <a:t>&lt;Date Here&gt;</a:t>
            </a:r>
          </a:p>
          <a:p>
            <a:pPr marL="0" indent="0" algn="ctr">
              <a:buNone/>
            </a:pPr>
            <a:endParaRPr lang="en-US" sz="2400" dirty="0">
              <a:latin typeface="Trebuchet MS" panose="020B0603020202020204" pitchFamily="34" charset="0"/>
            </a:endParaRPr>
          </a:p>
          <a:p>
            <a:pPr marL="0" indent="0" algn="ctr">
              <a:buNone/>
            </a:pPr>
            <a:r>
              <a:rPr lang="en-US" sz="2400" dirty="0">
                <a:latin typeface="Trebuchet MS" panose="020B0603020202020204" pitchFamily="34" charset="0"/>
              </a:rPr>
              <a:t>Ellen E. Weaver</a:t>
            </a:r>
          </a:p>
          <a:p>
            <a:pPr marL="0" indent="0" algn="ctr">
              <a:buNone/>
            </a:pPr>
            <a:r>
              <a:rPr lang="en-US" sz="2400" dirty="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3873" y="155005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62" r:id="rId1"/>
  </p:sldLayoutIdLst>
  <p:txStyles>
    <p:titleStyle>
      <a:lvl1pPr marL="0" indent="0" algn="ctr" defTabSz="914377"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ctr"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7.png"/><Relationship Id="rId7" Type="http://schemas.openxmlformats.org/officeDocument/2006/relationships/diagramColors" Target="../diagrams/colors3.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ed.sc.gov/educators/school-and-district-administrators/collective-leadership-initiative/collective-leadership-resources/collective-leadership-complex-change-matrix/"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p:txBody>
          <a:bodyPr>
            <a:normAutofit/>
          </a:bodyPr>
          <a:lstStyle/>
          <a:p>
            <a:r>
              <a:rPr lang="en-US" dirty="0"/>
              <a:t>Efforts to Retain and Support Educators</a:t>
            </a:r>
          </a:p>
        </p:txBody>
      </p:sp>
      <p:sp>
        <p:nvSpPr>
          <p:cNvPr id="10" name="Content Placeholder 9"/>
          <p:cNvSpPr>
            <a:spLocks noGrp="1"/>
          </p:cNvSpPr>
          <p:nvPr>
            <p:ph idx="1"/>
          </p:nvPr>
        </p:nvSpPr>
        <p:spPr/>
        <p:txBody>
          <a:bodyPr>
            <a:normAutofit/>
          </a:bodyPr>
          <a:lstStyle/>
          <a:p>
            <a:r>
              <a:rPr lang="en-US" dirty="0"/>
              <a:t>February 10, 2023</a:t>
            </a:r>
          </a:p>
          <a:p>
            <a:r>
              <a:rPr lang="en-US" dirty="0"/>
              <a:t>Ellen E. Weaver</a:t>
            </a:r>
          </a:p>
          <a:p>
            <a:r>
              <a:rPr lang="en-US" dirty="0"/>
              <a:t>State Superintendent of Education</a:t>
            </a:r>
          </a:p>
        </p:txBody>
      </p:sp>
      <p:sp>
        <p:nvSpPr>
          <p:cNvPr id="2" name="TextBox 1">
            <a:extLst>
              <a:ext uri="{FF2B5EF4-FFF2-40B4-BE49-F238E27FC236}">
                <a16:creationId xmlns:a16="http://schemas.microsoft.com/office/drawing/2014/main" id="{85377D1E-D327-BED8-19E7-78C5A26A181E}"/>
              </a:ext>
            </a:extLst>
          </p:cNvPr>
          <p:cNvSpPr txBox="1"/>
          <p:nvPr/>
        </p:nvSpPr>
        <p:spPr>
          <a:xfrm>
            <a:off x="5825491" y="4476021"/>
            <a:ext cx="5570220" cy="1200329"/>
          </a:xfrm>
          <a:prstGeom prst="rect">
            <a:avLst/>
          </a:prstGeom>
          <a:noFill/>
        </p:spPr>
        <p:txBody>
          <a:bodyPr wrap="square" rtlCol="0">
            <a:spAutoFit/>
          </a:bodyPr>
          <a:lstStyle/>
          <a:p>
            <a:pPr algn="ctr"/>
            <a:r>
              <a:rPr lang="en-US" sz="2400" i="1" dirty="0">
                <a:solidFill>
                  <a:schemeClr val="bg1">
                    <a:lumMod val="65000"/>
                  </a:schemeClr>
                </a:solidFill>
                <a:latin typeface="Trebuchet MS" panose="020B0603020202020204" pitchFamily="34" charset="0"/>
              </a:rPr>
              <a:t>Lilla Toal Mandsager, Director</a:t>
            </a:r>
          </a:p>
          <a:p>
            <a:pPr algn="ctr"/>
            <a:r>
              <a:rPr lang="en-US" sz="2400" i="1" dirty="0">
                <a:solidFill>
                  <a:schemeClr val="bg1">
                    <a:lumMod val="65000"/>
                  </a:schemeClr>
                </a:solidFill>
                <a:latin typeface="Trebuchet MS" panose="020B0603020202020204" pitchFamily="34" charset="0"/>
              </a:rPr>
              <a:t>Office of Educator Effectiveness and Leadership Development </a:t>
            </a:r>
          </a:p>
        </p:txBody>
      </p:sp>
      <p:sp>
        <p:nvSpPr>
          <p:cNvPr id="5" name="TextBox 4">
            <a:extLst>
              <a:ext uri="{FF2B5EF4-FFF2-40B4-BE49-F238E27FC236}">
                <a16:creationId xmlns:a16="http://schemas.microsoft.com/office/drawing/2014/main" id="{B5F361A2-10A4-2E74-FE5F-603CE4D62838}"/>
              </a:ext>
            </a:extLst>
          </p:cNvPr>
          <p:cNvSpPr txBox="1"/>
          <p:nvPr/>
        </p:nvSpPr>
        <p:spPr>
          <a:xfrm>
            <a:off x="529828" y="6019072"/>
            <a:ext cx="11132344" cy="646331"/>
          </a:xfrm>
          <a:prstGeom prst="rect">
            <a:avLst/>
          </a:prstGeom>
          <a:noFill/>
        </p:spPr>
        <p:txBody>
          <a:bodyPr wrap="square">
            <a:spAutoFit/>
          </a:bodyPr>
          <a:lstStyle/>
          <a:p>
            <a:r>
              <a:rPr lang="en-US" dirty="0">
                <a:solidFill>
                  <a:schemeClr val="accent2"/>
                </a:solidFill>
                <a:latin typeface="Trebuchet MS" panose="020B0603020202020204" pitchFamily="34" charset="0"/>
              </a:rPr>
              <a:t>1. Data | 2. Support for New Teachers | 3. Support for New Principals and Leadership Teams | </a:t>
            </a:r>
          </a:p>
          <a:p>
            <a:r>
              <a:rPr lang="en-US" dirty="0">
                <a:solidFill>
                  <a:schemeClr val="accent2"/>
                </a:solidFill>
                <a:latin typeface="Trebuchet MS" panose="020B0603020202020204" pitchFamily="34" charset="0"/>
              </a:rPr>
              <a:t>4. Creating a Culture That Retains Great Educators</a:t>
            </a:r>
          </a:p>
        </p:txBody>
      </p:sp>
    </p:spTree>
    <p:extLst>
      <p:ext uri="{BB962C8B-B14F-4D97-AF65-F5344CB8AC3E}">
        <p14:creationId xmlns:p14="http://schemas.microsoft.com/office/powerpoint/2010/main" val="236874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99BF-8187-4C7B-9D3C-F7C9C4B44222}"/>
              </a:ext>
            </a:extLst>
          </p:cNvPr>
          <p:cNvSpPr>
            <a:spLocks noGrp="1"/>
          </p:cNvSpPr>
          <p:nvPr>
            <p:ph type="title"/>
          </p:nvPr>
        </p:nvSpPr>
        <p:spPr/>
        <p:txBody>
          <a:bodyPr/>
          <a:lstStyle/>
          <a:p>
            <a:r>
              <a:rPr lang="en-US" dirty="0"/>
              <a:t>Support for New Teachers</a:t>
            </a:r>
          </a:p>
        </p:txBody>
      </p:sp>
      <p:sp>
        <p:nvSpPr>
          <p:cNvPr id="5" name="Text Placeholder 4">
            <a:extLst>
              <a:ext uri="{FF2B5EF4-FFF2-40B4-BE49-F238E27FC236}">
                <a16:creationId xmlns:a16="http://schemas.microsoft.com/office/drawing/2014/main" id="{2729C466-C4C4-4539-BD02-D961CB35E97F}"/>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607078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851" y="313366"/>
            <a:ext cx="10972800" cy="1188720"/>
          </a:xfrm>
        </p:spPr>
        <p:txBody>
          <a:bodyPr anchor="ctr">
            <a:normAutofit/>
          </a:bodyPr>
          <a:lstStyle/>
          <a:p>
            <a:r>
              <a:rPr lang="en-US" dirty="0"/>
              <a:t>Teacher Induction and Mentoring</a:t>
            </a:r>
          </a:p>
        </p:txBody>
      </p:sp>
      <p:sp>
        <p:nvSpPr>
          <p:cNvPr id="4" name="Content Placeholder 3">
            <a:extLst>
              <a:ext uri="{FF2B5EF4-FFF2-40B4-BE49-F238E27FC236}">
                <a16:creationId xmlns:a16="http://schemas.microsoft.com/office/drawing/2014/main" id="{A7333D0A-210E-F046-EC4A-223B3AA3B56F}"/>
              </a:ext>
            </a:extLst>
          </p:cNvPr>
          <p:cNvSpPr>
            <a:spLocks noGrp="1"/>
          </p:cNvSpPr>
          <p:nvPr>
            <p:ph sz="half" idx="1"/>
          </p:nvPr>
        </p:nvSpPr>
        <p:spPr>
          <a:xfrm>
            <a:off x="603851" y="1592714"/>
            <a:ext cx="5303520" cy="4005831"/>
          </a:xfrm>
        </p:spPr>
        <p:txBody>
          <a:bodyPr>
            <a:normAutofit fontScale="92500" lnSpcReduction="10000"/>
          </a:bodyPr>
          <a:lstStyle/>
          <a:p>
            <a:r>
              <a:rPr lang="en-US" dirty="0"/>
              <a:t>59-26-30 (2000) and 43-205.1</a:t>
            </a:r>
          </a:p>
          <a:p>
            <a:r>
              <a:rPr lang="en-US" dirty="0"/>
              <a:t>Induction for up to 3 years through district </a:t>
            </a:r>
          </a:p>
          <a:p>
            <a:r>
              <a:rPr lang="en-US" dirty="0"/>
              <a:t>Required Mentor in Year 1</a:t>
            </a:r>
          </a:p>
          <a:p>
            <a:r>
              <a:rPr lang="en-US" dirty="0"/>
              <a:t>Standardized Mentor Training</a:t>
            </a:r>
          </a:p>
          <a:p>
            <a:r>
              <a:rPr lang="en-US" dirty="0"/>
              <a:t>Yearly Plan and Data Collection</a:t>
            </a:r>
          </a:p>
          <a:p>
            <a:r>
              <a:rPr lang="en-US" dirty="0"/>
              <a:t>Updated Guidelines (2017)</a:t>
            </a:r>
          </a:p>
          <a:p>
            <a:r>
              <a:rPr lang="en-US" dirty="0"/>
              <a:t>EIA: $873,909 to districts </a:t>
            </a:r>
          </a:p>
          <a:p>
            <a:pPr marL="0" indent="0">
              <a:buNone/>
            </a:pPr>
            <a:r>
              <a:rPr lang="en-US" dirty="0"/>
              <a:t>(same level 2012-2023) </a:t>
            </a:r>
          </a:p>
        </p:txBody>
      </p:sp>
      <p:pic>
        <p:nvPicPr>
          <p:cNvPr id="15" name="Content Placeholder 14" descr="A person giving a presentation&#10;&#10;Description automatically generated with medium confidence">
            <a:extLst>
              <a:ext uri="{FF2B5EF4-FFF2-40B4-BE49-F238E27FC236}">
                <a16:creationId xmlns:a16="http://schemas.microsoft.com/office/drawing/2014/main" id="{DE65AA9A-42DC-54D3-0BC3-750200E79B1B}"/>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r="11626" b="-1"/>
          <a:stretch/>
        </p:blipFill>
        <p:spPr>
          <a:xfrm>
            <a:off x="6284632" y="1580911"/>
            <a:ext cx="5303520" cy="4005831"/>
          </a:xfrm>
          <a:noFill/>
        </p:spPr>
      </p:pic>
    </p:spTree>
    <p:extLst>
      <p:ext uri="{BB962C8B-B14F-4D97-AF65-F5344CB8AC3E}">
        <p14:creationId xmlns:p14="http://schemas.microsoft.com/office/powerpoint/2010/main" val="3066386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99BF-8187-4C7B-9D3C-F7C9C4B44222}"/>
              </a:ext>
            </a:extLst>
          </p:cNvPr>
          <p:cNvSpPr>
            <a:spLocks noGrp="1"/>
          </p:cNvSpPr>
          <p:nvPr>
            <p:ph type="title"/>
          </p:nvPr>
        </p:nvSpPr>
        <p:spPr/>
        <p:txBody>
          <a:bodyPr/>
          <a:lstStyle/>
          <a:p>
            <a:r>
              <a:rPr lang="en-US" dirty="0"/>
              <a:t>Support for New Principals and Leadership Teams</a:t>
            </a:r>
          </a:p>
        </p:txBody>
      </p:sp>
      <p:sp>
        <p:nvSpPr>
          <p:cNvPr id="5" name="Text Placeholder 4">
            <a:extLst>
              <a:ext uri="{FF2B5EF4-FFF2-40B4-BE49-F238E27FC236}">
                <a16:creationId xmlns:a16="http://schemas.microsoft.com/office/drawing/2014/main" id="{2729C466-C4C4-4539-BD02-D961CB35E97F}"/>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4003142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Principal Induction and Mentoring </a:t>
            </a:r>
          </a:p>
        </p:txBody>
      </p:sp>
      <p:pic>
        <p:nvPicPr>
          <p:cNvPr id="8" name="Content Placeholder 7"/>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8335081" y="1643062"/>
            <a:ext cx="3263503" cy="4351338"/>
          </a:xfrm>
        </p:spPr>
      </p:pic>
      <p:sp>
        <p:nvSpPr>
          <p:cNvPr id="9" name="TextBox 8"/>
          <p:cNvSpPr txBox="1"/>
          <p:nvPr/>
        </p:nvSpPr>
        <p:spPr>
          <a:xfrm>
            <a:off x="864135" y="1179926"/>
            <a:ext cx="6916285" cy="3108543"/>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Trebuchet MS" panose="020B0603020202020204" pitchFamily="34" charset="0"/>
              </a:rPr>
              <a:t>59-24-80, 43-167 (2000), 43-165.1</a:t>
            </a:r>
          </a:p>
          <a:p>
            <a:pPr marL="571500" indent="-571500">
              <a:buFont typeface="Arial" panose="020B0604020202020204" pitchFamily="34" charset="0"/>
              <a:buChar char="•"/>
            </a:pPr>
            <a:r>
              <a:rPr lang="en-US" sz="2800" dirty="0">
                <a:latin typeface="Trebuchet MS" panose="020B0603020202020204" pitchFamily="34" charset="0"/>
              </a:rPr>
              <a:t>Year-long Induction Cohort and leadership coach through SCDE</a:t>
            </a:r>
          </a:p>
          <a:p>
            <a:pPr marL="571500" indent="-571500">
              <a:buFont typeface="Arial" panose="020B0604020202020204" pitchFamily="34" charset="0"/>
              <a:buChar char="•"/>
            </a:pPr>
            <a:r>
              <a:rPr lang="en-US" sz="2800" dirty="0">
                <a:latin typeface="Trebuchet MS" panose="020B0603020202020204" pitchFamily="34" charset="0"/>
              </a:rPr>
              <a:t>Orientation, local induction, and mentor provided through district </a:t>
            </a:r>
          </a:p>
          <a:p>
            <a:pPr marL="571500" indent="-571500">
              <a:buFont typeface="Arial" panose="020B0604020202020204" pitchFamily="34" charset="0"/>
              <a:buChar char="•"/>
            </a:pPr>
            <a:r>
              <a:rPr lang="en-US" sz="2800" dirty="0">
                <a:latin typeface="Trebuchet MS" panose="020B0603020202020204" pitchFamily="34" charset="0"/>
              </a:rPr>
              <a:t>Focused: Instructional leadership, effective management, school culture  </a:t>
            </a:r>
          </a:p>
        </p:txBody>
      </p:sp>
    </p:spTree>
    <p:extLst>
      <p:ext uri="{BB962C8B-B14F-4D97-AF65-F5344CB8AC3E}">
        <p14:creationId xmlns:p14="http://schemas.microsoft.com/office/powerpoint/2010/main" val="384736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CCF396-3744-A783-8D43-75AD531405BB}"/>
              </a:ext>
            </a:extLst>
          </p:cNvPr>
          <p:cNvPicPr>
            <a:picLocks noChangeAspect="1"/>
          </p:cNvPicPr>
          <p:nvPr/>
        </p:nvPicPr>
        <p:blipFill>
          <a:blip r:embed="rId3"/>
          <a:stretch>
            <a:fillRect/>
          </a:stretch>
        </p:blipFill>
        <p:spPr>
          <a:xfrm>
            <a:off x="6433300" y="1067283"/>
            <a:ext cx="4066677" cy="5425592"/>
          </a:xfrm>
          <a:prstGeom prst="rect">
            <a:avLst/>
          </a:prstGeom>
        </p:spPr>
      </p:pic>
      <p:sp>
        <p:nvSpPr>
          <p:cNvPr id="2" name="Title 1"/>
          <p:cNvSpPr>
            <a:spLocks noGrp="1"/>
          </p:cNvSpPr>
          <p:nvPr>
            <p:ph type="title"/>
          </p:nvPr>
        </p:nvSpPr>
        <p:spPr/>
        <p:txBody>
          <a:bodyPr>
            <a:normAutofit fontScale="90000"/>
          </a:bodyPr>
          <a:lstStyle/>
          <a:p>
            <a:r>
              <a:rPr lang="en-US" dirty="0"/>
              <a:t>Instructional Leadership Continuum </a:t>
            </a:r>
            <a:br>
              <a:rPr lang="en-US" dirty="0"/>
            </a:br>
            <a:r>
              <a:rPr lang="en-US" dirty="0"/>
              <a:t>Cohorts </a:t>
            </a:r>
          </a:p>
        </p:txBody>
      </p:sp>
      <p:sp>
        <p:nvSpPr>
          <p:cNvPr id="3" name="Content Placeholder 2"/>
          <p:cNvSpPr>
            <a:spLocks noGrp="1"/>
          </p:cNvSpPr>
          <p:nvPr>
            <p:ph idx="1"/>
          </p:nvPr>
        </p:nvSpPr>
        <p:spPr/>
        <p:txBody>
          <a:bodyPr>
            <a:normAutofit/>
          </a:bodyPr>
          <a:lstStyle/>
          <a:p>
            <a:pPr marL="0" indent="0">
              <a:buNone/>
            </a:pPr>
            <a:r>
              <a:rPr lang="en-US" dirty="0"/>
              <a:t>                    </a:t>
            </a:r>
          </a:p>
        </p:txBody>
      </p:sp>
      <p:graphicFrame>
        <p:nvGraphicFramePr>
          <p:cNvPr id="4" name="Diagram 3"/>
          <p:cNvGraphicFramePr/>
          <p:nvPr>
            <p:extLst>
              <p:ext uri="{D42A27DB-BD31-4B8C-83A1-F6EECF244321}">
                <p14:modId xmlns:p14="http://schemas.microsoft.com/office/powerpoint/2010/main" val="1148625117"/>
              </p:ext>
            </p:extLst>
          </p:nvPr>
        </p:nvGraphicFramePr>
        <p:xfrm>
          <a:off x="-1304030" y="1067283"/>
          <a:ext cx="8801720" cy="57907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93385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99BF-8187-4C7B-9D3C-F7C9C4B44222}"/>
              </a:ext>
            </a:extLst>
          </p:cNvPr>
          <p:cNvSpPr>
            <a:spLocks noGrp="1"/>
          </p:cNvSpPr>
          <p:nvPr>
            <p:ph type="title"/>
          </p:nvPr>
        </p:nvSpPr>
        <p:spPr/>
        <p:txBody>
          <a:bodyPr/>
          <a:lstStyle/>
          <a:p>
            <a:r>
              <a:rPr lang="en-US" dirty="0"/>
              <a:t>Creating a Culture that Retains Great Educators</a:t>
            </a:r>
          </a:p>
        </p:txBody>
      </p:sp>
      <p:sp>
        <p:nvSpPr>
          <p:cNvPr id="5" name="Text Placeholder 4">
            <a:extLst>
              <a:ext uri="{FF2B5EF4-FFF2-40B4-BE49-F238E27FC236}">
                <a16:creationId xmlns:a16="http://schemas.microsoft.com/office/drawing/2014/main" id="{2729C466-C4C4-4539-BD02-D961CB35E97F}"/>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444889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51653" y="701758"/>
            <a:ext cx="4382347" cy="4715821"/>
          </a:xfrm>
          <a:prstGeom prst="rect">
            <a:avLst/>
          </a:prstGeom>
        </p:spPr>
        <p:txBody>
          <a:bodyPr vert="horz" wrap="square" lIns="0" tIns="98213" rIns="0" bIns="0" rtlCol="0">
            <a:spAutoFit/>
          </a:bodyPr>
          <a:lstStyle/>
          <a:p>
            <a:pPr marL="8466" marR="3387">
              <a:spcBef>
                <a:spcPts val="773"/>
              </a:spcBef>
            </a:pPr>
            <a:endParaRPr lang="en-US" sz="3600" spc="-280" dirty="0">
              <a:solidFill>
                <a:srgbClr val="1520B1"/>
              </a:solidFill>
              <a:latin typeface="Rockwell" panose="02060603020205020403" pitchFamily="18" charset="0"/>
              <a:cs typeface="Trebuchet MS"/>
            </a:endParaRPr>
          </a:p>
          <a:p>
            <a:r>
              <a:rPr lang="en-US" sz="2400" u="sng" dirty="0">
                <a:solidFill>
                  <a:srgbClr val="000000"/>
                </a:solidFill>
                <a:latin typeface="Trebuchet MS" panose="020B0603020202020204" pitchFamily="34" charset="0"/>
              </a:rPr>
              <a:t>IF</a:t>
            </a:r>
            <a:r>
              <a:rPr lang="en-US" sz="2400" dirty="0">
                <a:solidFill>
                  <a:srgbClr val="000000"/>
                </a:solidFill>
                <a:latin typeface="Trebuchet MS" panose="020B0603020202020204" pitchFamily="34" charset="0"/>
              </a:rPr>
              <a:t> we prioritize creating resources that help </a:t>
            </a:r>
            <a:r>
              <a:rPr lang="en-US" sz="2400" b="1" dirty="0">
                <a:solidFill>
                  <a:srgbClr val="565BA7"/>
                </a:solidFill>
                <a:latin typeface="Trebuchet MS" panose="020B0603020202020204" pitchFamily="34" charset="0"/>
              </a:rPr>
              <a:t>schools create a culture that attracts, develops, sustains, and optimizes great talent </a:t>
            </a:r>
          </a:p>
          <a:p>
            <a:r>
              <a:rPr lang="en-US" sz="2400" u="sng" dirty="0">
                <a:solidFill>
                  <a:srgbClr val="000000"/>
                </a:solidFill>
                <a:latin typeface="Trebuchet MS" panose="020B0603020202020204" pitchFamily="34" charset="0"/>
              </a:rPr>
              <a:t>THEN</a:t>
            </a:r>
            <a:r>
              <a:rPr lang="en-US" sz="2400" dirty="0">
                <a:solidFill>
                  <a:srgbClr val="000000"/>
                </a:solidFill>
                <a:latin typeface="Trebuchet MS" panose="020B0603020202020204" pitchFamily="34" charset="0"/>
              </a:rPr>
              <a:t> schools will be more intentional about addressing disparities </a:t>
            </a:r>
          </a:p>
          <a:p>
            <a:r>
              <a:rPr lang="en-US" sz="2400" u="sng" dirty="0">
                <a:solidFill>
                  <a:srgbClr val="000000"/>
                </a:solidFill>
                <a:latin typeface="Trebuchet MS" panose="020B0603020202020204" pitchFamily="34" charset="0"/>
              </a:rPr>
              <a:t>AND EVENTUALLY</a:t>
            </a:r>
            <a:r>
              <a:rPr lang="en-US" sz="2400" dirty="0">
                <a:solidFill>
                  <a:srgbClr val="000000"/>
                </a:solidFill>
                <a:latin typeface="Trebuchet MS" panose="020B0603020202020204" pitchFamily="34" charset="0"/>
              </a:rPr>
              <a:t> disparities in access to effective teachers will decrease.</a:t>
            </a:r>
            <a:endParaRPr lang="en-US" sz="2400" dirty="0">
              <a:latin typeface="Trebuchet MS" panose="020B0603020202020204" pitchFamily="34" charset="0"/>
            </a:endParaRPr>
          </a:p>
        </p:txBody>
      </p:sp>
      <p:sp>
        <p:nvSpPr>
          <p:cNvPr id="3" name="object 3"/>
          <p:cNvSpPr/>
          <p:nvPr/>
        </p:nvSpPr>
        <p:spPr>
          <a:xfrm>
            <a:off x="6604001" y="1193800"/>
            <a:ext cx="768351" cy="220557"/>
          </a:xfrm>
          <a:custGeom>
            <a:avLst/>
            <a:gdLst/>
            <a:ahLst/>
            <a:cxnLst/>
            <a:rect l="l" t="t" r="r" b="b"/>
            <a:pathLst>
              <a:path w="1152525" h="330835">
                <a:moveTo>
                  <a:pt x="926276" y="330253"/>
                </a:moveTo>
                <a:lnTo>
                  <a:pt x="920406" y="330253"/>
                </a:lnTo>
                <a:lnTo>
                  <a:pt x="913284" y="329504"/>
                </a:lnTo>
                <a:lnTo>
                  <a:pt x="891428" y="295161"/>
                </a:lnTo>
                <a:lnTo>
                  <a:pt x="895539" y="284661"/>
                </a:lnTo>
                <a:lnTo>
                  <a:pt x="903777" y="276454"/>
                </a:lnTo>
                <a:lnTo>
                  <a:pt x="1026049" y="194288"/>
                </a:lnTo>
                <a:lnTo>
                  <a:pt x="0" y="194288"/>
                </a:lnTo>
                <a:lnTo>
                  <a:pt x="0" y="135598"/>
                </a:lnTo>
                <a:lnTo>
                  <a:pt x="1026049" y="135598"/>
                </a:lnTo>
                <a:lnTo>
                  <a:pt x="903777" y="53432"/>
                </a:lnTo>
                <a:lnTo>
                  <a:pt x="895539" y="44812"/>
                </a:lnTo>
                <a:lnTo>
                  <a:pt x="891428" y="34358"/>
                </a:lnTo>
                <a:lnTo>
                  <a:pt x="891535" y="23170"/>
                </a:lnTo>
                <a:lnTo>
                  <a:pt x="895952" y="12349"/>
                </a:lnTo>
                <a:lnTo>
                  <a:pt x="904572" y="4111"/>
                </a:lnTo>
                <a:lnTo>
                  <a:pt x="915027" y="0"/>
                </a:lnTo>
                <a:lnTo>
                  <a:pt x="926214" y="106"/>
                </a:lnTo>
                <a:lnTo>
                  <a:pt x="1138537" y="140488"/>
                </a:lnTo>
                <a:lnTo>
                  <a:pt x="1152232" y="164943"/>
                </a:lnTo>
                <a:lnTo>
                  <a:pt x="1151345" y="172065"/>
                </a:lnTo>
                <a:lnTo>
                  <a:pt x="937035" y="325362"/>
                </a:lnTo>
                <a:lnTo>
                  <a:pt x="932144" y="328296"/>
                </a:lnTo>
                <a:lnTo>
                  <a:pt x="926276" y="330253"/>
                </a:lnTo>
                <a:close/>
              </a:path>
            </a:pathLst>
          </a:custGeom>
          <a:solidFill>
            <a:srgbClr val="565BA7"/>
          </a:solidFill>
        </p:spPr>
        <p:txBody>
          <a:bodyPr wrap="square" lIns="0" tIns="0" rIns="0" bIns="0" rtlCol="0"/>
          <a:lstStyle/>
          <a:p>
            <a:endParaRPr sz="1200">
              <a:solidFill>
                <a:srgbClr val="565BA7"/>
              </a:solidFill>
            </a:endParaRPr>
          </a:p>
        </p:txBody>
      </p:sp>
      <p:sp>
        <p:nvSpPr>
          <p:cNvPr id="4" name="object 4"/>
          <p:cNvSpPr txBox="1">
            <a:spLocks noGrp="1"/>
          </p:cNvSpPr>
          <p:nvPr>
            <p:ph type="title"/>
          </p:nvPr>
        </p:nvSpPr>
        <p:spPr>
          <a:xfrm>
            <a:off x="603851" y="505693"/>
            <a:ext cx="10972800" cy="804067"/>
          </a:xfrm>
          <a:prstGeom prst="rect">
            <a:avLst/>
          </a:prstGeom>
        </p:spPr>
        <p:txBody>
          <a:bodyPr vert="horz" wrap="square" lIns="0" tIns="186691" rIns="0" bIns="0" rtlCol="0" anchor="ctr">
            <a:spAutoFit/>
          </a:bodyPr>
          <a:lstStyle/>
          <a:p>
            <a:pPr marL="8466">
              <a:lnSpc>
                <a:spcPct val="100000"/>
              </a:lnSpc>
              <a:spcBef>
                <a:spcPts val="1471"/>
              </a:spcBef>
            </a:pPr>
            <a:r>
              <a:rPr lang="en-US" spc="-280" dirty="0">
                <a:solidFill>
                  <a:srgbClr val="565BA7"/>
                </a:solidFill>
                <a:cs typeface="Trebuchet MS"/>
              </a:rPr>
              <a:t>Theory of Action</a:t>
            </a:r>
            <a:endParaRPr b="0" dirty="0">
              <a:solidFill>
                <a:srgbClr val="565BA7"/>
              </a:solidFill>
              <a:latin typeface="Gill Sans MT"/>
              <a:cs typeface="Gill Sans MT"/>
            </a:endParaRPr>
          </a:p>
        </p:txBody>
      </p:sp>
      <p:sp>
        <p:nvSpPr>
          <p:cNvPr id="6" name="object 6"/>
          <p:cNvSpPr/>
          <p:nvPr/>
        </p:nvSpPr>
        <p:spPr>
          <a:xfrm>
            <a:off x="6604001" y="4122152"/>
            <a:ext cx="768351" cy="220557"/>
          </a:xfrm>
          <a:custGeom>
            <a:avLst/>
            <a:gdLst/>
            <a:ahLst/>
            <a:cxnLst/>
            <a:rect l="l" t="t" r="r" b="b"/>
            <a:pathLst>
              <a:path w="1152525" h="330834">
                <a:moveTo>
                  <a:pt x="926276" y="330253"/>
                </a:moveTo>
                <a:lnTo>
                  <a:pt x="920406" y="330253"/>
                </a:lnTo>
                <a:lnTo>
                  <a:pt x="913284" y="329504"/>
                </a:lnTo>
                <a:lnTo>
                  <a:pt x="891428" y="295161"/>
                </a:lnTo>
                <a:lnTo>
                  <a:pt x="895539" y="284661"/>
                </a:lnTo>
                <a:lnTo>
                  <a:pt x="903777" y="276454"/>
                </a:lnTo>
                <a:lnTo>
                  <a:pt x="1026049" y="194288"/>
                </a:lnTo>
                <a:lnTo>
                  <a:pt x="0" y="194288"/>
                </a:lnTo>
                <a:lnTo>
                  <a:pt x="0" y="135598"/>
                </a:lnTo>
                <a:lnTo>
                  <a:pt x="1026049" y="135598"/>
                </a:lnTo>
                <a:lnTo>
                  <a:pt x="903777" y="53432"/>
                </a:lnTo>
                <a:lnTo>
                  <a:pt x="895539" y="44812"/>
                </a:lnTo>
                <a:lnTo>
                  <a:pt x="891428" y="34357"/>
                </a:lnTo>
                <a:lnTo>
                  <a:pt x="891535" y="23169"/>
                </a:lnTo>
                <a:lnTo>
                  <a:pt x="895952" y="12348"/>
                </a:lnTo>
                <a:lnTo>
                  <a:pt x="904572" y="4111"/>
                </a:lnTo>
                <a:lnTo>
                  <a:pt x="915027" y="0"/>
                </a:lnTo>
                <a:lnTo>
                  <a:pt x="926214" y="106"/>
                </a:lnTo>
                <a:lnTo>
                  <a:pt x="1138537" y="140489"/>
                </a:lnTo>
                <a:lnTo>
                  <a:pt x="1152232" y="164943"/>
                </a:lnTo>
                <a:lnTo>
                  <a:pt x="1151345" y="172065"/>
                </a:lnTo>
                <a:lnTo>
                  <a:pt x="937035" y="325362"/>
                </a:lnTo>
                <a:lnTo>
                  <a:pt x="932144" y="328296"/>
                </a:lnTo>
                <a:lnTo>
                  <a:pt x="926276" y="330253"/>
                </a:lnTo>
                <a:close/>
              </a:path>
            </a:pathLst>
          </a:custGeom>
          <a:solidFill>
            <a:srgbClr val="565BA7"/>
          </a:solidFill>
        </p:spPr>
        <p:txBody>
          <a:bodyPr wrap="square" lIns="0" tIns="0" rIns="0" bIns="0" rtlCol="0"/>
          <a:lstStyle/>
          <a:p>
            <a:endParaRPr sz="1200">
              <a:solidFill>
                <a:srgbClr val="565BA7"/>
              </a:solidFill>
            </a:endParaRPr>
          </a:p>
        </p:txBody>
      </p:sp>
      <p:sp>
        <p:nvSpPr>
          <p:cNvPr id="7" name="object 3">
            <a:extLst>
              <a:ext uri="{FF2B5EF4-FFF2-40B4-BE49-F238E27FC236}">
                <a16:creationId xmlns:a16="http://schemas.microsoft.com/office/drawing/2014/main" id="{8BC0F3E2-8D6D-5645-449A-68483CC2D408}"/>
              </a:ext>
            </a:extLst>
          </p:cNvPr>
          <p:cNvSpPr/>
          <p:nvPr/>
        </p:nvSpPr>
        <p:spPr>
          <a:xfrm>
            <a:off x="6604001" y="2108200"/>
            <a:ext cx="768351" cy="220557"/>
          </a:xfrm>
          <a:custGeom>
            <a:avLst/>
            <a:gdLst/>
            <a:ahLst/>
            <a:cxnLst/>
            <a:rect l="l" t="t" r="r" b="b"/>
            <a:pathLst>
              <a:path w="1152525" h="330835">
                <a:moveTo>
                  <a:pt x="926276" y="330253"/>
                </a:moveTo>
                <a:lnTo>
                  <a:pt x="920406" y="330253"/>
                </a:lnTo>
                <a:lnTo>
                  <a:pt x="913284" y="329504"/>
                </a:lnTo>
                <a:lnTo>
                  <a:pt x="891428" y="295161"/>
                </a:lnTo>
                <a:lnTo>
                  <a:pt x="895539" y="284661"/>
                </a:lnTo>
                <a:lnTo>
                  <a:pt x="903777" y="276454"/>
                </a:lnTo>
                <a:lnTo>
                  <a:pt x="1026049" y="194288"/>
                </a:lnTo>
                <a:lnTo>
                  <a:pt x="0" y="194288"/>
                </a:lnTo>
                <a:lnTo>
                  <a:pt x="0" y="135598"/>
                </a:lnTo>
                <a:lnTo>
                  <a:pt x="1026049" y="135598"/>
                </a:lnTo>
                <a:lnTo>
                  <a:pt x="903777" y="53432"/>
                </a:lnTo>
                <a:lnTo>
                  <a:pt x="895539" y="44812"/>
                </a:lnTo>
                <a:lnTo>
                  <a:pt x="891428" y="34358"/>
                </a:lnTo>
                <a:lnTo>
                  <a:pt x="891535" y="23170"/>
                </a:lnTo>
                <a:lnTo>
                  <a:pt x="895952" y="12349"/>
                </a:lnTo>
                <a:lnTo>
                  <a:pt x="904572" y="4111"/>
                </a:lnTo>
                <a:lnTo>
                  <a:pt x="915027" y="0"/>
                </a:lnTo>
                <a:lnTo>
                  <a:pt x="926214" y="106"/>
                </a:lnTo>
                <a:lnTo>
                  <a:pt x="1138537" y="140488"/>
                </a:lnTo>
                <a:lnTo>
                  <a:pt x="1152232" y="164943"/>
                </a:lnTo>
                <a:lnTo>
                  <a:pt x="1151345" y="172065"/>
                </a:lnTo>
                <a:lnTo>
                  <a:pt x="937035" y="325362"/>
                </a:lnTo>
                <a:lnTo>
                  <a:pt x="932144" y="328296"/>
                </a:lnTo>
                <a:lnTo>
                  <a:pt x="926276" y="330253"/>
                </a:lnTo>
                <a:close/>
              </a:path>
            </a:pathLst>
          </a:custGeom>
          <a:solidFill>
            <a:srgbClr val="565BA7"/>
          </a:solidFill>
        </p:spPr>
        <p:txBody>
          <a:bodyPr wrap="square" lIns="0" tIns="0" rIns="0" bIns="0" rtlCol="0"/>
          <a:lstStyle/>
          <a:p>
            <a:endParaRPr sz="1200">
              <a:solidFill>
                <a:srgbClr val="565BA7"/>
              </a:solidFill>
            </a:endParaRPr>
          </a:p>
        </p:txBody>
      </p:sp>
      <p:sp>
        <p:nvSpPr>
          <p:cNvPr id="8" name="object 4">
            <a:extLst>
              <a:ext uri="{FF2B5EF4-FFF2-40B4-BE49-F238E27FC236}">
                <a16:creationId xmlns:a16="http://schemas.microsoft.com/office/drawing/2014/main" id="{D1A1E534-2F0C-6DAA-4E04-0FF7B6C2C212}"/>
              </a:ext>
            </a:extLst>
          </p:cNvPr>
          <p:cNvSpPr txBox="1">
            <a:spLocks/>
          </p:cNvSpPr>
          <p:nvPr/>
        </p:nvSpPr>
        <p:spPr>
          <a:xfrm>
            <a:off x="7782985" y="1995983"/>
            <a:ext cx="3251623" cy="445059"/>
          </a:xfrm>
          <a:prstGeom prst="rect">
            <a:avLst/>
          </a:prstGeom>
        </p:spPr>
        <p:txBody>
          <a:bodyPr vert="horz" wrap="square" lIns="0" tIns="186691" rIns="0" bIns="0" rtlCol="0">
            <a:spAutoFit/>
          </a:bodyPr>
          <a:lstStyle>
            <a:lvl1pPr>
              <a:defRPr sz="9500" b="1" i="0">
                <a:solidFill>
                  <a:schemeClr val="bg1"/>
                </a:solidFill>
                <a:latin typeface="Trebuchet MS"/>
                <a:ea typeface="+mj-ea"/>
                <a:cs typeface="Trebuchet MS"/>
              </a:defRPr>
            </a:lvl1pPr>
          </a:lstStyle>
          <a:p>
            <a:pPr marL="8466">
              <a:spcBef>
                <a:spcPts val="1471"/>
              </a:spcBef>
            </a:pPr>
            <a:endParaRPr lang="en-US" sz="1667" dirty="0">
              <a:latin typeface="Gill Sans MT"/>
              <a:cs typeface="Gill Sans MT"/>
            </a:endParaRPr>
          </a:p>
        </p:txBody>
      </p:sp>
      <p:sp>
        <p:nvSpPr>
          <p:cNvPr id="9" name="object 4">
            <a:extLst>
              <a:ext uri="{FF2B5EF4-FFF2-40B4-BE49-F238E27FC236}">
                <a16:creationId xmlns:a16="http://schemas.microsoft.com/office/drawing/2014/main" id="{8ABF2493-5E06-AACA-04A4-C41DF75B80D1}"/>
              </a:ext>
            </a:extLst>
          </p:cNvPr>
          <p:cNvSpPr txBox="1">
            <a:spLocks/>
          </p:cNvSpPr>
          <p:nvPr/>
        </p:nvSpPr>
        <p:spPr>
          <a:xfrm>
            <a:off x="7782983" y="1795927"/>
            <a:ext cx="3251623" cy="844976"/>
          </a:xfrm>
          <a:prstGeom prst="rect">
            <a:avLst/>
          </a:prstGeom>
        </p:spPr>
        <p:txBody>
          <a:bodyPr vert="horz" wrap="square" lIns="0" tIns="186691" rIns="0" bIns="0" rtlCol="0">
            <a:spAutoFit/>
          </a:bodyPr>
          <a:lstStyle>
            <a:lvl1pPr>
              <a:defRPr sz="9500" b="1" i="0">
                <a:solidFill>
                  <a:schemeClr val="bg1"/>
                </a:solidFill>
                <a:latin typeface="Trebuchet MS"/>
                <a:ea typeface="+mj-ea"/>
                <a:cs typeface="Trebuchet MS"/>
              </a:defRPr>
            </a:lvl1pPr>
          </a:lstStyle>
          <a:p>
            <a:pPr marL="8466">
              <a:spcBef>
                <a:spcPts val="1471"/>
              </a:spcBef>
            </a:pPr>
            <a:r>
              <a:rPr lang="en-US" sz="2133" b="0" spc="33" dirty="0">
                <a:solidFill>
                  <a:srgbClr val="000000"/>
                </a:solidFill>
                <a:latin typeface="Gill Sans MT"/>
                <a:cs typeface="Gill Sans MT"/>
              </a:rPr>
              <a:t>Supports for Early Career Teachers and Principals </a:t>
            </a:r>
            <a:endParaRPr lang="en-US" sz="1667" b="0" dirty="0">
              <a:latin typeface="Gill Sans MT"/>
              <a:cs typeface="Gill Sans MT"/>
            </a:endParaRPr>
          </a:p>
        </p:txBody>
      </p:sp>
      <p:sp>
        <p:nvSpPr>
          <p:cNvPr id="10" name="object 3">
            <a:extLst>
              <a:ext uri="{FF2B5EF4-FFF2-40B4-BE49-F238E27FC236}">
                <a16:creationId xmlns:a16="http://schemas.microsoft.com/office/drawing/2014/main" id="{0545BE1A-BE3F-7AFC-43E8-1C83BEC2B874}"/>
              </a:ext>
            </a:extLst>
          </p:cNvPr>
          <p:cNvSpPr/>
          <p:nvPr/>
        </p:nvSpPr>
        <p:spPr>
          <a:xfrm>
            <a:off x="6604001" y="3022600"/>
            <a:ext cx="768351" cy="220557"/>
          </a:xfrm>
          <a:custGeom>
            <a:avLst/>
            <a:gdLst/>
            <a:ahLst/>
            <a:cxnLst/>
            <a:rect l="l" t="t" r="r" b="b"/>
            <a:pathLst>
              <a:path w="1152525" h="330835">
                <a:moveTo>
                  <a:pt x="926276" y="330253"/>
                </a:moveTo>
                <a:lnTo>
                  <a:pt x="920406" y="330253"/>
                </a:lnTo>
                <a:lnTo>
                  <a:pt x="913284" y="329504"/>
                </a:lnTo>
                <a:lnTo>
                  <a:pt x="891428" y="295161"/>
                </a:lnTo>
                <a:lnTo>
                  <a:pt x="895539" y="284661"/>
                </a:lnTo>
                <a:lnTo>
                  <a:pt x="903777" y="276454"/>
                </a:lnTo>
                <a:lnTo>
                  <a:pt x="1026049" y="194288"/>
                </a:lnTo>
                <a:lnTo>
                  <a:pt x="0" y="194288"/>
                </a:lnTo>
                <a:lnTo>
                  <a:pt x="0" y="135598"/>
                </a:lnTo>
                <a:lnTo>
                  <a:pt x="1026049" y="135598"/>
                </a:lnTo>
                <a:lnTo>
                  <a:pt x="903777" y="53432"/>
                </a:lnTo>
                <a:lnTo>
                  <a:pt x="895539" y="44812"/>
                </a:lnTo>
                <a:lnTo>
                  <a:pt x="891428" y="34358"/>
                </a:lnTo>
                <a:lnTo>
                  <a:pt x="891535" y="23170"/>
                </a:lnTo>
                <a:lnTo>
                  <a:pt x="895952" y="12349"/>
                </a:lnTo>
                <a:lnTo>
                  <a:pt x="904572" y="4111"/>
                </a:lnTo>
                <a:lnTo>
                  <a:pt x="915027" y="0"/>
                </a:lnTo>
                <a:lnTo>
                  <a:pt x="926214" y="106"/>
                </a:lnTo>
                <a:lnTo>
                  <a:pt x="1138537" y="140488"/>
                </a:lnTo>
                <a:lnTo>
                  <a:pt x="1152232" y="164943"/>
                </a:lnTo>
                <a:lnTo>
                  <a:pt x="1151345" y="172065"/>
                </a:lnTo>
                <a:lnTo>
                  <a:pt x="937035" y="325362"/>
                </a:lnTo>
                <a:lnTo>
                  <a:pt x="932144" y="328296"/>
                </a:lnTo>
                <a:lnTo>
                  <a:pt x="926276" y="330253"/>
                </a:lnTo>
                <a:close/>
              </a:path>
            </a:pathLst>
          </a:custGeom>
          <a:solidFill>
            <a:srgbClr val="565BA7"/>
          </a:solidFill>
        </p:spPr>
        <p:txBody>
          <a:bodyPr wrap="square" lIns="0" tIns="0" rIns="0" bIns="0" rtlCol="0"/>
          <a:lstStyle/>
          <a:p>
            <a:endParaRPr sz="1200">
              <a:solidFill>
                <a:srgbClr val="565BA7"/>
              </a:solidFill>
            </a:endParaRPr>
          </a:p>
        </p:txBody>
      </p:sp>
      <p:sp>
        <p:nvSpPr>
          <p:cNvPr id="11" name="object 4">
            <a:extLst>
              <a:ext uri="{FF2B5EF4-FFF2-40B4-BE49-F238E27FC236}">
                <a16:creationId xmlns:a16="http://schemas.microsoft.com/office/drawing/2014/main" id="{8274C7FD-FB74-530E-389E-F03750592B4A}"/>
              </a:ext>
            </a:extLst>
          </p:cNvPr>
          <p:cNvSpPr txBox="1">
            <a:spLocks/>
          </p:cNvSpPr>
          <p:nvPr/>
        </p:nvSpPr>
        <p:spPr>
          <a:xfrm>
            <a:off x="7782982" y="2774881"/>
            <a:ext cx="3251623" cy="844976"/>
          </a:xfrm>
          <a:prstGeom prst="rect">
            <a:avLst/>
          </a:prstGeom>
        </p:spPr>
        <p:txBody>
          <a:bodyPr vert="horz" wrap="square" lIns="0" tIns="186691" rIns="0" bIns="0" rtlCol="0">
            <a:spAutoFit/>
          </a:bodyPr>
          <a:lstStyle>
            <a:lvl1pPr>
              <a:defRPr sz="9500" b="1" i="0">
                <a:solidFill>
                  <a:schemeClr val="bg1"/>
                </a:solidFill>
                <a:latin typeface="Trebuchet MS"/>
                <a:ea typeface="+mj-ea"/>
                <a:cs typeface="Trebuchet MS"/>
              </a:defRPr>
            </a:lvl1pPr>
          </a:lstStyle>
          <a:p>
            <a:pPr marL="8466">
              <a:spcBef>
                <a:spcPts val="1471"/>
              </a:spcBef>
            </a:pPr>
            <a:r>
              <a:rPr lang="en-US" sz="2133" b="0" spc="33" dirty="0">
                <a:solidFill>
                  <a:srgbClr val="000000"/>
                </a:solidFill>
                <a:latin typeface="Gill Sans MT"/>
                <a:cs typeface="Gill Sans MT"/>
              </a:rPr>
              <a:t>Targeted Support for High Needs Schools and Districts </a:t>
            </a:r>
            <a:endParaRPr lang="en-US" sz="1667" b="0" dirty="0">
              <a:latin typeface="Gill Sans MT"/>
              <a:cs typeface="Gill Sans MT"/>
            </a:endParaRPr>
          </a:p>
        </p:txBody>
      </p:sp>
      <p:sp>
        <p:nvSpPr>
          <p:cNvPr id="12" name="object 4">
            <a:extLst>
              <a:ext uri="{FF2B5EF4-FFF2-40B4-BE49-F238E27FC236}">
                <a16:creationId xmlns:a16="http://schemas.microsoft.com/office/drawing/2014/main" id="{60B7E585-07D8-E139-02ED-FDA178727120}"/>
              </a:ext>
            </a:extLst>
          </p:cNvPr>
          <p:cNvSpPr txBox="1">
            <a:spLocks/>
          </p:cNvSpPr>
          <p:nvPr/>
        </p:nvSpPr>
        <p:spPr>
          <a:xfrm>
            <a:off x="7798949" y="3794421"/>
            <a:ext cx="3251623" cy="1173207"/>
          </a:xfrm>
          <a:prstGeom prst="rect">
            <a:avLst/>
          </a:prstGeom>
        </p:spPr>
        <p:txBody>
          <a:bodyPr vert="horz" wrap="square" lIns="0" tIns="186691" rIns="0" bIns="0" rtlCol="0">
            <a:spAutoFit/>
          </a:bodyPr>
          <a:lstStyle>
            <a:lvl1pPr>
              <a:defRPr sz="9500" b="1" i="0">
                <a:solidFill>
                  <a:schemeClr val="bg1"/>
                </a:solidFill>
                <a:latin typeface="Trebuchet MS"/>
                <a:ea typeface="+mj-ea"/>
                <a:cs typeface="Trebuchet MS"/>
              </a:defRPr>
            </a:lvl1pPr>
          </a:lstStyle>
          <a:p>
            <a:pPr marL="8466">
              <a:spcBef>
                <a:spcPts val="1471"/>
              </a:spcBef>
            </a:pPr>
            <a:r>
              <a:rPr lang="en-US" sz="2133" b="0" spc="33" dirty="0">
                <a:solidFill>
                  <a:srgbClr val="000000"/>
                </a:solidFill>
                <a:latin typeface="Gill Sans MT"/>
                <a:cs typeface="Gill Sans MT"/>
              </a:rPr>
              <a:t>Using Data to Decrease Disparities in Access to Effective Teachers </a:t>
            </a:r>
            <a:endParaRPr lang="en-US" sz="1667" b="0" dirty="0">
              <a:latin typeface="Gill Sans MT"/>
              <a:cs typeface="Gill Sans MT"/>
            </a:endParaRPr>
          </a:p>
        </p:txBody>
      </p:sp>
      <p:sp>
        <p:nvSpPr>
          <p:cNvPr id="14" name="object 4">
            <a:extLst>
              <a:ext uri="{FF2B5EF4-FFF2-40B4-BE49-F238E27FC236}">
                <a16:creationId xmlns:a16="http://schemas.microsoft.com/office/drawing/2014/main" id="{3A4B17DA-B10B-CD67-504F-C501CE0B9A86}"/>
              </a:ext>
            </a:extLst>
          </p:cNvPr>
          <p:cNvSpPr txBox="1">
            <a:spLocks/>
          </p:cNvSpPr>
          <p:nvPr/>
        </p:nvSpPr>
        <p:spPr>
          <a:xfrm>
            <a:off x="7782982" y="861062"/>
            <a:ext cx="3251623" cy="844976"/>
          </a:xfrm>
          <a:prstGeom prst="rect">
            <a:avLst/>
          </a:prstGeom>
        </p:spPr>
        <p:txBody>
          <a:bodyPr vert="horz" wrap="square" lIns="0" tIns="186691" rIns="0" bIns="0" rtlCol="0">
            <a:spAutoFit/>
          </a:bodyPr>
          <a:lstStyle>
            <a:lvl1pPr>
              <a:defRPr sz="9500" b="1" i="0">
                <a:solidFill>
                  <a:schemeClr val="bg1"/>
                </a:solidFill>
                <a:latin typeface="Trebuchet MS"/>
                <a:ea typeface="+mj-ea"/>
                <a:cs typeface="Trebuchet MS"/>
              </a:defRPr>
            </a:lvl1pPr>
          </a:lstStyle>
          <a:p>
            <a:pPr marL="8466">
              <a:spcBef>
                <a:spcPts val="1471"/>
              </a:spcBef>
            </a:pPr>
            <a:r>
              <a:rPr lang="en-US" sz="2133" b="0" spc="33" dirty="0">
                <a:solidFill>
                  <a:srgbClr val="000000"/>
                </a:solidFill>
                <a:latin typeface="Gill Sans MT"/>
                <a:cs typeface="Gill Sans MT"/>
              </a:rPr>
              <a:t>Principals as Human Capital Managers </a:t>
            </a:r>
            <a:endParaRPr lang="en-US" sz="1667" b="0" dirty="0">
              <a:latin typeface="Gill Sans MT"/>
              <a:cs typeface="Gill Sans M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90b9ef28ad_0_0"/>
          <p:cNvSpPr txBox="1">
            <a:spLocks noGrp="1"/>
          </p:cNvSpPr>
          <p:nvPr>
            <p:ph type="title"/>
          </p:nvPr>
        </p:nvSpPr>
        <p:spPr>
          <a:xfrm>
            <a:off x="345964" y="60828"/>
            <a:ext cx="10972800" cy="1097280"/>
          </a:xfrm>
          <a:prstGeom prst="rect">
            <a:avLst/>
          </a:prstGeom>
        </p:spPr>
        <p:txBody>
          <a:bodyPr spcFirstLastPara="1" vert="horz" wrap="square" lIns="91425" tIns="45700" rIns="91425" bIns="45700" rtlCol="0" anchor="t" anchorCtr="0">
            <a:noAutofit/>
          </a:bodyPr>
          <a:lstStyle/>
          <a:p>
            <a:pPr>
              <a:buSzPts val="2700"/>
            </a:pPr>
            <a:r>
              <a:rPr lang="en-US" sz="3300" dirty="0"/>
              <a:t>Human Capital District and School Networks </a:t>
            </a:r>
            <a:endParaRPr sz="3300" dirty="0"/>
          </a:p>
        </p:txBody>
      </p:sp>
      <p:pic>
        <p:nvPicPr>
          <p:cNvPr id="238" name="Google Shape;238;g90b9ef28ad_0_0"/>
          <p:cNvPicPr preferRelativeResize="0"/>
          <p:nvPr/>
        </p:nvPicPr>
        <p:blipFill>
          <a:blip r:embed="rId3">
            <a:alphaModFix/>
          </a:blip>
          <a:stretch>
            <a:fillRect/>
          </a:stretch>
        </p:blipFill>
        <p:spPr>
          <a:xfrm>
            <a:off x="208547" y="557628"/>
            <a:ext cx="9997548" cy="5307112"/>
          </a:xfrm>
          <a:prstGeom prst="rect">
            <a:avLst/>
          </a:prstGeom>
          <a:noFill/>
          <a:ln>
            <a:noFill/>
          </a:ln>
        </p:spPr>
      </p:pic>
      <p:sp>
        <p:nvSpPr>
          <p:cNvPr id="239" name="Google Shape;239;g90b9ef28ad_0_0"/>
          <p:cNvSpPr txBox="1"/>
          <p:nvPr/>
        </p:nvSpPr>
        <p:spPr>
          <a:xfrm>
            <a:off x="654410" y="5992572"/>
            <a:ext cx="6449400" cy="307800"/>
          </a:xfrm>
          <a:prstGeom prst="rect">
            <a:avLst/>
          </a:prstGeom>
          <a:noFill/>
          <a:ln>
            <a:noFill/>
          </a:ln>
        </p:spPr>
        <p:txBody>
          <a:bodyPr spcFirstLastPara="1" wrap="square" lIns="91425" tIns="45700" rIns="91425" bIns="45700" anchor="t" anchorCtr="0">
            <a:noAutofit/>
          </a:bodyPr>
          <a:lstStyle/>
          <a:p>
            <a:r>
              <a:rPr lang="en-US" dirty="0">
                <a:solidFill>
                  <a:schemeClr val="bg1"/>
                </a:solidFill>
                <a:latin typeface="Calibri"/>
                <a:ea typeface="Calibri"/>
                <a:cs typeface="Calibri"/>
                <a:sym typeface="Calibri"/>
              </a:rPr>
              <a:t>From: Education Resource Strategies, </a:t>
            </a:r>
            <a:r>
              <a:rPr lang="en-US" i="1" dirty="0">
                <a:solidFill>
                  <a:schemeClr val="bg1"/>
                </a:solidFill>
                <a:latin typeface="Calibri"/>
                <a:ea typeface="Calibri"/>
                <a:cs typeface="Calibri"/>
                <a:sym typeface="Calibri"/>
              </a:rPr>
              <a:t>Talent Decision Planner 2016</a:t>
            </a:r>
            <a:endParaRPr dirty="0">
              <a:solidFill>
                <a:schemeClr val="bg1"/>
              </a:solidFill>
              <a:latin typeface="Calibri"/>
              <a:ea typeface="Calibri"/>
              <a:cs typeface="Calibri"/>
              <a:sym typeface="Calibri"/>
            </a:endParaRPr>
          </a:p>
        </p:txBody>
      </p:sp>
      <p:pic>
        <p:nvPicPr>
          <p:cNvPr id="5" name="Picture 4" descr="LogoUSHCAColor.eps">
            <a:extLst>
              <a:ext uri="{FF2B5EF4-FFF2-40B4-BE49-F238E27FC236}">
                <a16:creationId xmlns:a16="http://schemas.microsoft.com/office/drawing/2014/main" id="{DE4EA762-F06E-BD5B-0533-ED7EFC91B6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17926" y="4518621"/>
            <a:ext cx="1409700" cy="833842"/>
          </a:xfrm>
          <a:prstGeom prst="rect">
            <a:avLst/>
          </a:prstGeom>
          <a:noFill/>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g18c938086f8_0_280"/>
          <p:cNvSpPr txBox="1">
            <a:spLocks noGrp="1"/>
          </p:cNvSpPr>
          <p:nvPr>
            <p:ph type="title" idx="4294967295"/>
          </p:nvPr>
        </p:nvSpPr>
        <p:spPr>
          <a:xfrm>
            <a:off x="7623321" y="630141"/>
            <a:ext cx="4313843" cy="4678163"/>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spAutoFit/>
          </a:bodyPr>
          <a:lstStyle/>
          <a:p>
            <a:pPr defTabSz="1219170">
              <a:lnSpc>
                <a:spcPct val="100000"/>
              </a:lnSpc>
              <a:spcBef>
                <a:spcPts val="0"/>
              </a:spcBef>
              <a:buClr>
                <a:srgbClr val="000000"/>
              </a:buClr>
              <a:defRPr/>
            </a:pPr>
            <a:r>
              <a:rPr lang="en-US" sz="3600" kern="0" dirty="0">
                <a:solidFill>
                  <a:srgbClr val="565BA7"/>
                </a:solidFill>
                <a:ea typeface="Trebuchet MS"/>
                <a:cs typeface="Trebuchet MS"/>
                <a:sym typeface="Trebuchet MS"/>
              </a:rPr>
              <a:t>Teacher Efficacy = </a:t>
            </a:r>
          </a:p>
          <a:p>
            <a:pPr defTabSz="1219170">
              <a:lnSpc>
                <a:spcPct val="100000"/>
              </a:lnSpc>
              <a:spcBef>
                <a:spcPts val="0"/>
              </a:spcBef>
              <a:buClr>
                <a:srgbClr val="000000"/>
              </a:buClr>
              <a:defRPr/>
            </a:pPr>
            <a:r>
              <a:rPr lang="en-US" sz="3600" kern="0" dirty="0">
                <a:solidFill>
                  <a:srgbClr val="565BA7"/>
                </a:solidFill>
                <a:ea typeface="Trebuchet MS"/>
                <a:cs typeface="Trebuchet MS"/>
                <a:sym typeface="Trebuchet MS"/>
              </a:rPr>
              <a:t>the collective belief of the staff of the school in their ability to positively affect students. </a:t>
            </a:r>
            <a:br>
              <a:rPr lang="en-US" sz="3600" kern="0" dirty="0">
                <a:solidFill>
                  <a:srgbClr val="000000"/>
                </a:solidFill>
                <a:ea typeface="Trebuchet MS"/>
                <a:cs typeface="Trebuchet MS"/>
                <a:sym typeface="Trebuchet MS"/>
              </a:rPr>
            </a:br>
            <a:br>
              <a:rPr lang="en-US" sz="3600" kern="0" dirty="0">
                <a:solidFill>
                  <a:srgbClr val="000000"/>
                </a:solidFill>
                <a:ea typeface="Trebuchet MS"/>
                <a:cs typeface="Trebuchet MS"/>
                <a:sym typeface="Trebuchet MS"/>
              </a:rPr>
            </a:br>
            <a:r>
              <a:rPr lang="en-US" sz="3600" kern="0" dirty="0">
                <a:solidFill>
                  <a:srgbClr val="565BA7"/>
                </a:solidFill>
                <a:ea typeface="Trebuchet MS"/>
                <a:cs typeface="Trebuchet MS"/>
                <a:sym typeface="Trebuchet MS"/>
              </a:rPr>
              <a:t>John Hattie</a:t>
            </a:r>
          </a:p>
        </p:txBody>
      </p:sp>
      <p:pic>
        <p:nvPicPr>
          <p:cNvPr id="1026" name="Picture 2" descr="collective-teacher-efficacy-1-57-effect-size-john-hattie-visible-learning">
            <a:extLst>
              <a:ext uri="{FF2B5EF4-FFF2-40B4-BE49-F238E27FC236}">
                <a16:creationId xmlns:a16="http://schemas.microsoft.com/office/drawing/2014/main" id="{08594D0F-2E48-D603-D874-523DB4BDD8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9883"/>
          <a:stretch/>
        </p:blipFill>
        <p:spPr bwMode="auto">
          <a:xfrm>
            <a:off x="415256" y="753979"/>
            <a:ext cx="6964363" cy="41228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g18c938086f8_0_500"/>
          <p:cNvSpPr txBox="1">
            <a:spLocks noGrp="1"/>
          </p:cNvSpPr>
          <p:nvPr>
            <p:ph type="title" idx="4294967295"/>
          </p:nvPr>
        </p:nvSpPr>
        <p:spPr>
          <a:xfrm>
            <a:off x="1102567" y="219033"/>
            <a:ext cx="10143200" cy="452400"/>
          </a:xfrm>
          <a:prstGeom prst="rect">
            <a:avLst/>
          </a:prstGeom>
          <a:noFill/>
          <a:ln>
            <a:noFill/>
            <a:prstDash/>
          </a:ln>
          <a:effectLst/>
        </p:spPr>
        <p:txBody>
          <a:bodyPr rot="0" spcFirstLastPara="1" vertOverflow="overflow" horzOverflow="overflow" vert="horz" wrap="square" lIns="91400" tIns="45700" rIns="91400" bIns="45700" numCol="1" spcCol="0" rtlCol="0" fromWordArt="0" anchor="t" anchorCtr="0" forceAA="0" compatLnSpc="1">
            <a:prstTxWarp prst="textNoShape">
              <a:avLst/>
            </a:prstTxWarp>
            <a:noAutofit/>
          </a:bodyPr>
          <a:lstStyle/>
          <a:p>
            <a:pPr algn="ctr" defTabSz="1219170">
              <a:lnSpc>
                <a:spcPct val="100000"/>
              </a:lnSpc>
              <a:spcBef>
                <a:spcPts val="0"/>
              </a:spcBef>
              <a:buClr>
                <a:srgbClr val="000000"/>
              </a:buClr>
              <a:buSzPts val="3000"/>
              <a:defRPr/>
            </a:pPr>
            <a:r>
              <a:rPr lang="en-US" sz="4133" kern="0" dirty="0">
                <a:solidFill>
                  <a:srgbClr val="0A3248"/>
                </a:solidFill>
                <a:latin typeface="Rockwell"/>
                <a:ea typeface="Rockwell"/>
                <a:cs typeface="Rockwell"/>
                <a:sym typeface="Rockwell"/>
              </a:rPr>
              <a:t>SC Collective Leadership Conditions Matrix</a:t>
            </a:r>
          </a:p>
        </p:txBody>
      </p:sp>
      <p:pic>
        <p:nvPicPr>
          <p:cNvPr id="207" name="Google Shape;207;g18c938086f8_0_500">
            <a:hlinkClick r:id="rId3"/>
          </p:cNvPr>
          <p:cNvPicPr preferRelativeResize="0"/>
          <p:nvPr/>
        </p:nvPicPr>
        <p:blipFill rotWithShape="1">
          <a:blip r:embed="rId4">
            <a:alphaModFix/>
          </a:blip>
          <a:srcRect l="-642" t="5783"/>
          <a:stretch/>
        </p:blipFill>
        <p:spPr>
          <a:xfrm>
            <a:off x="1" y="876340"/>
            <a:ext cx="12191999" cy="557409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56"/>
          <p:cNvSpPr/>
          <p:nvPr/>
        </p:nvSpPr>
        <p:spPr>
          <a:xfrm>
            <a:off x="6799901" y="0"/>
            <a:ext cx="3081812" cy="2921000"/>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1" tIns="60951" rIns="60951" bIns="60951" anchor="ctr" anchorCtr="0">
            <a:noAutofit/>
          </a:bodyPr>
          <a:lstStyle/>
          <a:p>
            <a:endParaRPr/>
          </a:p>
        </p:txBody>
      </p:sp>
      <p:sp>
        <p:nvSpPr>
          <p:cNvPr id="296" name="Google Shape;296;p56"/>
          <p:cNvSpPr/>
          <p:nvPr/>
        </p:nvSpPr>
        <p:spPr>
          <a:xfrm>
            <a:off x="10551" y="0"/>
            <a:ext cx="3862200" cy="6858000"/>
          </a:xfrm>
          <a:prstGeom prst="rect">
            <a:avLst/>
          </a:prstGeom>
          <a:solidFill>
            <a:srgbClr val="565BA7"/>
          </a:solidFill>
          <a:ln>
            <a:noFill/>
          </a:ln>
        </p:spPr>
        <p:txBody>
          <a:bodyPr spcFirstLastPara="1" wrap="square" lIns="60951" tIns="60951" rIns="60951" bIns="60951" anchor="ctr" anchorCtr="0">
            <a:noAutofit/>
          </a:bodyPr>
          <a:lstStyle/>
          <a:p>
            <a:endParaRPr/>
          </a:p>
        </p:txBody>
      </p:sp>
      <p:sp>
        <p:nvSpPr>
          <p:cNvPr id="297" name="Google Shape;297;p56"/>
          <p:cNvSpPr txBox="1">
            <a:spLocks noGrp="1"/>
          </p:cNvSpPr>
          <p:nvPr>
            <p:ph type="title" idx="4294967295"/>
          </p:nvPr>
        </p:nvSpPr>
        <p:spPr>
          <a:xfrm>
            <a:off x="304800" y="-762000"/>
            <a:ext cx="5486400" cy="762000"/>
          </a:xfrm>
          <a:prstGeom prst="rect">
            <a:avLst/>
          </a:prstGeom>
          <a:noFill/>
          <a:ln>
            <a:noFill/>
          </a:ln>
        </p:spPr>
        <p:txBody>
          <a:bodyPr spcFirstLastPara="1" vert="horz" wrap="square" lIns="60951" tIns="30475" rIns="60951" bIns="30475" rtlCol="0" anchor="b" anchorCtr="0">
            <a:normAutofit fontScale="90000"/>
          </a:bodyPr>
          <a:lstStyle/>
          <a:p>
            <a:pPr algn="ctr">
              <a:spcBef>
                <a:spcPts val="0"/>
              </a:spcBef>
              <a:buClr>
                <a:schemeClr val="dk1"/>
              </a:buClr>
              <a:buSzPct val="100000"/>
            </a:pPr>
            <a:r>
              <a:rPr lang="en-US"/>
              <a:t>SCDE Office of Educator Effectiveness and Leadership Development </a:t>
            </a:r>
            <a:endParaRPr/>
          </a:p>
        </p:txBody>
      </p:sp>
      <p:sp>
        <p:nvSpPr>
          <p:cNvPr id="298" name="Google Shape;298;p56"/>
          <p:cNvSpPr txBox="1"/>
          <p:nvPr/>
        </p:nvSpPr>
        <p:spPr>
          <a:xfrm>
            <a:off x="500038" y="162058"/>
            <a:ext cx="3080700" cy="3013902"/>
          </a:xfrm>
          <a:prstGeom prst="rect">
            <a:avLst/>
          </a:prstGeom>
          <a:noFill/>
          <a:ln>
            <a:noFill/>
          </a:ln>
        </p:spPr>
        <p:txBody>
          <a:bodyPr spcFirstLastPara="1" wrap="square" lIns="0" tIns="0" rIns="0" bIns="0" anchor="t" anchorCtr="0">
            <a:spAutoFit/>
          </a:bodyPr>
          <a:lstStyle/>
          <a:p>
            <a:pPr>
              <a:lnSpc>
                <a:spcPct val="102000"/>
              </a:lnSpc>
            </a:pPr>
            <a:r>
              <a:rPr lang="en-US" sz="3200" b="1" dirty="0">
                <a:solidFill>
                  <a:srgbClr val="FFFFFF"/>
                </a:solidFill>
                <a:latin typeface="Montserrat ExtraBold"/>
                <a:ea typeface="Montserrat ExtraBold"/>
                <a:cs typeface="Montserrat ExtraBold"/>
                <a:sym typeface="Montserrat ExtraBold"/>
              </a:rPr>
              <a:t>SCDE </a:t>
            </a:r>
            <a:endParaRPr sz="900" dirty="0"/>
          </a:p>
          <a:p>
            <a:pPr>
              <a:lnSpc>
                <a:spcPct val="102000"/>
              </a:lnSpc>
            </a:pPr>
            <a:r>
              <a:rPr lang="en-US" sz="3200" b="1" dirty="0">
                <a:solidFill>
                  <a:srgbClr val="FFFFFF"/>
                </a:solidFill>
                <a:latin typeface="Montserrat ExtraBold"/>
                <a:ea typeface="Montserrat ExtraBold"/>
                <a:cs typeface="Montserrat ExtraBold"/>
                <a:sym typeface="Montserrat ExtraBold"/>
              </a:rPr>
              <a:t>Office of Educator Effectiveness &amp; Leadership Development</a:t>
            </a:r>
            <a:endParaRPr sz="900" dirty="0"/>
          </a:p>
        </p:txBody>
      </p:sp>
      <p:sp>
        <p:nvSpPr>
          <p:cNvPr id="299" name="Google Shape;299;p56"/>
          <p:cNvSpPr txBox="1"/>
          <p:nvPr/>
        </p:nvSpPr>
        <p:spPr>
          <a:xfrm>
            <a:off x="401364" y="3860431"/>
            <a:ext cx="3080625" cy="2192908"/>
          </a:xfrm>
          <a:prstGeom prst="rect">
            <a:avLst/>
          </a:prstGeom>
          <a:noFill/>
          <a:ln>
            <a:noFill/>
          </a:ln>
        </p:spPr>
        <p:txBody>
          <a:bodyPr spcFirstLastPara="1" wrap="square" lIns="0" tIns="0" rIns="0" bIns="0" anchor="t" anchorCtr="0">
            <a:spAutoFit/>
          </a:bodyPr>
          <a:lstStyle/>
          <a:p>
            <a:pPr>
              <a:lnSpc>
                <a:spcPct val="150017"/>
              </a:lnSpc>
            </a:pPr>
            <a:r>
              <a:rPr lang="en-US" sz="1900" dirty="0">
                <a:solidFill>
                  <a:srgbClr val="FFFFFF"/>
                </a:solidFill>
                <a:latin typeface="Roboto Slab"/>
                <a:ea typeface="Roboto Slab"/>
                <a:cs typeface="Roboto Slab"/>
                <a:sym typeface="Roboto Slab"/>
              </a:rPr>
              <a:t>Growing educators to lead schools where ALL students have </a:t>
            </a:r>
            <a:r>
              <a:rPr lang="en-US" sz="1900" b="1" dirty="0">
                <a:solidFill>
                  <a:srgbClr val="FFFFFF"/>
                </a:solidFill>
                <a:latin typeface="Roboto Slab"/>
                <a:ea typeface="Roboto Slab"/>
                <a:cs typeface="Roboto Slab"/>
                <a:sym typeface="Roboto Slab"/>
              </a:rPr>
              <a:t>equitable access to effective instruction.</a:t>
            </a:r>
            <a:endParaRPr sz="900" dirty="0"/>
          </a:p>
        </p:txBody>
      </p:sp>
      <p:sp>
        <p:nvSpPr>
          <p:cNvPr id="300" name="Google Shape;300;p56"/>
          <p:cNvSpPr/>
          <p:nvPr/>
        </p:nvSpPr>
        <p:spPr>
          <a:xfrm>
            <a:off x="5208681" y="435367"/>
            <a:ext cx="1797996" cy="180605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1" tIns="60951" rIns="60951" bIns="60951" anchor="ctr" anchorCtr="0">
            <a:noAutofit/>
          </a:bodyPr>
          <a:lstStyle/>
          <a:p>
            <a:endParaRPr/>
          </a:p>
        </p:txBody>
      </p:sp>
      <p:sp>
        <p:nvSpPr>
          <p:cNvPr id="301" name="Google Shape;301;p56"/>
          <p:cNvSpPr txBox="1"/>
          <p:nvPr/>
        </p:nvSpPr>
        <p:spPr>
          <a:xfrm>
            <a:off x="5395781" y="993077"/>
            <a:ext cx="1355091" cy="847668"/>
          </a:xfrm>
          <a:prstGeom prst="rect">
            <a:avLst/>
          </a:prstGeom>
          <a:noFill/>
          <a:ln>
            <a:noFill/>
          </a:ln>
        </p:spPr>
        <p:txBody>
          <a:bodyPr spcFirstLastPara="1" wrap="square" lIns="0" tIns="0" rIns="0" bIns="0" anchor="t" anchorCtr="0">
            <a:spAutoFit/>
          </a:bodyPr>
          <a:lstStyle/>
          <a:p>
            <a:pPr algn="ctr">
              <a:lnSpc>
                <a:spcPct val="102000"/>
              </a:lnSpc>
            </a:pPr>
            <a:r>
              <a:rPr lang="en-US" sz="2700" b="1" dirty="0">
                <a:solidFill>
                  <a:srgbClr val="FFFFFF"/>
                </a:solidFill>
                <a:latin typeface="Montserrat ExtraBold"/>
                <a:ea typeface="Montserrat ExtraBold"/>
                <a:cs typeface="Montserrat ExtraBold"/>
                <a:sym typeface="Montserrat ExtraBold"/>
              </a:rPr>
              <a:t>WHAT WE DO</a:t>
            </a:r>
            <a:endParaRPr sz="900" dirty="0"/>
          </a:p>
        </p:txBody>
      </p:sp>
      <p:sp>
        <p:nvSpPr>
          <p:cNvPr id="302" name="Google Shape;302;p56"/>
          <p:cNvSpPr txBox="1"/>
          <p:nvPr/>
        </p:nvSpPr>
        <p:spPr>
          <a:xfrm>
            <a:off x="7192951" y="417502"/>
            <a:ext cx="2639400" cy="2215991"/>
          </a:xfrm>
          <a:prstGeom prst="rect">
            <a:avLst/>
          </a:prstGeom>
          <a:noFill/>
          <a:ln>
            <a:noFill/>
          </a:ln>
        </p:spPr>
        <p:txBody>
          <a:bodyPr spcFirstLastPara="1" wrap="square" lIns="0" tIns="0" rIns="0" bIns="0" anchor="t" anchorCtr="0">
            <a:spAutoFit/>
          </a:bodyPr>
          <a:lstStyle/>
          <a:p>
            <a:r>
              <a:rPr lang="en-US" dirty="0">
                <a:solidFill>
                  <a:srgbClr val="FFFFFF"/>
                </a:solidFill>
                <a:latin typeface="Roboto Slab"/>
                <a:ea typeface="Roboto Slab"/>
                <a:cs typeface="Roboto Slab"/>
                <a:sym typeface="Roboto Slab"/>
              </a:rPr>
              <a:t>Professional learning </a:t>
            </a:r>
            <a:endParaRPr dirty="0"/>
          </a:p>
          <a:p>
            <a:r>
              <a:rPr lang="en-US" dirty="0">
                <a:solidFill>
                  <a:srgbClr val="FFFFFF"/>
                </a:solidFill>
                <a:latin typeface="Roboto Slab"/>
                <a:ea typeface="Roboto Slab"/>
                <a:cs typeface="Roboto Slab"/>
                <a:sym typeface="Roboto Slab"/>
              </a:rPr>
              <a:t>&amp; coaching </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educator effectiveness,  </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new teacher &amp; principal  induction, </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instructional leadership</a:t>
            </a:r>
            <a:endParaRPr dirty="0"/>
          </a:p>
        </p:txBody>
      </p:sp>
      <p:sp>
        <p:nvSpPr>
          <p:cNvPr id="303" name="Google Shape;303;p56"/>
          <p:cNvSpPr/>
          <p:nvPr/>
        </p:nvSpPr>
        <p:spPr>
          <a:xfrm>
            <a:off x="9614613" y="1841429"/>
            <a:ext cx="2497059" cy="2382673"/>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1" tIns="60951" rIns="60951" bIns="60951" anchor="ctr" anchorCtr="0">
            <a:noAutofit/>
          </a:bodyPr>
          <a:lstStyle/>
          <a:p>
            <a:endParaRPr/>
          </a:p>
        </p:txBody>
      </p:sp>
      <p:sp>
        <p:nvSpPr>
          <p:cNvPr id="304" name="Google Shape;304;p56"/>
          <p:cNvSpPr/>
          <p:nvPr/>
        </p:nvSpPr>
        <p:spPr>
          <a:xfrm>
            <a:off x="8337521" y="2739529"/>
            <a:ext cx="1801675" cy="1809751"/>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1" tIns="60951" rIns="60951" bIns="60951" anchor="ctr" anchorCtr="0">
            <a:noAutofit/>
          </a:bodyPr>
          <a:lstStyle/>
          <a:p>
            <a:endParaRPr/>
          </a:p>
        </p:txBody>
      </p:sp>
      <p:sp>
        <p:nvSpPr>
          <p:cNvPr id="305" name="Google Shape;305;p56"/>
          <p:cNvSpPr txBox="1"/>
          <p:nvPr/>
        </p:nvSpPr>
        <p:spPr>
          <a:xfrm>
            <a:off x="8631639" y="3007757"/>
            <a:ext cx="1355100" cy="1271502"/>
          </a:xfrm>
          <a:prstGeom prst="rect">
            <a:avLst/>
          </a:prstGeom>
          <a:noFill/>
          <a:ln>
            <a:noFill/>
          </a:ln>
        </p:spPr>
        <p:txBody>
          <a:bodyPr spcFirstLastPara="1" wrap="square" lIns="0" tIns="0" rIns="0" bIns="0" anchor="t" anchorCtr="0">
            <a:spAutoFit/>
          </a:bodyPr>
          <a:lstStyle/>
          <a:p>
            <a:pPr algn="ctr">
              <a:lnSpc>
                <a:spcPct val="102000"/>
              </a:lnSpc>
            </a:pPr>
            <a:r>
              <a:rPr lang="en-US" sz="2700" b="1" dirty="0">
                <a:solidFill>
                  <a:srgbClr val="FFFFFF"/>
                </a:solidFill>
                <a:latin typeface="Montserrat ExtraBold"/>
                <a:ea typeface="Montserrat ExtraBold"/>
                <a:cs typeface="Montserrat ExtraBold"/>
                <a:sym typeface="Montserrat ExtraBold"/>
              </a:rPr>
              <a:t>HOW WE DO IT</a:t>
            </a:r>
            <a:endParaRPr sz="900" dirty="0"/>
          </a:p>
        </p:txBody>
      </p:sp>
      <p:sp>
        <p:nvSpPr>
          <p:cNvPr id="306" name="Google Shape;306;p56"/>
          <p:cNvSpPr txBox="1"/>
          <p:nvPr/>
        </p:nvSpPr>
        <p:spPr>
          <a:xfrm>
            <a:off x="10013200" y="2241425"/>
            <a:ext cx="1848600" cy="1661993"/>
          </a:xfrm>
          <a:prstGeom prst="rect">
            <a:avLst/>
          </a:prstGeom>
          <a:noFill/>
          <a:ln>
            <a:noFill/>
          </a:ln>
        </p:spPr>
        <p:txBody>
          <a:bodyPr spcFirstLastPara="1" wrap="square" lIns="0" tIns="0" rIns="0" bIns="0" anchor="t" anchorCtr="0">
            <a:spAutoFit/>
          </a:bodyPr>
          <a:lstStyle/>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Personalized Learning</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Collective Leadership </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Equitable access</a:t>
            </a:r>
            <a:endParaRPr dirty="0"/>
          </a:p>
        </p:txBody>
      </p:sp>
      <p:sp>
        <p:nvSpPr>
          <p:cNvPr id="307" name="Google Shape;307;p56"/>
          <p:cNvSpPr/>
          <p:nvPr/>
        </p:nvSpPr>
        <p:spPr>
          <a:xfrm>
            <a:off x="5934349" y="2639898"/>
            <a:ext cx="2497059" cy="2460625"/>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1" tIns="60951" rIns="60951" bIns="60951" anchor="ctr" anchorCtr="0">
            <a:noAutofit/>
          </a:bodyPr>
          <a:lstStyle/>
          <a:p>
            <a:endParaRPr/>
          </a:p>
        </p:txBody>
      </p:sp>
      <p:sp>
        <p:nvSpPr>
          <p:cNvPr id="308" name="Google Shape;308;p56"/>
          <p:cNvSpPr/>
          <p:nvPr/>
        </p:nvSpPr>
        <p:spPr>
          <a:xfrm>
            <a:off x="4372505" y="2676797"/>
            <a:ext cx="1801675" cy="1809751"/>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1" tIns="60951" rIns="60951" bIns="60951" anchor="ctr" anchorCtr="0">
            <a:noAutofit/>
          </a:bodyPr>
          <a:lstStyle/>
          <a:p>
            <a:endParaRPr/>
          </a:p>
        </p:txBody>
      </p:sp>
      <p:sp>
        <p:nvSpPr>
          <p:cNvPr id="309" name="Google Shape;309;p56"/>
          <p:cNvSpPr txBox="1"/>
          <p:nvPr/>
        </p:nvSpPr>
        <p:spPr>
          <a:xfrm>
            <a:off x="4595793" y="3231107"/>
            <a:ext cx="1355100" cy="847668"/>
          </a:xfrm>
          <a:prstGeom prst="rect">
            <a:avLst/>
          </a:prstGeom>
          <a:noFill/>
          <a:ln>
            <a:noFill/>
          </a:ln>
        </p:spPr>
        <p:txBody>
          <a:bodyPr spcFirstLastPara="1" wrap="square" lIns="0" tIns="0" rIns="0" bIns="0" anchor="t" anchorCtr="0">
            <a:spAutoFit/>
          </a:bodyPr>
          <a:lstStyle/>
          <a:p>
            <a:pPr algn="ctr">
              <a:lnSpc>
                <a:spcPct val="102000"/>
              </a:lnSpc>
            </a:pPr>
            <a:r>
              <a:rPr lang="en-US" sz="2700" b="1" dirty="0">
                <a:solidFill>
                  <a:srgbClr val="FFFFFF"/>
                </a:solidFill>
                <a:latin typeface="Montserrat ExtraBold"/>
                <a:ea typeface="Montserrat ExtraBold"/>
                <a:cs typeface="Montserrat ExtraBold"/>
                <a:sym typeface="Montserrat ExtraBold"/>
              </a:rPr>
              <a:t>OUR FOCUS</a:t>
            </a:r>
            <a:endParaRPr sz="900" dirty="0"/>
          </a:p>
        </p:txBody>
      </p:sp>
      <p:sp>
        <p:nvSpPr>
          <p:cNvPr id="310" name="Google Shape;310;p56"/>
          <p:cNvSpPr txBox="1"/>
          <p:nvPr/>
        </p:nvSpPr>
        <p:spPr>
          <a:xfrm>
            <a:off x="6331721" y="3235141"/>
            <a:ext cx="1804200" cy="830997"/>
          </a:xfrm>
          <a:prstGeom prst="rect">
            <a:avLst/>
          </a:prstGeom>
          <a:noFill/>
          <a:ln>
            <a:noFill/>
          </a:ln>
        </p:spPr>
        <p:txBody>
          <a:bodyPr spcFirstLastPara="1" wrap="square" lIns="0" tIns="0" rIns="0" bIns="0" anchor="t" anchorCtr="0">
            <a:spAutoFit/>
          </a:bodyPr>
          <a:lstStyle/>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Culture &amp; Environment</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Instruction </a:t>
            </a:r>
            <a:endParaRPr dirty="0"/>
          </a:p>
        </p:txBody>
      </p:sp>
      <p:sp>
        <p:nvSpPr>
          <p:cNvPr id="311" name="Google Shape;311;p56"/>
          <p:cNvSpPr/>
          <p:nvPr/>
        </p:nvSpPr>
        <p:spPr>
          <a:xfrm>
            <a:off x="9438590" y="4271056"/>
            <a:ext cx="2639295" cy="2586944"/>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737373"/>
          </a:solidFill>
          <a:ln>
            <a:noFill/>
          </a:ln>
        </p:spPr>
        <p:txBody>
          <a:bodyPr spcFirstLastPara="1" wrap="square" lIns="60951" tIns="60951" rIns="60951" bIns="60951" anchor="ctr" anchorCtr="0">
            <a:noAutofit/>
          </a:bodyPr>
          <a:lstStyle/>
          <a:p>
            <a:endParaRPr/>
          </a:p>
        </p:txBody>
      </p:sp>
      <p:sp>
        <p:nvSpPr>
          <p:cNvPr id="312" name="Google Shape;312;p56"/>
          <p:cNvSpPr/>
          <p:nvPr/>
        </p:nvSpPr>
        <p:spPr>
          <a:xfrm>
            <a:off x="7835497" y="4742722"/>
            <a:ext cx="1801675" cy="1809751"/>
          </a:xfrm>
          <a:custGeom>
            <a:avLst/>
            <a:gdLst/>
            <a:ahLst/>
            <a:cxnLst/>
            <a:rect l="l" t="t" r="r" b="b"/>
            <a:pathLst>
              <a:path w="6321665" h="6350000" extrusionOk="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5271FF"/>
          </a:solidFill>
          <a:ln>
            <a:noFill/>
          </a:ln>
        </p:spPr>
        <p:txBody>
          <a:bodyPr spcFirstLastPara="1" wrap="square" lIns="60951" tIns="60951" rIns="60951" bIns="60951" anchor="ctr" anchorCtr="0">
            <a:noAutofit/>
          </a:bodyPr>
          <a:lstStyle/>
          <a:p>
            <a:endParaRPr/>
          </a:p>
        </p:txBody>
      </p:sp>
      <p:sp>
        <p:nvSpPr>
          <p:cNvPr id="313" name="Google Shape;313;p56"/>
          <p:cNvSpPr txBox="1"/>
          <p:nvPr/>
        </p:nvSpPr>
        <p:spPr>
          <a:xfrm>
            <a:off x="7833863" y="5338671"/>
            <a:ext cx="1726200" cy="847668"/>
          </a:xfrm>
          <a:prstGeom prst="rect">
            <a:avLst/>
          </a:prstGeom>
          <a:noFill/>
          <a:ln>
            <a:noFill/>
          </a:ln>
        </p:spPr>
        <p:txBody>
          <a:bodyPr spcFirstLastPara="1" wrap="square" lIns="0" tIns="0" rIns="0" bIns="0" anchor="t" anchorCtr="0">
            <a:spAutoFit/>
          </a:bodyPr>
          <a:lstStyle/>
          <a:p>
            <a:pPr algn="ctr">
              <a:lnSpc>
                <a:spcPct val="102000"/>
              </a:lnSpc>
            </a:pPr>
            <a:r>
              <a:rPr lang="en-US" sz="2700" b="1" dirty="0">
                <a:solidFill>
                  <a:srgbClr val="FFFFFF"/>
                </a:solidFill>
                <a:latin typeface="Montserrat ExtraBold"/>
                <a:ea typeface="Montserrat ExtraBold"/>
                <a:cs typeface="Montserrat ExtraBold"/>
                <a:sym typeface="Montserrat ExtraBold"/>
              </a:rPr>
              <a:t>DESIRED RESULTS</a:t>
            </a:r>
            <a:endParaRPr sz="900" dirty="0"/>
          </a:p>
        </p:txBody>
      </p:sp>
      <p:sp>
        <p:nvSpPr>
          <p:cNvPr id="314" name="Google Shape;314;p56"/>
          <p:cNvSpPr txBox="1"/>
          <p:nvPr/>
        </p:nvSpPr>
        <p:spPr>
          <a:xfrm>
            <a:off x="9663758" y="4762429"/>
            <a:ext cx="1934700" cy="1661993"/>
          </a:xfrm>
          <a:prstGeom prst="rect">
            <a:avLst/>
          </a:prstGeom>
          <a:noFill/>
          <a:ln>
            <a:noFill/>
          </a:ln>
        </p:spPr>
        <p:txBody>
          <a:bodyPr spcFirstLastPara="1" wrap="square" lIns="0" tIns="0" rIns="0" bIns="0" anchor="t" anchorCtr="0">
            <a:spAutoFit/>
          </a:bodyPr>
          <a:lstStyle/>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More effective teachers &amp; leaders stay</a:t>
            </a:r>
            <a:endParaRPr dirty="0"/>
          </a:p>
          <a:p>
            <a:pPr marL="330192" lvl="1" indent="-177796">
              <a:buClr>
                <a:srgbClr val="FFFFFF"/>
              </a:buClr>
              <a:buSzPts val="1800"/>
              <a:buFont typeface="Arial"/>
              <a:buChar char="•"/>
            </a:pPr>
            <a:r>
              <a:rPr lang="en-US" dirty="0">
                <a:solidFill>
                  <a:srgbClr val="FFFFFF"/>
                </a:solidFill>
                <a:latin typeface="Roboto Slab"/>
                <a:ea typeface="Roboto Slab"/>
                <a:cs typeface="Roboto Slab"/>
                <a:sym typeface="Roboto Slab"/>
              </a:rPr>
              <a:t>More students &amp; educators grow </a:t>
            </a:r>
            <a:endParaRPr dirty="0"/>
          </a:p>
        </p:txBody>
      </p:sp>
      <p:sp>
        <p:nvSpPr>
          <p:cNvPr id="2" name="Oval 1">
            <a:extLst>
              <a:ext uri="{FF2B5EF4-FFF2-40B4-BE49-F238E27FC236}">
                <a16:creationId xmlns:a16="http://schemas.microsoft.com/office/drawing/2014/main" id="{2A367177-5B6C-0AC6-EFFA-697240B34E8C}"/>
              </a:ext>
            </a:extLst>
          </p:cNvPr>
          <p:cNvSpPr/>
          <p:nvPr/>
        </p:nvSpPr>
        <p:spPr>
          <a:xfrm>
            <a:off x="4800601" y="-4"/>
            <a:ext cx="6229351" cy="277537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g18c938086f8_0_500"/>
          <p:cNvSpPr txBox="1">
            <a:spLocks noGrp="1"/>
          </p:cNvSpPr>
          <p:nvPr>
            <p:ph type="title" idx="4294967295"/>
          </p:nvPr>
        </p:nvSpPr>
        <p:spPr>
          <a:xfrm>
            <a:off x="1102567" y="219033"/>
            <a:ext cx="10143200" cy="452400"/>
          </a:xfrm>
          <a:prstGeom prst="rect">
            <a:avLst/>
          </a:prstGeom>
          <a:noFill/>
          <a:ln>
            <a:noFill/>
            <a:prstDash/>
          </a:ln>
          <a:effectLst/>
        </p:spPr>
        <p:txBody>
          <a:bodyPr rot="0" spcFirstLastPara="1" vertOverflow="overflow" horzOverflow="overflow" vert="horz" wrap="square" lIns="91400" tIns="45700" rIns="91400" bIns="45700" numCol="1" spcCol="0" rtlCol="0" fromWordArt="0" anchor="t" anchorCtr="0" forceAA="0" compatLnSpc="1">
            <a:prstTxWarp prst="textNoShape">
              <a:avLst/>
            </a:prstTxWarp>
            <a:noAutofit/>
          </a:bodyPr>
          <a:lstStyle/>
          <a:p>
            <a:pPr algn="ctr" defTabSz="1219170">
              <a:lnSpc>
                <a:spcPct val="100000"/>
              </a:lnSpc>
              <a:spcBef>
                <a:spcPts val="0"/>
              </a:spcBef>
              <a:buClr>
                <a:srgbClr val="000000"/>
              </a:buClr>
              <a:buSzPts val="3000"/>
              <a:defRPr/>
            </a:pPr>
            <a:r>
              <a:rPr lang="en-US" sz="4133" kern="0" dirty="0">
                <a:solidFill>
                  <a:srgbClr val="0A3248"/>
                </a:solidFill>
                <a:latin typeface="Rockwell"/>
                <a:ea typeface="Rockwell"/>
                <a:cs typeface="Rockwell"/>
                <a:sym typeface="Rockwell"/>
              </a:rPr>
              <a:t>Comparing Efficacy and the Conditions</a:t>
            </a:r>
          </a:p>
        </p:txBody>
      </p:sp>
      <p:pic>
        <p:nvPicPr>
          <p:cNvPr id="3" name="Picture 2" descr="Collective leadership table">
            <a:extLst>
              <a:ext uri="{FF2B5EF4-FFF2-40B4-BE49-F238E27FC236}">
                <a16:creationId xmlns:a16="http://schemas.microsoft.com/office/drawing/2014/main" id="{A64B066E-6CAE-4C60-ACA4-C4683F574CDE}"/>
              </a:ext>
            </a:extLst>
          </p:cNvPr>
          <p:cNvPicPr>
            <a:picLocks noChangeAspect="1"/>
          </p:cNvPicPr>
          <p:nvPr/>
        </p:nvPicPr>
        <p:blipFill>
          <a:blip r:embed="rId3"/>
          <a:stretch>
            <a:fillRect/>
          </a:stretch>
        </p:blipFill>
        <p:spPr>
          <a:xfrm>
            <a:off x="577448" y="1394910"/>
            <a:ext cx="11250344" cy="3759681"/>
          </a:xfrm>
          <a:prstGeom prst="rect">
            <a:avLst/>
          </a:prstGeom>
        </p:spPr>
      </p:pic>
    </p:spTree>
    <p:extLst>
      <p:ext uri="{BB962C8B-B14F-4D97-AF65-F5344CB8AC3E}">
        <p14:creationId xmlns:p14="http://schemas.microsoft.com/office/powerpoint/2010/main" val="3775963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18c938086f8_0_486"/>
          <p:cNvSpPr txBox="1">
            <a:spLocks noGrp="1"/>
          </p:cNvSpPr>
          <p:nvPr>
            <p:ph type="title"/>
          </p:nvPr>
        </p:nvSpPr>
        <p:spPr>
          <a:xfrm>
            <a:off x="609600" y="429960"/>
            <a:ext cx="10972800" cy="1188800"/>
          </a:xfrm>
          <a:prstGeom prst="rect">
            <a:avLst/>
          </a:prstGeom>
        </p:spPr>
        <p:txBody>
          <a:bodyPr spcFirstLastPara="1" vert="horz" wrap="square" lIns="121900" tIns="60933" rIns="121900" bIns="60933" rtlCol="0" anchor="ctr" anchorCtr="0">
            <a:noAutofit/>
          </a:bodyPr>
          <a:lstStyle/>
          <a:p>
            <a:pPr>
              <a:spcBef>
                <a:spcPts val="1000"/>
              </a:spcBef>
            </a:pPr>
            <a:r>
              <a:rPr lang="en-US" sz="4133" dirty="0">
                <a:ea typeface="Trebuchet MS"/>
                <a:cs typeface="Trebuchet MS"/>
                <a:sym typeface="Trebuchet MS"/>
              </a:rPr>
              <a:t>Collective Leadership (Efficacy) Score Compared to 7 Conditions Score </a:t>
            </a:r>
            <a:br>
              <a:rPr lang="en-US" sz="4133" dirty="0">
                <a:ea typeface="Trebuchet MS"/>
                <a:cs typeface="Trebuchet MS"/>
                <a:sym typeface="Trebuchet MS"/>
              </a:rPr>
            </a:br>
            <a:r>
              <a:rPr lang="en-US" sz="4133" dirty="0">
                <a:ea typeface="Trebuchet MS"/>
                <a:cs typeface="Trebuchet MS"/>
                <a:sym typeface="Trebuchet MS"/>
              </a:rPr>
              <a:t>(n = 16 Collective Leadership schools)</a:t>
            </a:r>
            <a:endParaRPr sz="4133" dirty="0"/>
          </a:p>
        </p:txBody>
      </p:sp>
      <p:pic>
        <p:nvPicPr>
          <p:cNvPr id="215" name="Google Shape;215;g18c938086f8_0_486"/>
          <p:cNvPicPr preferRelativeResize="0"/>
          <p:nvPr/>
        </p:nvPicPr>
        <p:blipFill rotWithShape="1">
          <a:blip r:embed="rId3">
            <a:alphaModFix/>
          </a:blip>
          <a:srcRect r="3112" b="6824"/>
          <a:stretch/>
        </p:blipFill>
        <p:spPr>
          <a:xfrm>
            <a:off x="406405" y="2009819"/>
            <a:ext cx="5689596" cy="3823821"/>
          </a:xfrm>
          <a:prstGeom prst="rect">
            <a:avLst/>
          </a:prstGeom>
          <a:noFill/>
          <a:ln>
            <a:noFill/>
          </a:ln>
        </p:spPr>
      </p:pic>
      <p:pic>
        <p:nvPicPr>
          <p:cNvPr id="3" name="Picture 2" descr="Shared influence table">
            <a:extLst>
              <a:ext uri="{FF2B5EF4-FFF2-40B4-BE49-F238E27FC236}">
                <a16:creationId xmlns:a16="http://schemas.microsoft.com/office/drawing/2014/main" id="{07EFDFAD-0E14-40D7-98E1-23FBE1BF4C10}"/>
              </a:ext>
            </a:extLst>
          </p:cNvPr>
          <p:cNvPicPr>
            <a:picLocks noChangeAspect="1"/>
          </p:cNvPicPr>
          <p:nvPr/>
        </p:nvPicPr>
        <p:blipFill>
          <a:blip r:embed="rId4"/>
          <a:stretch>
            <a:fillRect/>
          </a:stretch>
        </p:blipFill>
        <p:spPr>
          <a:xfrm>
            <a:off x="6403903" y="1935407"/>
            <a:ext cx="5788097" cy="397264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99BF-8187-4C7B-9D3C-F7C9C4B44222}"/>
              </a:ext>
            </a:extLst>
          </p:cNvPr>
          <p:cNvSpPr>
            <a:spLocks noGrp="1"/>
          </p:cNvSpPr>
          <p:nvPr>
            <p:ph type="title"/>
          </p:nvPr>
        </p:nvSpPr>
        <p:spPr/>
        <p:txBody>
          <a:bodyPr/>
          <a:lstStyle/>
          <a:p>
            <a:r>
              <a:rPr lang="en-US" dirty="0"/>
              <a:t>Retention and Effectiveness Data </a:t>
            </a:r>
          </a:p>
        </p:txBody>
      </p:sp>
      <p:sp>
        <p:nvSpPr>
          <p:cNvPr id="5" name="Text Placeholder 4">
            <a:extLst>
              <a:ext uri="{FF2B5EF4-FFF2-40B4-BE49-F238E27FC236}">
                <a16:creationId xmlns:a16="http://schemas.microsoft.com/office/drawing/2014/main" id="{2729C466-C4C4-4539-BD02-D961CB35E97F}"/>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747191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p:txBody>
          <a:bodyPr/>
          <a:lstStyle/>
          <a:p>
            <a:r>
              <a:rPr lang="en-US" dirty="0"/>
              <a:t>Teacher Turnover and Vacancies </a:t>
            </a:r>
          </a:p>
        </p:txBody>
      </p:sp>
      <p:sp>
        <p:nvSpPr>
          <p:cNvPr id="6" name="Text Placeholder 5">
            <a:extLst>
              <a:ext uri="{FF2B5EF4-FFF2-40B4-BE49-F238E27FC236}">
                <a16:creationId xmlns:a16="http://schemas.microsoft.com/office/drawing/2014/main" id="{43F0BD01-816A-7787-6B71-7F509629C329}"/>
              </a:ext>
            </a:extLst>
          </p:cNvPr>
          <p:cNvSpPr>
            <a:spLocks noGrp="1"/>
          </p:cNvSpPr>
          <p:nvPr>
            <p:ph type="body" idx="1"/>
          </p:nvPr>
        </p:nvSpPr>
        <p:spPr>
          <a:xfrm>
            <a:off x="609601" y="1597819"/>
            <a:ext cx="5303519" cy="407444"/>
          </a:xfrm>
        </p:spPr>
        <p:txBody>
          <a:bodyPr>
            <a:normAutofit fontScale="92500" lnSpcReduction="20000"/>
          </a:bodyPr>
          <a:lstStyle/>
          <a:p>
            <a:r>
              <a:rPr lang="en-US" dirty="0"/>
              <a:t>% of Teachers Returning </a:t>
            </a:r>
          </a:p>
        </p:txBody>
      </p:sp>
      <p:graphicFrame>
        <p:nvGraphicFramePr>
          <p:cNvPr id="12" name="Content Placeholder 11">
            <a:extLst>
              <a:ext uri="{FF2B5EF4-FFF2-40B4-BE49-F238E27FC236}">
                <a16:creationId xmlns:a16="http://schemas.microsoft.com/office/drawing/2014/main" id="{12949004-FE85-1E78-9272-BBF67BEDF678}"/>
              </a:ext>
            </a:extLst>
          </p:cNvPr>
          <p:cNvGraphicFramePr>
            <a:graphicFrameLocks noGrp="1"/>
          </p:cNvGraphicFramePr>
          <p:nvPr>
            <p:ph sz="half" idx="2"/>
            <p:extLst>
              <p:ext uri="{D42A27DB-BD31-4B8C-83A1-F6EECF244321}">
                <p14:modId xmlns:p14="http://schemas.microsoft.com/office/powerpoint/2010/main" val="2329136603"/>
              </p:ext>
            </p:extLst>
          </p:nvPr>
        </p:nvGraphicFramePr>
        <p:xfrm>
          <a:off x="465222" y="1983774"/>
          <a:ext cx="5303839" cy="363915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Placeholder 7">
            <a:extLst>
              <a:ext uri="{FF2B5EF4-FFF2-40B4-BE49-F238E27FC236}">
                <a16:creationId xmlns:a16="http://schemas.microsoft.com/office/drawing/2014/main" id="{438432C8-7B53-97CE-0D3A-D44085726727}"/>
              </a:ext>
            </a:extLst>
          </p:cNvPr>
          <p:cNvSpPr>
            <a:spLocks noGrp="1"/>
          </p:cNvSpPr>
          <p:nvPr>
            <p:ph type="body" sz="quarter" idx="3"/>
          </p:nvPr>
        </p:nvSpPr>
        <p:spPr>
          <a:xfrm>
            <a:off x="6278880" y="1597819"/>
            <a:ext cx="5303520" cy="385955"/>
          </a:xfrm>
        </p:spPr>
        <p:txBody>
          <a:bodyPr>
            <a:normAutofit fontScale="92500" lnSpcReduction="20000"/>
          </a:bodyPr>
          <a:lstStyle/>
          <a:p>
            <a:r>
              <a:rPr lang="en-US" dirty="0"/>
              <a:t>% of Vacancies &gt; 9 weeks </a:t>
            </a:r>
          </a:p>
        </p:txBody>
      </p:sp>
      <p:graphicFrame>
        <p:nvGraphicFramePr>
          <p:cNvPr id="15" name="Content Placeholder 14">
            <a:extLst>
              <a:ext uri="{FF2B5EF4-FFF2-40B4-BE49-F238E27FC236}">
                <a16:creationId xmlns:a16="http://schemas.microsoft.com/office/drawing/2014/main" id="{FBE5DE84-04AF-0E27-742E-AC28EB335324}"/>
              </a:ext>
            </a:extLst>
          </p:cNvPr>
          <p:cNvGraphicFramePr>
            <a:graphicFrameLocks noGrp="1"/>
          </p:cNvGraphicFramePr>
          <p:nvPr>
            <p:ph sz="quarter" idx="4"/>
            <p:extLst>
              <p:ext uri="{D42A27DB-BD31-4B8C-83A1-F6EECF244321}">
                <p14:modId xmlns:p14="http://schemas.microsoft.com/office/powerpoint/2010/main" val="4274495566"/>
              </p:ext>
            </p:extLst>
          </p:nvPr>
        </p:nvGraphicFramePr>
        <p:xfrm>
          <a:off x="6134821" y="2005263"/>
          <a:ext cx="5303837" cy="36176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81568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p:spPr>
        <p:txBody>
          <a:bodyPr anchor="ctr">
            <a:normAutofit/>
          </a:bodyPr>
          <a:lstStyle/>
          <a:p>
            <a:r>
              <a:rPr lang="en-US"/>
              <a:t>New Teachers and Principals</a:t>
            </a:r>
          </a:p>
        </p:txBody>
      </p:sp>
      <p:graphicFrame>
        <p:nvGraphicFramePr>
          <p:cNvPr id="6" name="Content Placeholder 5" title="New teachers and principals"/>
          <p:cNvGraphicFramePr>
            <a:graphicFrameLocks noGrp="1"/>
          </p:cNvGraphicFramePr>
          <p:nvPr>
            <p:ph idx="1"/>
            <p:extLst>
              <p:ext uri="{D42A27DB-BD31-4B8C-83A1-F6EECF244321}">
                <p14:modId xmlns:p14="http://schemas.microsoft.com/office/powerpoint/2010/main" val="3194298378"/>
              </p:ext>
            </p:extLst>
          </p:nvPr>
        </p:nvGraphicFramePr>
        <p:xfrm>
          <a:off x="0" y="1540042"/>
          <a:ext cx="12063663" cy="46369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3088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3851" y="313366"/>
            <a:ext cx="11366266" cy="1188720"/>
          </a:xfrm>
        </p:spPr>
        <p:txBody>
          <a:bodyPr>
            <a:normAutofit/>
          </a:bodyPr>
          <a:lstStyle/>
          <a:p>
            <a:pPr algn="ctr"/>
            <a:r>
              <a:rPr lang="en-US" dirty="0"/>
              <a:t>Teacher Performance       Principal Performance</a:t>
            </a:r>
            <a:br>
              <a:rPr lang="en-US" dirty="0"/>
            </a:br>
            <a:r>
              <a:rPr lang="en-US" dirty="0"/>
              <a:t>2021-22</a:t>
            </a:r>
          </a:p>
        </p:txBody>
      </p:sp>
      <p:sp>
        <p:nvSpPr>
          <p:cNvPr id="8" name="Content Placeholder 7"/>
          <p:cNvSpPr>
            <a:spLocks noGrp="1"/>
          </p:cNvSpPr>
          <p:nvPr>
            <p:ph sz="half" idx="1"/>
          </p:nvPr>
        </p:nvSpPr>
        <p:spPr/>
        <p:txBody>
          <a:bodyPr>
            <a:normAutofit/>
          </a:bodyPr>
          <a:lstStyle/>
          <a:p>
            <a:pPr marL="0" indent="0">
              <a:buNone/>
            </a:pPr>
            <a:r>
              <a:rPr lang="en-US" dirty="0"/>
              <a:t> </a:t>
            </a:r>
          </a:p>
        </p:txBody>
      </p:sp>
      <p:sp>
        <p:nvSpPr>
          <p:cNvPr id="5" name="Slide Number Placeholder 4"/>
          <p:cNvSpPr>
            <a:spLocks noGrp="1"/>
          </p:cNvSpPr>
          <p:nvPr>
            <p:ph type="sldNum" sz="quarter" idx="4294967295"/>
          </p:nvPr>
        </p:nvSpPr>
        <p:spPr>
          <a:xfrm>
            <a:off x="10058400" y="6356350"/>
            <a:ext cx="2133600" cy="366713"/>
          </a:xfrm>
          <a:prstGeom prst="rect">
            <a:avLst/>
          </a:prstGeom>
        </p:spPr>
        <p:txBody>
          <a:bodyPr vert="horz" lIns="91440" tIns="45720" rIns="91440" bIns="45720" rtlCol="0" anchor="ctr"/>
          <a:lstStyle>
            <a:defPPr>
              <a:defRPr lang="en-US"/>
            </a:defPPr>
            <a:lvl1pPr marL="0" algn="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fld id="{2638198E-7845-4843-8114-6B9DA8FD3EF6}" type="slidenum">
              <a:rPr lang="en-US" smtClean="0"/>
              <a:pPr/>
              <a:t>6</a:t>
            </a:fld>
            <a:endParaRPr lang="en-US"/>
          </a:p>
        </p:txBody>
      </p:sp>
      <p:graphicFrame>
        <p:nvGraphicFramePr>
          <p:cNvPr id="12" name="Diagram 11" title="Teacher Strengths and Areas of Growth"/>
          <p:cNvGraphicFramePr/>
          <p:nvPr>
            <p:extLst>
              <p:ext uri="{D42A27DB-BD31-4B8C-83A1-F6EECF244321}">
                <p14:modId xmlns:p14="http://schemas.microsoft.com/office/powerpoint/2010/main" val="3620690348"/>
              </p:ext>
            </p:extLst>
          </p:nvPr>
        </p:nvGraphicFramePr>
        <p:xfrm>
          <a:off x="324413" y="1775973"/>
          <a:ext cx="5486865" cy="38225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Oval 1">
            <a:extLst>
              <a:ext uri="{FF2B5EF4-FFF2-40B4-BE49-F238E27FC236}">
                <a16:creationId xmlns:a16="http://schemas.microsoft.com/office/drawing/2014/main" id="{96BDD1E0-E3F5-46CD-9D95-8C0DA57A0607}"/>
              </a:ext>
              <a:ext uri="{C183D7F6-B498-43B3-948B-1728B52AA6E4}">
                <adec:decorative xmlns:adec="http://schemas.microsoft.com/office/drawing/2017/decorative" val="1"/>
              </a:ext>
            </a:extLst>
          </p:cNvPr>
          <p:cNvSpPr/>
          <p:nvPr/>
        </p:nvSpPr>
        <p:spPr>
          <a:xfrm>
            <a:off x="3043526" y="4137453"/>
            <a:ext cx="3281383" cy="164435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aphicFrame>
        <p:nvGraphicFramePr>
          <p:cNvPr id="4" name="Diagram 3" title="Teacher Strengths and Areas of Growth">
            <a:extLst>
              <a:ext uri="{FF2B5EF4-FFF2-40B4-BE49-F238E27FC236}">
                <a16:creationId xmlns:a16="http://schemas.microsoft.com/office/drawing/2014/main" id="{362891C3-E088-6708-A5CB-064F8102B4E3}"/>
              </a:ext>
            </a:extLst>
          </p:cNvPr>
          <p:cNvGraphicFramePr/>
          <p:nvPr>
            <p:extLst>
              <p:ext uri="{D42A27DB-BD31-4B8C-83A1-F6EECF244321}">
                <p14:modId xmlns:p14="http://schemas.microsoft.com/office/powerpoint/2010/main" val="1708421541"/>
              </p:ext>
            </p:extLst>
          </p:nvPr>
        </p:nvGraphicFramePr>
        <p:xfrm>
          <a:off x="6421002" y="1282909"/>
          <a:ext cx="5644607" cy="462543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813560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p:txBody>
          <a:bodyPr/>
          <a:lstStyle/>
          <a:p>
            <a:r>
              <a:rPr lang="en-US" dirty="0"/>
              <a:t>Human Capital Data Dashboard </a:t>
            </a:r>
          </a:p>
        </p:txBody>
      </p:sp>
      <p:pic>
        <p:nvPicPr>
          <p:cNvPr id="3" name="Picture 2">
            <a:extLst>
              <a:ext uri="{FF2B5EF4-FFF2-40B4-BE49-F238E27FC236}">
                <a16:creationId xmlns:a16="http://schemas.microsoft.com/office/drawing/2014/main" id="{26A58DBC-CF8B-0876-5916-D76CA788B956}"/>
              </a:ext>
            </a:extLst>
          </p:cNvPr>
          <p:cNvPicPr>
            <a:picLocks noChangeAspect="1"/>
          </p:cNvPicPr>
          <p:nvPr/>
        </p:nvPicPr>
        <p:blipFill>
          <a:blip r:embed="rId3"/>
          <a:stretch>
            <a:fillRect/>
          </a:stretch>
        </p:blipFill>
        <p:spPr>
          <a:xfrm>
            <a:off x="0" y="1293635"/>
            <a:ext cx="9416716" cy="5564365"/>
          </a:xfrm>
          <a:prstGeom prst="rect">
            <a:avLst/>
          </a:prstGeom>
        </p:spPr>
      </p:pic>
      <p:sp>
        <p:nvSpPr>
          <p:cNvPr id="5" name="TextBox 4">
            <a:extLst>
              <a:ext uri="{FF2B5EF4-FFF2-40B4-BE49-F238E27FC236}">
                <a16:creationId xmlns:a16="http://schemas.microsoft.com/office/drawing/2014/main" id="{605E479E-70AD-7F0D-1E5F-CB3F23CE3D20}"/>
              </a:ext>
            </a:extLst>
          </p:cNvPr>
          <p:cNvSpPr txBox="1"/>
          <p:nvPr/>
        </p:nvSpPr>
        <p:spPr>
          <a:xfrm>
            <a:off x="1026696" y="4946296"/>
            <a:ext cx="2493748" cy="1546577"/>
          </a:xfrm>
          <a:prstGeom prst="rect">
            <a:avLst/>
          </a:prstGeom>
          <a:solidFill>
            <a:schemeClr val="bg1"/>
          </a:solidFill>
        </p:spPr>
        <p:txBody>
          <a:bodyPr wrap="square" rtlCol="0">
            <a:spAutoFit/>
          </a:bodyPr>
          <a:lstStyle/>
          <a:p>
            <a:pPr algn="r"/>
            <a:r>
              <a:rPr lang="en-US" sz="1050" dirty="0"/>
              <a:t>School1</a:t>
            </a:r>
          </a:p>
          <a:p>
            <a:pPr algn="r"/>
            <a:r>
              <a:rPr lang="en-US" sz="1050" dirty="0"/>
              <a:t>School 2</a:t>
            </a:r>
          </a:p>
          <a:p>
            <a:pPr algn="r"/>
            <a:r>
              <a:rPr lang="en-US" sz="1050" dirty="0"/>
              <a:t>School 3</a:t>
            </a:r>
          </a:p>
          <a:p>
            <a:pPr algn="r"/>
            <a:r>
              <a:rPr lang="en-US" sz="1050" dirty="0"/>
              <a:t>School 4</a:t>
            </a:r>
          </a:p>
          <a:p>
            <a:pPr algn="r"/>
            <a:r>
              <a:rPr lang="en-US" sz="1050" dirty="0"/>
              <a:t>School 5</a:t>
            </a:r>
          </a:p>
          <a:p>
            <a:pPr algn="r"/>
            <a:r>
              <a:rPr lang="en-US" sz="1050" dirty="0"/>
              <a:t>School 6 </a:t>
            </a:r>
          </a:p>
          <a:p>
            <a:pPr algn="r"/>
            <a:r>
              <a:rPr lang="en-US" sz="1050" dirty="0"/>
              <a:t>School 7 </a:t>
            </a:r>
          </a:p>
          <a:p>
            <a:pPr algn="r"/>
            <a:r>
              <a:rPr lang="en-US" sz="1050" dirty="0"/>
              <a:t>School 8</a:t>
            </a:r>
          </a:p>
          <a:p>
            <a:pPr algn="r"/>
            <a:r>
              <a:rPr lang="en-US" sz="1050" dirty="0"/>
              <a:t>School 9 </a:t>
            </a:r>
            <a:endParaRPr lang="en-US" sz="1600" dirty="0"/>
          </a:p>
        </p:txBody>
      </p:sp>
      <p:sp>
        <p:nvSpPr>
          <p:cNvPr id="6" name="TextBox 5">
            <a:extLst>
              <a:ext uri="{FF2B5EF4-FFF2-40B4-BE49-F238E27FC236}">
                <a16:creationId xmlns:a16="http://schemas.microsoft.com/office/drawing/2014/main" id="{BEC90BFF-43B2-73AB-D957-2DC73B6B9194}"/>
              </a:ext>
            </a:extLst>
          </p:cNvPr>
          <p:cNvSpPr txBox="1"/>
          <p:nvPr/>
        </p:nvSpPr>
        <p:spPr>
          <a:xfrm>
            <a:off x="9331280" y="2413337"/>
            <a:ext cx="2801921" cy="2246769"/>
          </a:xfrm>
          <a:prstGeom prst="rect">
            <a:avLst/>
          </a:prstGeom>
          <a:noFill/>
        </p:spPr>
        <p:txBody>
          <a:bodyPr wrap="none" rtlCol="0">
            <a:spAutoFit/>
          </a:bodyPr>
          <a:lstStyle/>
          <a:p>
            <a:pPr marL="285750" indent="-285750">
              <a:buFont typeface="Arial" panose="020B0604020202020204" pitchFamily="34" charset="0"/>
              <a:buChar char="•"/>
            </a:pPr>
            <a:r>
              <a:rPr lang="en-US" sz="2000" dirty="0"/>
              <a:t>Principal Experience</a:t>
            </a:r>
          </a:p>
          <a:p>
            <a:pPr marL="285750" indent="-285750">
              <a:buFont typeface="Arial" panose="020B0604020202020204" pitchFamily="34" charset="0"/>
              <a:buChar char="•"/>
            </a:pPr>
            <a:r>
              <a:rPr lang="en-US" sz="2000" dirty="0"/>
              <a:t>Educator Performance</a:t>
            </a:r>
          </a:p>
          <a:p>
            <a:pPr marL="285750" indent="-285750">
              <a:buFont typeface="Arial" panose="020B0604020202020204" pitchFamily="34" charset="0"/>
              <a:buChar char="•"/>
            </a:pPr>
            <a:r>
              <a:rPr lang="en-US" sz="2000" dirty="0"/>
              <a:t>Induction Teachers</a:t>
            </a:r>
          </a:p>
          <a:p>
            <a:pPr marL="285750" indent="-285750">
              <a:buFont typeface="Arial" panose="020B0604020202020204" pitchFamily="34" charset="0"/>
              <a:buChar char="•"/>
            </a:pPr>
            <a:r>
              <a:rPr lang="en-US" sz="2000" dirty="0"/>
              <a:t>Out of Field</a:t>
            </a:r>
          </a:p>
          <a:p>
            <a:pPr marL="285750" indent="-285750">
              <a:buFont typeface="Arial" panose="020B0604020202020204" pitchFamily="34" charset="0"/>
              <a:buChar char="•"/>
            </a:pPr>
            <a:r>
              <a:rPr lang="en-US" sz="2000" dirty="0"/>
              <a:t>Teachers returning</a:t>
            </a:r>
          </a:p>
          <a:p>
            <a:pPr marL="285750" indent="-285750">
              <a:buFont typeface="Arial" panose="020B0604020202020204" pitchFamily="34" charset="0"/>
              <a:buChar char="•"/>
            </a:pPr>
            <a:r>
              <a:rPr lang="en-US" sz="2000" dirty="0"/>
              <a:t>Teacher Vacancies</a:t>
            </a:r>
          </a:p>
          <a:p>
            <a:pPr marL="285750" indent="-285750">
              <a:buFont typeface="Arial" panose="020B0604020202020204" pitchFamily="34" charset="0"/>
              <a:buChar char="•"/>
            </a:pPr>
            <a:r>
              <a:rPr lang="en-US" sz="2000" dirty="0"/>
              <a:t>Climate Survey </a:t>
            </a:r>
          </a:p>
        </p:txBody>
      </p:sp>
    </p:spTree>
    <p:extLst>
      <p:ext uri="{BB962C8B-B14F-4D97-AF65-F5344CB8AC3E}">
        <p14:creationId xmlns:p14="http://schemas.microsoft.com/office/powerpoint/2010/main" val="4216683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5599BF-8187-4C7B-9D3C-F7C9C4B44222}"/>
              </a:ext>
            </a:extLst>
          </p:cNvPr>
          <p:cNvSpPr>
            <a:spLocks noGrp="1"/>
          </p:cNvSpPr>
          <p:nvPr>
            <p:ph type="title"/>
          </p:nvPr>
        </p:nvSpPr>
        <p:spPr>
          <a:xfrm>
            <a:off x="609601" y="907482"/>
            <a:ext cx="8601075" cy="2852737"/>
          </a:xfrm>
        </p:spPr>
        <p:txBody>
          <a:bodyPr>
            <a:normAutofit fontScale="90000"/>
          </a:bodyPr>
          <a:lstStyle/>
          <a:p>
            <a:r>
              <a:rPr lang="en-US" sz="6000" dirty="0">
                <a:solidFill>
                  <a:srgbClr val="565BA7"/>
                </a:solidFill>
              </a:rPr>
              <a:t>Often injustice lies in what you aren't doing, not only in what you are doing.</a:t>
            </a:r>
          </a:p>
        </p:txBody>
      </p:sp>
      <p:sp>
        <p:nvSpPr>
          <p:cNvPr id="6" name="Text Placeholder 5">
            <a:extLst>
              <a:ext uri="{FF2B5EF4-FFF2-40B4-BE49-F238E27FC236}">
                <a16:creationId xmlns:a16="http://schemas.microsoft.com/office/drawing/2014/main" id="{3FC074C1-063D-6D29-063D-313C12F0A94B}"/>
              </a:ext>
            </a:extLst>
          </p:cNvPr>
          <p:cNvSpPr>
            <a:spLocks noGrp="1"/>
          </p:cNvSpPr>
          <p:nvPr>
            <p:ph type="body" idx="1"/>
          </p:nvPr>
        </p:nvSpPr>
        <p:spPr/>
        <p:txBody>
          <a:bodyPr>
            <a:normAutofit/>
          </a:bodyPr>
          <a:lstStyle/>
          <a:p>
            <a:r>
              <a:rPr lang="en-US" sz="2400" dirty="0">
                <a:solidFill>
                  <a:srgbClr val="0F1419"/>
                </a:solidFill>
              </a:rPr>
              <a:t>Marcus Aurelius, </a:t>
            </a:r>
            <a:r>
              <a:rPr lang="en-US" sz="2400" dirty="0">
                <a:solidFill>
                  <a:srgbClr val="4D5156"/>
                </a:solidFill>
              </a:rPr>
              <a:t>Meditations, 9.5.</a:t>
            </a:r>
            <a:endParaRPr lang="en-US" sz="2400" dirty="0"/>
          </a:p>
        </p:txBody>
      </p:sp>
    </p:spTree>
    <p:extLst>
      <p:ext uri="{BB962C8B-B14F-4D97-AF65-F5344CB8AC3E}">
        <p14:creationId xmlns:p14="http://schemas.microsoft.com/office/powerpoint/2010/main" val="537608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B268EF-C8A9-27DB-0C9B-F0E0B5CCFD93}"/>
              </a:ext>
            </a:extLst>
          </p:cNvPr>
          <p:cNvSpPr>
            <a:spLocks noGrp="1"/>
          </p:cNvSpPr>
          <p:nvPr>
            <p:ph type="title"/>
          </p:nvPr>
        </p:nvSpPr>
        <p:spPr/>
        <p:txBody>
          <a:bodyPr/>
          <a:lstStyle/>
          <a:p>
            <a:r>
              <a:rPr lang="en-US" dirty="0"/>
              <a:t>Human Capital Data Dashboard: </a:t>
            </a:r>
            <a:br>
              <a:rPr lang="en-US" dirty="0"/>
            </a:br>
            <a:r>
              <a:rPr lang="en-US" dirty="0"/>
              <a:t>District Drill Down, % of Induction Teachers</a:t>
            </a:r>
          </a:p>
        </p:txBody>
      </p:sp>
      <p:sp>
        <p:nvSpPr>
          <p:cNvPr id="18" name="TextBox 17">
            <a:extLst>
              <a:ext uri="{FF2B5EF4-FFF2-40B4-BE49-F238E27FC236}">
                <a16:creationId xmlns:a16="http://schemas.microsoft.com/office/drawing/2014/main" id="{38001624-137B-C61E-3F65-58AD8D844F08}"/>
              </a:ext>
            </a:extLst>
          </p:cNvPr>
          <p:cNvSpPr txBox="1"/>
          <p:nvPr/>
        </p:nvSpPr>
        <p:spPr>
          <a:xfrm>
            <a:off x="326312" y="2573236"/>
            <a:ext cx="1935625" cy="2308324"/>
          </a:xfrm>
          <a:prstGeom prst="rect">
            <a:avLst/>
          </a:prstGeom>
          <a:solidFill>
            <a:schemeClr val="bg1"/>
          </a:solidFill>
        </p:spPr>
        <p:txBody>
          <a:bodyPr wrap="square" rtlCol="0">
            <a:spAutoFit/>
          </a:bodyPr>
          <a:lstStyle/>
          <a:p>
            <a:pPr algn="r"/>
            <a:r>
              <a:rPr lang="en-US" sz="2400" dirty="0"/>
              <a:t>Elementary 1</a:t>
            </a:r>
          </a:p>
          <a:p>
            <a:pPr algn="r"/>
            <a:r>
              <a:rPr lang="en-US" sz="2400" dirty="0"/>
              <a:t>Middle</a:t>
            </a:r>
          </a:p>
          <a:p>
            <a:pPr algn="r"/>
            <a:r>
              <a:rPr lang="en-US" sz="2400" dirty="0"/>
              <a:t>High School</a:t>
            </a:r>
          </a:p>
          <a:p>
            <a:pPr algn="r"/>
            <a:r>
              <a:rPr lang="en-US" sz="2400" dirty="0"/>
              <a:t>Elementary 2 </a:t>
            </a:r>
          </a:p>
          <a:p>
            <a:pPr algn="r"/>
            <a:r>
              <a:rPr lang="en-US" sz="2400" dirty="0"/>
              <a:t>CTE Center</a:t>
            </a:r>
          </a:p>
          <a:p>
            <a:pPr algn="r"/>
            <a:r>
              <a:rPr lang="en-US" sz="2400" dirty="0"/>
              <a:t>Elementary 3 </a:t>
            </a:r>
          </a:p>
        </p:txBody>
      </p:sp>
      <p:pic>
        <p:nvPicPr>
          <p:cNvPr id="11" name="Picture 10">
            <a:extLst>
              <a:ext uri="{FF2B5EF4-FFF2-40B4-BE49-F238E27FC236}">
                <a16:creationId xmlns:a16="http://schemas.microsoft.com/office/drawing/2014/main" id="{923D98DB-4F9C-64E1-412A-B4F0F6A06080}"/>
              </a:ext>
            </a:extLst>
          </p:cNvPr>
          <p:cNvPicPr>
            <a:picLocks noChangeAspect="1"/>
          </p:cNvPicPr>
          <p:nvPr/>
        </p:nvPicPr>
        <p:blipFill rotWithShape="1">
          <a:blip r:embed="rId3"/>
          <a:srcRect l="19444" b="38978"/>
          <a:stretch/>
        </p:blipFill>
        <p:spPr>
          <a:xfrm>
            <a:off x="2261936" y="1622758"/>
            <a:ext cx="9603751" cy="3146507"/>
          </a:xfrm>
          <a:prstGeom prst="rect">
            <a:avLst/>
          </a:prstGeom>
        </p:spPr>
      </p:pic>
    </p:spTree>
    <p:extLst>
      <p:ext uri="{BB962C8B-B14F-4D97-AF65-F5344CB8AC3E}">
        <p14:creationId xmlns:p14="http://schemas.microsoft.com/office/powerpoint/2010/main" val="17553676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30209 OEELD Proviso 1.114" id="{9EBED577-891B-45B9-8050-C7F2BE37D4AC}" vid="{568B69C5-E4CE-423C-BEF2-A141723D6932}"/>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30209 OEELD Proviso 1.114" id="{9EBED577-891B-45B9-8050-C7F2BE37D4AC}" vid="{B9818BE4-CD44-4CDF-AE1B-67F1F8A7BDAC}"/>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30209 OEELD Proviso 1.114" id="{9EBED577-891B-45B9-8050-C7F2BE37D4AC}" vid="{E375A3D5-D790-4233-ADAA-CBC53E738E2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230209 OEELD Proviso 1.114</Template>
  <TotalTime>522</TotalTime>
  <Words>1198</Words>
  <Application>Microsoft Office PowerPoint</Application>
  <PresentationFormat>Widescreen</PresentationFormat>
  <Paragraphs>170</Paragraphs>
  <Slides>21</Slides>
  <Notes>21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21</vt:i4>
      </vt:variant>
    </vt:vector>
  </HeadingPairs>
  <TitlesOfParts>
    <vt:vector size="34" baseType="lpstr">
      <vt:lpstr>-apple-system</vt:lpstr>
      <vt:lpstr>Arial</vt:lpstr>
      <vt:lpstr>Calibri</vt:lpstr>
      <vt:lpstr>Gill Sans MT</vt:lpstr>
      <vt:lpstr>inherit</vt:lpstr>
      <vt:lpstr>Montserrat ExtraBold</vt:lpstr>
      <vt:lpstr>Roboto Slab</vt:lpstr>
      <vt:lpstr>Rockwell</vt:lpstr>
      <vt:lpstr>Segoe UI</vt:lpstr>
      <vt:lpstr>Trebuchet MS</vt:lpstr>
      <vt:lpstr>Office Theme</vt:lpstr>
      <vt:lpstr>1_Custom Design</vt:lpstr>
      <vt:lpstr>Custom Design</vt:lpstr>
      <vt:lpstr>Efforts to Retain and Support Educators</vt:lpstr>
      <vt:lpstr>SCDE Office of Educator Effectiveness and Leadership Development </vt:lpstr>
      <vt:lpstr>Retention and Effectiveness Data </vt:lpstr>
      <vt:lpstr>Teacher Turnover and Vacancies </vt:lpstr>
      <vt:lpstr>New Teachers and Principals</vt:lpstr>
      <vt:lpstr>Teacher Performance       Principal Performance 2021-22</vt:lpstr>
      <vt:lpstr>Human Capital Data Dashboard </vt:lpstr>
      <vt:lpstr>Often injustice lies in what you aren't doing, not only in what you are doing.</vt:lpstr>
      <vt:lpstr>Human Capital Data Dashboard:  District Drill Down, % of Induction Teachers</vt:lpstr>
      <vt:lpstr>Support for New Teachers</vt:lpstr>
      <vt:lpstr>Teacher Induction and Mentoring</vt:lpstr>
      <vt:lpstr>Support for New Principals and Leadership Teams</vt:lpstr>
      <vt:lpstr>Principal Induction and Mentoring </vt:lpstr>
      <vt:lpstr>Instructional Leadership Continuum  Cohorts </vt:lpstr>
      <vt:lpstr>Creating a Culture that Retains Great Educators</vt:lpstr>
      <vt:lpstr>Theory of Action</vt:lpstr>
      <vt:lpstr>Human Capital District and School Networks </vt:lpstr>
      <vt:lpstr>Teacher Efficacy =  the collective belief of the staff of the school in their ability to positively affect students.   John Hattie</vt:lpstr>
      <vt:lpstr>SC Collective Leadership Conditions Matrix</vt:lpstr>
      <vt:lpstr>Comparing Efficacy and the Conditions</vt:lpstr>
      <vt:lpstr>Collective Leadership (Efficacy) Score Compared to 7 Conditions Score  (n = 16 Collective Leadership schools)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Efforts to Retain and Support Educators</dc:title>
  <dc:creator>Toal-Mandsager, Lilla</dc:creator>
  <cp:lastModifiedBy>Toal Mandsager, Lilla</cp:lastModifiedBy>
  <cp:revision>4</cp:revision>
  <dcterms:created xsi:type="dcterms:W3CDTF">2023-02-09T20:44:33Z</dcterms:created>
  <dcterms:modified xsi:type="dcterms:W3CDTF">2023-02-14T20:19:39Z</dcterms:modified>
</cp:coreProperties>
</file>