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1" r:id="rId4"/>
    <p:sldMasterId id="2147483648" r:id="rId5"/>
    <p:sldMasterId id="2147483660" r:id="rId6"/>
  </p:sldMasterIdLst>
  <p:notesMasterIdLst>
    <p:notesMasterId r:id="rId26"/>
  </p:notesMasterIdLst>
  <p:sldIdLst>
    <p:sldId id="257" r:id="rId7"/>
    <p:sldId id="297" r:id="rId8"/>
    <p:sldId id="294" r:id="rId9"/>
    <p:sldId id="4769" r:id="rId10"/>
    <p:sldId id="4773" r:id="rId11"/>
    <p:sldId id="4775" r:id="rId12"/>
    <p:sldId id="4774" r:id="rId13"/>
    <p:sldId id="313" r:id="rId14"/>
    <p:sldId id="4777" r:id="rId15"/>
    <p:sldId id="4778" r:id="rId16"/>
    <p:sldId id="323" r:id="rId17"/>
    <p:sldId id="320" r:id="rId18"/>
    <p:sldId id="4771" r:id="rId19"/>
    <p:sldId id="4776" r:id="rId20"/>
    <p:sldId id="4780" r:id="rId21"/>
    <p:sldId id="4779" r:id="rId22"/>
    <p:sldId id="4766" r:id="rId23"/>
    <p:sldId id="265" r:id="rId24"/>
    <p:sldId id="289" r:id="rId2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E5FA5"/>
    <a:srgbClr val="565BA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6032CF7-2FFF-EC8C-2577-723DCC976AB0}" v="1" dt="2024-09-11T16:25:50.077"/>
    <p1510:client id="{78FA149A-5850-704B-6E48-5D5C14E5EBFA}" v="231" dt="2024-09-11T17:31:15.006"/>
    <p1510:client id="{9884C08D-3A66-FA78-ECA0-20E25C3F626F}" v="21" dt="2024-09-10T20:00:49.327"/>
    <p1510:client id="{A1F7DB3B-679F-025B-5202-B08D58DEA535}" v="24" dt="2024-09-11T18:30:21.862"/>
    <p1510:client id="{B958E71E-289E-2FBC-6DB0-800B509C544A}" v="121" dt="2024-09-11T16:13:08.482"/>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06" d="100"/>
          <a:sy n="106" d="100"/>
        </p:scale>
        <p:origin x="756" y="9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slide" Target="slides/slide15.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2" Type="http://schemas.openxmlformats.org/officeDocument/2006/relationships/customXml" Target="../customXml/item2.xml"/><Relationship Id="rId16" Type="http://schemas.openxmlformats.org/officeDocument/2006/relationships/slide" Target="slides/slide10.xml"/><Relationship Id="rId20" Type="http://schemas.openxmlformats.org/officeDocument/2006/relationships/slide" Target="slides/slide14.xml"/><Relationship Id="rId29"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5.xml"/><Relationship Id="rId24" Type="http://schemas.openxmlformats.org/officeDocument/2006/relationships/slide" Target="slides/slide18.xml"/><Relationship Id="rId32" Type="http://schemas.microsoft.com/office/2015/10/relationships/revisionInfo" Target="revisionInfo.xml"/><Relationship Id="rId5" Type="http://schemas.openxmlformats.org/officeDocument/2006/relationships/slideMaster" Target="slideMasters/slideMaster2.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viewProps" Target="viewProps.xml"/><Relationship Id="rId10" Type="http://schemas.openxmlformats.org/officeDocument/2006/relationships/slide" Target="slides/slide4.xml"/><Relationship Id="rId19" Type="http://schemas.openxmlformats.org/officeDocument/2006/relationships/slide" Target="slides/slide13.xml"/><Relationship Id="rId31" Type="http://schemas.microsoft.com/office/2016/11/relationships/changesInfo" Target="changesInfos/changesInfo1.xml"/><Relationship Id="rId4" Type="http://schemas.openxmlformats.org/officeDocument/2006/relationships/slideMaster" Target="slideMasters/slideMaster1.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presProps" Target="presProps.xml"/><Relationship Id="rId30"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Toal Mandsager, Lilla" userId="S::lmandsager@ed.sc.gov::174b38ce-a348-4f4d-9df2-4c4a118291f5" providerId="AD" clId="Web-{84724421-36C2-B547-571F-1428D96ECF06}"/>
    <pc:docChg chg="addSld delSld modSld sldOrd">
      <pc:chgData name="Toal Mandsager, Lilla" userId="S::lmandsager@ed.sc.gov::174b38ce-a348-4f4d-9df2-4c4a118291f5" providerId="AD" clId="Web-{84724421-36C2-B547-571F-1428D96ECF06}" dt="2024-09-09T13:42:56.806" v="556"/>
      <pc:docMkLst>
        <pc:docMk/>
      </pc:docMkLst>
      <pc:sldChg chg="modSp add replId modNotes">
        <pc:chgData name="Toal Mandsager, Lilla" userId="S::lmandsager@ed.sc.gov::174b38ce-a348-4f4d-9df2-4c4a118291f5" providerId="AD" clId="Web-{84724421-36C2-B547-571F-1428D96ECF06}" dt="2024-09-09T13:37:49.149" v="491"/>
        <pc:sldMkLst>
          <pc:docMk/>
          <pc:sldMk cId="860616461" sldId="4779"/>
        </pc:sldMkLst>
        <pc:spChg chg="mod">
          <ac:chgData name="Toal Mandsager, Lilla" userId="S::lmandsager@ed.sc.gov::174b38ce-a348-4f4d-9df2-4c4a118291f5" providerId="AD" clId="Web-{84724421-36C2-B547-571F-1428D96ECF06}" dt="2024-09-09T13:37:34.649" v="470" actId="20577"/>
          <ac:spMkLst>
            <pc:docMk/>
            <pc:sldMk cId="860616461" sldId="4779"/>
            <ac:spMk id="2" creationId="{95665439-66AF-4A54-1D6D-D7D82AB2D70F}"/>
          </ac:spMkLst>
        </pc:spChg>
        <pc:spChg chg="mod">
          <ac:chgData name="Toal Mandsager, Lilla" userId="S::lmandsager@ed.sc.gov::174b38ce-a348-4f4d-9df2-4c4a118291f5" providerId="AD" clId="Web-{84724421-36C2-B547-571F-1428D96ECF06}" dt="2024-09-09T13:22:17.726" v="18" actId="20577"/>
          <ac:spMkLst>
            <pc:docMk/>
            <pc:sldMk cId="860616461" sldId="4779"/>
            <ac:spMk id="5" creationId="{E35C5B94-6F65-CAE8-D4B2-E44CACF9DCB0}"/>
          </ac:spMkLst>
        </pc:spChg>
      </pc:sldChg>
      <pc:sldChg chg="new del">
        <pc:chgData name="Toal Mandsager, Lilla" userId="S::lmandsager@ed.sc.gov::174b38ce-a348-4f4d-9df2-4c4a118291f5" providerId="AD" clId="Web-{84724421-36C2-B547-571F-1428D96ECF06}" dt="2024-09-09T13:21:45.664" v="1"/>
        <pc:sldMkLst>
          <pc:docMk/>
          <pc:sldMk cId="2186173810" sldId="4779"/>
        </pc:sldMkLst>
      </pc:sldChg>
      <pc:sldChg chg="addSp modSp add ord replId modNotes">
        <pc:chgData name="Toal Mandsager, Lilla" userId="S::lmandsager@ed.sc.gov::174b38ce-a348-4f4d-9df2-4c4a118291f5" providerId="AD" clId="Web-{84724421-36C2-B547-571F-1428D96ECF06}" dt="2024-09-09T13:42:56.806" v="556"/>
        <pc:sldMkLst>
          <pc:docMk/>
          <pc:sldMk cId="3999103626" sldId="4780"/>
        </pc:sldMkLst>
        <pc:spChg chg="mod">
          <ac:chgData name="Toal Mandsager, Lilla" userId="S::lmandsager@ed.sc.gov::174b38ce-a348-4f4d-9df2-4c4a118291f5" providerId="AD" clId="Web-{84724421-36C2-B547-571F-1428D96ECF06}" dt="2024-09-09T13:29:33.946" v="183" actId="20577"/>
          <ac:spMkLst>
            <pc:docMk/>
            <pc:sldMk cId="3999103626" sldId="4780"/>
            <ac:spMk id="2" creationId="{95665439-66AF-4A54-1D6D-D7D82AB2D70F}"/>
          </ac:spMkLst>
        </pc:spChg>
        <pc:spChg chg="mod">
          <ac:chgData name="Toal Mandsager, Lilla" userId="S::lmandsager@ed.sc.gov::174b38ce-a348-4f4d-9df2-4c4a118291f5" providerId="AD" clId="Web-{84724421-36C2-B547-571F-1428D96ECF06}" dt="2024-09-09T13:25:58.961" v="180" actId="20577"/>
          <ac:spMkLst>
            <pc:docMk/>
            <pc:sldMk cId="3999103626" sldId="4780"/>
            <ac:spMk id="5" creationId="{E35C5B94-6F65-CAE8-D4B2-E44CACF9DCB0}"/>
          </ac:spMkLst>
        </pc:spChg>
        <pc:picChg chg="add mod">
          <ac:chgData name="Toal Mandsager, Lilla" userId="S::lmandsager@ed.sc.gov::174b38ce-a348-4f4d-9df2-4c4a118291f5" providerId="AD" clId="Web-{84724421-36C2-B547-571F-1428D96ECF06}" dt="2024-09-09T13:30:02.383" v="186" actId="14100"/>
          <ac:picMkLst>
            <pc:docMk/>
            <pc:sldMk cId="3999103626" sldId="4780"/>
            <ac:picMk id="4" creationId="{07A27682-72DF-2D23-0BCF-CAB128C88F06}"/>
          </ac:picMkLst>
        </pc:picChg>
      </pc:sldChg>
    </pc:docChg>
  </pc:docChgLst>
  <pc:docChgLst>
    <pc:chgData name="Henke, Virginia" userId="S::vhenke@ed.sc.gov::d403cbe3-8928-4688-9df4-a8a481b25ff0" providerId="AD" clId="Web-{C86D7D43-DBEF-3752-3C1C-44D9BDFB96E2}"/>
    <pc:docChg chg="addSld delSld modSld">
      <pc:chgData name="Henke, Virginia" userId="S::vhenke@ed.sc.gov::d403cbe3-8928-4688-9df4-a8a481b25ff0" providerId="AD" clId="Web-{C86D7D43-DBEF-3752-3C1C-44D9BDFB96E2}" dt="2024-09-05T15:34:42.068" v="540" actId="1076"/>
      <pc:docMkLst>
        <pc:docMk/>
      </pc:docMkLst>
      <pc:sldChg chg="modSp">
        <pc:chgData name="Henke, Virginia" userId="S::vhenke@ed.sc.gov::d403cbe3-8928-4688-9df4-a8a481b25ff0" providerId="AD" clId="Web-{C86D7D43-DBEF-3752-3C1C-44D9BDFB96E2}" dt="2024-09-05T15:34:42.068" v="540" actId="1076"/>
        <pc:sldMkLst>
          <pc:docMk/>
          <pc:sldMk cId="0" sldId="257"/>
        </pc:sldMkLst>
        <pc:spChg chg="mod">
          <ac:chgData name="Henke, Virginia" userId="S::vhenke@ed.sc.gov::d403cbe3-8928-4688-9df4-a8a481b25ff0" providerId="AD" clId="Web-{C86D7D43-DBEF-3752-3C1C-44D9BDFB96E2}" dt="2024-09-05T15:34:21.958" v="538" actId="1076"/>
          <ac:spMkLst>
            <pc:docMk/>
            <pc:sldMk cId="0" sldId="257"/>
            <ac:spMk id="4" creationId="{70787342-6D37-1A43-7D2E-50CC226FBF32}"/>
          </ac:spMkLst>
        </pc:spChg>
        <pc:spChg chg="mod">
          <ac:chgData name="Henke, Virginia" userId="S::vhenke@ed.sc.gov::d403cbe3-8928-4688-9df4-a8a481b25ff0" providerId="AD" clId="Web-{C86D7D43-DBEF-3752-3C1C-44D9BDFB96E2}" dt="2024-09-05T15:34:33.006" v="539" actId="1076"/>
          <ac:spMkLst>
            <pc:docMk/>
            <pc:sldMk cId="0" sldId="257"/>
            <ac:spMk id="9" creationId="{9CB50828-F853-EE56-5FBD-4A56EAD333B0}"/>
          </ac:spMkLst>
        </pc:spChg>
        <pc:spChg chg="mod">
          <ac:chgData name="Henke, Virginia" userId="S::vhenke@ed.sc.gov::d403cbe3-8928-4688-9df4-a8a481b25ff0" providerId="AD" clId="Web-{C86D7D43-DBEF-3752-3C1C-44D9BDFB96E2}" dt="2024-09-05T15:34:42.068" v="540" actId="1076"/>
          <ac:spMkLst>
            <pc:docMk/>
            <pc:sldMk cId="0" sldId="257"/>
            <ac:spMk id="12" creationId="{E5A2C9A6-FA7C-FE1C-88FF-CF927DF21E4A}"/>
          </ac:spMkLst>
        </pc:spChg>
      </pc:sldChg>
      <pc:sldChg chg="addSp modSp">
        <pc:chgData name="Henke, Virginia" userId="S::vhenke@ed.sc.gov::d403cbe3-8928-4688-9df4-a8a481b25ff0" providerId="AD" clId="Web-{C86D7D43-DBEF-3752-3C1C-44D9BDFB96E2}" dt="2024-09-05T15:27:06.852" v="429" actId="1076"/>
        <pc:sldMkLst>
          <pc:docMk/>
          <pc:sldMk cId="0" sldId="265"/>
        </pc:sldMkLst>
        <pc:spChg chg="add mod">
          <ac:chgData name="Henke, Virginia" userId="S::vhenke@ed.sc.gov::d403cbe3-8928-4688-9df4-a8a481b25ff0" providerId="AD" clId="Web-{C86D7D43-DBEF-3752-3C1C-44D9BDFB96E2}" dt="2024-09-05T15:27:06.852" v="429" actId="1076"/>
          <ac:spMkLst>
            <pc:docMk/>
            <pc:sldMk cId="0" sldId="265"/>
            <ac:spMk id="2" creationId="{70FCEA3F-B71D-F586-BA72-60BDCB420C95}"/>
          </ac:spMkLst>
        </pc:spChg>
        <pc:spChg chg="mod">
          <ac:chgData name="Henke, Virginia" userId="S::vhenke@ed.sc.gov::d403cbe3-8928-4688-9df4-a8a481b25ff0" providerId="AD" clId="Web-{C86D7D43-DBEF-3752-3C1C-44D9BDFB96E2}" dt="2024-09-05T15:27:00.836" v="428" actId="1076"/>
          <ac:spMkLst>
            <pc:docMk/>
            <pc:sldMk cId="0" sldId="265"/>
            <ac:spMk id="26" creationId="{A3599B67-F25E-7CD5-90B2-DEEA88B085A6}"/>
          </ac:spMkLst>
        </pc:spChg>
        <pc:spChg chg="mod">
          <ac:chgData name="Henke, Virginia" userId="S::vhenke@ed.sc.gov::d403cbe3-8928-4688-9df4-a8a481b25ff0" providerId="AD" clId="Web-{C86D7D43-DBEF-3752-3C1C-44D9BDFB96E2}" dt="2024-09-05T15:21:48.406" v="305" actId="20577"/>
          <ac:spMkLst>
            <pc:docMk/>
            <pc:sldMk cId="0" sldId="265"/>
            <ac:spMk id="30" creationId="{2F32ED9D-9170-177C-A190-C55416DA52BF}"/>
          </ac:spMkLst>
        </pc:spChg>
        <pc:spChg chg="mod">
          <ac:chgData name="Henke, Virginia" userId="S::vhenke@ed.sc.gov::d403cbe3-8928-4688-9df4-a8a481b25ff0" providerId="AD" clId="Web-{C86D7D43-DBEF-3752-3C1C-44D9BDFB96E2}" dt="2024-09-05T15:22:13.891" v="307" actId="14100"/>
          <ac:spMkLst>
            <pc:docMk/>
            <pc:sldMk cId="0" sldId="265"/>
            <ac:spMk id="34" creationId="{7B3572CE-860E-AF9F-2066-DD6A04D00EBB}"/>
          </ac:spMkLst>
        </pc:spChg>
        <pc:grpChg chg="mod">
          <ac:chgData name="Henke, Virginia" userId="S::vhenke@ed.sc.gov::d403cbe3-8928-4688-9df4-a8a481b25ff0" providerId="AD" clId="Web-{C86D7D43-DBEF-3752-3C1C-44D9BDFB96E2}" dt="2024-09-05T15:22:26.907" v="309" actId="14100"/>
          <ac:grpSpMkLst>
            <pc:docMk/>
            <pc:sldMk cId="0" sldId="265"/>
            <ac:grpSpMk id="33" creationId="{6E1F3613-C796-05D8-529C-2E9CF03D0F8E}"/>
          </ac:grpSpMkLst>
        </pc:grpChg>
        <pc:grpChg chg="mod">
          <ac:chgData name="Henke, Virginia" userId="S::vhenke@ed.sc.gov::d403cbe3-8928-4688-9df4-a8a481b25ff0" providerId="AD" clId="Web-{C86D7D43-DBEF-3752-3C1C-44D9BDFB96E2}" dt="2024-09-05T15:22:42.563" v="311" actId="14100"/>
          <ac:grpSpMkLst>
            <pc:docMk/>
            <pc:sldMk cId="0" sldId="265"/>
            <ac:grpSpMk id="36" creationId="{122381A6-760B-3B3F-2465-4ED203DD3158}"/>
          </ac:grpSpMkLst>
        </pc:grpChg>
      </pc:sldChg>
      <pc:sldChg chg="modSp">
        <pc:chgData name="Henke, Virginia" userId="S::vhenke@ed.sc.gov::d403cbe3-8928-4688-9df4-a8a481b25ff0" providerId="AD" clId="Web-{C86D7D43-DBEF-3752-3C1C-44D9BDFB96E2}" dt="2024-09-05T15:28:10.526" v="438" actId="20577"/>
        <pc:sldMkLst>
          <pc:docMk/>
          <pc:sldMk cId="3246927330" sldId="320"/>
        </pc:sldMkLst>
        <pc:spChg chg="mod">
          <ac:chgData name="Henke, Virginia" userId="S::vhenke@ed.sc.gov::d403cbe3-8928-4688-9df4-a8a481b25ff0" providerId="AD" clId="Web-{C86D7D43-DBEF-3752-3C1C-44D9BDFB96E2}" dt="2024-09-05T14:06:02.357" v="76" actId="20577"/>
          <ac:spMkLst>
            <pc:docMk/>
            <pc:sldMk cId="3246927330" sldId="320"/>
            <ac:spMk id="2" creationId="{95665439-66AF-4A54-1D6D-D7D82AB2D70F}"/>
          </ac:spMkLst>
        </pc:spChg>
        <pc:spChg chg="mod">
          <ac:chgData name="Henke, Virginia" userId="S::vhenke@ed.sc.gov::d403cbe3-8928-4688-9df4-a8a481b25ff0" providerId="AD" clId="Web-{C86D7D43-DBEF-3752-3C1C-44D9BDFB96E2}" dt="2024-09-05T15:28:10.526" v="438" actId="20577"/>
          <ac:spMkLst>
            <pc:docMk/>
            <pc:sldMk cId="3246927330" sldId="320"/>
            <ac:spMk id="5" creationId="{E35C5B94-6F65-CAE8-D4B2-E44CACF9DCB0}"/>
          </ac:spMkLst>
        </pc:spChg>
        <pc:picChg chg="mod">
          <ac:chgData name="Henke, Virginia" userId="S::vhenke@ed.sc.gov::d403cbe3-8928-4688-9df4-a8a481b25ff0" providerId="AD" clId="Web-{C86D7D43-DBEF-3752-3C1C-44D9BDFB96E2}" dt="2024-09-05T14:04:50.355" v="30" actId="1076"/>
          <ac:picMkLst>
            <pc:docMk/>
            <pc:sldMk cId="3246927330" sldId="320"/>
            <ac:picMk id="4" creationId="{C0968207-B882-FF8B-EC05-6AAA8DCA41A6}"/>
          </ac:picMkLst>
        </pc:picChg>
      </pc:sldChg>
      <pc:sldChg chg="addSp delSp modSp">
        <pc:chgData name="Henke, Virginia" userId="S::vhenke@ed.sc.gov::d403cbe3-8928-4688-9df4-a8a481b25ff0" providerId="AD" clId="Web-{C86D7D43-DBEF-3752-3C1C-44D9BDFB96E2}" dt="2024-09-05T15:29:50.013" v="489" actId="14100"/>
        <pc:sldMkLst>
          <pc:docMk/>
          <pc:sldMk cId="1256849391" sldId="4771"/>
        </pc:sldMkLst>
        <pc:spChg chg="mod">
          <ac:chgData name="Henke, Virginia" userId="S::vhenke@ed.sc.gov::d403cbe3-8928-4688-9df4-a8a481b25ff0" providerId="AD" clId="Web-{C86D7D43-DBEF-3752-3C1C-44D9BDFB96E2}" dt="2024-09-05T15:29:37.232" v="486" actId="1076"/>
          <ac:spMkLst>
            <pc:docMk/>
            <pc:sldMk cId="1256849391" sldId="4771"/>
            <ac:spMk id="2" creationId="{95665439-66AF-4A54-1D6D-D7D82AB2D70F}"/>
          </ac:spMkLst>
        </pc:spChg>
        <pc:spChg chg="del mod">
          <ac:chgData name="Henke, Virginia" userId="S::vhenke@ed.sc.gov::d403cbe3-8928-4688-9df4-a8a481b25ff0" providerId="AD" clId="Web-{C86D7D43-DBEF-3752-3C1C-44D9BDFB96E2}" dt="2024-09-05T14:04:01.745" v="25"/>
          <ac:spMkLst>
            <pc:docMk/>
            <pc:sldMk cId="1256849391" sldId="4771"/>
            <ac:spMk id="4" creationId="{15C41B89-C787-C043-D9BE-B2F9284F8079}"/>
          </ac:spMkLst>
        </pc:spChg>
        <pc:spChg chg="mod">
          <ac:chgData name="Henke, Virginia" userId="S::vhenke@ed.sc.gov::d403cbe3-8928-4688-9df4-a8a481b25ff0" providerId="AD" clId="Web-{C86D7D43-DBEF-3752-3C1C-44D9BDFB96E2}" dt="2024-09-05T15:28:39.246" v="463" actId="20577"/>
          <ac:spMkLst>
            <pc:docMk/>
            <pc:sldMk cId="1256849391" sldId="4771"/>
            <ac:spMk id="5" creationId="{E35C5B94-6F65-CAE8-D4B2-E44CACF9DCB0}"/>
          </ac:spMkLst>
        </pc:spChg>
        <pc:spChg chg="add mod">
          <ac:chgData name="Henke, Virginia" userId="S::vhenke@ed.sc.gov::d403cbe3-8928-4688-9df4-a8a481b25ff0" providerId="AD" clId="Web-{C86D7D43-DBEF-3752-3C1C-44D9BDFB96E2}" dt="2024-09-05T15:29:50.013" v="489" actId="14100"/>
          <ac:spMkLst>
            <pc:docMk/>
            <pc:sldMk cId="1256849391" sldId="4771"/>
            <ac:spMk id="8" creationId="{50B61266-7477-FAE5-3FDC-82830FF68AF5}"/>
          </ac:spMkLst>
        </pc:spChg>
      </pc:sldChg>
      <pc:sldChg chg="addSp delSp modSp">
        <pc:chgData name="Henke, Virginia" userId="S::vhenke@ed.sc.gov::d403cbe3-8928-4688-9df4-a8a481b25ff0" providerId="AD" clId="Web-{C86D7D43-DBEF-3752-3C1C-44D9BDFB96E2}" dt="2024-09-05T15:31:07.828" v="499" actId="1076"/>
        <pc:sldMkLst>
          <pc:docMk/>
          <pc:sldMk cId="3401336140" sldId="4773"/>
        </pc:sldMkLst>
        <pc:spChg chg="del mod">
          <ac:chgData name="Henke, Virginia" userId="S::vhenke@ed.sc.gov::d403cbe3-8928-4688-9df4-a8a481b25ff0" providerId="AD" clId="Web-{C86D7D43-DBEF-3752-3C1C-44D9BDFB96E2}" dt="2024-09-05T13:54:12.402" v="7"/>
          <ac:spMkLst>
            <pc:docMk/>
            <pc:sldMk cId="3401336140" sldId="4773"/>
            <ac:spMk id="3" creationId="{00000000-0000-0000-0000-000000000000}"/>
          </ac:spMkLst>
        </pc:spChg>
        <pc:spChg chg="mod">
          <ac:chgData name="Henke, Virginia" userId="S::vhenke@ed.sc.gov::d403cbe3-8928-4688-9df4-a8a481b25ff0" providerId="AD" clId="Web-{C86D7D43-DBEF-3752-3C1C-44D9BDFB96E2}" dt="2024-09-05T15:31:07.828" v="499" actId="1076"/>
          <ac:spMkLst>
            <pc:docMk/>
            <pc:sldMk cId="3401336140" sldId="4773"/>
            <ac:spMk id="5" creationId="{E35C5B94-6F65-CAE8-D4B2-E44CACF9DCB0}"/>
          </ac:spMkLst>
        </pc:spChg>
        <pc:spChg chg="add mod ord">
          <ac:chgData name="Henke, Virginia" userId="S::vhenke@ed.sc.gov::d403cbe3-8928-4688-9df4-a8a481b25ff0" providerId="AD" clId="Web-{C86D7D43-DBEF-3752-3C1C-44D9BDFB96E2}" dt="2024-09-05T15:14:31.253" v="252" actId="1076"/>
          <ac:spMkLst>
            <pc:docMk/>
            <pc:sldMk cId="3401336140" sldId="4773"/>
            <ac:spMk id="7" creationId="{2F7C3A7E-0C55-DC03-536C-D0B0F0A1621D}"/>
          </ac:spMkLst>
        </pc:spChg>
        <pc:spChg chg="mod">
          <ac:chgData name="Henke, Virginia" userId="S::vhenke@ed.sc.gov::d403cbe3-8928-4688-9df4-a8a481b25ff0" providerId="AD" clId="Web-{C86D7D43-DBEF-3752-3C1C-44D9BDFB96E2}" dt="2024-09-05T15:07:34.631" v="246"/>
          <ac:spMkLst>
            <pc:docMk/>
            <pc:sldMk cId="3401336140" sldId="4773"/>
            <ac:spMk id="10" creationId="{DCEFCC2A-7E59-958C-3028-2D2BB0F8863D}"/>
          </ac:spMkLst>
        </pc:spChg>
        <pc:spChg chg="mod">
          <ac:chgData name="Henke, Virginia" userId="S::vhenke@ed.sc.gov::d403cbe3-8928-4688-9df4-a8a481b25ff0" providerId="AD" clId="Web-{C86D7D43-DBEF-3752-3C1C-44D9BDFB96E2}" dt="2024-09-05T15:07:40.913" v="247"/>
          <ac:spMkLst>
            <pc:docMk/>
            <pc:sldMk cId="3401336140" sldId="4773"/>
            <ac:spMk id="11" creationId="{1417C721-394E-063D-F943-B15C2DD97AD4}"/>
          </ac:spMkLst>
        </pc:spChg>
        <pc:spChg chg="mod">
          <ac:chgData name="Henke, Virginia" userId="S::vhenke@ed.sc.gov::d403cbe3-8928-4688-9df4-a8a481b25ff0" providerId="AD" clId="Web-{C86D7D43-DBEF-3752-3C1C-44D9BDFB96E2}" dt="2024-09-05T15:07:47.866" v="248"/>
          <ac:spMkLst>
            <pc:docMk/>
            <pc:sldMk cId="3401336140" sldId="4773"/>
            <ac:spMk id="12" creationId="{B2AB8709-2D62-7111-DF3F-E8D4EF891D9A}"/>
          </ac:spMkLst>
        </pc:spChg>
        <pc:picChg chg="add del mod ord modCrop">
          <ac:chgData name="Henke, Virginia" userId="S::vhenke@ed.sc.gov::d403cbe3-8928-4688-9df4-a8a481b25ff0" providerId="AD" clId="Web-{C86D7D43-DBEF-3752-3C1C-44D9BDFB96E2}" dt="2024-09-05T15:06:25.864" v="238"/>
          <ac:picMkLst>
            <pc:docMk/>
            <pc:sldMk cId="3401336140" sldId="4773"/>
            <ac:picMk id="2" creationId="{09A1D836-1F84-7E2C-F94B-8AE32C8D0DFC}"/>
          </ac:picMkLst>
        </pc:picChg>
        <pc:picChg chg="add mod ord">
          <ac:chgData name="Henke, Virginia" userId="S::vhenke@ed.sc.gov::d403cbe3-8928-4688-9df4-a8a481b25ff0" providerId="AD" clId="Web-{C86D7D43-DBEF-3752-3C1C-44D9BDFB96E2}" dt="2024-09-05T15:15:17.020" v="253"/>
          <ac:picMkLst>
            <pc:docMk/>
            <pc:sldMk cId="3401336140" sldId="4773"/>
            <ac:picMk id="3" creationId="{52775E64-B52C-3609-A71C-A80ED833928D}"/>
          </ac:picMkLst>
        </pc:picChg>
        <pc:picChg chg="del mod ord">
          <ac:chgData name="Henke, Virginia" userId="S::vhenke@ed.sc.gov::d403cbe3-8928-4688-9df4-a8a481b25ff0" providerId="AD" clId="Web-{C86D7D43-DBEF-3752-3C1C-44D9BDFB96E2}" dt="2024-09-05T15:03:58.500" v="227"/>
          <ac:picMkLst>
            <pc:docMk/>
            <pc:sldMk cId="3401336140" sldId="4773"/>
            <ac:picMk id="9" creationId="{4C766739-95D3-C6E9-80AD-642897381F0D}"/>
          </ac:picMkLst>
        </pc:picChg>
      </pc:sldChg>
      <pc:sldChg chg="modSp">
        <pc:chgData name="Henke, Virginia" userId="S::vhenke@ed.sc.gov::d403cbe3-8928-4688-9df4-a8a481b25ff0" providerId="AD" clId="Web-{C86D7D43-DBEF-3752-3C1C-44D9BDFB96E2}" dt="2024-09-05T14:13:47.463" v="223" actId="1076"/>
        <pc:sldMkLst>
          <pc:docMk/>
          <pc:sldMk cId="3777268628" sldId="4774"/>
        </pc:sldMkLst>
        <pc:spChg chg="mod">
          <ac:chgData name="Henke, Virginia" userId="S::vhenke@ed.sc.gov::d403cbe3-8928-4688-9df4-a8a481b25ff0" providerId="AD" clId="Web-{C86D7D43-DBEF-3752-3C1C-44D9BDFB96E2}" dt="2024-09-05T14:13:47.463" v="223" actId="1076"/>
          <ac:spMkLst>
            <pc:docMk/>
            <pc:sldMk cId="3777268628" sldId="4774"/>
            <ac:spMk id="2" creationId="{95665439-66AF-4A54-1D6D-D7D82AB2D70F}"/>
          </ac:spMkLst>
        </pc:spChg>
        <pc:spChg chg="mod">
          <ac:chgData name="Henke, Virginia" userId="S::vhenke@ed.sc.gov::d403cbe3-8928-4688-9df4-a8a481b25ff0" providerId="AD" clId="Web-{C86D7D43-DBEF-3752-3C1C-44D9BDFB96E2}" dt="2024-09-05T13:54:46.340" v="8" actId="1076"/>
          <ac:spMkLst>
            <pc:docMk/>
            <pc:sldMk cId="3777268628" sldId="4774"/>
            <ac:spMk id="5" creationId="{E35C5B94-6F65-CAE8-D4B2-E44CACF9DCB0}"/>
          </ac:spMkLst>
        </pc:spChg>
      </pc:sldChg>
      <pc:sldChg chg="modSp">
        <pc:chgData name="Henke, Virginia" userId="S::vhenke@ed.sc.gov::d403cbe3-8928-4688-9df4-a8a481b25ff0" providerId="AD" clId="Web-{C86D7D43-DBEF-3752-3C1C-44D9BDFB96E2}" dt="2024-09-05T15:30:11.904" v="491" actId="1076"/>
        <pc:sldMkLst>
          <pc:docMk/>
          <pc:sldMk cId="2059089835" sldId="4776"/>
        </pc:sldMkLst>
        <pc:spChg chg="mod">
          <ac:chgData name="Henke, Virginia" userId="S::vhenke@ed.sc.gov::d403cbe3-8928-4688-9df4-a8a481b25ff0" providerId="AD" clId="Web-{C86D7D43-DBEF-3752-3C1C-44D9BDFB96E2}" dt="2024-09-05T15:17:27.805" v="259" actId="20577"/>
          <ac:spMkLst>
            <pc:docMk/>
            <pc:sldMk cId="2059089835" sldId="4776"/>
            <ac:spMk id="2" creationId="{95665439-66AF-4A54-1D6D-D7D82AB2D70F}"/>
          </ac:spMkLst>
        </pc:spChg>
        <pc:spChg chg="mod">
          <ac:chgData name="Henke, Virginia" userId="S::vhenke@ed.sc.gov::d403cbe3-8928-4688-9df4-a8a481b25ff0" providerId="AD" clId="Web-{C86D7D43-DBEF-3752-3C1C-44D9BDFB96E2}" dt="2024-09-05T15:30:11.904" v="491" actId="1076"/>
          <ac:spMkLst>
            <pc:docMk/>
            <pc:sldMk cId="2059089835" sldId="4776"/>
            <ac:spMk id="5" creationId="{E35C5B94-6F65-CAE8-D4B2-E44CACF9DCB0}"/>
          </ac:spMkLst>
        </pc:spChg>
      </pc:sldChg>
      <pc:sldChg chg="modSp add replId">
        <pc:chgData name="Henke, Virginia" userId="S::vhenke@ed.sc.gov::d403cbe3-8928-4688-9df4-a8a481b25ff0" providerId="AD" clId="Web-{C86D7D43-DBEF-3752-3C1C-44D9BDFB96E2}" dt="2024-09-05T15:32:03.267" v="505" actId="20577"/>
        <pc:sldMkLst>
          <pc:docMk/>
          <pc:sldMk cId="1750503542" sldId="4777"/>
        </pc:sldMkLst>
        <pc:spChg chg="mod">
          <ac:chgData name="Henke, Virginia" userId="S::vhenke@ed.sc.gov::d403cbe3-8928-4688-9df4-a8a481b25ff0" providerId="AD" clId="Web-{C86D7D43-DBEF-3752-3C1C-44D9BDFB96E2}" dt="2024-09-05T15:32:03.267" v="505" actId="20577"/>
          <ac:spMkLst>
            <pc:docMk/>
            <pc:sldMk cId="1750503542" sldId="4777"/>
            <ac:spMk id="46" creationId="{A92B153A-D3DC-5F53-96ED-8837A26FC83A}"/>
          </ac:spMkLst>
        </pc:spChg>
      </pc:sldChg>
      <pc:sldChg chg="addSp delSp modSp add">
        <pc:chgData name="Henke, Virginia" userId="S::vhenke@ed.sc.gov::d403cbe3-8928-4688-9df4-a8a481b25ff0" providerId="AD" clId="Web-{C86D7D43-DBEF-3752-3C1C-44D9BDFB96E2}" dt="2024-09-05T15:33:17.988" v="527" actId="14100"/>
        <pc:sldMkLst>
          <pc:docMk/>
          <pc:sldMk cId="947586925" sldId="4778"/>
        </pc:sldMkLst>
        <pc:spChg chg="del mod">
          <ac:chgData name="Henke, Virginia" userId="S::vhenke@ed.sc.gov::d403cbe3-8928-4688-9df4-a8a481b25ff0" providerId="AD" clId="Web-{C86D7D43-DBEF-3752-3C1C-44D9BDFB96E2}" dt="2024-09-05T15:32:31.612" v="512"/>
          <ac:spMkLst>
            <pc:docMk/>
            <pc:sldMk cId="947586925" sldId="4778"/>
            <ac:spMk id="2" creationId="{95665439-66AF-4A54-1D6D-D7D82AB2D70F}"/>
          </ac:spMkLst>
        </pc:spChg>
        <pc:spChg chg="add del">
          <ac:chgData name="Henke, Virginia" userId="S::vhenke@ed.sc.gov::d403cbe3-8928-4688-9df4-a8a481b25ff0" providerId="AD" clId="Web-{C86D7D43-DBEF-3752-3C1C-44D9BDFB96E2}" dt="2024-09-05T15:33:03.737" v="516"/>
          <ac:spMkLst>
            <pc:docMk/>
            <pc:sldMk cId="947586925" sldId="4778"/>
            <ac:spMk id="4" creationId="{CF1AFF44-083B-3DD5-7E0B-C3D3AEBB8AB8}"/>
          </ac:spMkLst>
        </pc:spChg>
        <pc:spChg chg="mod">
          <ac:chgData name="Henke, Virginia" userId="S::vhenke@ed.sc.gov::d403cbe3-8928-4688-9df4-a8a481b25ff0" providerId="AD" clId="Web-{C86D7D43-DBEF-3752-3C1C-44D9BDFB96E2}" dt="2024-09-05T15:32:25.705" v="508" actId="20577"/>
          <ac:spMkLst>
            <pc:docMk/>
            <pc:sldMk cId="947586925" sldId="4778"/>
            <ac:spMk id="5" creationId="{E35C5B94-6F65-CAE8-D4B2-E44CACF9DCB0}"/>
          </ac:spMkLst>
        </pc:spChg>
        <pc:spChg chg="add mod">
          <ac:chgData name="Henke, Virginia" userId="S::vhenke@ed.sc.gov::d403cbe3-8928-4688-9df4-a8a481b25ff0" providerId="AD" clId="Web-{C86D7D43-DBEF-3752-3C1C-44D9BDFB96E2}" dt="2024-09-05T15:33:17.988" v="527" actId="14100"/>
          <ac:spMkLst>
            <pc:docMk/>
            <pc:sldMk cId="947586925" sldId="4778"/>
            <ac:spMk id="8" creationId="{ADA21D3A-73A7-F926-F017-27B77AD48F30}"/>
          </ac:spMkLst>
        </pc:spChg>
      </pc:sldChg>
      <pc:sldChg chg="new del">
        <pc:chgData name="Henke, Virginia" userId="S::vhenke@ed.sc.gov::d403cbe3-8928-4688-9df4-a8a481b25ff0" providerId="AD" clId="Web-{C86D7D43-DBEF-3752-3C1C-44D9BDFB96E2}" dt="2024-09-05T15:32:52.190" v="514"/>
        <pc:sldMkLst>
          <pc:docMk/>
          <pc:sldMk cId="2156217179" sldId="4779"/>
        </pc:sldMkLst>
      </pc:sldChg>
    </pc:docChg>
  </pc:docChgLst>
  <pc:docChgLst>
    <pc:chgData name="Cohoon, Ashley S" userId="S::ascohoon@ed.sc.gov::e70e618d-ef7a-47e1-a2a8-d30dfabe7152" providerId="AD" clId="Web-{D29AA227-78DD-F67F-9AEC-AD6299707EC0}"/>
    <pc:docChg chg="modSld">
      <pc:chgData name="Cohoon, Ashley S" userId="S::ascohoon@ed.sc.gov::e70e618d-ef7a-47e1-a2a8-d30dfabe7152" providerId="AD" clId="Web-{D29AA227-78DD-F67F-9AEC-AD6299707EC0}" dt="2024-09-06T13:45:28.059" v="5" actId="14100"/>
      <pc:docMkLst>
        <pc:docMk/>
      </pc:docMkLst>
      <pc:sldChg chg="modSp">
        <pc:chgData name="Cohoon, Ashley S" userId="S::ascohoon@ed.sc.gov::e70e618d-ef7a-47e1-a2a8-d30dfabe7152" providerId="AD" clId="Web-{D29AA227-78DD-F67F-9AEC-AD6299707EC0}" dt="2024-09-06T13:45:15.183" v="3" actId="20577"/>
        <pc:sldMkLst>
          <pc:docMk/>
          <pc:sldMk cId="3246927330" sldId="320"/>
        </pc:sldMkLst>
        <pc:spChg chg="mod">
          <ac:chgData name="Cohoon, Ashley S" userId="S::ascohoon@ed.sc.gov::e70e618d-ef7a-47e1-a2a8-d30dfabe7152" providerId="AD" clId="Web-{D29AA227-78DD-F67F-9AEC-AD6299707EC0}" dt="2024-09-06T13:45:15.183" v="3" actId="20577"/>
          <ac:spMkLst>
            <pc:docMk/>
            <pc:sldMk cId="3246927330" sldId="320"/>
            <ac:spMk id="5" creationId="{E35C5B94-6F65-CAE8-D4B2-E44CACF9DCB0}"/>
          </ac:spMkLst>
        </pc:spChg>
      </pc:sldChg>
      <pc:sldChg chg="modSp">
        <pc:chgData name="Cohoon, Ashley S" userId="S::ascohoon@ed.sc.gov::e70e618d-ef7a-47e1-a2a8-d30dfabe7152" providerId="AD" clId="Web-{D29AA227-78DD-F67F-9AEC-AD6299707EC0}" dt="2024-09-06T13:45:08.949" v="1" actId="20577"/>
        <pc:sldMkLst>
          <pc:docMk/>
          <pc:sldMk cId="1256849391" sldId="4771"/>
        </pc:sldMkLst>
        <pc:spChg chg="mod">
          <ac:chgData name="Cohoon, Ashley S" userId="S::ascohoon@ed.sc.gov::e70e618d-ef7a-47e1-a2a8-d30dfabe7152" providerId="AD" clId="Web-{D29AA227-78DD-F67F-9AEC-AD6299707EC0}" dt="2024-09-06T13:45:08.949" v="1" actId="20577"/>
          <ac:spMkLst>
            <pc:docMk/>
            <pc:sldMk cId="1256849391" sldId="4771"/>
            <ac:spMk id="5" creationId="{E35C5B94-6F65-CAE8-D4B2-E44CACF9DCB0}"/>
          </ac:spMkLst>
        </pc:spChg>
      </pc:sldChg>
      <pc:sldChg chg="modSp">
        <pc:chgData name="Cohoon, Ashley S" userId="S::ascohoon@ed.sc.gov::e70e618d-ef7a-47e1-a2a8-d30dfabe7152" providerId="AD" clId="Web-{D29AA227-78DD-F67F-9AEC-AD6299707EC0}" dt="2024-09-06T13:45:28.059" v="5" actId="14100"/>
        <pc:sldMkLst>
          <pc:docMk/>
          <pc:sldMk cId="2059089835" sldId="4776"/>
        </pc:sldMkLst>
        <pc:spChg chg="mod">
          <ac:chgData name="Cohoon, Ashley S" userId="S::ascohoon@ed.sc.gov::e70e618d-ef7a-47e1-a2a8-d30dfabe7152" providerId="AD" clId="Web-{D29AA227-78DD-F67F-9AEC-AD6299707EC0}" dt="2024-09-06T13:45:28.059" v="5" actId="14100"/>
          <ac:spMkLst>
            <pc:docMk/>
            <pc:sldMk cId="2059089835" sldId="4776"/>
            <ac:spMk id="2" creationId="{95665439-66AF-4A54-1D6D-D7D82AB2D70F}"/>
          </ac:spMkLst>
        </pc:spChg>
        <pc:spChg chg="mod">
          <ac:chgData name="Cohoon, Ashley S" userId="S::ascohoon@ed.sc.gov::e70e618d-ef7a-47e1-a2a8-d30dfabe7152" providerId="AD" clId="Web-{D29AA227-78DD-F67F-9AEC-AD6299707EC0}" dt="2024-09-06T13:45:20.699" v="4" actId="14100"/>
          <ac:spMkLst>
            <pc:docMk/>
            <pc:sldMk cId="2059089835" sldId="4776"/>
            <ac:spMk id="5" creationId="{E35C5B94-6F65-CAE8-D4B2-E44CACF9DCB0}"/>
          </ac:spMkLst>
        </pc:spChg>
      </pc:sldChg>
    </pc:docChg>
  </pc:docChgLst>
  <pc:docChgLst>
    <pc:chgData name="Henke, Virginia" userId="S::vhenke@ed.sc.gov::d403cbe3-8928-4688-9df4-a8a481b25ff0" providerId="AD" clId="Web-{A88D0037-4B7C-BC10-8392-DF26359B40C1}"/>
    <pc:docChg chg="addSld delSld modSld sldOrd">
      <pc:chgData name="Henke, Virginia" userId="S::vhenke@ed.sc.gov::d403cbe3-8928-4688-9df4-a8a481b25ff0" providerId="AD" clId="Web-{A88D0037-4B7C-BC10-8392-DF26359B40C1}" dt="2024-08-19T14:33:34.507" v="2307"/>
      <pc:docMkLst>
        <pc:docMk/>
      </pc:docMkLst>
      <pc:sldChg chg="addSp delSp modSp modNotes">
        <pc:chgData name="Henke, Virginia" userId="S::vhenke@ed.sc.gov::d403cbe3-8928-4688-9df4-a8a481b25ff0" providerId="AD" clId="Web-{A88D0037-4B7C-BC10-8392-DF26359B40C1}" dt="2024-08-19T14:31:29.392" v="2281"/>
        <pc:sldMkLst>
          <pc:docMk/>
          <pc:sldMk cId="0" sldId="257"/>
        </pc:sldMkLst>
        <pc:spChg chg="add mod">
          <ac:chgData name="Henke, Virginia" userId="S::vhenke@ed.sc.gov::d403cbe3-8928-4688-9df4-a8a481b25ff0" providerId="AD" clId="Web-{A88D0037-4B7C-BC10-8392-DF26359B40C1}" dt="2024-08-19T13:58:58.252" v="1434" actId="1076"/>
          <ac:spMkLst>
            <pc:docMk/>
            <pc:sldMk cId="0" sldId="257"/>
            <ac:spMk id="4" creationId="{70787342-6D37-1A43-7D2E-50CC226FBF32}"/>
          </ac:spMkLst>
        </pc:spChg>
        <pc:spChg chg="mod ord">
          <ac:chgData name="Henke, Virginia" userId="S::vhenke@ed.sc.gov::d403cbe3-8928-4688-9df4-a8a481b25ff0" providerId="AD" clId="Web-{A88D0037-4B7C-BC10-8392-DF26359B40C1}" dt="2024-08-19T14:31:25.158" v="2278"/>
          <ac:spMkLst>
            <pc:docMk/>
            <pc:sldMk cId="0" sldId="257"/>
            <ac:spMk id="9" creationId="{9CB50828-F853-EE56-5FBD-4A56EAD333B0}"/>
          </ac:spMkLst>
        </pc:spChg>
        <pc:spChg chg="del mod">
          <ac:chgData name="Henke, Virginia" userId="S::vhenke@ed.sc.gov::d403cbe3-8928-4688-9df4-a8a481b25ff0" providerId="AD" clId="Web-{A88D0037-4B7C-BC10-8392-DF26359B40C1}" dt="2024-08-19T12:50:17.090" v="3"/>
          <ac:spMkLst>
            <pc:docMk/>
            <pc:sldMk cId="0" sldId="257"/>
            <ac:spMk id="10" creationId="{639FED37-E4A6-5334-80B9-CCCFB616B81F}"/>
          </ac:spMkLst>
        </pc:spChg>
        <pc:spChg chg="mod ord">
          <ac:chgData name="Henke, Virginia" userId="S::vhenke@ed.sc.gov::d403cbe3-8928-4688-9df4-a8a481b25ff0" providerId="AD" clId="Web-{A88D0037-4B7C-BC10-8392-DF26359B40C1}" dt="2024-08-19T14:31:29.392" v="2281"/>
          <ac:spMkLst>
            <pc:docMk/>
            <pc:sldMk cId="0" sldId="257"/>
            <ac:spMk id="12" creationId="{E5A2C9A6-FA7C-FE1C-88FF-CF927DF21E4A}"/>
          </ac:spMkLst>
        </pc:spChg>
        <pc:spChg chg="del mod">
          <ac:chgData name="Henke, Virginia" userId="S::vhenke@ed.sc.gov::d403cbe3-8928-4688-9df4-a8a481b25ff0" providerId="AD" clId="Web-{A88D0037-4B7C-BC10-8392-DF26359B40C1}" dt="2024-08-19T12:52:17.798" v="28"/>
          <ac:spMkLst>
            <pc:docMk/>
            <pc:sldMk cId="0" sldId="257"/>
            <ac:spMk id="13" creationId="{851EEA88-AA7F-4253-39B9-382F253096A0}"/>
          </ac:spMkLst>
        </pc:spChg>
      </pc:sldChg>
      <pc:sldChg chg="modSp modNotes">
        <pc:chgData name="Henke, Virginia" userId="S::vhenke@ed.sc.gov::d403cbe3-8928-4688-9df4-a8a481b25ff0" providerId="AD" clId="Web-{A88D0037-4B7C-BC10-8392-DF26359B40C1}" dt="2024-08-19T14:26:22.143" v="2235"/>
        <pc:sldMkLst>
          <pc:docMk/>
          <pc:sldMk cId="0" sldId="265"/>
        </pc:sldMkLst>
        <pc:spChg chg="mod">
          <ac:chgData name="Henke, Virginia" userId="S::vhenke@ed.sc.gov::d403cbe3-8928-4688-9df4-a8a481b25ff0" providerId="AD" clId="Web-{A88D0037-4B7C-BC10-8392-DF26359B40C1}" dt="2024-08-19T14:00:32.647" v="1488" actId="1076"/>
          <ac:spMkLst>
            <pc:docMk/>
            <pc:sldMk cId="0" sldId="265"/>
            <ac:spMk id="32" creationId="{0265F6BE-078D-A3EE-E90B-1CBECDFD423E}"/>
          </ac:spMkLst>
        </pc:spChg>
        <pc:grpChg chg="mod">
          <ac:chgData name="Henke, Virginia" userId="S::vhenke@ed.sc.gov::d403cbe3-8928-4688-9df4-a8a481b25ff0" providerId="AD" clId="Web-{A88D0037-4B7C-BC10-8392-DF26359B40C1}" dt="2024-08-19T14:00:35.413" v="1489" actId="1076"/>
          <ac:grpSpMkLst>
            <pc:docMk/>
            <pc:sldMk cId="0" sldId="265"/>
            <ac:grpSpMk id="33" creationId="{6E1F3613-C796-05D8-529C-2E9CF03D0F8E}"/>
          </ac:grpSpMkLst>
        </pc:grpChg>
      </pc:sldChg>
      <pc:sldChg chg="modSp">
        <pc:chgData name="Henke, Virginia" userId="S::vhenke@ed.sc.gov::d403cbe3-8928-4688-9df4-a8a481b25ff0" providerId="AD" clId="Web-{A88D0037-4B7C-BC10-8392-DF26359B40C1}" dt="2024-08-19T14:28:08.554" v="2261" actId="20577"/>
        <pc:sldMkLst>
          <pc:docMk/>
          <pc:sldMk cId="691380120" sldId="294"/>
        </pc:sldMkLst>
        <pc:spChg chg="mod">
          <ac:chgData name="Henke, Virginia" userId="S::vhenke@ed.sc.gov::d403cbe3-8928-4688-9df4-a8a481b25ff0" providerId="AD" clId="Web-{A88D0037-4B7C-BC10-8392-DF26359B40C1}" dt="2024-08-19T14:28:08.554" v="2261" actId="20577"/>
          <ac:spMkLst>
            <pc:docMk/>
            <pc:sldMk cId="691380120" sldId="294"/>
            <ac:spMk id="46" creationId="{A92B153A-D3DC-5F53-96ED-8837A26FC83A}"/>
          </ac:spMkLst>
        </pc:spChg>
      </pc:sldChg>
      <pc:sldChg chg="modSp">
        <pc:chgData name="Henke, Virginia" userId="S::vhenke@ed.sc.gov::d403cbe3-8928-4688-9df4-a8a481b25ff0" providerId="AD" clId="Web-{A88D0037-4B7C-BC10-8392-DF26359B40C1}" dt="2024-08-19T14:28:15.445" v="2264" actId="20577"/>
        <pc:sldMkLst>
          <pc:docMk/>
          <pc:sldMk cId="2779628737" sldId="297"/>
        </pc:sldMkLst>
        <pc:spChg chg="mod">
          <ac:chgData name="Henke, Virginia" userId="S::vhenke@ed.sc.gov::d403cbe3-8928-4688-9df4-a8a481b25ff0" providerId="AD" clId="Web-{A88D0037-4B7C-BC10-8392-DF26359B40C1}" dt="2024-08-19T14:28:15.445" v="2264" actId="20577"/>
          <ac:spMkLst>
            <pc:docMk/>
            <pc:sldMk cId="2779628737" sldId="297"/>
            <ac:spMk id="8" creationId="{5FA821E0-221D-5F74-6832-28668B0E924C}"/>
          </ac:spMkLst>
        </pc:spChg>
        <pc:grpChg chg="mod">
          <ac:chgData name="Henke, Virginia" userId="S::vhenke@ed.sc.gov::d403cbe3-8928-4688-9df4-a8a481b25ff0" providerId="AD" clId="Web-{A88D0037-4B7C-BC10-8392-DF26359B40C1}" dt="2024-08-19T13:00:16.415" v="99" actId="14100"/>
          <ac:grpSpMkLst>
            <pc:docMk/>
            <pc:sldMk cId="2779628737" sldId="297"/>
            <ac:grpSpMk id="26" creationId="{961DF455-30B2-AE95-7ACA-093C26A78D5F}"/>
          </ac:grpSpMkLst>
        </pc:grpChg>
      </pc:sldChg>
      <pc:sldChg chg="del">
        <pc:chgData name="Henke, Virginia" userId="S::vhenke@ed.sc.gov::d403cbe3-8928-4688-9df4-a8a481b25ff0" providerId="AD" clId="Web-{A88D0037-4B7C-BC10-8392-DF26359B40C1}" dt="2024-08-19T13:07:55.014" v="226"/>
        <pc:sldMkLst>
          <pc:docMk/>
          <pc:sldMk cId="2427867784" sldId="302"/>
        </pc:sldMkLst>
      </pc:sldChg>
      <pc:sldChg chg="del">
        <pc:chgData name="Henke, Virginia" userId="S::vhenke@ed.sc.gov::d403cbe3-8928-4688-9df4-a8a481b25ff0" providerId="AD" clId="Web-{A88D0037-4B7C-BC10-8392-DF26359B40C1}" dt="2024-08-19T13:07:57.999" v="227"/>
        <pc:sldMkLst>
          <pc:docMk/>
          <pc:sldMk cId="3138630266" sldId="303"/>
        </pc:sldMkLst>
      </pc:sldChg>
      <pc:sldChg chg="del">
        <pc:chgData name="Henke, Virginia" userId="S::vhenke@ed.sc.gov::d403cbe3-8928-4688-9df4-a8a481b25ff0" providerId="AD" clId="Web-{A88D0037-4B7C-BC10-8392-DF26359B40C1}" dt="2024-08-19T13:08:00.108" v="228"/>
        <pc:sldMkLst>
          <pc:docMk/>
          <pc:sldMk cId="3014695652" sldId="304"/>
        </pc:sldMkLst>
      </pc:sldChg>
      <pc:sldChg chg="del">
        <pc:chgData name="Henke, Virginia" userId="S::vhenke@ed.sc.gov::d403cbe3-8928-4688-9df4-a8a481b25ff0" providerId="AD" clId="Web-{A88D0037-4B7C-BC10-8392-DF26359B40C1}" dt="2024-08-19T13:08:02.936" v="229"/>
        <pc:sldMkLst>
          <pc:docMk/>
          <pc:sldMk cId="1848890108" sldId="305"/>
        </pc:sldMkLst>
      </pc:sldChg>
      <pc:sldChg chg="del">
        <pc:chgData name="Henke, Virginia" userId="S::vhenke@ed.sc.gov::d403cbe3-8928-4688-9df4-a8a481b25ff0" providerId="AD" clId="Web-{A88D0037-4B7C-BC10-8392-DF26359B40C1}" dt="2024-08-19T13:33:47.478" v="850"/>
        <pc:sldMkLst>
          <pc:docMk/>
          <pc:sldMk cId="2206194272" sldId="307"/>
        </pc:sldMkLst>
      </pc:sldChg>
      <pc:sldChg chg="del">
        <pc:chgData name="Henke, Virginia" userId="S::vhenke@ed.sc.gov::d403cbe3-8928-4688-9df4-a8a481b25ff0" providerId="AD" clId="Web-{A88D0037-4B7C-BC10-8392-DF26359B40C1}" dt="2024-08-19T13:33:35.805" v="846"/>
        <pc:sldMkLst>
          <pc:docMk/>
          <pc:sldMk cId="3856155720" sldId="308"/>
        </pc:sldMkLst>
      </pc:sldChg>
      <pc:sldChg chg="del">
        <pc:chgData name="Henke, Virginia" userId="S::vhenke@ed.sc.gov::d403cbe3-8928-4688-9df4-a8a481b25ff0" providerId="AD" clId="Web-{A88D0037-4B7C-BC10-8392-DF26359B40C1}" dt="2024-08-19T13:33:39.930" v="847"/>
        <pc:sldMkLst>
          <pc:docMk/>
          <pc:sldMk cId="316859361" sldId="309"/>
        </pc:sldMkLst>
      </pc:sldChg>
      <pc:sldChg chg="del">
        <pc:chgData name="Henke, Virginia" userId="S::vhenke@ed.sc.gov::d403cbe3-8928-4688-9df4-a8a481b25ff0" providerId="AD" clId="Web-{A88D0037-4B7C-BC10-8392-DF26359B40C1}" dt="2024-08-19T13:33:43.040" v="848"/>
        <pc:sldMkLst>
          <pc:docMk/>
          <pc:sldMk cId="3062927394" sldId="310"/>
        </pc:sldMkLst>
      </pc:sldChg>
      <pc:sldChg chg="del">
        <pc:chgData name="Henke, Virginia" userId="S::vhenke@ed.sc.gov::d403cbe3-8928-4688-9df4-a8a481b25ff0" providerId="AD" clId="Web-{A88D0037-4B7C-BC10-8392-DF26359B40C1}" dt="2024-08-19T13:08:13.609" v="230"/>
        <pc:sldMkLst>
          <pc:docMk/>
          <pc:sldMk cId="1435774644" sldId="318"/>
        </pc:sldMkLst>
      </pc:sldChg>
      <pc:sldChg chg="modSp del ord modNotes">
        <pc:chgData name="Henke, Virginia" userId="S::vhenke@ed.sc.gov::d403cbe3-8928-4688-9df4-a8a481b25ff0" providerId="AD" clId="Web-{A88D0037-4B7C-BC10-8392-DF26359B40C1}" dt="2024-08-19T13:57:29.107" v="1424"/>
        <pc:sldMkLst>
          <pc:docMk/>
          <pc:sldMk cId="220966352" sldId="319"/>
        </pc:sldMkLst>
        <pc:spChg chg="mod">
          <ac:chgData name="Henke, Virginia" userId="S::vhenke@ed.sc.gov::d403cbe3-8928-4688-9df4-a8a481b25ff0" providerId="AD" clId="Web-{A88D0037-4B7C-BC10-8392-DF26359B40C1}" dt="2024-08-19T13:04:57.709" v="205" actId="1076"/>
          <ac:spMkLst>
            <pc:docMk/>
            <pc:sldMk cId="220966352" sldId="319"/>
            <ac:spMk id="10" creationId="{00000000-0000-0000-0000-000000000000}"/>
          </ac:spMkLst>
        </pc:spChg>
        <pc:spChg chg="mod">
          <ac:chgData name="Henke, Virginia" userId="S::vhenke@ed.sc.gov::d403cbe3-8928-4688-9df4-a8a481b25ff0" providerId="AD" clId="Web-{A88D0037-4B7C-BC10-8392-DF26359B40C1}" dt="2024-08-19T13:05:30.539" v="217" actId="1076"/>
          <ac:spMkLst>
            <pc:docMk/>
            <pc:sldMk cId="220966352" sldId="319"/>
            <ac:spMk id="15" creationId="{438E24C4-913B-AA34-221B-C0378EB02555}"/>
          </ac:spMkLst>
        </pc:spChg>
      </pc:sldChg>
      <pc:sldChg chg="addSp delSp modSp modNotes">
        <pc:chgData name="Henke, Virginia" userId="S::vhenke@ed.sc.gov::d403cbe3-8928-4688-9df4-a8a481b25ff0" providerId="AD" clId="Web-{A88D0037-4B7C-BC10-8392-DF26359B40C1}" dt="2024-08-19T14:32:56.865" v="2295"/>
        <pc:sldMkLst>
          <pc:docMk/>
          <pc:sldMk cId="3246927330" sldId="320"/>
        </pc:sldMkLst>
        <pc:spChg chg="add mod ord">
          <ac:chgData name="Henke, Virginia" userId="S::vhenke@ed.sc.gov::d403cbe3-8928-4688-9df4-a8a481b25ff0" providerId="AD" clId="Web-{A88D0037-4B7C-BC10-8392-DF26359B40C1}" dt="2024-08-19T14:32:54.459" v="2293"/>
          <ac:spMkLst>
            <pc:docMk/>
            <pc:sldMk cId="3246927330" sldId="320"/>
            <ac:spMk id="2" creationId="{95665439-66AF-4A54-1D6D-D7D82AB2D70F}"/>
          </ac:spMkLst>
        </pc:spChg>
        <pc:spChg chg="ord">
          <ac:chgData name="Henke, Virginia" userId="S::vhenke@ed.sc.gov::d403cbe3-8928-4688-9df4-a8a481b25ff0" providerId="AD" clId="Web-{A88D0037-4B7C-BC10-8392-DF26359B40C1}" dt="2024-08-19T14:32:53.662" v="2291"/>
          <ac:spMkLst>
            <pc:docMk/>
            <pc:sldMk cId="3246927330" sldId="320"/>
            <ac:spMk id="3" creationId="{00000000-0000-0000-0000-000000000000}"/>
          </ac:spMkLst>
        </pc:spChg>
        <pc:spChg chg="mod">
          <ac:chgData name="Henke, Virginia" userId="S::vhenke@ed.sc.gov::d403cbe3-8928-4688-9df4-a8a481b25ff0" providerId="AD" clId="Web-{A88D0037-4B7C-BC10-8392-DF26359B40C1}" dt="2024-08-19T14:24:07.668" v="2022" actId="1076"/>
          <ac:spMkLst>
            <pc:docMk/>
            <pc:sldMk cId="3246927330" sldId="320"/>
            <ac:spMk id="5" creationId="{E35C5B94-6F65-CAE8-D4B2-E44CACF9DCB0}"/>
          </ac:spMkLst>
        </pc:spChg>
        <pc:spChg chg="ord">
          <ac:chgData name="Henke, Virginia" userId="S::vhenke@ed.sc.gov::d403cbe3-8928-4688-9df4-a8a481b25ff0" providerId="AD" clId="Web-{A88D0037-4B7C-BC10-8392-DF26359B40C1}" dt="2024-08-19T14:32:54.068" v="2292"/>
          <ac:spMkLst>
            <pc:docMk/>
            <pc:sldMk cId="3246927330" sldId="320"/>
            <ac:spMk id="6" creationId="{00000000-0000-0000-0000-000000000000}"/>
          </ac:spMkLst>
        </pc:spChg>
        <pc:spChg chg="mod ord">
          <ac:chgData name="Henke, Virginia" userId="S::vhenke@ed.sc.gov::d403cbe3-8928-4688-9df4-a8a481b25ff0" providerId="AD" clId="Web-{A88D0037-4B7C-BC10-8392-DF26359B40C1}" dt="2024-08-19T14:32:53.271" v="2290"/>
          <ac:spMkLst>
            <pc:docMk/>
            <pc:sldMk cId="3246927330" sldId="320"/>
            <ac:spMk id="7" creationId="{6C91B678-1326-567A-4271-A535D81F4177}"/>
          </ac:spMkLst>
        </pc:spChg>
        <pc:spChg chg="del mod">
          <ac:chgData name="Henke, Virginia" userId="S::vhenke@ed.sc.gov::d403cbe3-8928-4688-9df4-a8a481b25ff0" providerId="AD" clId="Web-{A88D0037-4B7C-BC10-8392-DF26359B40C1}" dt="2024-08-19T13:08:20.593" v="233"/>
          <ac:spMkLst>
            <pc:docMk/>
            <pc:sldMk cId="3246927330" sldId="320"/>
            <ac:spMk id="8" creationId="{741FA93D-09B0-F2F4-7107-2BA7073EFDE2}"/>
          </ac:spMkLst>
        </pc:spChg>
        <pc:picChg chg="add mod ord">
          <ac:chgData name="Henke, Virginia" userId="S::vhenke@ed.sc.gov::d403cbe3-8928-4688-9df4-a8a481b25ff0" providerId="AD" clId="Web-{A88D0037-4B7C-BC10-8392-DF26359B40C1}" dt="2024-08-19T14:32:56.865" v="2295"/>
          <ac:picMkLst>
            <pc:docMk/>
            <pc:sldMk cId="3246927330" sldId="320"/>
            <ac:picMk id="4" creationId="{C0968207-B882-FF8B-EC05-6AAA8DCA41A6}"/>
          </ac:picMkLst>
        </pc:picChg>
      </pc:sldChg>
      <pc:sldChg chg="del">
        <pc:chgData name="Henke, Virginia" userId="S::vhenke@ed.sc.gov::d403cbe3-8928-4688-9df4-a8a481b25ff0" providerId="AD" clId="Web-{A88D0037-4B7C-BC10-8392-DF26359B40C1}" dt="2024-08-19T13:33:55.775" v="853"/>
        <pc:sldMkLst>
          <pc:docMk/>
          <pc:sldMk cId="3851384017" sldId="321"/>
        </pc:sldMkLst>
      </pc:sldChg>
      <pc:sldChg chg="ord">
        <pc:chgData name="Henke, Virginia" userId="S::vhenke@ed.sc.gov::d403cbe3-8928-4688-9df4-a8a481b25ff0" providerId="AD" clId="Web-{A88D0037-4B7C-BC10-8392-DF26359B40C1}" dt="2024-08-19T13:58:24.751" v="1426"/>
        <pc:sldMkLst>
          <pc:docMk/>
          <pc:sldMk cId="260523561" sldId="323"/>
        </pc:sldMkLst>
      </pc:sldChg>
      <pc:sldChg chg="del">
        <pc:chgData name="Henke, Virginia" userId="S::vhenke@ed.sc.gov::d403cbe3-8928-4688-9df4-a8a481b25ff0" providerId="AD" clId="Web-{A88D0037-4B7C-BC10-8392-DF26359B40C1}" dt="2024-08-19T13:34:00.072" v="854"/>
        <pc:sldMkLst>
          <pc:docMk/>
          <pc:sldMk cId="2880463982" sldId="324"/>
        </pc:sldMkLst>
      </pc:sldChg>
      <pc:sldChg chg="del">
        <pc:chgData name="Henke, Virginia" userId="S::vhenke@ed.sc.gov::d403cbe3-8928-4688-9df4-a8a481b25ff0" providerId="AD" clId="Web-{A88D0037-4B7C-BC10-8392-DF26359B40C1}" dt="2024-08-19T13:33:45.274" v="849"/>
        <pc:sldMkLst>
          <pc:docMk/>
          <pc:sldMk cId="3415489815" sldId="325"/>
        </pc:sldMkLst>
      </pc:sldChg>
      <pc:sldChg chg="del">
        <pc:chgData name="Henke, Virginia" userId="S::vhenke@ed.sc.gov::d403cbe3-8928-4688-9df4-a8a481b25ff0" providerId="AD" clId="Web-{A88D0037-4B7C-BC10-8392-DF26359B40C1}" dt="2024-08-19T13:14:14.844" v="276"/>
        <pc:sldMkLst>
          <pc:docMk/>
          <pc:sldMk cId="3106063332" sldId="4764"/>
        </pc:sldMkLst>
      </pc:sldChg>
      <pc:sldChg chg="modSp">
        <pc:chgData name="Henke, Virginia" userId="S::vhenke@ed.sc.gov::d403cbe3-8928-4688-9df4-a8a481b25ff0" providerId="AD" clId="Web-{A88D0037-4B7C-BC10-8392-DF26359B40C1}" dt="2024-08-19T14:33:34.507" v="2307"/>
        <pc:sldMkLst>
          <pc:docMk/>
          <pc:sldMk cId="3230185106" sldId="4766"/>
        </pc:sldMkLst>
        <pc:spChg chg="ord">
          <ac:chgData name="Henke, Virginia" userId="S::vhenke@ed.sc.gov::d403cbe3-8928-4688-9df4-a8a481b25ff0" providerId="AD" clId="Web-{A88D0037-4B7C-BC10-8392-DF26359B40C1}" dt="2024-08-19T14:33:34.242" v="2306"/>
          <ac:spMkLst>
            <pc:docMk/>
            <pc:sldMk cId="3230185106" sldId="4766"/>
            <ac:spMk id="3" creationId="{00000000-0000-0000-0000-000000000000}"/>
          </ac:spMkLst>
        </pc:spChg>
        <pc:spChg chg="ord">
          <ac:chgData name="Henke, Virginia" userId="S::vhenke@ed.sc.gov::d403cbe3-8928-4688-9df4-a8a481b25ff0" providerId="AD" clId="Web-{A88D0037-4B7C-BC10-8392-DF26359B40C1}" dt="2024-08-19T14:33:34.507" v="2307"/>
          <ac:spMkLst>
            <pc:docMk/>
            <pc:sldMk cId="3230185106" sldId="4766"/>
            <ac:spMk id="5" creationId="{00000000-0000-0000-0000-000000000000}"/>
          </ac:spMkLst>
        </pc:spChg>
      </pc:sldChg>
      <pc:sldChg chg="del">
        <pc:chgData name="Henke, Virginia" userId="S::vhenke@ed.sc.gov::d403cbe3-8928-4688-9df4-a8a481b25ff0" providerId="AD" clId="Web-{A88D0037-4B7C-BC10-8392-DF26359B40C1}" dt="2024-08-19T13:33:49.290" v="851"/>
        <pc:sldMkLst>
          <pc:docMk/>
          <pc:sldMk cId="2257167133" sldId="4767"/>
        </pc:sldMkLst>
      </pc:sldChg>
      <pc:sldChg chg="del">
        <pc:chgData name="Henke, Virginia" userId="S::vhenke@ed.sc.gov::d403cbe3-8928-4688-9df4-a8a481b25ff0" providerId="AD" clId="Web-{A88D0037-4B7C-BC10-8392-DF26359B40C1}" dt="2024-08-19T13:33:51.275" v="852"/>
        <pc:sldMkLst>
          <pc:docMk/>
          <pc:sldMk cId="3764249369" sldId="4768"/>
        </pc:sldMkLst>
      </pc:sldChg>
      <pc:sldChg chg="modSp add replId modNotes">
        <pc:chgData name="Henke, Virginia" userId="S::vhenke@ed.sc.gov::d403cbe3-8928-4688-9df4-a8a481b25ff0" providerId="AD" clId="Web-{A88D0037-4B7C-BC10-8392-DF26359B40C1}" dt="2024-08-19T14:27:42.819" v="2256" actId="1076"/>
        <pc:sldMkLst>
          <pc:docMk/>
          <pc:sldMk cId="2564754654" sldId="4769"/>
        </pc:sldMkLst>
        <pc:spChg chg="mod">
          <ac:chgData name="Henke, Virginia" userId="S::vhenke@ed.sc.gov::d403cbe3-8928-4688-9df4-a8a481b25ff0" providerId="AD" clId="Web-{A88D0037-4B7C-BC10-8392-DF26359B40C1}" dt="2024-08-19T13:03:47.002" v="187" actId="20577"/>
          <ac:spMkLst>
            <pc:docMk/>
            <pc:sldMk cId="2564754654" sldId="4769"/>
            <ac:spMk id="5" creationId="{E35C5B94-6F65-CAE8-D4B2-E44CACF9DCB0}"/>
          </ac:spMkLst>
        </pc:spChg>
        <pc:spChg chg="mod">
          <ac:chgData name="Henke, Virginia" userId="S::vhenke@ed.sc.gov::d403cbe3-8928-4688-9df4-a8a481b25ff0" providerId="AD" clId="Web-{A88D0037-4B7C-BC10-8392-DF26359B40C1}" dt="2024-08-19T14:27:42.819" v="2256" actId="1076"/>
          <ac:spMkLst>
            <pc:docMk/>
            <pc:sldMk cId="2564754654" sldId="4769"/>
            <ac:spMk id="8" creationId="{741FA93D-09B0-F2F4-7107-2BA7073EFDE2}"/>
          </ac:spMkLst>
        </pc:spChg>
      </pc:sldChg>
      <pc:sldChg chg="addSp delSp modSp add del replId modNotes">
        <pc:chgData name="Henke, Virginia" userId="S::vhenke@ed.sc.gov::d403cbe3-8928-4688-9df4-a8a481b25ff0" providerId="AD" clId="Web-{A88D0037-4B7C-BC10-8392-DF26359B40C1}" dt="2024-08-19T14:14:49.407" v="1506"/>
        <pc:sldMkLst>
          <pc:docMk/>
          <pc:sldMk cId="1921728809" sldId="4770"/>
        </pc:sldMkLst>
        <pc:spChg chg="mod">
          <ac:chgData name="Henke, Virginia" userId="S::vhenke@ed.sc.gov::d403cbe3-8928-4688-9df4-a8a481b25ff0" providerId="AD" clId="Web-{A88D0037-4B7C-BC10-8392-DF26359B40C1}" dt="2024-08-19T13:21:14.786" v="539" actId="1076"/>
          <ac:spMkLst>
            <pc:docMk/>
            <pc:sldMk cId="1921728809" sldId="4770"/>
            <ac:spMk id="2" creationId="{95665439-66AF-4A54-1D6D-D7D82AB2D70F}"/>
          </ac:spMkLst>
        </pc:spChg>
        <pc:spChg chg="mod">
          <ac:chgData name="Henke, Virginia" userId="S::vhenke@ed.sc.gov::d403cbe3-8928-4688-9df4-a8a481b25ff0" providerId="AD" clId="Web-{A88D0037-4B7C-BC10-8392-DF26359B40C1}" dt="2024-08-19T13:21:01.395" v="534" actId="1076"/>
          <ac:spMkLst>
            <pc:docMk/>
            <pc:sldMk cId="1921728809" sldId="4770"/>
            <ac:spMk id="3" creationId="{00000000-0000-0000-0000-000000000000}"/>
          </ac:spMkLst>
        </pc:spChg>
        <pc:spChg chg="mod">
          <ac:chgData name="Henke, Virginia" userId="S::vhenke@ed.sc.gov::d403cbe3-8928-4688-9df4-a8a481b25ff0" providerId="AD" clId="Web-{A88D0037-4B7C-BC10-8392-DF26359B40C1}" dt="2024-08-19T13:21:17.989" v="540" actId="1076"/>
          <ac:spMkLst>
            <pc:docMk/>
            <pc:sldMk cId="1921728809" sldId="4770"/>
            <ac:spMk id="5" creationId="{E35C5B94-6F65-CAE8-D4B2-E44CACF9DCB0}"/>
          </ac:spMkLst>
        </pc:spChg>
        <pc:spChg chg="mod">
          <ac:chgData name="Henke, Virginia" userId="S::vhenke@ed.sc.gov::d403cbe3-8928-4688-9df4-a8a481b25ff0" providerId="AD" clId="Web-{A88D0037-4B7C-BC10-8392-DF26359B40C1}" dt="2024-08-19T13:21:07.301" v="537" actId="14100"/>
          <ac:spMkLst>
            <pc:docMk/>
            <pc:sldMk cId="1921728809" sldId="4770"/>
            <ac:spMk id="7" creationId="{6C91B678-1326-567A-4271-A535D81F4177}"/>
          </ac:spMkLst>
        </pc:spChg>
        <pc:picChg chg="del">
          <ac:chgData name="Henke, Virginia" userId="S::vhenke@ed.sc.gov::d403cbe3-8928-4688-9df4-a8a481b25ff0" providerId="AD" clId="Web-{A88D0037-4B7C-BC10-8392-DF26359B40C1}" dt="2024-08-19T13:17:15.681" v="396"/>
          <ac:picMkLst>
            <pc:docMk/>
            <pc:sldMk cId="1921728809" sldId="4770"/>
            <ac:picMk id="4" creationId="{C0968207-B882-FF8B-EC05-6AAA8DCA41A6}"/>
          </ac:picMkLst>
        </pc:picChg>
        <pc:picChg chg="add mod">
          <ac:chgData name="Henke, Virginia" userId="S::vhenke@ed.sc.gov::d403cbe3-8928-4688-9df4-a8a481b25ff0" providerId="AD" clId="Web-{A88D0037-4B7C-BC10-8392-DF26359B40C1}" dt="2024-08-19T13:21:03.926" v="536" actId="1076"/>
          <ac:picMkLst>
            <pc:docMk/>
            <pc:sldMk cId="1921728809" sldId="4770"/>
            <ac:picMk id="8" creationId="{5E0981E9-F1CF-96A8-1232-517862F19787}"/>
          </ac:picMkLst>
        </pc:picChg>
        <pc:picChg chg="add mod">
          <ac:chgData name="Henke, Virginia" userId="S::vhenke@ed.sc.gov::d403cbe3-8928-4688-9df4-a8a481b25ff0" providerId="AD" clId="Web-{A88D0037-4B7C-BC10-8392-DF26359B40C1}" dt="2024-08-19T13:21:02.848" v="535" actId="1076"/>
          <ac:picMkLst>
            <pc:docMk/>
            <pc:sldMk cId="1921728809" sldId="4770"/>
            <ac:picMk id="9" creationId="{FEBEE16B-E10A-2D52-0A8A-3BDB853D2BF2}"/>
          </ac:picMkLst>
        </pc:picChg>
      </pc:sldChg>
      <pc:sldChg chg="addSp delSp modSp add replId modNotes">
        <pc:chgData name="Henke, Virginia" userId="S::vhenke@ed.sc.gov::d403cbe3-8928-4688-9df4-a8a481b25ff0" providerId="AD" clId="Web-{A88D0037-4B7C-BC10-8392-DF26359B40C1}" dt="2024-08-19T14:33:11.350" v="2301"/>
        <pc:sldMkLst>
          <pc:docMk/>
          <pc:sldMk cId="1256849391" sldId="4771"/>
        </pc:sldMkLst>
        <pc:spChg chg="mod ord">
          <ac:chgData name="Henke, Virginia" userId="S::vhenke@ed.sc.gov::d403cbe3-8928-4688-9df4-a8a481b25ff0" providerId="AD" clId="Web-{A88D0037-4B7C-BC10-8392-DF26359B40C1}" dt="2024-08-19T14:33:08.225" v="2299"/>
          <ac:spMkLst>
            <pc:docMk/>
            <pc:sldMk cId="1256849391" sldId="4771"/>
            <ac:spMk id="2" creationId="{95665439-66AF-4A54-1D6D-D7D82AB2D70F}"/>
          </ac:spMkLst>
        </pc:spChg>
        <pc:spChg chg="mod ord">
          <ac:chgData name="Henke, Virginia" userId="S::vhenke@ed.sc.gov::d403cbe3-8928-4688-9df4-a8a481b25ff0" providerId="AD" clId="Web-{A88D0037-4B7C-BC10-8392-DF26359B40C1}" dt="2024-08-19T14:33:07.709" v="2297"/>
          <ac:spMkLst>
            <pc:docMk/>
            <pc:sldMk cId="1256849391" sldId="4771"/>
            <ac:spMk id="3" creationId="{00000000-0000-0000-0000-000000000000}"/>
          </ac:spMkLst>
        </pc:spChg>
        <pc:spChg chg="add mod ord">
          <ac:chgData name="Henke, Virginia" userId="S::vhenke@ed.sc.gov::d403cbe3-8928-4688-9df4-a8a481b25ff0" providerId="AD" clId="Web-{A88D0037-4B7C-BC10-8392-DF26359B40C1}" dt="2024-08-19T14:33:11.350" v="2301"/>
          <ac:spMkLst>
            <pc:docMk/>
            <pc:sldMk cId="1256849391" sldId="4771"/>
            <ac:spMk id="4" creationId="{15C41B89-C787-C043-D9BE-B2F9284F8079}"/>
          </ac:spMkLst>
        </pc:spChg>
        <pc:spChg chg="mod ord">
          <ac:chgData name="Henke, Virginia" userId="S::vhenke@ed.sc.gov::d403cbe3-8928-4688-9df4-a8a481b25ff0" providerId="AD" clId="Web-{A88D0037-4B7C-BC10-8392-DF26359B40C1}" dt="2024-08-19T14:33:07.912" v="2298"/>
          <ac:spMkLst>
            <pc:docMk/>
            <pc:sldMk cId="1256849391" sldId="4771"/>
            <ac:spMk id="6" creationId="{00000000-0000-0000-0000-000000000000}"/>
          </ac:spMkLst>
        </pc:spChg>
        <pc:spChg chg="ord">
          <ac:chgData name="Henke, Virginia" userId="S::vhenke@ed.sc.gov::d403cbe3-8928-4688-9df4-a8a481b25ff0" providerId="AD" clId="Web-{A88D0037-4B7C-BC10-8392-DF26359B40C1}" dt="2024-08-19T14:33:07.381" v="2296"/>
          <ac:spMkLst>
            <pc:docMk/>
            <pc:sldMk cId="1256849391" sldId="4771"/>
            <ac:spMk id="7" creationId="{6C91B678-1326-567A-4271-A535D81F4177}"/>
          </ac:spMkLst>
        </pc:spChg>
        <pc:picChg chg="del">
          <ac:chgData name="Henke, Virginia" userId="S::vhenke@ed.sc.gov::d403cbe3-8928-4688-9df4-a8a481b25ff0" providerId="AD" clId="Web-{A88D0037-4B7C-BC10-8392-DF26359B40C1}" dt="2024-08-19T13:25:26.907" v="754"/>
          <ac:picMkLst>
            <pc:docMk/>
            <pc:sldMk cId="1256849391" sldId="4771"/>
            <ac:picMk id="8" creationId="{5E0981E9-F1CF-96A8-1232-517862F19787}"/>
          </ac:picMkLst>
        </pc:picChg>
        <pc:picChg chg="del">
          <ac:chgData name="Henke, Virginia" userId="S::vhenke@ed.sc.gov::d403cbe3-8928-4688-9df4-a8a481b25ff0" providerId="AD" clId="Web-{A88D0037-4B7C-BC10-8392-DF26359B40C1}" dt="2024-08-19T13:25:27.751" v="755"/>
          <ac:picMkLst>
            <pc:docMk/>
            <pc:sldMk cId="1256849391" sldId="4771"/>
            <ac:picMk id="9" creationId="{FEBEE16B-E10A-2D52-0A8A-3BDB853D2BF2}"/>
          </ac:picMkLst>
        </pc:picChg>
      </pc:sldChg>
      <pc:sldChg chg="modSp add del replId">
        <pc:chgData name="Henke, Virginia" userId="S::vhenke@ed.sc.gov::d403cbe3-8928-4688-9df4-a8a481b25ff0" providerId="AD" clId="Web-{A88D0037-4B7C-BC10-8392-DF26359B40C1}" dt="2024-08-19T13:20:34.831" v="528"/>
        <pc:sldMkLst>
          <pc:docMk/>
          <pc:sldMk cId="3241474974" sldId="4771"/>
        </pc:sldMkLst>
        <pc:spChg chg="mod">
          <ac:chgData name="Henke, Virginia" userId="S::vhenke@ed.sc.gov::d403cbe3-8928-4688-9df4-a8a481b25ff0" providerId="AD" clId="Web-{A88D0037-4B7C-BC10-8392-DF26359B40C1}" dt="2024-08-19T13:20:16.486" v="527" actId="20577"/>
          <ac:spMkLst>
            <pc:docMk/>
            <pc:sldMk cId="3241474974" sldId="4771"/>
            <ac:spMk id="2" creationId="{95665439-66AF-4A54-1D6D-D7D82AB2D70F}"/>
          </ac:spMkLst>
        </pc:spChg>
        <pc:spChg chg="mod">
          <ac:chgData name="Henke, Virginia" userId="S::vhenke@ed.sc.gov::d403cbe3-8928-4688-9df4-a8a481b25ff0" providerId="AD" clId="Web-{A88D0037-4B7C-BC10-8392-DF26359B40C1}" dt="2024-08-19T13:19:28.015" v="496" actId="14100"/>
          <ac:spMkLst>
            <pc:docMk/>
            <pc:sldMk cId="3241474974" sldId="4771"/>
            <ac:spMk id="7" creationId="{6C91B678-1326-567A-4271-A535D81F4177}"/>
          </ac:spMkLst>
        </pc:spChg>
        <pc:picChg chg="mod">
          <ac:chgData name="Henke, Virginia" userId="S::vhenke@ed.sc.gov::d403cbe3-8928-4688-9df4-a8a481b25ff0" providerId="AD" clId="Web-{A88D0037-4B7C-BC10-8392-DF26359B40C1}" dt="2024-08-19T13:19:22.062" v="495" actId="1076"/>
          <ac:picMkLst>
            <pc:docMk/>
            <pc:sldMk cId="3241474974" sldId="4771"/>
            <ac:picMk id="8" creationId="{5E0981E9-F1CF-96A8-1232-517862F19787}"/>
          </ac:picMkLst>
        </pc:picChg>
        <pc:picChg chg="mod">
          <ac:chgData name="Henke, Virginia" userId="S::vhenke@ed.sc.gov::d403cbe3-8928-4688-9df4-a8a481b25ff0" providerId="AD" clId="Web-{A88D0037-4B7C-BC10-8392-DF26359B40C1}" dt="2024-08-19T13:19:20.390" v="494" actId="1076"/>
          <ac:picMkLst>
            <pc:docMk/>
            <pc:sldMk cId="3241474974" sldId="4771"/>
            <ac:picMk id="9" creationId="{FEBEE16B-E10A-2D52-0A8A-3BDB853D2BF2}"/>
          </ac:picMkLst>
        </pc:picChg>
      </pc:sldChg>
      <pc:sldChg chg="modSp add del replId">
        <pc:chgData name="Henke, Virginia" userId="S::vhenke@ed.sc.gov::d403cbe3-8928-4688-9df4-a8a481b25ff0" providerId="AD" clId="Web-{A88D0037-4B7C-BC10-8392-DF26359B40C1}" dt="2024-08-19T13:38:10.459" v="916"/>
        <pc:sldMkLst>
          <pc:docMk/>
          <pc:sldMk cId="4049641620" sldId="4772"/>
        </pc:sldMkLst>
        <pc:spChg chg="mod">
          <ac:chgData name="Henke, Virginia" userId="S::vhenke@ed.sc.gov::d403cbe3-8928-4688-9df4-a8a481b25ff0" providerId="AD" clId="Web-{A88D0037-4B7C-BC10-8392-DF26359B40C1}" dt="2024-08-19T13:28:37.151" v="805" actId="20577"/>
          <ac:spMkLst>
            <pc:docMk/>
            <pc:sldMk cId="4049641620" sldId="4772"/>
            <ac:spMk id="46" creationId="{A92B153A-D3DC-5F53-96ED-8837A26FC83A}"/>
          </ac:spMkLst>
        </pc:spChg>
      </pc:sldChg>
      <pc:sldChg chg="addSp delSp modSp add ord replId modNotes">
        <pc:chgData name="Henke, Virginia" userId="S::vhenke@ed.sc.gov::d403cbe3-8928-4688-9df4-a8a481b25ff0" providerId="AD" clId="Web-{A88D0037-4B7C-BC10-8392-DF26359B40C1}" dt="2024-08-19T14:32:09.910" v="2285"/>
        <pc:sldMkLst>
          <pc:docMk/>
          <pc:sldMk cId="3401336140" sldId="4773"/>
        </pc:sldMkLst>
        <pc:spChg chg="del mod">
          <ac:chgData name="Henke, Virginia" userId="S::vhenke@ed.sc.gov::d403cbe3-8928-4688-9df4-a8a481b25ff0" providerId="AD" clId="Web-{A88D0037-4B7C-BC10-8392-DF26359B40C1}" dt="2024-08-19T13:28:51.432" v="809"/>
          <ac:spMkLst>
            <pc:docMk/>
            <pc:sldMk cId="3401336140" sldId="4773"/>
            <ac:spMk id="2" creationId="{95665439-66AF-4A54-1D6D-D7D82AB2D70F}"/>
          </ac:spMkLst>
        </pc:spChg>
        <pc:spChg chg="mod">
          <ac:chgData name="Henke, Virginia" userId="S::vhenke@ed.sc.gov::d403cbe3-8928-4688-9df4-a8a481b25ff0" providerId="AD" clId="Web-{A88D0037-4B7C-BC10-8392-DF26359B40C1}" dt="2024-08-19T13:33:16.336" v="844" actId="1076"/>
          <ac:spMkLst>
            <pc:docMk/>
            <pc:sldMk cId="3401336140" sldId="4773"/>
            <ac:spMk id="3" creationId="{00000000-0000-0000-0000-000000000000}"/>
          </ac:spMkLst>
        </pc:spChg>
        <pc:spChg chg="mod ord">
          <ac:chgData name="Henke, Virginia" userId="S::vhenke@ed.sc.gov::d403cbe3-8928-4688-9df4-a8a481b25ff0" providerId="AD" clId="Web-{A88D0037-4B7C-BC10-8392-DF26359B40C1}" dt="2024-08-19T14:32:01.722" v="2282"/>
          <ac:spMkLst>
            <pc:docMk/>
            <pc:sldMk cId="3401336140" sldId="4773"/>
            <ac:spMk id="5" creationId="{E35C5B94-6F65-CAE8-D4B2-E44CACF9DCB0}"/>
          </ac:spMkLst>
        </pc:spChg>
        <pc:spChg chg="del mod">
          <ac:chgData name="Henke, Virginia" userId="S::vhenke@ed.sc.gov::d403cbe3-8928-4688-9df4-a8a481b25ff0" providerId="AD" clId="Web-{A88D0037-4B7C-BC10-8392-DF26359B40C1}" dt="2024-08-19T13:32:21.020" v="836"/>
          <ac:spMkLst>
            <pc:docMk/>
            <pc:sldMk cId="3401336140" sldId="4773"/>
            <ac:spMk id="7" creationId="{6C91B678-1326-567A-4271-A535D81F4177}"/>
          </ac:spMkLst>
        </pc:spChg>
        <pc:spChg chg="add mod">
          <ac:chgData name="Henke, Virginia" userId="S::vhenke@ed.sc.gov::d403cbe3-8928-4688-9df4-a8a481b25ff0" providerId="AD" clId="Web-{A88D0037-4B7C-BC10-8392-DF26359B40C1}" dt="2024-08-19T14:30:07.654" v="2274"/>
          <ac:spMkLst>
            <pc:docMk/>
            <pc:sldMk cId="3401336140" sldId="4773"/>
            <ac:spMk id="10" creationId="{DCEFCC2A-7E59-958C-3028-2D2BB0F8863D}"/>
          </ac:spMkLst>
        </pc:spChg>
        <pc:spChg chg="add mod">
          <ac:chgData name="Henke, Virginia" userId="S::vhenke@ed.sc.gov::d403cbe3-8928-4688-9df4-a8a481b25ff0" providerId="AD" clId="Web-{A88D0037-4B7C-BC10-8392-DF26359B40C1}" dt="2024-08-19T14:30:19.889" v="2275"/>
          <ac:spMkLst>
            <pc:docMk/>
            <pc:sldMk cId="3401336140" sldId="4773"/>
            <ac:spMk id="11" creationId="{1417C721-394E-063D-F943-B15C2DD97AD4}"/>
          </ac:spMkLst>
        </pc:spChg>
        <pc:spChg chg="add mod">
          <ac:chgData name="Henke, Virginia" userId="S::vhenke@ed.sc.gov::d403cbe3-8928-4688-9df4-a8a481b25ff0" providerId="AD" clId="Web-{A88D0037-4B7C-BC10-8392-DF26359B40C1}" dt="2024-08-19T14:30:22.123" v="2276"/>
          <ac:spMkLst>
            <pc:docMk/>
            <pc:sldMk cId="3401336140" sldId="4773"/>
            <ac:spMk id="12" creationId="{B2AB8709-2D62-7111-DF3F-E8D4EF891D9A}"/>
          </ac:spMkLst>
        </pc:spChg>
        <pc:picChg chg="del">
          <ac:chgData name="Henke, Virginia" userId="S::vhenke@ed.sc.gov::d403cbe3-8928-4688-9df4-a8a481b25ff0" providerId="AD" clId="Web-{A88D0037-4B7C-BC10-8392-DF26359B40C1}" dt="2024-08-19T13:28:55.698" v="810"/>
          <ac:picMkLst>
            <pc:docMk/>
            <pc:sldMk cId="3401336140" sldId="4773"/>
            <ac:picMk id="4" creationId="{C0968207-B882-FF8B-EC05-6AAA8DCA41A6}"/>
          </ac:picMkLst>
        </pc:picChg>
        <pc:picChg chg="add del mod modCrop">
          <ac:chgData name="Henke, Virginia" userId="S::vhenke@ed.sc.gov::d403cbe3-8928-4688-9df4-a8a481b25ff0" providerId="AD" clId="Web-{A88D0037-4B7C-BC10-8392-DF26359B40C1}" dt="2024-08-19T13:31:52.238" v="829"/>
          <ac:picMkLst>
            <pc:docMk/>
            <pc:sldMk cId="3401336140" sldId="4773"/>
            <ac:picMk id="8" creationId="{6055A792-DB04-F887-C1BA-265F1217357E}"/>
          </ac:picMkLst>
        </pc:picChg>
        <pc:picChg chg="add mod ord">
          <ac:chgData name="Henke, Virginia" userId="S::vhenke@ed.sc.gov::d403cbe3-8928-4688-9df4-a8a481b25ff0" providerId="AD" clId="Web-{A88D0037-4B7C-BC10-8392-DF26359B40C1}" dt="2024-08-19T14:32:09.910" v="2285"/>
          <ac:picMkLst>
            <pc:docMk/>
            <pc:sldMk cId="3401336140" sldId="4773"/>
            <ac:picMk id="9" creationId="{4C766739-95D3-C6E9-80AD-642897381F0D}"/>
          </ac:picMkLst>
        </pc:picChg>
      </pc:sldChg>
      <pc:sldChg chg="delSp modSp add ord replId modNotes">
        <pc:chgData name="Henke, Virginia" userId="S::vhenke@ed.sc.gov::d403cbe3-8928-4688-9df4-a8a481b25ff0" providerId="AD" clId="Web-{A88D0037-4B7C-BC10-8392-DF26359B40C1}" dt="2024-08-19T14:32:34.270" v="2289"/>
        <pc:sldMkLst>
          <pc:docMk/>
          <pc:sldMk cId="3777268628" sldId="4774"/>
        </pc:sldMkLst>
        <pc:spChg chg="mod ord">
          <ac:chgData name="Henke, Virginia" userId="S::vhenke@ed.sc.gov::d403cbe3-8928-4688-9df4-a8a481b25ff0" providerId="AD" clId="Web-{A88D0037-4B7C-BC10-8392-DF26359B40C1}" dt="2024-08-19T14:32:34.270" v="2289"/>
          <ac:spMkLst>
            <pc:docMk/>
            <pc:sldMk cId="3777268628" sldId="4774"/>
            <ac:spMk id="2" creationId="{95665439-66AF-4A54-1D6D-D7D82AB2D70F}"/>
          </ac:spMkLst>
        </pc:spChg>
        <pc:spChg chg="ord">
          <ac:chgData name="Henke, Virginia" userId="S::vhenke@ed.sc.gov::d403cbe3-8928-4688-9df4-a8a481b25ff0" providerId="AD" clId="Web-{A88D0037-4B7C-BC10-8392-DF26359B40C1}" dt="2024-08-19T14:32:33.395" v="2287"/>
          <ac:spMkLst>
            <pc:docMk/>
            <pc:sldMk cId="3777268628" sldId="4774"/>
            <ac:spMk id="3" creationId="{00000000-0000-0000-0000-000000000000}"/>
          </ac:spMkLst>
        </pc:spChg>
        <pc:spChg chg="del mod">
          <ac:chgData name="Henke, Virginia" userId="S::vhenke@ed.sc.gov::d403cbe3-8928-4688-9df4-a8a481b25ff0" providerId="AD" clId="Web-{A88D0037-4B7C-BC10-8392-DF26359B40C1}" dt="2024-08-19T13:35:27.982" v="874"/>
          <ac:spMkLst>
            <pc:docMk/>
            <pc:sldMk cId="3777268628" sldId="4774"/>
            <ac:spMk id="4" creationId="{15C41B89-C787-C043-D9BE-B2F9284F8079}"/>
          </ac:spMkLst>
        </pc:spChg>
        <pc:spChg chg="mod">
          <ac:chgData name="Henke, Virginia" userId="S::vhenke@ed.sc.gov::d403cbe3-8928-4688-9df4-a8a481b25ff0" providerId="AD" clId="Web-{A88D0037-4B7C-BC10-8392-DF26359B40C1}" dt="2024-08-19T13:35:16.607" v="871" actId="14100"/>
          <ac:spMkLst>
            <pc:docMk/>
            <pc:sldMk cId="3777268628" sldId="4774"/>
            <ac:spMk id="5" creationId="{E35C5B94-6F65-CAE8-D4B2-E44CACF9DCB0}"/>
          </ac:spMkLst>
        </pc:spChg>
        <pc:spChg chg="ord">
          <ac:chgData name="Henke, Virginia" userId="S::vhenke@ed.sc.gov::d403cbe3-8928-4688-9df4-a8a481b25ff0" providerId="AD" clId="Web-{A88D0037-4B7C-BC10-8392-DF26359B40C1}" dt="2024-08-19T14:32:33.817" v="2288"/>
          <ac:spMkLst>
            <pc:docMk/>
            <pc:sldMk cId="3777268628" sldId="4774"/>
            <ac:spMk id="6" creationId="{00000000-0000-0000-0000-000000000000}"/>
          </ac:spMkLst>
        </pc:spChg>
        <pc:spChg chg="ord">
          <ac:chgData name="Henke, Virginia" userId="S::vhenke@ed.sc.gov::d403cbe3-8928-4688-9df4-a8a481b25ff0" providerId="AD" clId="Web-{A88D0037-4B7C-BC10-8392-DF26359B40C1}" dt="2024-08-19T14:32:32.848" v="2286"/>
          <ac:spMkLst>
            <pc:docMk/>
            <pc:sldMk cId="3777268628" sldId="4774"/>
            <ac:spMk id="7" creationId="{6C91B678-1326-567A-4271-A535D81F4177}"/>
          </ac:spMkLst>
        </pc:spChg>
      </pc:sldChg>
      <pc:sldChg chg="modSp add replId">
        <pc:chgData name="Henke, Virginia" userId="S::vhenke@ed.sc.gov::d403cbe3-8928-4688-9df4-a8a481b25ff0" providerId="AD" clId="Web-{A88D0037-4B7C-BC10-8392-DF26359B40C1}" dt="2024-08-19T13:58:37.954" v="1428" actId="20577"/>
        <pc:sldMkLst>
          <pc:docMk/>
          <pc:sldMk cId="4231847990" sldId="4775"/>
        </pc:sldMkLst>
        <pc:spChg chg="mod">
          <ac:chgData name="Henke, Virginia" userId="S::vhenke@ed.sc.gov::d403cbe3-8928-4688-9df4-a8a481b25ff0" providerId="AD" clId="Web-{A88D0037-4B7C-BC10-8392-DF26359B40C1}" dt="2024-08-19T13:58:37.954" v="1428" actId="20577"/>
          <ac:spMkLst>
            <pc:docMk/>
            <pc:sldMk cId="4231847990" sldId="4775"/>
            <ac:spMk id="46" creationId="{A92B153A-D3DC-5F53-96ED-8837A26FC83A}"/>
          </ac:spMkLst>
        </pc:spChg>
      </pc:sldChg>
      <pc:sldChg chg="delSp modSp add replId modNotes">
        <pc:chgData name="Henke, Virginia" userId="S::vhenke@ed.sc.gov::d403cbe3-8928-4688-9df4-a8a481b25ff0" providerId="AD" clId="Web-{A88D0037-4B7C-BC10-8392-DF26359B40C1}" dt="2024-08-19T14:33:25.960" v="2305"/>
        <pc:sldMkLst>
          <pc:docMk/>
          <pc:sldMk cId="2059089835" sldId="4776"/>
        </pc:sldMkLst>
        <pc:spChg chg="mod ord">
          <ac:chgData name="Henke, Virginia" userId="S::vhenke@ed.sc.gov::d403cbe3-8928-4688-9df4-a8a481b25ff0" providerId="AD" clId="Web-{A88D0037-4B7C-BC10-8392-DF26359B40C1}" dt="2024-08-19T14:33:25.960" v="2305"/>
          <ac:spMkLst>
            <pc:docMk/>
            <pc:sldMk cId="2059089835" sldId="4776"/>
            <ac:spMk id="2" creationId="{95665439-66AF-4A54-1D6D-D7D82AB2D70F}"/>
          </ac:spMkLst>
        </pc:spChg>
        <pc:spChg chg="ord">
          <ac:chgData name="Henke, Virginia" userId="S::vhenke@ed.sc.gov::d403cbe3-8928-4688-9df4-a8a481b25ff0" providerId="AD" clId="Web-{A88D0037-4B7C-BC10-8392-DF26359B40C1}" dt="2024-08-19T14:33:25.179" v="2303"/>
          <ac:spMkLst>
            <pc:docMk/>
            <pc:sldMk cId="2059089835" sldId="4776"/>
            <ac:spMk id="3" creationId="{00000000-0000-0000-0000-000000000000}"/>
          </ac:spMkLst>
        </pc:spChg>
        <pc:spChg chg="del mod">
          <ac:chgData name="Henke, Virginia" userId="S::vhenke@ed.sc.gov::d403cbe3-8928-4688-9df4-a8a481b25ff0" providerId="AD" clId="Web-{A88D0037-4B7C-BC10-8392-DF26359B40C1}" dt="2024-08-19T14:17:15.898" v="1725"/>
          <ac:spMkLst>
            <pc:docMk/>
            <pc:sldMk cId="2059089835" sldId="4776"/>
            <ac:spMk id="4" creationId="{15C41B89-C787-C043-D9BE-B2F9284F8079}"/>
          </ac:spMkLst>
        </pc:spChg>
        <pc:spChg chg="mod">
          <ac:chgData name="Henke, Virginia" userId="S::vhenke@ed.sc.gov::d403cbe3-8928-4688-9df4-a8a481b25ff0" providerId="AD" clId="Web-{A88D0037-4B7C-BC10-8392-DF26359B40C1}" dt="2024-08-19T14:17:33.102" v="1736" actId="1076"/>
          <ac:spMkLst>
            <pc:docMk/>
            <pc:sldMk cId="2059089835" sldId="4776"/>
            <ac:spMk id="5" creationId="{E35C5B94-6F65-CAE8-D4B2-E44CACF9DCB0}"/>
          </ac:spMkLst>
        </pc:spChg>
        <pc:spChg chg="ord">
          <ac:chgData name="Henke, Virginia" userId="S::vhenke@ed.sc.gov::d403cbe3-8928-4688-9df4-a8a481b25ff0" providerId="AD" clId="Web-{A88D0037-4B7C-BC10-8392-DF26359B40C1}" dt="2024-08-19T14:33:25.538" v="2304"/>
          <ac:spMkLst>
            <pc:docMk/>
            <pc:sldMk cId="2059089835" sldId="4776"/>
            <ac:spMk id="6" creationId="{00000000-0000-0000-0000-000000000000}"/>
          </ac:spMkLst>
        </pc:spChg>
        <pc:spChg chg="ord">
          <ac:chgData name="Henke, Virginia" userId="S::vhenke@ed.sc.gov::d403cbe3-8928-4688-9df4-a8a481b25ff0" providerId="AD" clId="Web-{A88D0037-4B7C-BC10-8392-DF26359B40C1}" dt="2024-08-19T14:33:24.819" v="2302"/>
          <ac:spMkLst>
            <pc:docMk/>
            <pc:sldMk cId="2059089835" sldId="4776"/>
            <ac:spMk id="7" creationId="{6C91B678-1326-567A-4271-A535D81F4177}"/>
          </ac:spMkLst>
        </pc:spChg>
      </pc:sldChg>
    </pc:docChg>
  </pc:docChgLst>
  <pc:docChgLst>
    <pc:chgData name="Frazier, Roshonda" userId="S::rfrazier@ed.sc.gov::025e970c-e026-47fc-9793-7b1a6950f44c" providerId="AD" clId="Web-{B958E71E-289E-2FBC-6DB0-800B509C544A}"/>
    <pc:docChg chg="modSld">
      <pc:chgData name="Frazier, Roshonda" userId="S::rfrazier@ed.sc.gov::025e970c-e026-47fc-9793-7b1a6950f44c" providerId="AD" clId="Web-{B958E71E-289E-2FBC-6DB0-800B509C544A}" dt="2024-09-11T16:13:08.216" v="66" actId="20577"/>
      <pc:docMkLst>
        <pc:docMk/>
      </pc:docMkLst>
      <pc:sldChg chg="modSp">
        <pc:chgData name="Frazier, Roshonda" userId="S::rfrazier@ed.sc.gov::025e970c-e026-47fc-9793-7b1a6950f44c" providerId="AD" clId="Web-{B958E71E-289E-2FBC-6DB0-800B509C544A}" dt="2024-09-11T16:13:08.216" v="66" actId="20577"/>
        <pc:sldMkLst>
          <pc:docMk/>
          <pc:sldMk cId="947586925" sldId="4778"/>
        </pc:sldMkLst>
        <pc:spChg chg="mod">
          <ac:chgData name="Frazier, Roshonda" userId="S::rfrazier@ed.sc.gov::025e970c-e026-47fc-9793-7b1a6950f44c" providerId="AD" clId="Web-{B958E71E-289E-2FBC-6DB0-800B509C544A}" dt="2024-09-11T16:13:08.216" v="66" actId="20577"/>
          <ac:spMkLst>
            <pc:docMk/>
            <pc:sldMk cId="947586925" sldId="4778"/>
            <ac:spMk id="8" creationId="{ADA21D3A-73A7-F926-F017-27B77AD48F30}"/>
          </ac:spMkLst>
        </pc:spChg>
      </pc:sldChg>
    </pc:docChg>
  </pc:docChgLst>
  <pc:docChgLst>
    <pc:chgData name="Howard, Kimberly" userId="S::khoward@ed.sc.gov::4bae4f61-137d-478c-b1a6-8975d440c860" providerId="AD" clId="Web-{2DB1E5B4-2B87-7B96-8202-70A626CF22E0}"/>
    <pc:docChg chg="addSld delSld modSld">
      <pc:chgData name="Howard, Kimberly" userId="S::khoward@ed.sc.gov::4bae4f61-137d-478c-b1a6-8975d440c860" providerId="AD" clId="Web-{2DB1E5B4-2B87-7B96-8202-70A626CF22E0}" dt="2024-09-09T13:51:36.550" v="3"/>
      <pc:docMkLst>
        <pc:docMk/>
      </pc:docMkLst>
      <pc:sldChg chg="delSp modSp">
        <pc:chgData name="Howard, Kimberly" userId="S::khoward@ed.sc.gov::4bae4f61-137d-478c-b1a6-8975d440c860" providerId="AD" clId="Web-{2DB1E5B4-2B87-7B96-8202-70A626CF22E0}" dt="2024-09-09T13:39:18.938" v="1" actId="14100"/>
        <pc:sldMkLst>
          <pc:docMk/>
          <pc:sldMk cId="3246927330" sldId="320"/>
        </pc:sldMkLst>
        <pc:spChg chg="mod">
          <ac:chgData name="Howard, Kimberly" userId="S::khoward@ed.sc.gov::4bae4f61-137d-478c-b1a6-8975d440c860" providerId="AD" clId="Web-{2DB1E5B4-2B87-7B96-8202-70A626CF22E0}" dt="2024-09-09T13:39:18.938" v="1" actId="14100"/>
          <ac:spMkLst>
            <pc:docMk/>
            <pc:sldMk cId="3246927330" sldId="320"/>
            <ac:spMk id="2" creationId="{95665439-66AF-4A54-1D6D-D7D82AB2D70F}"/>
          </ac:spMkLst>
        </pc:spChg>
        <pc:picChg chg="del">
          <ac:chgData name="Howard, Kimberly" userId="S::khoward@ed.sc.gov::4bae4f61-137d-478c-b1a6-8975d440c860" providerId="AD" clId="Web-{2DB1E5B4-2B87-7B96-8202-70A626CF22E0}" dt="2024-09-09T13:39:10.188" v="0"/>
          <ac:picMkLst>
            <pc:docMk/>
            <pc:sldMk cId="3246927330" sldId="320"/>
            <ac:picMk id="4" creationId="{C0968207-B882-FF8B-EC05-6AAA8DCA41A6}"/>
          </ac:picMkLst>
        </pc:picChg>
      </pc:sldChg>
      <pc:sldChg chg="add del">
        <pc:chgData name="Howard, Kimberly" userId="S::khoward@ed.sc.gov::4bae4f61-137d-478c-b1a6-8975d440c860" providerId="AD" clId="Web-{2DB1E5B4-2B87-7B96-8202-70A626CF22E0}" dt="2024-09-09T13:51:36.550" v="3"/>
        <pc:sldMkLst>
          <pc:docMk/>
          <pc:sldMk cId="2059089835" sldId="4776"/>
        </pc:sldMkLst>
      </pc:sldChg>
    </pc:docChg>
  </pc:docChgLst>
  <pc:docChgLst>
    <pc:chgData name="Toal Mandsager, Lilla" userId="S::lmandsager@ed.sc.gov::174b38ce-a348-4f4d-9df2-4c4a118291f5" providerId="AD" clId="Web-{26032CF7-2FFF-EC8C-2577-723DCC976AB0}"/>
    <pc:docChg chg="modSld">
      <pc:chgData name="Toal Mandsager, Lilla" userId="S::lmandsager@ed.sc.gov::174b38ce-a348-4f4d-9df2-4c4a118291f5" providerId="AD" clId="Web-{26032CF7-2FFF-EC8C-2577-723DCC976AB0}" dt="2024-09-11T16:36:48.175" v="570"/>
      <pc:docMkLst>
        <pc:docMk/>
      </pc:docMkLst>
      <pc:sldChg chg="modNotes">
        <pc:chgData name="Toal Mandsager, Lilla" userId="S::lmandsager@ed.sc.gov::174b38ce-a348-4f4d-9df2-4c4a118291f5" providerId="AD" clId="Web-{26032CF7-2FFF-EC8C-2577-723DCC976AB0}" dt="2024-09-11T16:25:47.874" v="527"/>
        <pc:sldMkLst>
          <pc:docMk/>
          <pc:sldMk cId="860616461" sldId="4779"/>
        </pc:sldMkLst>
      </pc:sldChg>
      <pc:sldChg chg="modNotes">
        <pc:chgData name="Toal Mandsager, Lilla" userId="S::lmandsager@ed.sc.gov::174b38ce-a348-4f4d-9df2-4c4a118291f5" providerId="AD" clId="Web-{26032CF7-2FFF-EC8C-2577-723DCC976AB0}" dt="2024-09-11T16:36:48.175" v="570"/>
        <pc:sldMkLst>
          <pc:docMk/>
          <pc:sldMk cId="3999103626" sldId="4780"/>
        </pc:sldMkLst>
      </pc:sldChg>
    </pc:docChg>
  </pc:docChgLst>
  <pc:docChgLst>
    <pc:chgData name="Cohoon, Ashley S" userId="S::ascohoon@ed.sc.gov::e70e618d-ef7a-47e1-a2a8-d30dfabe7152" providerId="AD" clId="Web-{9053A42F-6C0C-2E82-F1EE-6FB37970D84A}"/>
    <pc:docChg chg="modSld">
      <pc:chgData name="Cohoon, Ashley S" userId="S::ascohoon@ed.sc.gov::e70e618d-ef7a-47e1-a2a8-d30dfabe7152" providerId="AD" clId="Web-{9053A42F-6C0C-2E82-F1EE-6FB37970D84A}" dt="2024-09-09T13:52:13.567" v="29" actId="1076"/>
      <pc:docMkLst>
        <pc:docMk/>
      </pc:docMkLst>
      <pc:sldChg chg="modSp">
        <pc:chgData name="Cohoon, Ashley S" userId="S::ascohoon@ed.sc.gov::e70e618d-ef7a-47e1-a2a8-d30dfabe7152" providerId="AD" clId="Web-{9053A42F-6C0C-2E82-F1EE-6FB37970D84A}" dt="2024-09-09T13:35:30.153" v="15" actId="14100"/>
        <pc:sldMkLst>
          <pc:docMk/>
          <pc:sldMk cId="2779628737" sldId="297"/>
        </pc:sldMkLst>
        <pc:spChg chg="mod">
          <ac:chgData name="Cohoon, Ashley S" userId="S::ascohoon@ed.sc.gov::e70e618d-ef7a-47e1-a2a8-d30dfabe7152" providerId="AD" clId="Web-{9053A42F-6C0C-2E82-F1EE-6FB37970D84A}" dt="2024-09-09T13:35:24.059" v="14" actId="20577"/>
          <ac:spMkLst>
            <pc:docMk/>
            <pc:sldMk cId="2779628737" sldId="297"/>
            <ac:spMk id="8" creationId="{5FA821E0-221D-5F74-6832-28668B0E924C}"/>
          </ac:spMkLst>
        </pc:spChg>
        <pc:grpChg chg="mod">
          <ac:chgData name="Cohoon, Ashley S" userId="S::ascohoon@ed.sc.gov::e70e618d-ef7a-47e1-a2a8-d30dfabe7152" providerId="AD" clId="Web-{9053A42F-6C0C-2E82-F1EE-6FB37970D84A}" dt="2024-09-09T13:35:30.153" v="15" actId="14100"/>
          <ac:grpSpMkLst>
            <pc:docMk/>
            <pc:sldMk cId="2779628737" sldId="297"/>
            <ac:grpSpMk id="26" creationId="{961DF455-30B2-AE95-7ACA-093C26A78D5F}"/>
          </ac:grpSpMkLst>
        </pc:grpChg>
      </pc:sldChg>
      <pc:sldChg chg="modNotes">
        <pc:chgData name="Cohoon, Ashley S" userId="S::ascohoon@ed.sc.gov::e70e618d-ef7a-47e1-a2a8-d30dfabe7152" providerId="AD" clId="Web-{9053A42F-6C0C-2E82-F1EE-6FB37970D84A}" dt="2024-09-09T13:39:59.280" v="18"/>
        <pc:sldMkLst>
          <pc:docMk/>
          <pc:sldMk cId="2564754654" sldId="4769"/>
        </pc:sldMkLst>
      </pc:sldChg>
      <pc:sldChg chg="modSp">
        <pc:chgData name="Cohoon, Ashley S" userId="S::ascohoon@ed.sc.gov::e70e618d-ef7a-47e1-a2a8-d30dfabe7152" providerId="AD" clId="Web-{9053A42F-6C0C-2E82-F1EE-6FB37970D84A}" dt="2024-09-09T13:22:07.288" v="12" actId="14100"/>
        <pc:sldMkLst>
          <pc:docMk/>
          <pc:sldMk cId="3401336140" sldId="4773"/>
        </pc:sldMkLst>
        <pc:spChg chg="mod">
          <ac:chgData name="Cohoon, Ashley S" userId="S::ascohoon@ed.sc.gov::e70e618d-ef7a-47e1-a2a8-d30dfabe7152" providerId="AD" clId="Web-{9053A42F-6C0C-2E82-F1EE-6FB37970D84A}" dt="2024-09-09T13:22:07.288" v="12" actId="14100"/>
          <ac:spMkLst>
            <pc:docMk/>
            <pc:sldMk cId="3401336140" sldId="4773"/>
            <ac:spMk id="5" creationId="{E35C5B94-6F65-CAE8-D4B2-E44CACF9DCB0}"/>
          </ac:spMkLst>
        </pc:spChg>
      </pc:sldChg>
      <pc:sldChg chg="modSp">
        <pc:chgData name="Cohoon, Ashley S" userId="S::ascohoon@ed.sc.gov::e70e618d-ef7a-47e1-a2a8-d30dfabe7152" providerId="AD" clId="Web-{9053A42F-6C0C-2E82-F1EE-6FB37970D84A}" dt="2024-09-09T13:22:03.084" v="11" actId="1076"/>
        <pc:sldMkLst>
          <pc:docMk/>
          <pc:sldMk cId="3777268628" sldId="4774"/>
        </pc:sldMkLst>
        <pc:spChg chg="mod">
          <ac:chgData name="Cohoon, Ashley S" userId="S::ascohoon@ed.sc.gov::e70e618d-ef7a-47e1-a2a8-d30dfabe7152" providerId="AD" clId="Web-{9053A42F-6C0C-2E82-F1EE-6FB37970D84A}" dt="2024-09-09T13:21:24.928" v="9" actId="14100"/>
          <ac:spMkLst>
            <pc:docMk/>
            <pc:sldMk cId="3777268628" sldId="4774"/>
            <ac:spMk id="2" creationId="{95665439-66AF-4A54-1D6D-D7D82AB2D70F}"/>
          </ac:spMkLst>
        </pc:spChg>
        <pc:spChg chg="mod">
          <ac:chgData name="Cohoon, Ashley S" userId="S::ascohoon@ed.sc.gov::e70e618d-ef7a-47e1-a2a8-d30dfabe7152" providerId="AD" clId="Web-{9053A42F-6C0C-2E82-F1EE-6FB37970D84A}" dt="2024-09-09T13:22:03.084" v="11" actId="1076"/>
          <ac:spMkLst>
            <pc:docMk/>
            <pc:sldMk cId="3777268628" sldId="4774"/>
            <ac:spMk id="5" creationId="{E35C5B94-6F65-CAE8-D4B2-E44CACF9DCB0}"/>
          </ac:spMkLst>
        </pc:spChg>
      </pc:sldChg>
      <pc:sldChg chg="modSp">
        <pc:chgData name="Cohoon, Ashley S" userId="S::ascohoon@ed.sc.gov::e70e618d-ef7a-47e1-a2a8-d30dfabe7152" providerId="AD" clId="Web-{9053A42F-6C0C-2E82-F1EE-6FB37970D84A}" dt="2024-09-09T13:52:13.567" v="29" actId="1076"/>
        <pc:sldMkLst>
          <pc:docMk/>
          <pc:sldMk cId="2059089835" sldId="4776"/>
        </pc:sldMkLst>
        <pc:spChg chg="mod">
          <ac:chgData name="Cohoon, Ashley S" userId="S::ascohoon@ed.sc.gov::e70e618d-ef7a-47e1-a2a8-d30dfabe7152" providerId="AD" clId="Web-{9053A42F-6C0C-2E82-F1EE-6FB37970D84A}" dt="2024-09-09T13:52:13.567" v="29" actId="1076"/>
          <ac:spMkLst>
            <pc:docMk/>
            <pc:sldMk cId="2059089835" sldId="4776"/>
            <ac:spMk id="5" creationId="{E35C5B94-6F65-CAE8-D4B2-E44CACF9DCB0}"/>
          </ac:spMkLst>
        </pc:spChg>
      </pc:sldChg>
      <pc:sldChg chg="modSp">
        <pc:chgData name="Cohoon, Ashley S" userId="S::ascohoon@ed.sc.gov::e70e618d-ef7a-47e1-a2a8-d30dfabe7152" providerId="AD" clId="Web-{9053A42F-6C0C-2E82-F1EE-6FB37970D84A}" dt="2024-09-09T13:44:38.063" v="23" actId="20577"/>
        <pc:sldMkLst>
          <pc:docMk/>
          <pc:sldMk cId="947586925" sldId="4778"/>
        </pc:sldMkLst>
        <pc:spChg chg="mod">
          <ac:chgData name="Cohoon, Ashley S" userId="S::ascohoon@ed.sc.gov::e70e618d-ef7a-47e1-a2a8-d30dfabe7152" providerId="AD" clId="Web-{9053A42F-6C0C-2E82-F1EE-6FB37970D84A}" dt="2024-09-09T13:44:38.063" v="23" actId="20577"/>
          <ac:spMkLst>
            <pc:docMk/>
            <pc:sldMk cId="947586925" sldId="4778"/>
            <ac:spMk id="8" creationId="{ADA21D3A-73A7-F926-F017-27B77AD48F30}"/>
          </ac:spMkLst>
        </pc:spChg>
      </pc:sldChg>
      <pc:sldChg chg="modSp">
        <pc:chgData name="Cohoon, Ashley S" userId="S::ascohoon@ed.sc.gov::e70e618d-ef7a-47e1-a2a8-d30dfabe7152" providerId="AD" clId="Web-{9053A42F-6C0C-2E82-F1EE-6FB37970D84A}" dt="2024-09-09T13:47:53.768" v="28" actId="20577"/>
        <pc:sldMkLst>
          <pc:docMk/>
          <pc:sldMk cId="860616461" sldId="4779"/>
        </pc:sldMkLst>
        <pc:spChg chg="mod">
          <ac:chgData name="Cohoon, Ashley S" userId="S::ascohoon@ed.sc.gov::e70e618d-ef7a-47e1-a2a8-d30dfabe7152" providerId="AD" clId="Web-{9053A42F-6C0C-2E82-F1EE-6FB37970D84A}" dt="2024-09-09T13:47:53.768" v="28" actId="20577"/>
          <ac:spMkLst>
            <pc:docMk/>
            <pc:sldMk cId="860616461" sldId="4779"/>
            <ac:spMk id="2" creationId="{95665439-66AF-4A54-1D6D-D7D82AB2D70F}"/>
          </ac:spMkLst>
        </pc:spChg>
      </pc:sldChg>
    </pc:docChg>
  </pc:docChgLst>
  <pc:docChgLst>
    <pc:chgData name="Frazier, Roshonda" userId="S::rfrazier@ed.sc.gov::025e970c-e026-47fc-9793-7b1a6950f44c" providerId="AD" clId="Web-{DC763FB3-855C-E2A5-E73C-058C5D7985D9}"/>
    <pc:docChg chg="modSld">
      <pc:chgData name="Frazier, Roshonda" userId="S::rfrazier@ed.sc.gov::025e970c-e026-47fc-9793-7b1a6950f44c" providerId="AD" clId="Web-{DC763FB3-855C-E2A5-E73C-058C5D7985D9}" dt="2024-09-06T14:24:51.740" v="143" actId="20577"/>
      <pc:docMkLst>
        <pc:docMk/>
      </pc:docMkLst>
      <pc:sldChg chg="modSp">
        <pc:chgData name="Frazier, Roshonda" userId="S::rfrazier@ed.sc.gov::025e970c-e026-47fc-9793-7b1a6950f44c" providerId="AD" clId="Web-{DC763FB3-855C-E2A5-E73C-058C5D7985D9}" dt="2024-09-06T14:24:51.740" v="143" actId="20577"/>
        <pc:sldMkLst>
          <pc:docMk/>
          <pc:sldMk cId="947586925" sldId="4778"/>
        </pc:sldMkLst>
        <pc:spChg chg="mod">
          <ac:chgData name="Frazier, Roshonda" userId="S::rfrazier@ed.sc.gov::025e970c-e026-47fc-9793-7b1a6950f44c" providerId="AD" clId="Web-{DC763FB3-855C-E2A5-E73C-058C5D7985D9}" dt="2024-09-06T14:20:16.701" v="6" actId="20577"/>
          <ac:spMkLst>
            <pc:docMk/>
            <pc:sldMk cId="947586925" sldId="4778"/>
            <ac:spMk id="5" creationId="{E35C5B94-6F65-CAE8-D4B2-E44CACF9DCB0}"/>
          </ac:spMkLst>
        </pc:spChg>
        <pc:spChg chg="mod">
          <ac:chgData name="Frazier, Roshonda" userId="S::rfrazier@ed.sc.gov::025e970c-e026-47fc-9793-7b1a6950f44c" providerId="AD" clId="Web-{DC763FB3-855C-E2A5-E73C-058C5D7985D9}" dt="2024-09-06T14:24:51.740" v="143" actId="20577"/>
          <ac:spMkLst>
            <pc:docMk/>
            <pc:sldMk cId="947586925" sldId="4778"/>
            <ac:spMk id="8" creationId="{ADA21D3A-73A7-F926-F017-27B77AD48F30}"/>
          </ac:spMkLst>
        </pc:spChg>
      </pc:sldChg>
    </pc:docChg>
  </pc:docChgLst>
  <pc:docChgLst>
    <pc:chgData name="Howard, Kimberly" userId="S::khoward@ed.sc.gov::4bae4f61-137d-478c-b1a6-8975d440c860" providerId="AD" clId="Web-{9884C08D-3A66-FA78-ECA0-20E25C3F626F}"/>
    <pc:docChg chg="modSld">
      <pc:chgData name="Howard, Kimberly" userId="S::khoward@ed.sc.gov::4bae4f61-137d-478c-b1a6-8975d440c860" providerId="AD" clId="Web-{9884C08D-3A66-FA78-ECA0-20E25C3F626F}" dt="2024-09-10T20:00:49.327" v="10" actId="20577"/>
      <pc:docMkLst>
        <pc:docMk/>
      </pc:docMkLst>
      <pc:sldChg chg="modSp">
        <pc:chgData name="Howard, Kimberly" userId="S::khoward@ed.sc.gov::4bae4f61-137d-478c-b1a6-8975d440c860" providerId="AD" clId="Web-{9884C08D-3A66-FA78-ECA0-20E25C3F626F}" dt="2024-09-10T20:00:49.327" v="10" actId="20577"/>
        <pc:sldMkLst>
          <pc:docMk/>
          <pc:sldMk cId="860616461" sldId="4779"/>
        </pc:sldMkLst>
        <pc:spChg chg="mod">
          <ac:chgData name="Howard, Kimberly" userId="S::khoward@ed.sc.gov::4bae4f61-137d-478c-b1a6-8975d440c860" providerId="AD" clId="Web-{9884C08D-3A66-FA78-ECA0-20E25C3F626F}" dt="2024-09-10T20:00:49.327" v="10" actId="20577"/>
          <ac:spMkLst>
            <pc:docMk/>
            <pc:sldMk cId="860616461" sldId="4779"/>
            <ac:spMk id="2" creationId="{95665439-66AF-4A54-1D6D-D7D82AB2D70F}"/>
          </ac:spMkLst>
        </pc:spChg>
      </pc:sldChg>
    </pc:docChg>
  </pc:docChgLst>
  <pc:docChgLst>
    <pc:chgData name="Henke, Virginia" userId="S::vhenke@ed.sc.gov::d403cbe3-8928-4688-9df4-a8a481b25ff0" providerId="AD" clId="Web-{DC978367-EBE0-EE94-B65D-F19AB876F1DA}"/>
    <pc:docChg chg="modSld">
      <pc:chgData name="Henke, Virginia" userId="S::vhenke@ed.sc.gov::d403cbe3-8928-4688-9df4-a8a481b25ff0" providerId="AD" clId="Web-{DC978367-EBE0-EE94-B65D-F19AB876F1DA}" dt="2024-09-09T15:30:37.175" v="418" actId="20577"/>
      <pc:docMkLst>
        <pc:docMk/>
      </pc:docMkLst>
      <pc:sldChg chg="modSp">
        <pc:chgData name="Henke, Virginia" userId="S::vhenke@ed.sc.gov::d403cbe3-8928-4688-9df4-a8a481b25ff0" providerId="AD" clId="Web-{DC978367-EBE0-EE94-B65D-F19AB876F1DA}" dt="2024-09-09T13:35:18.843" v="142" actId="20577"/>
        <pc:sldMkLst>
          <pc:docMk/>
          <pc:sldMk cId="2779628737" sldId="297"/>
        </pc:sldMkLst>
        <pc:spChg chg="mod">
          <ac:chgData name="Henke, Virginia" userId="S::vhenke@ed.sc.gov::d403cbe3-8928-4688-9df4-a8a481b25ff0" providerId="AD" clId="Web-{DC978367-EBE0-EE94-B65D-F19AB876F1DA}" dt="2024-09-09T13:35:18.843" v="142" actId="20577"/>
          <ac:spMkLst>
            <pc:docMk/>
            <pc:sldMk cId="2779628737" sldId="297"/>
            <ac:spMk id="8" creationId="{5FA821E0-221D-5F74-6832-28668B0E924C}"/>
          </ac:spMkLst>
        </pc:spChg>
      </pc:sldChg>
      <pc:sldChg chg="modSp">
        <pc:chgData name="Henke, Virginia" userId="S::vhenke@ed.sc.gov::d403cbe3-8928-4688-9df4-a8a481b25ff0" providerId="AD" clId="Web-{DC978367-EBE0-EE94-B65D-F19AB876F1DA}" dt="2024-09-09T13:26:22.215" v="127" actId="14100"/>
        <pc:sldMkLst>
          <pc:docMk/>
          <pc:sldMk cId="283825297" sldId="313"/>
        </pc:sldMkLst>
        <pc:spChg chg="mod">
          <ac:chgData name="Henke, Virginia" userId="S::vhenke@ed.sc.gov::d403cbe3-8928-4688-9df4-a8a481b25ff0" providerId="AD" clId="Web-{DC978367-EBE0-EE94-B65D-F19AB876F1DA}" dt="2024-09-09T13:26:22.215" v="127" actId="14100"/>
          <ac:spMkLst>
            <pc:docMk/>
            <pc:sldMk cId="283825297" sldId="313"/>
            <ac:spMk id="10" creationId="{60D51AAF-6748-FE34-4736-D528782343BC}"/>
          </ac:spMkLst>
        </pc:spChg>
        <pc:spChg chg="mod">
          <ac:chgData name="Henke, Virginia" userId="S::vhenke@ed.sc.gov::d403cbe3-8928-4688-9df4-a8a481b25ff0" providerId="AD" clId="Web-{DC978367-EBE0-EE94-B65D-F19AB876F1DA}" dt="2024-09-09T13:25:51.620" v="123" actId="14100"/>
          <ac:spMkLst>
            <pc:docMk/>
            <pc:sldMk cId="283825297" sldId="313"/>
            <ac:spMk id="15" creationId="{79D4C128-E70C-F67E-925C-5228766A745D}"/>
          </ac:spMkLst>
        </pc:spChg>
        <pc:spChg chg="mod">
          <ac:chgData name="Henke, Virginia" userId="S::vhenke@ed.sc.gov::d403cbe3-8928-4688-9df4-a8a481b25ff0" providerId="AD" clId="Web-{DC978367-EBE0-EE94-B65D-F19AB876F1DA}" dt="2024-09-09T13:26:14.543" v="126" actId="14100"/>
          <ac:spMkLst>
            <pc:docMk/>
            <pc:sldMk cId="283825297" sldId="313"/>
            <ac:spMk id="16" creationId="{F7EDE665-35DE-0450-7BB0-585CD30BA7C9}"/>
          </ac:spMkLst>
        </pc:spChg>
        <pc:spChg chg="mod">
          <ac:chgData name="Henke, Virginia" userId="S::vhenke@ed.sc.gov::d403cbe3-8928-4688-9df4-a8a481b25ff0" providerId="AD" clId="Web-{DC978367-EBE0-EE94-B65D-F19AB876F1DA}" dt="2024-09-09T13:25:37.776" v="121" actId="14100"/>
          <ac:spMkLst>
            <pc:docMk/>
            <pc:sldMk cId="283825297" sldId="313"/>
            <ac:spMk id="17" creationId="{14759135-8CFE-D670-51DE-B32F6D2F5204}"/>
          </ac:spMkLst>
        </pc:spChg>
      </pc:sldChg>
      <pc:sldChg chg="modSp">
        <pc:chgData name="Henke, Virginia" userId="S::vhenke@ed.sc.gov::d403cbe3-8928-4688-9df4-a8a481b25ff0" providerId="AD" clId="Web-{DC978367-EBE0-EE94-B65D-F19AB876F1DA}" dt="2024-09-09T13:48:30.464" v="145" actId="1076"/>
        <pc:sldMkLst>
          <pc:docMk/>
          <pc:sldMk cId="3246927330" sldId="320"/>
        </pc:sldMkLst>
        <pc:spChg chg="mod">
          <ac:chgData name="Henke, Virginia" userId="S::vhenke@ed.sc.gov::d403cbe3-8928-4688-9df4-a8a481b25ff0" providerId="AD" clId="Web-{DC978367-EBE0-EE94-B65D-F19AB876F1DA}" dt="2024-09-09T13:48:30.464" v="145" actId="1076"/>
          <ac:spMkLst>
            <pc:docMk/>
            <pc:sldMk cId="3246927330" sldId="320"/>
            <ac:spMk id="2" creationId="{95665439-66AF-4A54-1D6D-D7D82AB2D70F}"/>
          </ac:spMkLst>
        </pc:spChg>
      </pc:sldChg>
      <pc:sldChg chg="modNotes">
        <pc:chgData name="Henke, Virginia" userId="S::vhenke@ed.sc.gov::d403cbe3-8928-4688-9df4-a8a481b25ff0" providerId="AD" clId="Web-{DC978367-EBE0-EE94-B65D-F19AB876F1DA}" dt="2024-09-09T13:19:01.606" v="105"/>
        <pc:sldMkLst>
          <pc:docMk/>
          <pc:sldMk cId="2564754654" sldId="4769"/>
        </pc:sldMkLst>
      </pc:sldChg>
      <pc:sldChg chg="modSp">
        <pc:chgData name="Henke, Virginia" userId="S::vhenke@ed.sc.gov::d403cbe3-8928-4688-9df4-a8a481b25ff0" providerId="AD" clId="Web-{DC978367-EBE0-EE94-B65D-F19AB876F1DA}" dt="2024-09-09T13:58:26.859" v="147" actId="14100"/>
        <pc:sldMkLst>
          <pc:docMk/>
          <pc:sldMk cId="3401336140" sldId="4773"/>
        </pc:sldMkLst>
        <pc:spChg chg="mod">
          <ac:chgData name="Henke, Virginia" userId="S::vhenke@ed.sc.gov::d403cbe3-8928-4688-9df4-a8a481b25ff0" providerId="AD" clId="Web-{DC978367-EBE0-EE94-B65D-F19AB876F1DA}" dt="2024-09-09T13:58:26.859" v="147" actId="14100"/>
          <ac:spMkLst>
            <pc:docMk/>
            <pc:sldMk cId="3401336140" sldId="4773"/>
            <ac:spMk id="10" creationId="{DCEFCC2A-7E59-958C-3028-2D2BB0F8863D}"/>
          </ac:spMkLst>
        </pc:spChg>
        <pc:spChg chg="mod">
          <ac:chgData name="Henke, Virginia" userId="S::vhenke@ed.sc.gov::d403cbe3-8928-4688-9df4-a8a481b25ff0" providerId="AD" clId="Web-{DC978367-EBE0-EE94-B65D-F19AB876F1DA}" dt="2024-09-09T13:26:39.559" v="128" actId="14100"/>
          <ac:spMkLst>
            <pc:docMk/>
            <pc:sldMk cId="3401336140" sldId="4773"/>
            <ac:spMk id="11" creationId="{1417C721-394E-063D-F943-B15C2DD97AD4}"/>
          </ac:spMkLst>
        </pc:spChg>
      </pc:sldChg>
      <pc:sldChg chg="modSp">
        <pc:chgData name="Henke, Virginia" userId="S::vhenke@ed.sc.gov::d403cbe3-8928-4688-9df4-a8a481b25ff0" providerId="AD" clId="Web-{DC978367-EBE0-EE94-B65D-F19AB876F1DA}" dt="2024-09-09T13:41:28.105" v="144" actId="20577"/>
        <pc:sldMkLst>
          <pc:docMk/>
          <pc:sldMk cId="3777268628" sldId="4774"/>
        </pc:sldMkLst>
        <pc:spChg chg="mod">
          <ac:chgData name="Henke, Virginia" userId="S::vhenke@ed.sc.gov::d403cbe3-8928-4688-9df4-a8a481b25ff0" providerId="AD" clId="Web-{DC978367-EBE0-EE94-B65D-F19AB876F1DA}" dt="2024-09-09T13:41:28.105" v="144" actId="20577"/>
          <ac:spMkLst>
            <pc:docMk/>
            <pc:sldMk cId="3777268628" sldId="4774"/>
            <ac:spMk id="2" creationId="{95665439-66AF-4A54-1D6D-D7D82AB2D70F}"/>
          </ac:spMkLst>
        </pc:spChg>
      </pc:sldChg>
      <pc:sldChg chg="modSp modNotes">
        <pc:chgData name="Henke, Virginia" userId="S::vhenke@ed.sc.gov::d403cbe3-8928-4688-9df4-a8a481b25ff0" providerId="AD" clId="Web-{DC978367-EBE0-EE94-B65D-F19AB876F1DA}" dt="2024-09-09T15:30:37.175" v="418" actId="20577"/>
        <pc:sldMkLst>
          <pc:docMk/>
          <pc:sldMk cId="2059089835" sldId="4776"/>
        </pc:sldMkLst>
        <pc:spChg chg="mod">
          <ac:chgData name="Henke, Virginia" userId="S::vhenke@ed.sc.gov::d403cbe3-8928-4688-9df4-a8a481b25ff0" providerId="AD" clId="Web-{DC978367-EBE0-EE94-B65D-F19AB876F1DA}" dt="2024-09-09T15:30:37.175" v="418" actId="20577"/>
          <ac:spMkLst>
            <pc:docMk/>
            <pc:sldMk cId="2059089835" sldId="4776"/>
            <ac:spMk id="2" creationId="{95665439-66AF-4A54-1D6D-D7D82AB2D70F}"/>
          </ac:spMkLst>
        </pc:spChg>
        <pc:spChg chg="mod">
          <ac:chgData name="Henke, Virginia" userId="S::vhenke@ed.sc.gov::d403cbe3-8928-4688-9df4-a8a481b25ff0" providerId="AD" clId="Web-{DC978367-EBE0-EE94-B65D-F19AB876F1DA}" dt="2024-09-09T13:58:50.282" v="149" actId="20577"/>
          <ac:spMkLst>
            <pc:docMk/>
            <pc:sldMk cId="2059089835" sldId="4776"/>
            <ac:spMk id="5" creationId="{E35C5B94-6F65-CAE8-D4B2-E44CACF9DCB0}"/>
          </ac:spMkLst>
        </pc:spChg>
      </pc:sldChg>
      <pc:sldChg chg="modSp">
        <pc:chgData name="Henke, Virginia" userId="S::vhenke@ed.sc.gov::d403cbe3-8928-4688-9df4-a8a481b25ff0" providerId="AD" clId="Web-{DC978367-EBE0-EE94-B65D-F19AB876F1DA}" dt="2024-09-09T13:48:57.855" v="146" actId="1076"/>
        <pc:sldMkLst>
          <pc:docMk/>
          <pc:sldMk cId="3999103626" sldId="4780"/>
        </pc:sldMkLst>
        <pc:picChg chg="mod">
          <ac:chgData name="Henke, Virginia" userId="S::vhenke@ed.sc.gov::d403cbe3-8928-4688-9df4-a8a481b25ff0" providerId="AD" clId="Web-{DC978367-EBE0-EE94-B65D-F19AB876F1DA}" dt="2024-09-09T13:48:57.855" v="146" actId="1076"/>
          <ac:picMkLst>
            <pc:docMk/>
            <pc:sldMk cId="3999103626" sldId="4780"/>
            <ac:picMk id="4" creationId="{07A27682-72DF-2D23-0BCF-CAB128C88F06}"/>
          </ac:picMkLst>
        </pc:picChg>
      </pc:sldChg>
    </pc:docChg>
  </pc:docChgLst>
  <pc:docChgLst>
    <pc:chgData name="Henke, Virginia" userId="S::vhenke@ed.sc.gov::d403cbe3-8928-4688-9df4-a8a481b25ff0" providerId="AD" clId="Web-{E4128CB9-0CF9-7B28-D98E-C8CEA1505762}"/>
    <pc:docChg chg="addSld delSld modSld addMainMaster modMainMaster">
      <pc:chgData name="Henke, Virginia" userId="S::vhenke@ed.sc.gov::d403cbe3-8928-4688-9df4-a8a481b25ff0" providerId="AD" clId="Web-{E4128CB9-0CF9-7B28-D98E-C8CEA1505762}" dt="2024-09-05T18:45:11.006" v="990" actId="20577"/>
      <pc:docMkLst>
        <pc:docMk/>
      </pc:docMkLst>
      <pc:sldChg chg="modSp modNotes">
        <pc:chgData name="Henke, Virginia" userId="S::vhenke@ed.sc.gov::d403cbe3-8928-4688-9df4-a8a481b25ff0" providerId="AD" clId="Web-{E4128CB9-0CF9-7B28-D98E-C8CEA1505762}" dt="2024-09-05T18:45:11.006" v="990" actId="20577"/>
        <pc:sldMkLst>
          <pc:docMk/>
          <pc:sldMk cId="0" sldId="257"/>
        </pc:sldMkLst>
        <pc:spChg chg="mod">
          <ac:chgData name="Henke, Virginia" userId="S::vhenke@ed.sc.gov::d403cbe3-8928-4688-9df4-a8a481b25ff0" providerId="AD" clId="Web-{E4128CB9-0CF9-7B28-D98E-C8CEA1505762}" dt="2024-09-05T18:45:11.006" v="990" actId="20577"/>
          <ac:spMkLst>
            <pc:docMk/>
            <pc:sldMk cId="0" sldId="257"/>
            <ac:spMk id="4" creationId="{70787342-6D37-1A43-7D2E-50CC226FBF32}"/>
          </ac:spMkLst>
        </pc:spChg>
      </pc:sldChg>
      <pc:sldChg chg="modSp">
        <pc:chgData name="Henke, Virginia" userId="S::vhenke@ed.sc.gov::d403cbe3-8928-4688-9df4-a8a481b25ff0" providerId="AD" clId="Web-{E4128CB9-0CF9-7B28-D98E-C8CEA1505762}" dt="2024-09-05T18:42:22.768" v="918" actId="1076"/>
        <pc:sldMkLst>
          <pc:docMk/>
          <pc:sldMk cId="0" sldId="265"/>
        </pc:sldMkLst>
        <pc:spChg chg="mod">
          <ac:chgData name="Henke, Virginia" userId="S::vhenke@ed.sc.gov::d403cbe3-8928-4688-9df4-a8a481b25ff0" providerId="AD" clId="Web-{E4128CB9-0CF9-7B28-D98E-C8CEA1505762}" dt="2024-09-05T18:42:22.768" v="918" actId="1076"/>
          <ac:spMkLst>
            <pc:docMk/>
            <pc:sldMk cId="0" sldId="265"/>
            <ac:spMk id="2" creationId="{70FCEA3F-B71D-F586-BA72-60BDCB420C95}"/>
          </ac:spMkLst>
        </pc:spChg>
        <pc:spChg chg="mod">
          <ac:chgData name="Henke, Virginia" userId="S::vhenke@ed.sc.gov::d403cbe3-8928-4688-9df4-a8a481b25ff0" providerId="AD" clId="Web-{E4128CB9-0CF9-7B28-D98E-C8CEA1505762}" dt="2024-09-05T18:41:03.188" v="917" actId="20577"/>
          <ac:spMkLst>
            <pc:docMk/>
            <pc:sldMk cId="0" sldId="265"/>
            <ac:spMk id="26" creationId="{A3599B67-F25E-7CD5-90B2-DEEA88B085A6}"/>
          </ac:spMkLst>
        </pc:spChg>
        <pc:spChg chg="mod">
          <ac:chgData name="Henke, Virginia" userId="S::vhenke@ed.sc.gov::d403cbe3-8928-4688-9df4-a8a481b25ff0" providerId="AD" clId="Web-{E4128CB9-0CF9-7B28-D98E-C8CEA1505762}" dt="2024-09-05T18:40:31.031" v="910" actId="20577"/>
          <ac:spMkLst>
            <pc:docMk/>
            <pc:sldMk cId="0" sldId="265"/>
            <ac:spMk id="30" creationId="{2F32ED9D-9170-177C-A190-C55416DA52BF}"/>
          </ac:spMkLst>
        </pc:spChg>
      </pc:sldChg>
      <pc:sldChg chg="modNotes">
        <pc:chgData name="Henke, Virginia" userId="S::vhenke@ed.sc.gov::d403cbe3-8928-4688-9df4-a8a481b25ff0" providerId="AD" clId="Web-{E4128CB9-0CF9-7B28-D98E-C8CEA1505762}" dt="2024-09-05T18:16:26.448" v="96"/>
        <pc:sldMkLst>
          <pc:docMk/>
          <pc:sldMk cId="691380120" sldId="294"/>
        </pc:sldMkLst>
      </pc:sldChg>
      <pc:sldChg chg="modNotes">
        <pc:chgData name="Henke, Virginia" userId="S::vhenke@ed.sc.gov::d403cbe3-8928-4688-9df4-a8a481b25ff0" providerId="AD" clId="Web-{E4128CB9-0CF9-7B28-D98E-C8CEA1505762}" dt="2024-09-05T18:15:45.837" v="22"/>
        <pc:sldMkLst>
          <pc:docMk/>
          <pc:sldMk cId="2779628737" sldId="297"/>
        </pc:sldMkLst>
      </pc:sldChg>
      <pc:sldChg chg="modSp add del modNotes">
        <pc:chgData name="Henke, Virginia" userId="S::vhenke@ed.sc.gov::d403cbe3-8928-4688-9df4-a8a481b25ff0" providerId="AD" clId="Web-{E4128CB9-0CF9-7B28-D98E-C8CEA1505762}" dt="2024-09-05T18:29:18.623" v="526"/>
        <pc:sldMkLst>
          <pc:docMk/>
          <pc:sldMk cId="283825297" sldId="313"/>
        </pc:sldMkLst>
        <pc:spChg chg="mod">
          <ac:chgData name="Henke, Virginia" userId="S::vhenke@ed.sc.gov::d403cbe3-8928-4688-9df4-a8a481b25ff0" providerId="AD" clId="Web-{E4128CB9-0CF9-7B28-D98E-C8CEA1505762}" dt="2024-09-05T18:25:08.758" v="398" actId="20577"/>
          <ac:spMkLst>
            <pc:docMk/>
            <pc:sldMk cId="283825297" sldId="313"/>
            <ac:spMk id="13" creationId="{E3DA5FBB-675A-0501-A35D-B75C4BF1F74D}"/>
          </ac:spMkLst>
        </pc:spChg>
      </pc:sldChg>
      <pc:sldChg chg="modNotes">
        <pc:chgData name="Henke, Virginia" userId="S::vhenke@ed.sc.gov::d403cbe3-8928-4688-9df4-a8a481b25ff0" providerId="AD" clId="Web-{E4128CB9-0CF9-7B28-D98E-C8CEA1505762}" dt="2024-09-05T18:29:46.358" v="529"/>
        <pc:sldMkLst>
          <pc:docMk/>
          <pc:sldMk cId="3246927330" sldId="320"/>
        </pc:sldMkLst>
      </pc:sldChg>
      <pc:sldChg chg="modNotes">
        <pc:chgData name="Henke, Virginia" userId="S::vhenke@ed.sc.gov::d403cbe3-8928-4688-9df4-a8a481b25ff0" providerId="AD" clId="Web-{E4128CB9-0CF9-7B28-D98E-C8CEA1505762}" dt="2024-09-05T18:37:47.120" v="898"/>
        <pc:sldMkLst>
          <pc:docMk/>
          <pc:sldMk cId="260523561" sldId="323"/>
        </pc:sldMkLst>
      </pc:sldChg>
      <pc:sldChg chg="modNotes">
        <pc:chgData name="Henke, Virginia" userId="S::vhenke@ed.sc.gov::d403cbe3-8928-4688-9df4-a8a481b25ff0" providerId="AD" clId="Web-{E4128CB9-0CF9-7B28-D98E-C8CEA1505762}" dt="2024-09-05T18:32:34.253" v="816"/>
        <pc:sldMkLst>
          <pc:docMk/>
          <pc:sldMk cId="3230185106" sldId="4766"/>
        </pc:sldMkLst>
      </pc:sldChg>
      <pc:sldChg chg="modNotes">
        <pc:chgData name="Henke, Virginia" userId="S::vhenke@ed.sc.gov::d403cbe3-8928-4688-9df4-a8a481b25ff0" providerId="AD" clId="Web-{E4128CB9-0CF9-7B28-D98E-C8CEA1505762}" dt="2024-09-05T18:19:35.218" v="292"/>
        <pc:sldMkLst>
          <pc:docMk/>
          <pc:sldMk cId="2564754654" sldId="4769"/>
        </pc:sldMkLst>
      </pc:sldChg>
      <pc:sldChg chg="modNotes">
        <pc:chgData name="Henke, Virginia" userId="S::vhenke@ed.sc.gov::d403cbe3-8928-4688-9df4-a8a481b25ff0" providerId="AD" clId="Web-{E4128CB9-0CF9-7B28-D98E-C8CEA1505762}" dt="2024-09-05T18:31:31.252" v="736"/>
        <pc:sldMkLst>
          <pc:docMk/>
          <pc:sldMk cId="1256849391" sldId="4771"/>
        </pc:sldMkLst>
      </pc:sldChg>
      <pc:sldChg chg="delSp modSp modNotes">
        <pc:chgData name="Henke, Virginia" userId="S::vhenke@ed.sc.gov::d403cbe3-8928-4688-9df4-a8a481b25ff0" providerId="AD" clId="Web-{E4128CB9-0CF9-7B28-D98E-C8CEA1505762}" dt="2024-09-05T18:42:49.894" v="919" actId="1076"/>
        <pc:sldMkLst>
          <pc:docMk/>
          <pc:sldMk cId="3401336140" sldId="4773"/>
        </pc:sldMkLst>
        <pc:spChg chg="mod">
          <ac:chgData name="Henke, Virginia" userId="S::vhenke@ed.sc.gov::d403cbe3-8928-4688-9df4-a8a481b25ff0" providerId="AD" clId="Web-{E4128CB9-0CF9-7B28-D98E-C8CEA1505762}" dt="2024-09-05T18:19:52.125" v="295" actId="20577"/>
          <ac:spMkLst>
            <pc:docMk/>
            <pc:sldMk cId="3401336140" sldId="4773"/>
            <ac:spMk id="5" creationId="{E35C5B94-6F65-CAE8-D4B2-E44CACF9DCB0}"/>
          </ac:spMkLst>
        </pc:spChg>
        <pc:spChg chg="mod">
          <ac:chgData name="Henke, Virginia" userId="S::vhenke@ed.sc.gov::d403cbe3-8928-4688-9df4-a8a481b25ff0" providerId="AD" clId="Web-{E4128CB9-0CF9-7B28-D98E-C8CEA1505762}" dt="2024-09-05T18:42:49.894" v="919" actId="1076"/>
          <ac:spMkLst>
            <pc:docMk/>
            <pc:sldMk cId="3401336140" sldId="4773"/>
            <ac:spMk id="7" creationId="{2F7C3A7E-0C55-DC03-536C-D0B0F0A1621D}"/>
          </ac:spMkLst>
        </pc:spChg>
        <pc:spChg chg="mod">
          <ac:chgData name="Henke, Virginia" userId="S::vhenke@ed.sc.gov::d403cbe3-8928-4688-9df4-a8a481b25ff0" providerId="AD" clId="Web-{E4128CB9-0CF9-7B28-D98E-C8CEA1505762}" dt="2024-09-05T18:38:56.513" v="901" actId="1076"/>
          <ac:spMkLst>
            <pc:docMk/>
            <pc:sldMk cId="3401336140" sldId="4773"/>
            <ac:spMk id="10" creationId="{DCEFCC2A-7E59-958C-3028-2D2BB0F8863D}"/>
          </ac:spMkLst>
        </pc:spChg>
        <pc:spChg chg="mod">
          <ac:chgData name="Henke, Virginia" userId="S::vhenke@ed.sc.gov::d403cbe3-8928-4688-9df4-a8a481b25ff0" providerId="AD" clId="Web-{E4128CB9-0CF9-7B28-D98E-C8CEA1505762}" dt="2024-09-05T18:38:53.403" v="900" actId="1076"/>
          <ac:spMkLst>
            <pc:docMk/>
            <pc:sldMk cId="3401336140" sldId="4773"/>
            <ac:spMk id="11" creationId="{1417C721-394E-063D-F943-B15C2DD97AD4}"/>
          </ac:spMkLst>
        </pc:spChg>
        <pc:spChg chg="del">
          <ac:chgData name="Henke, Virginia" userId="S::vhenke@ed.sc.gov::d403cbe3-8928-4688-9df4-a8a481b25ff0" providerId="AD" clId="Web-{E4128CB9-0CF9-7B28-D98E-C8CEA1505762}" dt="2024-09-05T18:21:04.033" v="311"/>
          <ac:spMkLst>
            <pc:docMk/>
            <pc:sldMk cId="3401336140" sldId="4773"/>
            <ac:spMk id="12" creationId="{B2AB8709-2D62-7111-DF3F-E8D4EF891D9A}"/>
          </ac:spMkLst>
        </pc:spChg>
        <pc:picChg chg="mod">
          <ac:chgData name="Henke, Virginia" userId="S::vhenke@ed.sc.gov::d403cbe3-8928-4688-9df4-a8a481b25ff0" providerId="AD" clId="Web-{E4128CB9-0CF9-7B28-D98E-C8CEA1505762}" dt="2024-09-05T18:38:51.294" v="899" actId="1076"/>
          <ac:picMkLst>
            <pc:docMk/>
            <pc:sldMk cId="3401336140" sldId="4773"/>
            <ac:picMk id="3" creationId="{52775E64-B52C-3609-A71C-A80ED833928D}"/>
          </ac:picMkLst>
        </pc:picChg>
      </pc:sldChg>
      <pc:sldChg chg="modNotes">
        <pc:chgData name="Henke, Virginia" userId="S::vhenke@ed.sc.gov::d403cbe3-8928-4688-9df4-a8a481b25ff0" providerId="AD" clId="Web-{E4128CB9-0CF9-7B28-D98E-C8CEA1505762}" dt="2024-09-05T18:21:54.925" v="368"/>
        <pc:sldMkLst>
          <pc:docMk/>
          <pc:sldMk cId="4231847990" sldId="4775"/>
        </pc:sldMkLst>
      </pc:sldChg>
      <pc:sldChg chg="modNotes">
        <pc:chgData name="Henke, Virginia" userId="S::vhenke@ed.sc.gov::d403cbe3-8928-4688-9df4-a8a481b25ff0" providerId="AD" clId="Web-{E4128CB9-0CF9-7B28-D98E-C8CEA1505762}" dt="2024-09-05T18:32:12.331" v="760"/>
        <pc:sldMkLst>
          <pc:docMk/>
          <pc:sldMk cId="2059089835" sldId="4776"/>
        </pc:sldMkLst>
      </pc:sldChg>
      <pc:sldChg chg="modNotes">
        <pc:chgData name="Henke, Virginia" userId="S::vhenke@ed.sc.gov::d403cbe3-8928-4688-9df4-a8a481b25ff0" providerId="AD" clId="Web-{E4128CB9-0CF9-7B28-D98E-C8CEA1505762}" dt="2024-09-05T18:36:39.697" v="817"/>
        <pc:sldMkLst>
          <pc:docMk/>
          <pc:sldMk cId="947586925" sldId="4778"/>
        </pc:sldMkLst>
      </pc:sldChg>
      <pc:sldMasterChg chg="add addSldLayout">
        <pc:chgData name="Henke, Virginia" userId="S::vhenke@ed.sc.gov::d403cbe3-8928-4688-9df4-a8a481b25ff0" providerId="AD" clId="Web-{E4128CB9-0CF9-7B28-D98E-C8CEA1505762}" dt="2024-09-05T18:24:05.194" v="371"/>
        <pc:sldMasterMkLst>
          <pc:docMk/>
          <pc:sldMasterMk cId="2460797696" sldId="2147483660"/>
        </pc:sldMasterMkLst>
        <pc:sldLayoutChg chg="add">
          <pc:chgData name="Henke, Virginia" userId="S::vhenke@ed.sc.gov::d403cbe3-8928-4688-9df4-a8a481b25ff0" providerId="AD" clId="Web-{E4128CB9-0CF9-7B28-D98E-C8CEA1505762}" dt="2024-09-05T18:24:05.194" v="371"/>
          <pc:sldLayoutMkLst>
            <pc:docMk/>
            <pc:sldMasterMk cId="2460797696" sldId="2147483660"/>
            <pc:sldLayoutMk cId="3071554231" sldId="2147483661"/>
          </pc:sldLayoutMkLst>
        </pc:sldLayoutChg>
        <pc:sldLayoutChg chg="add">
          <pc:chgData name="Henke, Virginia" userId="S::vhenke@ed.sc.gov::d403cbe3-8928-4688-9df4-a8a481b25ff0" providerId="AD" clId="Web-{E4128CB9-0CF9-7B28-D98E-C8CEA1505762}" dt="2024-09-05T18:24:05.194" v="371"/>
          <pc:sldLayoutMkLst>
            <pc:docMk/>
            <pc:sldMasterMk cId="2460797696" sldId="2147483660"/>
            <pc:sldLayoutMk cId="1686693478" sldId="2147483662"/>
          </pc:sldLayoutMkLst>
        </pc:sldLayoutChg>
        <pc:sldLayoutChg chg="add">
          <pc:chgData name="Henke, Virginia" userId="S::vhenke@ed.sc.gov::d403cbe3-8928-4688-9df4-a8a481b25ff0" providerId="AD" clId="Web-{E4128CB9-0CF9-7B28-D98E-C8CEA1505762}" dt="2024-09-05T18:24:05.194" v="371"/>
          <pc:sldLayoutMkLst>
            <pc:docMk/>
            <pc:sldMasterMk cId="2460797696" sldId="2147483660"/>
            <pc:sldLayoutMk cId="1830302582" sldId="2147483663"/>
          </pc:sldLayoutMkLst>
        </pc:sldLayoutChg>
        <pc:sldLayoutChg chg="add">
          <pc:chgData name="Henke, Virginia" userId="S::vhenke@ed.sc.gov::d403cbe3-8928-4688-9df4-a8a481b25ff0" providerId="AD" clId="Web-{E4128CB9-0CF9-7B28-D98E-C8CEA1505762}" dt="2024-09-05T18:24:05.194" v="371"/>
          <pc:sldLayoutMkLst>
            <pc:docMk/>
            <pc:sldMasterMk cId="2460797696" sldId="2147483660"/>
            <pc:sldLayoutMk cId="2328838713" sldId="2147483664"/>
          </pc:sldLayoutMkLst>
        </pc:sldLayoutChg>
        <pc:sldLayoutChg chg="add">
          <pc:chgData name="Henke, Virginia" userId="S::vhenke@ed.sc.gov::d403cbe3-8928-4688-9df4-a8a481b25ff0" providerId="AD" clId="Web-{E4128CB9-0CF9-7B28-D98E-C8CEA1505762}" dt="2024-09-05T18:24:05.194" v="371"/>
          <pc:sldLayoutMkLst>
            <pc:docMk/>
            <pc:sldMasterMk cId="2460797696" sldId="2147483660"/>
            <pc:sldLayoutMk cId="3634124868" sldId="2147483666"/>
          </pc:sldLayoutMkLst>
        </pc:sldLayoutChg>
        <pc:sldLayoutChg chg="add">
          <pc:chgData name="Henke, Virginia" userId="S::vhenke@ed.sc.gov::d403cbe3-8928-4688-9df4-a8a481b25ff0" providerId="AD" clId="Web-{E4128CB9-0CF9-7B28-D98E-C8CEA1505762}" dt="2024-09-05T18:24:05.194" v="371"/>
          <pc:sldLayoutMkLst>
            <pc:docMk/>
            <pc:sldMasterMk cId="2460797696" sldId="2147483660"/>
            <pc:sldLayoutMk cId="1616646951" sldId="2147483668"/>
          </pc:sldLayoutMkLst>
        </pc:sldLayoutChg>
        <pc:sldLayoutChg chg="add">
          <pc:chgData name="Henke, Virginia" userId="S::vhenke@ed.sc.gov::d403cbe3-8928-4688-9df4-a8a481b25ff0" providerId="AD" clId="Web-{E4128CB9-0CF9-7B28-D98E-C8CEA1505762}" dt="2024-09-05T18:24:05.194" v="371"/>
          <pc:sldLayoutMkLst>
            <pc:docMk/>
            <pc:sldMasterMk cId="2460797696" sldId="2147483660"/>
            <pc:sldLayoutMk cId="1570087902" sldId="2147483669"/>
          </pc:sldLayoutMkLst>
        </pc:sldLayoutChg>
        <pc:sldLayoutChg chg="add">
          <pc:chgData name="Henke, Virginia" userId="S::vhenke@ed.sc.gov::d403cbe3-8928-4688-9df4-a8a481b25ff0" providerId="AD" clId="Web-{E4128CB9-0CF9-7B28-D98E-C8CEA1505762}" dt="2024-09-05T18:24:05.194" v="371"/>
          <pc:sldLayoutMkLst>
            <pc:docMk/>
            <pc:sldMasterMk cId="2460797696" sldId="2147483660"/>
            <pc:sldLayoutMk cId="1017522926" sldId="2147483670"/>
          </pc:sldLayoutMkLst>
        </pc:sldLayoutChg>
        <pc:sldLayoutChg chg="add">
          <pc:chgData name="Henke, Virginia" userId="S::vhenke@ed.sc.gov::d403cbe3-8928-4688-9df4-a8a481b25ff0" providerId="AD" clId="Web-{E4128CB9-0CF9-7B28-D98E-C8CEA1505762}" dt="2024-09-05T18:24:05.194" v="371"/>
          <pc:sldLayoutMkLst>
            <pc:docMk/>
            <pc:sldMasterMk cId="2460797696" sldId="2147483660"/>
            <pc:sldLayoutMk cId="2853217069" sldId="2147483671"/>
          </pc:sldLayoutMkLst>
        </pc:sldLayoutChg>
        <pc:sldLayoutChg chg="add">
          <pc:chgData name="Henke, Virginia" userId="S::vhenke@ed.sc.gov::d403cbe3-8928-4688-9df4-a8a481b25ff0" providerId="AD" clId="Web-{E4128CB9-0CF9-7B28-D98E-C8CEA1505762}" dt="2024-09-05T18:24:05.194" v="371"/>
          <pc:sldLayoutMkLst>
            <pc:docMk/>
            <pc:sldMasterMk cId="2460797696" sldId="2147483660"/>
            <pc:sldLayoutMk cId="907291541" sldId="2147483672"/>
          </pc:sldLayoutMkLst>
        </pc:sldLayoutChg>
        <pc:sldLayoutChg chg="add">
          <pc:chgData name="Henke, Virginia" userId="S::vhenke@ed.sc.gov::d403cbe3-8928-4688-9df4-a8a481b25ff0" providerId="AD" clId="Web-{E4128CB9-0CF9-7B28-D98E-C8CEA1505762}" dt="2024-09-05T18:24:05.194" v="371"/>
          <pc:sldLayoutMkLst>
            <pc:docMk/>
            <pc:sldMasterMk cId="2460797696" sldId="2147483660"/>
            <pc:sldLayoutMk cId="824516241" sldId="2147483673"/>
          </pc:sldLayoutMkLst>
        </pc:sldLayoutChg>
        <pc:sldLayoutChg chg="add">
          <pc:chgData name="Henke, Virginia" userId="S::vhenke@ed.sc.gov::d403cbe3-8928-4688-9df4-a8a481b25ff0" providerId="AD" clId="Web-{E4128CB9-0CF9-7B28-D98E-C8CEA1505762}" dt="2024-09-05T18:24:05.194" v="371"/>
          <pc:sldLayoutMkLst>
            <pc:docMk/>
            <pc:sldMasterMk cId="2460797696" sldId="2147483660"/>
            <pc:sldLayoutMk cId="1638701841" sldId="2147483674"/>
          </pc:sldLayoutMkLst>
        </pc:sldLayoutChg>
        <pc:sldLayoutChg chg="add">
          <pc:chgData name="Henke, Virginia" userId="S::vhenke@ed.sc.gov::d403cbe3-8928-4688-9df4-a8a481b25ff0" providerId="AD" clId="Web-{E4128CB9-0CF9-7B28-D98E-C8CEA1505762}" dt="2024-09-05T18:24:05.194" v="371"/>
          <pc:sldLayoutMkLst>
            <pc:docMk/>
            <pc:sldMasterMk cId="2460797696" sldId="2147483660"/>
            <pc:sldLayoutMk cId="222594835" sldId="2147483675"/>
          </pc:sldLayoutMkLst>
        </pc:sldLayoutChg>
        <pc:sldLayoutChg chg="add">
          <pc:chgData name="Henke, Virginia" userId="S::vhenke@ed.sc.gov::d403cbe3-8928-4688-9df4-a8a481b25ff0" providerId="AD" clId="Web-{E4128CB9-0CF9-7B28-D98E-C8CEA1505762}" dt="2024-09-05T18:24:05.194" v="371"/>
          <pc:sldLayoutMkLst>
            <pc:docMk/>
            <pc:sldMasterMk cId="2460797696" sldId="2147483660"/>
            <pc:sldLayoutMk cId="526814157" sldId="2147483677"/>
          </pc:sldLayoutMkLst>
        </pc:sldLayoutChg>
        <pc:sldLayoutChg chg="add">
          <pc:chgData name="Henke, Virginia" userId="S::vhenke@ed.sc.gov::d403cbe3-8928-4688-9df4-a8a481b25ff0" providerId="AD" clId="Web-{E4128CB9-0CF9-7B28-D98E-C8CEA1505762}" dt="2024-09-05T18:24:05.194" v="371"/>
          <pc:sldLayoutMkLst>
            <pc:docMk/>
            <pc:sldMasterMk cId="2460797696" sldId="2147483660"/>
            <pc:sldLayoutMk cId="36459831" sldId="2147483678"/>
          </pc:sldLayoutMkLst>
        </pc:sldLayoutChg>
        <pc:sldLayoutChg chg="add">
          <pc:chgData name="Henke, Virginia" userId="S::vhenke@ed.sc.gov::d403cbe3-8928-4688-9df4-a8a481b25ff0" providerId="AD" clId="Web-{E4128CB9-0CF9-7B28-D98E-C8CEA1505762}" dt="2024-09-05T18:24:05.194" v="371"/>
          <pc:sldLayoutMkLst>
            <pc:docMk/>
            <pc:sldMasterMk cId="2460797696" sldId="2147483660"/>
            <pc:sldLayoutMk cId="3189750350" sldId="2147483679"/>
          </pc:sldLayoutMkLst>
        </pc:sldLayoutChg>
        <pc:sldLayoutChg chg="add">
          <pc:chgData name="Henke, Virginia" userId="S::vhenke@ed.sc.gov::d403cbe3-8928-4688-9df4-a8a481b25ff0" providerId="AD" clId="Web-{E4128CB9-0CF9-7B28-D98E-C8CEA1505762}" dt="2024-09-05T18:24:05.194" v="371"/>
          <pc:sldLayoutMkLst>
            <pc:docMk/>
            <pc:sldMasterMk cId="2460797696" sldId="2147483660"/>
            <pc:sldLayoutMk cId="749873619" sldId="2147483680"/>
          </pc:sldLayoutMkLst>
        </pc:sldLayoutChg>
      </pc:sldMasterChg>
      <pc:sldMasterChg chg="replId modSldLayout">
        <pc:chgData name="Henke, Virginia" userId="S::vhenke@ed.sc.gov::d403cbe3-8928-4688-9df4-a8a481b25ff0" providerId="AD" clId="Web-{E4128CB9-0CF9-7B28-D98E-C8CEA1505762}" dt="2024-09-05T18:24:05.194" v="371"/>
        <pc:sldMasterMkLst>
          <pc:docMk/>
          <pc:sldMasterMk cId="3695642851" sldId="2147483681"/>
        </pc:sldMasterMkLst>
        <pc:sldLayoutChg chg="replId">
          <pc:chgData name="Henke, Virginia" userId="S::vhenke@ed.sc.gov::d403cbe3-8928-4688-9df4-a8a481b25ff0" providerId="AD" clId="Web-{E4128CB9-0CF9-7B28-D98E-C8CEA1505762}" dt="2024-09-05T18:24:05.194" v="371"/>
          <pc:sldLayoutMkLst>
            <pc:docMk/>
            <pc:sldMasterMk cId="3695642851" sldId="2147483681"/>
            <pc:sldLayoutMk cId="1423971074" sldId="2147483682"/>
          </pc:sldLayoutMkLst>
        </pc:sldLayoutChg>
      </pc:sldMasterChg>
    </pc:docChg>
  </pc:docChgLst>
  <pc:docChgLst>
    <pc:chgData name="Henke, Virginia" userId="S::vhenke@ed.sc.gov::d403cbe3-8928-4688-9df4-a8a481b25ff0" providerId="AD" clId="Web-{78FA149A-5850-704B-6E48-5D5C14E5EBFA}"/>
    <pc:docChg chg="modSld">
      <pc:chgData name="Henke, Virginia" userId="S::vhenke@ed.sc.gov::d403cbe3-8928-4688-9df4-a8a481b25ff0" providerId="AD" clId="Web-{78FA149A-5850-704B-6E48-5D5C14E5EBFA}" dt="2024-09-11T18:04:23.137" v="205"/>
      <pc:docMkLst>
        <pc:docMk/>
      </pc:docMkLst>
      <pc:sldChg chg="modSp modNotes">
        <pc:chgData name="Henke, Virginia" userId="S::vhenke@ed.sc.gov::d403cbe3-8928-4688-9df4-a8a481b25ff0" providerId="AD" clId="Web-{78FA149A-5850-704B-6E48-5D5C14E5EBFA}" dt="2024-09-11T18:04:23.137" v="205"/>
        <pc:sldMkLst>
          <pc:docMk/>
          <pc:sldMk cId="0" sldId="257"/>
        </pc:sldMkLst>
        <pc:spChg chg="mod">
          <ac:chgData name="Henke, Virginia" userId="S::vhenke@ed.sc.gov::d403cbe3-8928-4688-9df4-a8a481b25ff0" providerId="AD" clId="Web-{78FA149A-5850-704B-6E48-5D5C14E5EBFA}" dt="2024-09-11T17:19:29.643" v="48" actId="1076"/>
          <ac:spMkLst>
            <pc:docMk/>
            <pc:sldMk cId="0" sldId="257"/>
            <ac:spMk id="4" creationId="{70787342-6D37-1A43-7D2E-50CC226FBF32}"/>
          </ac:spMkLst>
        </pc:spChg>
      </pc:sldChg>
      <pc:sldChg chg="modSp">
        <pc:chgData name="Henke, Virginia" userId="S::vhenke@ed.sc.gov::d403cbe3-8928-4688-9df4-a8a481b25ff0" providerId="AD" clId="Web-{78FA149A-5850-704B-6E48-5D5C14E5EBFA}" dt="2024-09-11T17:27:08.395" v="141" actId="20577"/>
        <pc:sldMkLst>
          <pc:docMk/>
          <pc:sldMk cId="3246927330" sldId="320"/>
        </pc:sldMkLst>
        <pc:spChg chg="mod">
          <ac:chgData name="Henke, Virginia" userId="S::vhenke@ed.sc.gov::d403cbe3-8928-4688-9df4-a8a481b25ff0" providerId="AD" clId="Web-{78FA149A-5850-704B-6E48-5D5C14E5EBFA}" dt="2024-09-11T17:27:08.395" v="141" actId="20577"/>
          <ac:spMkLst>
            <pc:docMk/>
            <pc:sldMk cId="3246927330" sldId="320"/>
            <ac:spMk id="5" creationId="{E35C5B94-6F65-CAE8-D4B2-E44CACF9DCB0}"/>
          </ac:spMkLst>
        </pc:spChg>
      </pc:sldChg>
      <pc:sldChg chg="modSp">
        <pc:chgData name="Henke, Virginia" userId="S::vhenke@ed.sc.gov::d403cbe3-8928-4688-9df4-a8a481b25ff0" providerId="AD" clId="Web-{78FA149A-5850-704B-6E48-5D5C14E5EBFA}" dt="2024-09-11T17:30:54.895" v="200" actId="1076"/>
        <pc:sldMkLst>
          <pc:docMk/>
          <pc:sldMk cId="1256849391" sldId="4771"/>
        </pc:sldMkLst>
        <pc:spChg chg="mod">
          <ac:chgData name="Henke, Virginia" userId="S::vhenke@ed.sc.gov::d403cbe3-8928-4688-9df4-a8a481b25ff0" providerId="AD" clId="Web-{78FA149A-5850-704B-6E48-5D5C14E5EBFA}" dt="2024-09-11T17:27:16.129" v="142" actId="20577"/>
          <ac:spMkLst>
            <pc:docMk/>
            <pc:sldMk cId="1256849391" sldId="4771"/>
            <ac:spMk id="5" creationId="{E35C5B94-6F65-CAE8-D4B2-E44CACF9DCB0}"/>
          </ac:spMkLst>
        </pc:spChg>
        <pc:spChg chg="mod">
          <ac:chgData name="Henke, Virginia" userId="S::vhenke@ed.sc.gov::d403cbe3-8928-4688-9df4-a8a481b25ff0" providerId="AD" clId="Web-{78FA149A-5850-704B-6E48-5D5C14E5EBFA}" dt="2024-09-11T17:30:54.895" v="200" actId="1076"/>
          <ac:spMkLst>
            <pc:docMk/>
            <pc:sldMk cId="1256849391" sldId="4771"/>
            <ac:spMk id="8" creationId="{50B61266-7477-FAE5-3FDC-82830FF68AF5}"/>
          </ac:spMkLst>
        </pc:spChg>
      </pc:sldChg>
      <pc:sldChg chg="modSp">
        <pc:chgData name="Henke, Virginia" userId="S::vhenke@ed.sc.gov::d403cbe3-8928-4688-9df4-a8a481b25ff0" providerId="AD" clId="Web-{78FA149A-5850-704B-6E48-5D5C14E5EBFA}" dt="2024-09-11T17:31:15.006" v="203" actId="20577"/>
        <pc:sldMkLst>
          <pc:docMk/>
          <pc:sldMk cId="2059089835" sldId="4776"/>
        </pc:sldMkLst>
        <pc:spChg chg="mod">
          <ac:chgData name="Henke, Virginia" userId="S::vhenke@ed.sc.gov::d403cbe3-8928-4688-9df4-a8a481b25ff0" providerId="AD" clId="Web-{78FA149A-5850-704B-6E48-5D5C14E5EBFA}" dt="2024-09-11T17:31:15.006" v="203" actId="20577"/>
          <ac:spMkLst>
            <pc:docMk/>
            <pc:sldMk cId="2059089835" sldId="4776"/>
            <ac:spMk id="2" creationId="{95665439-66AF-4A54-1D6D-D7D82AB2D70F}"/>
          </ac:spMkLst>
        </pc:spChg>
        <pc:spChg chg="mod">
          <ac:chgData name="Henke, Virginia" userId="S::vhenke@ed.sc.gov::d403cbe3-8928-4688-9df4-a8a481b25ff0" providerId="AD" clId="Web-{78FA149A-5850-704B-6E48-5D5C14E5EBFA}" dt="2024-09-11T17:28:20.978" v="194" actId="20577"/>
          <ac:spMkLst>
            <pc:docMk/>
            <pc:sldMk cId="2059089835" sldId="4776"/>
            <ac:spMk id="5" creationId="{E35C5B94-6F65-CAE8-D4B2-E44CACF9DCB0}"/>
          </ac:spMkLst>
        </pc:spChg>
      </pc:sldChg>
    </pc:docChg>
  </pc:docChgLst>
  <pc:docChgLst>
    <pc:chgData name="Frazier, Roshonda" userId="S::rfrazier@ed.sc.gov::025e970c-e026-47fc-9793-7b1a6950f44c" providerId="AD" clId="Web-{D0930661-0A74-025B-B9E4-C38087DFA2F6}"/>
    <pc:docChg chg="modSld">
      <pc:chgData name="Frazier, Roshonda" userId="S::rfrazier@ed.sc.gov::025e970c-e026-47fc-9793-7b1a6950f44c" providerId="AD" clId="Web-{D0930661-0A74-025B-B9E4-C38087DFA2F6}" dt="2024-08-19T14:11:12.096" v="11" actId="20577"/>
      <pc:docMkLst>
        <pc:docMk/>
      </pc:docMkLst>
      <pc:sldChg chg="modSp">
        <pc:chgData name="Frazier, Roshonda" userId="S::rfrazier@ed.sc.gov::025e970c-e026-47fc-9793-7b1a6950f44c" providerId="AD" clId="Web-{D0930661-0A74-025B-B9E4-C38087DFA2F6}" dt="2024-08-19T14:11:12.096" v="11" actId="20577"/>
        <pc:sldMkLst>
          <pc:docMk/>
          <pc:sldMk cId="2779628737" sldId="297"/>
        </pc:sldMkLst>
        <pc:spChg chg="mod">
          <ac:chgData name="Frazier, Roshonda" userId="S::rfrazier@ed.sc.gov::025e970c-e026-47fc-9793-7b1a6950f44c" providerId="AD" clId="Web-{D0930661-0A74-025B-B9E4-C38087DFA2F6}" dt="2024-08-19T14:11:12.096" v="11" actId="20577"/>
          <ac:spMkLst>
            <pc:docMk/>
            <pc:sldMk cId="2779628737" sldId="297"/>
            <ac:spMk id="8" creationId="{5FA821E0-221D-5F74-6832-28668B0E924C}"/>
          </ac:spMkLst>
        </pc:spChg>
      </pc:sldChg>
    </pc:docChg>
  </pc:docChgLst>
  <pc:docChgLst>
    <pc:chgData name="Henke, Virginia" userId="S::vhenke@ed.sc.gov::d403cbe3-8928-4688-9df4-a8a481b25ff0" providerId="AD" clId="Web-{4D8BFCDC-923A-1D01-E984-643C6F5B0236}"/>
    <pc:docChg chg="modSld">
      <pc:chgData name="Henke, Virginia" userId="S::vhenke@ed.sc.gov::d403cbe3-8928-4688-9df4-a8a481b25ff0" providerId="AD" clId="Web-{4D8BFCDC-923A-1D01-E984-643C6F5B0236}" dt="2024-09-05T17:35:49.160" v="19" actId="20577"/>
      <pc:docMkLst>
        <pc:docMk/>
      </pc:docMkLst>
      <pc:sldChg chg="modSp">
        <pc:chgData name="Henke, Virginia" userId="S::vhenke@ed.sc.gov::d403cbe3-8928-4688-9df4-a8a481b25ff0" providerId="AD" clId="Web-{4D8BFCDC-923A-1D01-E984-643C6F5B0236}" dt="2024-09-05T17:35:49.160" v="19" actId="20577"/>
        <pc:sldMkLst>
          <pc:docMk/>
          <pc:sldMk cId="2779628737" sldId="297"/>
        </pc:sldMkLst>
        <pc:spChg chg="mod">
          <ac:chgData name="Henke, Virginia" userId="S::vhenke@ed.sc.gov::d403cbe3-8928-4688-9df4-a8a481b25ff0" providerId="AD" clId="Web-{4D8BFCDC-923A-1D01-E984-643C6F5B0236}" dt="2024-09-05T17:35:49.160" v="19" actId="20577"/>
          <ac:spMkLst>
            <pc:docMk/>
            <pc:sldMk cId="2779628737" sldId="297"/>
            <ac:spMk id="8" creationId="{5FA821E0-221D-5F74-6832-28668B0E924C}"/>
          </ac:spMkLst>
        </pc:spChg>
      </pc:sldChg>
    </pc:docChg>
  </pc:docChgLst>
  <pc:docChgLst>
    <pc:chgData name="Frazier, Roshonda" userId="S::rfrazier@ed.sc.gov::025e970c-e026-47fc-9793-7b1a6950f44c" providerId="AD" clId="Web-{B6AE6A92-A461-2E9E-4877-249ABED4B8B2}"/>
    <pc:docChg chg="modSld">
      <pc:chgData name="Frazier, Roshonda" userId="S::rfrazier@ed.sc.gov::025e970c-e026-47fc-9793-7b1a6950f44c" providerId="AD" clId="Web-{B6AE6A92-A461-2E9E-4877-249ABED4B8B2}" dt="2024-09-09T13:57:43.205" v="8" actId="20577"/>
      <pc:docMkLst>
        <pc:docMk/>
      </pc:docMkLst>
      <pc:sldChg chg="modSp">
        <pc:chgData name="Frazier, Roshonda" userId="S::rfrazier@ed.sc.gov::025e970c-e026-47fc-9793-7b1a6950f44c" providerId="AD" clId="Web-{B6AE6A92-A461-2E9E-4877-249ABED4B8B2}" dt="2024-09-09T13:57:43.205" v="8" actId="20577"/>
        <pc:sldMkLst>
          <pc:docMk/>
          <pc:sldMk cId="0" sldId="265"/>
        </pc:sldMkLst>
        <pc:spChg chg="mod">
          <ac:chgData name="Frazier, Roshonda" userId="S::rfrazier@ed.sc.gov::025e970c-e026-47fc-9793-7b1a6950f44c" providerId="AD" clId="Web-{B6AE6A92-A461-2E9E-4877-249ABED4B8B2}" dt="2024-09-09T13:57:43.205" v="8" actId="20577"/>
          <ac:spMkLst>
            <pc:docMk/>
            <pc:sldMk cId="0" sldId="265"/>
            <ac:spMk id="26" creationId="{A3599B67-F25E-7CD5-90B2-DEEA88B085A6}"/>
          </ac:spMkLst>
        </pc:spChg>
      </pc:sldChg>
    </pc:docChg>
  </pc:docChgLst>
  <pc:docChgLst>
    <pc:chgData name="Cohoon, Ashley S" userId="S::ascohoon@ed.sc.gov::e70e618d-ef7a-47e1-a2a8-d30dfabe7152" providerId="AD" clId="Web-{A1F7DB3B-679F-025B-5202-B08D58DEA535}"/>
    <pc:docChg chg="modSld">
      <pc:chgData name="Cohoon, Ashley S" userId="S::ascohoon@ed.sc.gov::e70e618d-ef7a-47e1-a2a8-d30dfabe7152" providerId="AD" clId="Web-{A1F7DB3B-679F-025B-5202-B08D58DEA535}" dt="2024-09-11T18:30:21.862" v="12" actId="1076"/>
      <pc:docMkLst>
        <pc:docMk/>
      </pc:docMkLst>
      <pc:sldChg chg="modSp">
        <pc:chgData name="Cohoon, Ashley S" userId="S::ascohoon@ed.sc.gov::e70e618d-ef7a-47e1-a2a8-d30dfabe7152" providerId="AD" clId="Web-{A1F7DB3B-679F-025B-5202-B08D58DEA535}" dt="2024-09-11T18:26:54.535" v="10" actId="20577"/>
        <pc:sldMkLst>
          <pc:docMk/>
          <pc:sldMk cId="3246927330" sldId="320"/>
        </pc:sldMkLst>
        <pc:spChg chg="mod">
          <ac:chgData name="Cohoon, Ashley S" userId="S::ascohoon@ed.sc.gov::e70e618d-ef7a-47e1-a2a8-d30dfabe7152" providerId="AD" clId="Web-{A1F7DB3B-679F-025B-5202-B08D58DEA535}" dt="2024-09-11T18:26:54.535" v="10" actId="20577"/>
          <ac:spMkLst>
            <pc:docMk/>
            <pc:sldMk cId="3246927330" sldId="320"/>
            <ac:spMk id="2" creationId="{95665439-66AF-4A54-1D6D-D7D82AB2D70F}"/>
          </ac:spMkLst>
        </pc:spChg>
      </pc:sldChg>
      <pc:sldChg chg="modSp">
        <pc:chgData name="Cohoon, Ashley S" userId="S::ascohoon@ed.sc.gov::e70e618d-ef7a-47e1-a2a8-d30dfabe7152" providerId="AD" clId="Web-{A1F7DB3B-679F-025B-5202-B08D58DEA535}" dt="2024-09-11T18:13:05.759" v="5" actId="20577"/>
        <pc:sldMkLst>
          <pc:docMk/>
          <pc:sldMk cId="947586925" sldId="4778"/>
        </pc:sldMkLst>
        <pc:spChg chg="mod">
          <ac:chgData name="Cohoon, Ashley S" userId="S::ascohoon@ed.sc.gov::e70e618d-ef7a-47e1-a2a8-d30dfabe7152" providerId="AD" clId="Web-{A1F7DB3B-679F-025B-5202-B08D58DEA535}" dt="2024-09-11T18:13:05.759" v="5" actId="20577"/>
          <ac:spMkLst>
            <pc:docMk/>
            <pc:sldMk cId="947586925" sldId="4778"/>
            <ac:spMk id="8" creationId="{ADA21D3A-73A7-F926-F017-27B77AD48F30}"/>
          </ac:spMkLst>
        </pc:spChg>
      </pc:sldChg>
      <pc:sldChg chg="modSp">
        <pc:chgData name="Cohoon, Ashley S" userId="S::ascohoon@ed.sc.gov::e70e618d-ef7a-47e1-a2a8-d30dfabe7152" providerId="AD" clId="Web-{A1F7DB3B-679F-025B-5202-B08D58DEA535}" dt="2024-09-11T18:30:21.862" v="12" actId="1076"/>
        <pc:sldMkLst>
          <pc:docMk/>
          <pc:sldMk cId="3999103626" sldId="4780"/>
        </pc:sldMkLst>
        <pc:spChg chg="mod">
          <ac:chgData name="Cohoon, Ashley S" userId="S::ascohoon@ed.sc.gov::e70e618d-ef7a-47e1-a2a8-d30dfabe7152" providerId="AD" clId="Web-{A1F7DB3B-679F-025B-5202-B08D58DEA535}" dt="2024-09-11T18:30:21.862" v="12" actId="1076"/>
          <ac:spMkLst>
            <pc:docMk/>
            <pc:sldMk cId="3999103626" sldId="4780"/>
            <ac:spMk id="5" creationId="{E35C5B94-6F65-CAE8-D4B2-E44CACF9DCB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BB8B525-E8CE-425B-ADF5-5BE7333EAA5A}" type="datetimeFigureOut">
              <a:rPr lang="en-US" smtClean="0"/>
              <a:t>9/12/2024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D31CE96-81FA-4C03-87CC-F53CE344BC75}" type="slidenum">
              <a:rPr lang="en-US" smtClean="0"/>
              <a:t>‹#›</a:t>
            </a:fld>
            <a:endParaRPr lang="en-US"/>
          </a:p>
        </p:txBody>
      </p:sp>
    </p:spTree>
    <p:extLst>
      <p:ext uri="{BB962C8B-B14F-4D97-AF65-F5344CB8AC3E}">
        <p14:creationId xmlns:p14="http://schemas.microsoft.com/office/powerpoint/2010/main" val="253492049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3" Type="http://schemas.openxmlformats.org/officeDocument/2006/relationships/hyperlink" Target="https://nam10.safelinks.protection.outlook.com/?url=http%3A%2F%2Fwww.scadeptsupport.org%2F&amp;data=05%7C01%7Cfcolley%40ed.sc.gov%7Cafe3ff9a11974c4867c608da813e578b%7C2704e2c529f54f7eb91cbd56f0685995%7C0%7C0%7C637964402009091492%7CUnknown%7CTWFpbGZsb3d8eyJWIjoiMC4wLjAwMDAiLCJQIjoiV2luMzIiLCJBTiI6Ik1haWwiLCJXVCI6Mn0%3D%7C3000%7C%7C%7C&amp;sdata=WPcNS7leE8VGrEvCqI5%2FndgomuwFrwOsC0haJw%2BtlfM%3D&amp;reserved=0" TargetMode="External"/><Relationship Id="rId2" Type="http://schemas.openxmlformats.org/officeDocument/2006/relationships/slide" Target="../slides/slide12.xml"/><Relationship Id="rId1" Type="http://schemas.openxmlformats.org/officeDocument/2006/relationships/notesMaster" Target="../notesMasters/notesMaster1.xml"/><Relationship Id="rId4" Type="http://schemas.openxmlformats.org/officeDocument/2006/relationships/hyperlink" Target="mailto:support@niet.org" TargetMode="External"/></Relationships>
</file>

<file path=ppt/notesSlides/_rels/notesSlide13.xml.rels><?xml version="1.0" encoding="UTF-8" standalone="yes"?>
<Relationships xmlns="http://schemas.openxmlformats.org/package/2006/relationships"><Relationship Id="rId3" Type="http://schemas.openxmlformats.org/officeDocument/2006/relationships/hyperlink" Target="http://www.scadeptsupport.org/" TargetMode="External"/><Relationship Id="rId2" Type="http://schemas.openxmlformats.org/officeDocument/2006/relationships/slide" Target="../slides/slide13.xml"/><Relationship Id="rId1" Type="http://schemas.openxmlformats.org/officeDocument/2006/relationships/notesMaster" Target="../notesMasters/notesMaster1.xml"/><Relationship Id="rId4" Type="http://schemas.openxmlformats.org/officeDocument/2006/relationships/hyperlink" Target="mailto:support@niet.org" TargetMode="Externa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3" Type="http://schemas.openxmlformats.org/officeDocument/2006/relationships/hyperlink" Target="https://ed.sc.gov/educators/educator-effectiveness/professional-learning1/adept-101/" TargetMode="External"/><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3" Type="http://schemas.openxmlformats.org/officeDocument/2006/relationships/hyperlink" Target="https://drive.google.com/drive/folders/1fe0OZLOmbH6OjJUTLRX5BMlEK6x9xOZL" TargetMode="External"/><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fontAlgn="base"/>
            <a:r>
              <a:rPr lang="en-US">
                <a:solidFill>
                  <a:srgbClr val="000000"/>
                </a:solidFill>
                <a:latin typeface="Calibri"/>
                <a:cs typeface="Calibri"/>
              </a:rPr>
              <a:t>Jenny - Welcome</a:t>
            </a:r>
            <a:r>
              <a:rPr lang="en-US" sz="1200" b="0" i="0" u="none" strike="noStrike">
                <a:solidFill>
                  <a:srgbClr val="000000"/>
                </a:solidFill>
                <a:effectLst/>
                <a:latin typeface="Calibri"/>
                <a:cs typeface="Calibri"/>
              </a:rPr>
              <a:t> to our educator effectiveness virtual office hours. We’re so glad you could make it. Please type in the chat box your name and district. We have </a:t>
            </a:r>
            <a:r>
              <a:rPr lang="en-US">
                <a:solidFill>
                  <a:srgbClr val="000000"/>
                </a:solidFill>
                <a:latin typeface="Calibri"/>
                <a:cs typeface="Calibri"/>
              </a:rPr>
              <a:t>an</a:t>
            </a:r>
            <a:r>
              <a:rPr lang="en-US" sz="1200" b="0" i="0" u="none" strike="noStrike">
                <a:solidFill>
                  <a:srgbClr val="000000"/>
                </a:solidFill>
                <a:effectLst/>
                <a:latin typeface="Calibri"/>
                <a:cs typeface="Calibri"/>
              </a:rPr>
              <a:t> </a:t>
            </a:r>
            <a:r>
              <a:rPr lang="en-US">
                <a:solidFill>
                  <a:srgbClr val="000000"/>
                </a:solidFill>
                <a:latin typeface="Calibri"/>
                <a:cs typeface="Calibri"/>
              </a:rPr>
              <a:t>open-response posted</a:t>
            </a:r>
            <a:r>
              <a:rPr lang="en-US" sz="1200" b="0" i="0" u="none" strike="noStrike">
                <a:solidFill>
                  <a:srgbClr val="000000"/>
                </a:solidFill>
                <a:effectLst/>
                <a:latin typeface="Calibri"/>
                <a:cs typeface="Calibri"/>
              </a:rPr>
              <a:t> that we’d love for you to answer in the chat. We’ll get started right at 2 PM. </a:t>
            </a:r>
            <a:r>
              <a:rPr lang="en-US" sz="1200" b="0" i="0">
                <a:solidFill>
                  <a:srgbClr val="444444"/>
                </a:solidFill>
                <a:effectLst/>
                <a:latin typeface="Calibri"/>
                <a:cs typeface="Calibri"/>
              </a:rPr>
              <a:t>​</a:t>
            </a:r>
            <a:endParaRPr lang="en-US" b="0" i="0">
              <a:solidFill>
                <a:srgbClr val="444444"/>
              </a:solidFill>
              <a:effectLst/>
              <a:latin typeface="Calibri"/>
              <a:cs typeface="Calibri"/>
            </a:endParaRPr>
          </a:p>
          <a:p>
            <a:pPr algn="l" rtl="0" fontAlgn="base"/>
            <a:r>
              <a:rPr lang="en-US" sz="1200" b="0" i="0">
                <a:solidFill>
                  <a:srgbClr val="444444"/>
                </a:solidFill>
                <a:effectLst/>
                <a:latin typeface="Calibri"/>
                <a:cs typeface="Calibri"/>
              </a:rPr>
              <a:t>​</a:t>
            </a:r>
            <a:endParaRPr lang="en-US" b="0" i="0">
              <a:solidFill>
                <a:srgbClr val="444444"/>
              </a:solidFill>
              <a:effectLst/>
              <a:latin typeface="Calibri"/>
              <a:ea typeface="Calibri"/>
              <a:cs typeface="Calibri"/>
            </a:endParaRPr>
          </a:p>
          <a:p>
            <a:pPr fontAlgn="base"/>
            <a:r>
              <a:rPr lang="en-US" sz="1200" b="0" i="0" u="none" strike="noStrike">
                <a:solidFill>
                  <a:srgbClr val="000000"/>
                </a:solidFill>
                <a:effectLst/>
                <a:latin typeface="Calibri"/>
                <a:cs typeface="Calibri"/>
              </a:rPr>
              <a:t>@ 2 PM: Welcome again everyone! (Introduce self and team) If you haven’t done so, please type in the chat box your name and district. First, to orient you to the Microsoft Teams platform, the control icons will be on the upper right section of your screen for most users. If you haven’t yet, please click the mic icon to mute yourself. You will click the same mic icon to unmute yourself later when we are ready for conversation. We encourage you to utilize the chat throughout this session for any questions you may have during the presentation. Our team will be monitoring the chat and responding accordingly. We will also hold a time at the end for discussion.</a:t>
            </a:r>
            <a:r>
              <a:rPr lang="en-US" sz="1200" b="0" i="0">
                <a:solidFill>
                  <a:srgbClr val="444444"/>
                </a:solidFill>
                <a:effectLst/>
                <a:latin typeface="Calibri"/>
                <a:cs typeface="Calibri"/>
              </a:rPr>
              <a:t>​</a:t>
            </a:r>
            <a:r>
              <a:rPr lang="en-US" sz="1000" b="0" i="0">
                <a:solidFill>
                  <a:srgbClr val="444444"/>
                </a:solidFill>
                <a:effectLst/>
                <a:latin typeface="Calibri"/>
                <a:cs typeface="Calibri"/>
              </a:rPr>
              <a:t> </a:t>
            </a:r>
            <a:r>
              <a:rPr lang="en-US" sz="1200" b="0" i="0">
                <a:solidFill>
                  <a:srgbClr val="444444"/>
                </a:solidFill>
                <a:effectLst/>
                <a:latin typeface="Calibri"/>
                <a:cs typeface="Calibri"/>
              </a:rPr>
              <a:t>​</a:t>
            </a:r>
            <a:endParaRPr lang="en-US">
              <a:solidFill>
                <a:srgbClr val="444444"/>
              </a:solidFill>
              <a:latin typeface="Calibri"/>
              <a:ea typeface="Calibri"/>
              <a:cs typeface="Calibri"/>
            </a:endParaRPr>
          </a:p>
          <a:p>
            <a:r>
              <a:rPr lang="en-US" sz="1200" b="0" i="0">
                <a:solidFill>
                  <a:srgbClr val="444444"/>
                </a:solidFill>
                <a:effectLst/>
                <a:latin typeface="Calibri"/>
                <a:cs typeface="Calibri"/>
              </a:rPr>
              <a:t>The purpose of Office Hours is to hold time to ensure that we share timely reminders with districts, but even more importantly to create a space where you </a:t>
            </a:r>
            <a:r>
              <a:rPr lang="en-US">
                <a:solidFill>
                  <a:srgbClr val="444444"/>
                </a:solidFill>
                <a:latin typeface="Calibri"/>
                <a:cs typeface="Calibri"/>
              </a:rPr>
              <a:t>can share</a:t>
            </a:r>
            <a:r>
              <a:rPr lang="en-US" sz="1200" b="0" i="0">
                <a:solidFill>
                  <a:srgbClr val="444444"/>
                </a:solidFill>
                <a:effectLst/>
                <a:latin typeface="Calibri"/>
                <a:cs typeface="Calibri"/>
              </a:rPr>
              <a:t> feedback, questions, ideas and best practices with your peers. If you are new, there is no question too small; if you are an effectiveness veteran, don’t be shy about letting us know what you need. Before we get started, let’s </a:t>
            </a:r>
            <a:r>
              <a:rPr lang="en-US">
                <a:solidFill>
                  <a:srgbClr val="444444"/>
                </a:solidFill>
                <a:latin typeface="Calibri"/>
                <a:cs typeface="Calibri"/>
              </a:rPr>
              <a:t>see what exciting events have happened recently in our chat. </a:t>
            </a:r>
            <a:r>
              <a:rPr lang="en-US" sz="1200" b="0" i="0">
                <a:solidFill>
                  <a:srgbClr val="444444"/>
                </a:solidFill>
                <a:effectLst/>
                <a:latin typeface="Calibri"/>
                <a:cs typeface="Calibri"/>
              </a:rPr>
              <a:t>(summarize responses or ask 1-2 districts to elaborate….)</a:t>
            </a:r>
            <a:endParaRPr lang="en-US" b="0" i="0">
              <a:solidFill>
                <a:srgbClr val="444444"/>
              </a:solidFill>
              <a:effectLst/>
              <a:latin typeface="Calibri"/>
              <a:ea typeface="Calibri"/>
              <a:cs typeface="Calibri"/>
            </a:endParaRPr>
          </a:p>
        </p:txBody>
      </p:sp>
      <p:sp>
        <p:nvSpPr>
          <p:cNvPr id="4" name="Slide Number Placeholder 3"/>
          <p:cNvSpPr>
            <a:spLocks noGrp="1"/>
          </p:cNvSpPr>
          <p:nvPr>
            <p:ph type="sldNum" sz="quarter" idx="5"/>
          </p:nvPr>
        </p:nvSpPr>
        <p:spPr/>
        <p:txBody>
          <a:bodyPr/>
          <a:lstStyle/>
          <a:p>
            <a:fld id="{AC08F6B9-9AA6-429E-A410-38249A3BA9E7}" type="slidenum">
              <a:rPr lang="en-US" smtClean="0"/>
              <a:t>1</a:t>
            </a:fld>
            <a:endParaRPr lang="en-US"/>
          </a:p>
        </p:txBody>
      </p:sp>
    </p:spTree>
    <p:extLst>
      <p:ext uri="{BB962C8B-B14F-4D97-AF65-F5344CB8AC3E}">
        <p14:creationId xmlns:p14="http://schemas.microsoft.com/office/powerpoint/2010/main" val="310232316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ea typeface="Calibri"/>
              <a:cs typeface="Calibri"/>
            </a:endParaRPr>
          </a:p>
        </p:txBody>
      </p:sp>
      <p:sp>
        <p:nvSpPr>
          <p:cNvPr id="4" name="Slide Number Placeholder 3"/>
          <p:cNvSpPr>
            <a:spLocks noGrp="1"/>
          </p:cNvSpPr>
          <p:nvPr>
            <p:ph type="sldNum" sz="quarter" idx="5"/>
          </p:nvPr>
        </p:nvSpPr>
        <p:spPr/>
        <p:txBody>
          <a:bodyPr/>
          <a:lstStyle/>
          <a:p>
            <a:fld id="{AC08F6B9-9AA6-429E-A410-38249A3BA9E7}" type="slidenum">
              <a:rPr lang="en-US" smtClean="0"/>
              <a:t>10</a:t>
            </a:fld>
            <a:endParaRPr lang="en-US"/>
          </a:p>
        </p:txBody>
      </p:sp>
    </p:spTree>
    <p:extLst>
      <p:ext uri="{BB962C8B-B14F-4D97-AF65-F5344CB8AC3E}">
        <p14:creationId xmlns:p14="http://schemas.microsoft.com/office/powerpoint/2010/main" val="94143313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ea typeface="Calibri"/>
                <a:cs typeface="Calibri"/>
              </a:rPr>
              <a:t>We would like to go over some frequently asked questions we've received over the last couple weeks.</a:t>
            </a:r>
            <a:endParaRPr lang="en-US"/>
          </a:p>
        </p:txBody>
      </p:sp>
      <p:sp>
        <p:nvSpPr>
          <p:cNvPr id="4" name="Slide Number Placeholder 3"/>
          <p:cNvSpPr>
            <a:spLocks noGrp="1"/>
          </p:cNvSpPr>
          <p:nvPr>
            <p:ph type="sldNum" sz="quarter" idx="5"/>
          </p:nvPr>
        </p:nvSpPr>
        <p:spPr/>
        <p:txBody>
          <a:bodyPr/>
          <a:lstStyle/>
          <a:p>
            <a:fld id="{AC08F6B9-9AA6-429E-A410-38249A3BA9E7}" type="slidenum">
              <a:rPr lang="en-US" smtClean="0"/>
              <a:t>11</a:t>
            </a:fld>
            <a:endParaRPr lang="en-US"/>
          </a:p>
        </p:txBody>
      </p:sp>
    </p:spTree>
    <p:extLst>
      <p:ext uri="{BB962C8B-B14F-4D97-AF65-F5344CB8AC3E}">
        <p14:creationId xmlns:p14="http://schemas.microsoft.com/office/powerpoint/2010/main" val="387061371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If you are missing SCTS 4.0 Evaluators, there are 3 possible reasons why. I am here to offer reminders on how to address them depending on the reason.</a:t>
            </a:r>
          </a:p>
          <a:p>
            <a:endParaRPr lang="en-US"/>
          </a:p>
          <a:p>
            <a:r>
              <a:rPr lang="en-US"/>
              <a:t>We are hearing from some districts that SCTS 4.0 evaluators are not populating for them to add to an educator’s evaluation team.  As a reminder, you cannot use an evaluator to evaluate if that person does not have the right credentials. SCLead.org is programmed to look for valid evaluator credentials. Let’s go over the reasons and the solutions one by one.</a:t>
            </a:r>
            <a:endParaRPr lang="en-US">
              <a:ea typeface="Calibri"/>
              <a:cs typeface="Calibri"/>
            </a:endParaRPr>
          </a:p>
          <a:p>
            <a:endParaRPr lang="en-US"/>
          </a:p>
          <a:p>
            <a:r>
              <a:rPr lang="en-US"/>
              <a:t>1. The Evaluator’s CIDs do not match in the NIET SC ADEPT Portal and SCLead.org.</a:t>
            </a:r>
            <a:endParaRPr lang="en-US">
              <a:ea typeface="Calibri"/>
              <a:cs typeface="Calibri"/>
            </a:endParaRPr>
          </a:p>
          <a:p>
            <a:r>
              <a:rPr lang="en-US"/>
              <a:t>The </a:t>
            </a:r>
            <a:r>
              <a:rPr lang="en-US">
                <a:hlinkClick r:id="rId3"/>
              </a:rPr>
              <a:t>NIET SC ADEPT Portal</a:t>
            </a:r>
            <a:r>
              <a:rPr lang="en-US"/>
              <a:t> District Administrator should check if the evaluator’s CID matches in SCLead.org and NIET SC ADEPT Portal. If they do not match, the NIET SC ADEPT Portal District Administrator may: </a:t>
            </a:r>
            <a:endParaRPr lang="en-US">
              <a:ea typeface="Calibri"/>
              <a:cs typeface="Calibri"/>
            </a:endParaRPr>
          </a:p>
          <a:p>
            <a:r>
              <a:rPr lang="en-US"/>
              <a:t>a. Edit the CID</a:t>
            </a:r>
            <a:endParaRPr lang="en-US">
              <a:ea typeface="Calibri"/>
              <a:cs typeface="Calibri"/>
            </a:endParaRPr>
          </a:p>
          <a:p>
            <a:r>
              <a:rPr lang="en-US"/>
              <a:t>b. Email </a:t>
            </a:r>
            <a:r>
              <a:rPr lang="en-US">
                <a:hlinkClick r:id="rId4"/>
              </a:rPr>
              <a:t>support@niet.org</a:t>
            </a:r>
            <a:r>
              <a:rPr lang="en-US"/>
              <a:t> to request the CID to be updated. Provide the evaluator’s full legal name, email and correct CID. </a:t>
            </a:r>
            <a:endParaRPr lang="en-US">
              <a:ea typeface="Calibri"/>
              <a:cs typeface="Calibri"/>
            </a:endParaRPr>
          </a:p>
          <a:p>
            <a:r>
              <a:rPr lang="en-US"/>
              <a:t>It typically takes 24 hours for the credential to appear in SCLead.org after completing either step.</a:t>
            </a:r>
            <a:endParaRPr lang="en-US">
              <a:ea typeface="Calibri"/>
              <a:cs typeface="Calibri"/>
            </a:endParaRPr>
          </a:p>
          <a:p>
            <a:endParaRPr lang="en-US">
              <a:ea typeface="Calibri"/>
              <a:cs typeface="Calibri"/>
            </a:endParaRPr>
          </a:p>
          <a:p>
            <a:endParaRPr lang="en-US"/>
          </a:p>
        </p:txBody>
      </p:sp>
      <p:sp>
        <p:nvSpPr>
          <p:cNvPr id="4" name="Slide Number Placeholder 3"/>
          <p:cNvSpPr>
            <a:spLocks noGrp="1"/>
          </p:cNvSpPr>
          <p:nvPr>
            <p:ph type="sldNum" sz="quarter" idx="5"/>
          </p:nvPr>
        </p:nvSpPr>
        <p:spPr/>
        <p:txBody>
          <a:bodyPr/>
          <a:lstStyle/>
          <a:p>
            <a:fld id="{AC08F6B9-9AA6-429E-A410-38249A3BA9E7}" type="slidenum">
              <a:rPr lang="en-US" smtClean="0"/>
              <a:t>12</a:t>
            </a:fld>
            <a:endParaRPr lang="en-US"/>
          </a:p>
        </p:txBody>
      </p:sp>
    </p:spTree>
    <p:extLst>
      <p:ext uri="{BB962C8B-B14F-4D97-AF65-F5344CB8AC3E}">
        <p14:creationId xmlns:p14="http://schemas.microsoft.com/office/powerpoint/2010/main" val="277053583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Remind your educator to take and pass the test by going to </a:t>
            </a:r>
            <a:r>
              <a:rPr lang="en-US">
                <a:hlinkClick r:id="rId3"/>
              </a:rPr>
              <a:t>www.scadeptsupport.org</a:t>
            </a:r>
            <a:r>
              <a:rPr lang="en-US"/>
              <a:t> and logging in to take the exam. Remember that completing the SCTS 4.0 Evaluator Training does not automatically grant a training participant the SCTS 4.0 Evaluator credential. The SCTS 4.0 trainer submits the list of successful training participants to NIET, then NIET creates the user accounts so that your trained educators may take the SCTS Evaluator Test.</a:t>
            </a:r>
          </a:p>
          <a:p>
            <a:endParaRPr lang="en-US"/>
          </a:p>
          <a:p>
            <a:r>
              <a:rPr lang="en-US"/>
              <a:t>The SCTS 4.0 Evaluator credential is only valid for 3 years. If you have an educator who has changed districts and/or can no longer access their account, have them email </a:t>
            </a:r>
            <a:r>
              <a:rPr lang="en-US">
                <a:hlinkClick r:id="rId4"/>
              </a:rPr>
              <a:t>support@niet.org</a:t>
            </a:r>
            <a:r>
              <a:rPr lang="en-US"/>
              <a:t> to update their account. They need to be sure to include their legal name, CID, old email address and their current email address.</a:t>
            </a:r>
            <a:endParaRPr lang="en-US">
              <a:ea typeface="Calibri"/>
              <a:cs typeface="Calibri"/>
            </a:endParaRPr>
          </a:p>
          <a:p>
            <a:endParaRPr lang="en-US">
              <a:ea typeface="Calibri"/>
              <a:cs typeface="Calibri"/>
            </a:endParaRPr>
          </a:p>
          <a:p>
            <a:r>
              <a:rPr lang="en-US">
                <a:ea typeface="Calibri"/>
                <a:cs typeface="Calibri"/>
              </a:rPr>
              <a:t>If you have an educator who is having difficulty accessing there account, have them follow the directions on the screen to email NIET. They need to include their legal name, CID, their old and current email addresses and the issue that is in need of being resolved.</a:t>
            </a:r>
          </a:p>
          <a:p>
            <a:endParaRPr lang="en-US">
              <a:ea typeface="Calibri"/>
              <a:cs typeface="Calibri"/>
            </a:endParaRPr>
          </a:p>
        </p:txBody>
      </p:sp>
      <p:sp>
        <p:nvSpPr>
          <p:cNvPr id="4" name="Slide Number Placeholder 3"/>
          <p:cNvSpPr>
            <a:spLocks noGrp="1"/>
          </p:cNvSpPr>
          <p:nvPr>
            <p:ph type="sldNum" sz="quarter" idx="5"/>
          </p:nvPr>
        </p:nvSpPr>
        <p:spPr/>
        <p:txBody>
          <a:bodyPr/>
          <a:lstStyle/>
          <a:p>
            <a:fld id="{AC08F6B9-9AA6-429E-A410-38249A3BA9E7}" type="slidenum">
              <a:rPr lang="en-US" smtClean="0"/>
              <a:t>13</a:t>
            </a:fld>
            <a:endParaRPr lang="en-US"/>
          </a:p>
        </p:txBody>
      </p:sp>
    </p:spTree>
    <p:extLst>
      <p:ext uri="{BB962C8B-B14F-4D97-AF65-F5344CB8AC3E}">
        <p14:creationId xmlns:p14="http://schemas.microsoft.com/office/powerpoint/2010/main" val="76322357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ea typeface="Calibri"/>
                <a:cs typeface="Calibri"/>
              </a:rPr>
              <a:t>The next frequently asked question is what do we do when an educator cannot login to SCLead.org.</a:t>
            </a:r>
          </a:p>
          <a:p>
            <a:endParaRPr lang="en-US">
              <a:ea typeface="Calibri"/>
              <a:cs typeface="Calibri"/>
            </a:endParaRPr>
          </a:p>
          <a:p>
            <a:r>
              <a:rPr lang="en-US">
                <a:ea typeface="Calibri"/>
                <a:cs typeface="Calibri"/>
              </a:rPr>
              <a:t>They may not have an account in </a:t>
            </a:r>
            <a:r>
              <a:rPr lang="en-US" err="1">
                <a:ea typeface="Calibri"/>
                <a:cs typeface="Calibri"/>
              </a:rPr>
              <a:t>SCEducator</a:t>
            </a:r>
            <a:r>
              <a:rPr lang="en-US">
                <a:ea typeface="Calibri"/>
                <a:cs typeface="Calibri"/>
              </a:rPr>
              <a:t> or be missing a position code and school. You need to contact your district's HR department to have a position code and school assigned to the educator. This will rollover into SCLead. Do not create an account. This will result in a duplicate account and cause confusion later.</a:t>
            </a:r>
          </a:p>
          <a:p>
            <a:endParaRPr lang="en-US">
              <a:ea typeface="Calibri"/>
              <a:cs typeface="Calibri"/>
            </a:endParaRPr>
          </a:p>
          <a:p>
            <a:r>
              <a:rPr lang="en-US">
                <a:ea typeface="Calibri"/>
                <a:cs typeface="Calibri"/>
              </a:rPr>
              <a:t>The educator may have changed districts or may have never registered their account. If this is an issue, have the educator contact </a:t>
            </a:r>
            <a:r>
              <a:rPr lang="en-US" err="1">
                <a:ea typeface="Calibri"/>
                <a:cs typeface="Calibri"/>
              </a:rPr>
              <a:t>SCLead</a:t>
            </a:r>
            <a:r>
              <a:rPr lang="en-US">
                <a:ea typeface="Calibri"/>
                <a:cs typeface="Calibri"/>
              </a:rPr>
              <a:t> by following these steps (Read Slide).</a:t>
            </a:r>
            <a:endParaRPr lang="en-US"/>
          </a:p>
        </p:txBody>
      </p:sp>
      <p:sp>
        <p:nvSpPr>
          <p:cNvPr id="4" name="Slide Number Placeholder 3"/>
          <p:cNvSpPr>
            <a:spLocks noGrp="1"/>
          </p:cNvSpPr>
          <p:nvPr>
            <p:ph type="sldNum" sz="quarter" idx="5"/>
          </p:nvPr>
        </p:nvSpPr>
        <p:spPr/>
        <p:txBody>
          <a:bodyPr/>
          <a:lstStyle/>
          <a:p>
            <a:fld id="{AC08F6B9-9AA6-429E-A410-38249A3BA9E7}" type="slidenum">
              <a:rPr lang="en-US" smtClean="0"/>
              <a:t>14</a:t>
            </a:fld>
            <a:endParaRPr lang="en-US"/>
          </a:p>
        </p:txBody>
      </p:sp>
    </p:spTree>
    <p:extLst>
      <p:ext uri="{BB962C8B-B14F-4D97-AF65-F5344CB8AC3E}">
        <p14:creationId xmlns:p14="http://schemas.microsoft.com/office/powerpoint/2010/main" val="34645755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ea typeface="Calibri"/>
                <a:cs typeface="Calibri"/>
              </a:rPr>
              <a:t>Lilla </a:t>
            </a:r>
          </a:p>
          <a:p>
            <a:r>
              <a:rPr lang="en-US">
                <a:ea typeface="Calibri"/>
                <a:cs typeface="Calibri"/>
              </a:rPr>
              <a:t>This past month when working with some of the researchers over at the </a:t>
            </a:r>
            <a:r>
              <a:rPr lang="en-US" err="1">
                <a:ea typeface="Calibri"/>
                <a:cs typeface="Calibri"/>
              </a:rPr>
              <a:t>SCTeacher</a:t>
            </a:r>
            <a:r>
              <a:rPr lang="en-US">
                <a:ea typeface="Calibri"/>
                <a:cs typeface="Calibri"/>
              </a:rPr>
              <a:t> center for Excellence on the University of South Carolina campus, we realized that there was a discrepancy between what we established in the guidelines for Special areas scoring and what </a:t>
            </a:r>
            <a:r>
              <a:rPr lang="en-US" err="1">
                <a:ea typeface="Calibri"/>
                <a:cs typeface="Calibri"/>
              </a:rPr>
              <a:t>SCLead</a:t>
            </a:r>
            <a:r>
              <a:rPr lang="en-US">
                <a:ea typeface="Calibri"/>
                <a:cs typeface="Calibri"/>
              </a:rPr>
              <a:t> programmed in for scoring. As you can see from the table, the cut scores for special area educators are slightly different than those for teachers. The reason for this was analyzing the historical data from special areas and teacher evaluations, looking at the rigor of the rubric, and working with the advisory teams that drafted the special areas models. The primary difference is that The unsatisfactory and Exemplary ranges are slightly wider (read those ranges). Upon our data review, we did not find any special educators who would have fallen into Not Met who were not already deemed Not Met on the teacher scale. </a:t>
            </a:r>
          </a:p>
          <a:p>
            <a:endParaRPr lang="en-US">
              <a:ea typeface="Calibri"/>
              <a:cs typeface="Calibri"/>
            </a:endParaRPr>
          </a:p>
          <a:p>
            <a:r>
              <a:rPr lang="en-US">
                <a:ea typeface="Calibri"/>
                <a:cs typeface="Calibri"/>
              </a:rPr>
              <a:t>Teachers....1-1.24 unsatisfactory</a:t>
            </a:r>
          </a:p>
          <a:p>
            <a:r>
              <a:rPr lang="en-US">
                <a:ea typeface="Calibri"/>
                <a:cs typeface="Calibri"/>
              </a:rPr>
              <a:t>1.25-2.25 needs improvement </a:t>
            </a:r>
          </a:p>
          <a:p>
            <a:r>
              <a:rPr lang="en-US">
                <a:ea typeface="Calibri"/>
                <a:cs typeface="Calibri"/>
              </a:rPr>
              <a:t>2.26-3.75 Proficient</a:t>
            </a:r>
          </a:p>
          <a:p>
            <a:r>
              <a:rPr lang="en-US">
                <a:ea typeface="Calibri"/>
                <a:cs typeface="Calibri"/>
              </a:rPr>
              <a:t>3.76-4.0 Exemplary</a:t>
            </a:r>
          </a:p>
          <a:p>
            <a:endParaRPr lang="en-US">
              <a:ea typeface="Calibri"/>
              <a:cs typeface="Calibri"/>
            </a:endParaRPr>
          </a:p>
        </p:txBody>
      </p:sp>
      <p:sp>
        <p:nvSpPr>
          <p:cNvPr id="4" name="Slide Number Placeholder 3"/>
          <p:cNvSpPr>
            <a:spLocks noGrp="1"/>
          </p:cNvSpPr>
          <p:nvPr>
            <p:ph type="sldNum" sz="quarter" idx="5"/>
          </p:nvPr>
        </p:nvSpPr>
        <p:spPr/>
        <p:txBody>
          <a:bodyPr/>
          <a:lstStyle/>
          <a:p>
            <a:fld id="{AC08F6B9-9AA6-429E-A410-38249A3BA9E7}" type="slidenum">
              <a:rPr lang="en-US" smtClean="0"/>
              <a:t>15</a:t>
            </a:fld>
            <a:endParaRPr lang="en-US"/>
          </a:p>
        </p:txBody>
      </p:sp>
    </p:spTree>
    <p:extLst>
      <p:ext uri="{BB962C8B-B14F-4D97-AF65-F5344CB8AC3E}">
        <p14:creationId xmlns:p14="http://schemas.microsoft.com/office/powerpoint/2010/main" val="287761536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ea typeface="Calibri"/>
                <a:cs typeface="Calibri"/>
              </a:rPr>
              <a:t>Lilla </a:t>
            </a:r>
          </a:p>
          <a:p>
            <a:r>
              <a:rPr lang="en-US">
                <a:ea typeface="Calibri"/>
                <a:cs typeface="Calibri"/>
              </a:rPr>
              <a:t>We want to announce a few more transitions in our office (bullet points 1-2) </a:t>
            </a:r>
          </a:p>
          <a:p>
            <a:r>
              <a:rPr lang="en-US">
                <a:ea typeface="Calibri"/>
                <a:cs typeface="Calibri"/>
              </a:rPr>
              <a:t>We want to thank the EE team for their patience and hard work this summer with Beverly and Vicki retiring, they have been two people down but haven't skipped a beat. I have such deep gratitude for their hard work and professionalism. </a:t>
            </a:r>
          </a:p>
          <a:p>
            <a:r>
              <a:rPr lang="en-US">
                <a:ea typeface="Calibri"/>
                <a:cs typeface="Calibri"/>
              </a:rPr>
              <a:t>To that end, in the coming weeks, we'll posting two openings on our team in particular we are looking for expertise in program evaluation, new teacher support, and knowledge of teacher preparation pathways. </a:t>
            </a:r>
          </a:p>
        </p:txBody>
      </p:sp>
      <p:sp>
        <p:nvSpPr>
          <p:cNvPr id="4" name="Slide Number Placeholder 3"/>
          <p:cNvSpPr>
            <a:spLocks noGrp="1"/>
          </p:cNvSpPr>
          <p:nvPr>
            <p:ph type="sldNum" sz="quarter" idx="5"/>
          </p:nvPr>
        </p:nvSpPr>
        <p:spPr/>
        <p:txBody>
          <a:bodyPr/>
          <a:lstStyle/>
          <a:p>
            <a:fld id="{AC08F6B9-9AA6-429E-A410-38249A3BA9E7}" type="slidenum">
              <a:rPr lang="en-US" smtClean="0"/>
              <a:t>16</a:t>
            </a:fld>
            <a:endParaRPr lang="en-US"/>
          </a:p>
        </p:txBody>
      </p:sp>
    </p:spTree>
    <p:extLst>
      <p:ext uri="{BB962C8B-B14F-4D97-AF65-F5344CB8AC3E}">
        <p14:creationId xmlns:p14="http://schemas.microsoft.com/office/powerpoint/2010/main" val="106497082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ea typeface="Calibri"/>
                <a:cs typeface="Calibri"/>
              </a:rPr>
              <a:t>We would now like to open the mic for any questions you may have.</a:t>
            </a:r>
          </a:p>
        </p:txBody>
      </p:sp>
      <p:sp>
        <p:nvSpPr>
          <p:cNvPr id="4" name="Slide Number Placeholder 3"/>
          <p:cNvSpPr>
            <a:spLocks noGrp="1"/>
          </p:cNvSpPr>
          <p:nvPr>
            <p:ph type="sldNum" sz="quarter" idx="5"/>
          </p:nvPr>
        </p:nvSpPr>
        <p:spPr/>
        <p:txBody>
          <a:bodyPr/>
          <a:lstStyle/>
          <a:p>
            <a:fld id="{AC08F6B9-9AA6-429E-A410-38249A3BA9E7}" type="slidenum">
              <a:rPr lang="en-US" smtClean="0"/>
              <a:t>17</a:t>
            </a:fld>
            <a:endParaRPr lang="en-US"/>
          </a:p>
        </p:txBody>
      </p:sp>
    </p:spTree>
    <p:extLst>
      <p:ext uri="{BB962C8B-B14F-4D97-AF65-F5344CB8AC3E}">
        <p14:creationId xmlns:p14="http://schemas.microsoft.com/office/powerpoint/2010/main" val="261558619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
                <a:ea typeface="Calibri"/>
                <a:cs typeface="Calibri"/>
              </a:rPr>
              <a:t>We thank you for your time today. We will stay for a few extra minutes if anyone has any additional questions.</a:t>
            </a:r>
            <a:endParaRPr lang="en"/>
          </a:p>
          <a:p>
            <a:r>
              <a:rPr lang="en"/>
              <a:t>Feel free to reach out to us if you have questions or feedback for us. Our email addresses are shown on the slide.</a:t>
            </a:r>
          </a:p>
          <a:p>
            <a:r>
              <a:rPr lang="en">
                <a:ea typeface="Calibri"/>
                <a:cs typeface="Calibri"/>
              </a:rPr>
              <a:t>Have a great rest of your day!</a:t>
            </a:r>
          </a:p>
        </p:txBody>
      </p:sp>
      <p:sp>
        <p:nvSpPr>
          <p:cNvPr id="4" name="Slide Number Placeholder 3"/>
          <p:cNvSpPr>
            <a:spLocks noGrp="1"/>
          </p:cNvSpPr>
          <p:nvPr>
            <p:ph type="sldNum" sz="quarter" idx="5"/>
          </p:nvPr>
        </p:nvSpPr>
        <p:spPr/>
        <p:txBody>
          <a:bodyPr/>
          <a:lstStyle/>
          <a:p>
            <a:fld id="{7D31CE96-81FA-4C03-87CC-F53CE344BC75}" type="slidenum">
              <a:rPr lang="en-US" smtClean="0"/>
              <a:t>18</a:t>
            </a:fld>
            <a:endParaRPr lang="en-US"/>
          </a:p>
        </p:txBody>
      </p:sp>
    </p:spTree>
    <p:extLst>
      <p:ext uri="{BB962C8B-B14F-4D97-AF65-F5344CB8AC3E}">
        <p14:creationId xmlns:p14="http://schemas.microsoft.com/office/powerpoint/2010/main" val="115433083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We are so glad to have you here with us today. Before we get to questions and open discussion, we have a few things to share with you (state them). As we go, please feel free to add questions in the chat. We will respond to all that we can as we go and will address any lingering questions and open up the room for discussion at the end. </a:t>
            </a:r>
          </a:p>
        </p:txBody>
      </p:sp>
      <p:sp>
        <p:nvSpPr>
          <p:cNvPr id="4" name="Slide Number Placeholder 3"/>
          <p:cNvSpPr>
            <a:spLocks noGrp="1"/>
          </p:cNvSpPr>
          <p:nvPr>
            <p:ph type="sldNum" sz="quarter" idx="5"/>
          </p:nvPr>
        </p:nvSpPr>
        <p:spPr/>
        <p:txBody>
          <a:bodyPr/>
          <a:lstStyle/>
          <a:p>
            <a:fld id="{AC08F6B9-9AA6-429E-A410-38249A3BA9E7}" type="slidenum">
              <a:rPr lang="en-US" smtClean="0"/>
              <a:t>2</a:t>
            </a:fld>
            <a:endParaRPr lang="en-US"/>
          </a:p>
        </p:txBody>
      </p:sp>
    </p:spTree>
    <p:extLst>
      <p:ext uri="{BB962C8B-B14F-4D97-AF65-F5344CB8AC3E}">
        <p14:creationId xmlns:p14="http://schemas.microsoft.com/office/powerpoint/2010/main" val="48138560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defRPr/>
            </a:pPr>
            <a:r>
              <a:rPr lang="en-US"/>
              <a:t>We want to start with a some ADEPT reminders that are important for this time of the year.</a:t>
            </a:r>
          </a:p>
          <a:p>
            <a:endParaRPr lang="en-US"/>
          </a:p>
        </p:txBody>
      </p:sp>
      <p:sp>
        <p:nvSpPr>
          <p:cNvPr id="4" name="Slide Number Placeholder 3"/>
          <p:cNvSpPr>
            <a:spLocks noGrp="1"/>
          </p:cNvSpPr>
          <p:nvPr>
            <p:ph type="sldNum" sz="quarter" idx="5"/>
          </p:nvPr>
        </p:nvSpPr>
        <p:spPr/>
        <p:txBody>
          <a:bodyPr/>
          <a:lstStyle/>
          <a:p>
            <a:fld id="{AC08F6B9-9AA6-429E-A410-38249A3BA9E7}" type="slidenum">
              <a:rPr lang="en-US" smtClean="0"/>
              <a:t>3</a:t>
            </a:fld>
            <a:endParaRPr lang="en-US"/>
          </a:p>
        </p:txBody>
      </p:sp>
    </p:spTree>
    <p:extLst>
      <p:ext uri="{BB962C8B-B14F-4D97-AF65-F5344CB8AC3E}">
        <p14:creationId xmlns:p14="http://schemas.microsoft.com/office/powerpoint/2010/main" val="178739170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Now that August is behind us and hopefully you have a moment to breathe, this is a great time to check the status of your educator's evaluations. Orientations should be getting signed to open the components of educators' evaluations. Preliminary conferences are taking place to include those SLO and SGG approvals along with observation pre-conferences. Some of you may already be in the midst of some observations and preparing for those post conferences. The easiest way to check evaluation progress is by downloading the Staff Evaluation (ADEPT) Status Report in SCLead.org. To locate your ADEPT report menu, simply look to the left menu on your district dashboard and select Reports under ADEPT. The Evaluation Status report is also a great way to make certain your educators are correctly identified and are assigned the correct contract and evaluation levels for the year. </a:t>
            </a:r>
          </a:p>
          <a:p>
            <a:r>
              <a:rPr lang="en-US"/>
              <a:t>If you notice an educator does not have an evaluation and no longer working for your district, you can make their role and evaluation type and "non-evaluated" until they are removed from compensation. This will ensure </a:t>
            </a:r>
            <a:r>
              <a:rPr lang="en-US" err="1"/>
              <a:t>SCLead</a:t>
            </a:r>
            <a:r>
              <a:rPr lang="en-US"/>
              <a:t> isn't looking for those evaluations to be completed which then skews your district dashboard data.</a:t>
            </a:r>
            <a:endParaRPr lang="en-US">
              <a:ea typeface="Calibri"/>
              <a:cs typeface="Calibri"/>
            </a:endParaRPr>
          </a:p>
        </p:txBody>
      </p:sp>
      <p:sp>
        <p:nvSpPr>
          <p:cNvPr id="4" name="Slide Number Placeholder 3"/>
          <p:cNvSpPr>
            <a:spLocks noGrp="1"/>
          </p:cNvSpPr>
          <p:nvPr>
            <p:ph type="sldNum" sz="quarter" idx="5"/>
          </p:nvPr>
        </p:nvSpPr>
        <p:spPr/>
        <p:txBody>
          <a:bodyPr/>
          <a:lstStyle/>
          <a:p>
            <a:fld id="{AC08F6B9-9AA6-429E-A410-38249A3BA9E7}" type="slidenum">
              <a:rPr lang="en-US" smtClean="0"/>
              <a:t>4</a:t>
            </a:fld>
            <a:endParaRPr lang="en-US"/>
          </a:p>
        </p:txBody>
      </p:sp>
    </p:spTree>
    <p:extLst>
      <p:ext uri="{BB962C8B-B14F-4D97-AF65-F5344CB8AC3E}">
        <p14:creationId xmlns:p14="http://schemas.microsoft.com/office/powerpoint/2010/main" val="398586522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We are here to support your needs as ADEPT Coordinators. We want to make sure you are aware of our On Demand Resources. Last month we highlighted the on-demand resources for SCLead.org. This month, we want to show you where to find on-demand resources for the ADEPT process. You can access these resources that we currently have on our website. </a:t>
            </a:r>
            <a:r>
              <a:rPr lang="en-US">
                <a:ea typeface="Calibri"/>
                <a:cs typeface="Calibri"/>
              </a:rPr>
              <a:t>You can see what we have to offer including the Key milestones Calendar, a flowchart of the contract and evaluation levels, and more.</a:t>
            </a:r>
            <a:endParaRPr lang="en-US"/>
          </a:p>
          <a:p>
            <a:endParaRPr lang="en-US">
              <a:ea typeface="Calibri"/>
              <a:cs typeface="Calibri"/>
            </a:endParaRPr>
          </a:p>
          <a:p>
            <a:r>
              <a:rPr lang="en-US"/>
              <a:t>We will drop the link in the chat.</a:t>
            </a:r>
            <a:endParaRPr lang="en-US">
              <a:ea typeface="Calibri" panose="020F0502020204030204"/>
              <a:cs typeface="Calibri" panose="020F0502020204030204"/>
            </a:endParaRPr>
          </a:p>
          <a:p>
            <a:r>
              <a:rPr lang="en-US">
                <a:hlinkClick r:id="rId3"/>
              </a:rPr>
              <a:t>https://ed.sc.gov/educators/educator-effectiveness/professional-learning/adept-101/</a:t>
            </a:r>
            <a:endParaRPr lang="en-US">
              <a:ea typeface="Calibri"/>
              <a:cs typeface="Calibri"/>
            </a:endParaRPr>
          </a:p>
          <a:p>
            <a:endParaRPr lang="en-US"/>
          </a:p>
          <a:p>
            <a:r>
              <a:rPr lang="en-US">
                <a:ea typeface="Calibri" panose="020F0502020204030204"/>
                <a:cs typeface="Calibri" panose="020F0502020204030204"/>
              </a:rPr>
              <a:t>I will now pass the mic to _______.</a:t>
            </a:r>
          </a:p>
          <a:p>
            <a:endParaRPr lang="en-US">
              <a:ea typeface="Calibri" panose="020F0502020204030204"/>
              <a:cs typeface="Calibri" panose="020F0502020204030204"/>
            </a:endParaRPr>
          </a:p>
        </p:txBody>
      </p:sp>
      <p:sp>
        <p:nvSpPr>
          <p:cNvPr id="4" name="Slide Number Placeholder 3"/>
          <p:cNvSpPr>
            <a:spLocks noGrp="1"/>
          </p:cNvSpPr>
          <p:nvPr>
            <p:ph type="sldNum" sz="quarter" idx="5"/>
          </p:nvPr>
        </p:nvSpPr>
        <p:spPr/>
        <p:txBody>
          <a:bodyPr/>
          <a:lstStyle/>
          <a:p>
            <a:fld id="{AC08F6B9-9AA6-429E-A410-38249A3BA9E7}" type="slidenum">
              <a:rPr lang="en-US" smtClean="0"/>
              <a:t>5</a:t>
            </a:fld>
            <a:endParaRPr lang="en-US"/>
          </a:p>
        </p:txBody>
      </p:sp>
    </p:spTree>
    <p:extLst>
      <p:ext uri="{BB962C8B-B14F-4D97-AF65-F5344CB8AC3E}">
        <p14:creationId xmlns:p14="http://schemas.microsoft.com/office/powerpoint/2010/main" val="372019723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ea typeface="Calibri"/>
                <a:cs typeface="Calibri"/>
              </a:rPr>
              <a:t>We want to take a few minutes to go over some Special Areas Reminders.</a:t>
            </a:r>
            <a:endParaRPr lang="en-US"/>
          </a:p>
        </p:txBody>
      </p:sp>
      <p:sp>
        <p:nvSpPr>
          <p:cNvPr id="4" name="Slide Number Placeholder 3"/>
          <p:cNvSpPr>
            <a:spLocks noGrp="1"/>
          </p:cNvSpPr>
          <p:nvPr>
            <p:ph type="sldNum" sz="quarter" idx="5"/>
          </p:nvPr>
        </p:nvSpPr>
        <p:spPr/>
        <p:txBody>
          <a:bodyPr/>
          <a:lstStyle/>
          <a:p>
            <a:fld id="{AC08F6B9-9AA6-429E-A410-38249A3BA9E7}" type="slidenum">
              <a:rPr lang="en-US" smtClean="0"/>
              <a:t>6</a:t>
            </a:fld>
            <a:endParaRPr lang="en-US"/>
          </a:p>
        </p:txBody>
      </p:sp>
    </p:spTree>
    <p:extLst>
      <p:ext uri="{BB962C8B-B14F-4D97-AF65-F5344CB8AC3E}">
        <p14:creationId xmlns:p14="http://schemas.microsoft.com/office/powerpoint/2010/main" val="50419902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Let’s go over the role of your District Special Areas Manager.</a:t>
            </a:r>
          </a:p>
          <a:p>
            <a:r>
              <a:rPr lang="en-US"/>
              <a:t>Read List:</a:t>
            </a:r>
          </a:p>
          <a:p>
            <a:r>
              <a:rPr lang="en-US"/>
              <a:t>Bullet 3 may be a reason why your Special Areas Evaluators are not showing in your list of Special Areas evaluator drop-down. Our office is working hard to serve you in a timely manner, but we do request your patience and allow at least 3-5 business days for the Special Areas credentials to be added from the date you send the spreadsheet.</a:t>
            </a:r>
          </a:p>
          <a:p>
            <a:endParaRPr lang="en-US"/>
          </a:p>
          <a:p>
            <a:r>
              <a:rPr lang="en-US"/>
              <a:t>As a last reminder on Special Areas, if you have Special Areas questions, feel free to reach out to your district's ADEPT liaison. </a:t>
            </a:r>
          </a:p>
          <a:p>
            <a:r>
              <a:rPr lang="en-US"/>
              <a:t>We will also drop the link in the chat for quick access to the SAM Google Folder: </a:t>
            </a:r>
            <a:r>
              <a:rPr lang="en-US">
                <a:hlinkClick r:id="rId3"/>
              </a:rPr>
              <a:t>ADEPT for Special Areas 2020 Managers - Google Drive</a:t>
            </a:r>
            <a:endParaRPr lang="en-US">
              <a:ea typeface="Calibri"/>
              <a:cs typeface="Calibri"/>
            </a:endParaRPr>
          </a:p>
        </p:txBody>
      </p:sp>
      <p:sp>
        <p:nvSpPr>
          <p:cNvPr id="4" name="Slide Number Placeholder 3"/>
          <p:cNvSpPr>
            <a:spLocks noGrp="1"/>
          </p:cNvSpPr>
          <p:nvPr>
            <p:ph type="sldNum" sz="quarter" idx="5"/>
          </p:nvPr>
        </p:nvSpPr>
        <p:spPr/>
        <p:txBody>
          <a:bodyPr/>
          <a:lstStyle/>
          <a:p>
            <a:fld id="{AC08F6B9-9AA6-429E-A410-38249A3BA9E7}" type="slidenum">
              <a:rPr lang="en-US" smtClean="0"/>
              <a:t>7</a:t>
            </a:fld>
            <a:endParaRPr lang="en-US"/>
          </a:p>
        </p:txBody>
      </p:sp>
    </p:spTree>
    <p:extLst>
      <p:ext uri="{BB962C8B-B14F-4D97-AF65-F5344CB8AC3E}">
        <p14:creationId xmlns:p14="http://schemas.microsoft.com/office/powerpoint/2010/main" val="94143313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fontAlgn="base"/>
            <a:r>
              <a:rPr lang="en-US" b="0" i="0" u="none" strike="noStrike">
                <a:solidFill>
                  <a:srgbClr val="000000"/>
                </a:solidFill>
                <a:effectLst/>
                <a:highlight>
                  <a:srgbClr val="F5F5F5"/>
                </a:highlight>
                <a:latin typeface="Calibri"/>
                <a:ea typeface="Calibri"/>
                <a:cs typeface="Calibri"/>
              </a:rPr>
              <a:t>To access </a:t>
            </a:r>
            <a:r>
              <a:rPr lang="en-US">
                <a:solidFill>
                  <a:srgbClr val="000000"/>
                </a:solidFill>
                <a:highlight>
                  <a:srgbClr val="F5F5F5"/>
                </a:highlight>
                <a:latin typeface="Calibri"/>
                <a:ea typeface="Calibri"/>
                <a:cs typeface="Calibri"/>
              </a:rPr>
              <a:t>specific resources</a:t>
            </a:r>
            <a:r>
              <a:rPr lang="en-US" b="0" i="0" u="none" strike="noStrike">
                <a:solidFill>
                  <a:srgbClr val="000000"/>
                </a:solidFill>
                <a:effectLst/>
                <a:highlight>
                  <a:srgbClr val="F5F5F5"/>
                </a:highlight>
                <a:latin typeface="Calibri"/>
                <a:ea typeface="Calibri"/>
                <a:cs typeface="Calibri"/>
              </a:rPr>
              <a:t> for Special Areas evaluations, </a:t>
            </a:r>
            <a:r>
              <a:rPr lang="en-US">
                <a:solidFill>
                  <a:srgbClr val="000000"/>
                </a:solidFill>
                <a:highlight>
                  <a:srgbClr val="F5F5F5"/>
                </a:highlight>
                <a:latin typeface="Calibri"/>
                <a:ea typeface="Calibri"/>
                <a:cs typeface="Calibri"/>
              </a:rPr>
              <a:t>go to our webpage and click</a:t>
            </a:r>
            <a:r>
              <a:rPr lang="en-US" b="0" i="0" u="none" strike="noStrike">
                <a:solidFill>
                  <a:srgbClr val="000000"/>
                </a:solidFill>
                <a:effectLst/>
                <a:highlight>
                  <a:srgbClr val="F5F5F5"/>
                </a:highlight>
                <a:latin typeface="Calibri"/>
                <a:ea typeface="Calibri"/>
                <a:cs typeface="Calibri"/>
              </a:rPr>
              <a:t> in the block titled “2020 ADEPT Special Areas</a:t>
            </a:r>
            <a:r>
              <a:rPr lang="en-US">
                <a:solidFill>
                  <a:srgbClr val="000000"/>
                </a:solidFill>
                <a:highlight>
                  <a:srgbClr val="F5F5F5"/>
                </a:highlight>
                <a:latin typeface="Calibri"/>
                <a:ea typeface="Calibri"/>
                <a:cs typeface="Calibri"/>
              </a:rPr>
              <a:t> Evaluation</a:t>
            </a:r>
            <a:r>
              <a:rPr lang="en-US" b="0" i="0" u="none" strike="noStrike">
                <a:solidFill>
                  <a:srgbClr val="000000"/>
                </a:solidFill>
                <a:effectLst/>
                <a:highlight>
                  <a:srgbClr val="F5F5F5"/>
                </a:highlight>
                <a:latin typeface="Calibri"/>
                <a:ea typeface="Calibri"/>
                <a:cs typeface="Calibri"/>
              </a:rPr>
              <a:t>.</a:t>
            </a:r>
            <a:r>
              <a:rPr lang="en-US" b="0" i="0">
                <a:solidFill>
                  <a:srgbClr val="444444"/>
                </a:solidFill>
                <a:effectLst/>
                <a:highlight>
                  <a:srgbClr val="F5F5F5"/>
                </a:highlight>
                <a:latin typeface="Calibri"/>
                <a:ea typeface="Calibri"/>
                <a:cs typeface="Calibri"/>
              </a:rPr>
              <a:t>​</a:t>
            </a:r>
            <a:r>
              <a:rPr lang="en-US">
                <a:solidFill>
                  <a:srgbClr val="444444"/>
                </a:solidFill>
                <a:highlight>
                  <a:srgbClr val="F5F5F5"/>
                </a:highlight>
                <a:latin typeface="Calibri"/>
                <a:ea typeface="Calibri"/>
                <a:cs typeface="Calibri"/>
              </a:rPr>
              <a:t>"</a:t>
            </a:r>
            <a:endParaRPr lang="en-US" b="0" i="0">
              <a:solidFill>
                <a:srgbClr val="444444"/>
              </a:solidFill>
              <a:effectLst/>
              <a:highlight>
                <a:srgbClr val="F5F5F5"/>
              </a:highlight>
              <a:latin typeface="Calibri"/>
              <a:ea typeface="Calibri"/>
              <a:cs typeface="Calibri"/>
            </a:endParaRPr>
          </a:p>
          <a:p>
            <a:pPr fontAlgn="base"/>
            <a:r>
              <a:rPr lang="en-US" b="0" i="0" u="none" strike="noStrike">
                <a:solidFill>
                  <a:srgbClr val="000000"/>
                </a:solidFill>
                <a:effectLst/>
                <a:highlight>
                  <a:srgbClr val="F5F5F5"/>
                </a:highlight>
                <a:latin typeface="Calibri"/>
                <a:ea typeface="Calibri"/>
                <a:cs typeface="Calibri"/>
              </a:rPr>
              <a:t>You will find a list of resources to answer any questions you may have.</a:t>
            </a:r>
            <a:r>
              <a:rPr lang="en-US">
                <a:solidFill>
                  <a:srgbClr val="000000"/>
                </a:solidFill>
                <a:highlight>
                  <a:srgbClr val="F5F5F5"/>
                </a:highlight>
                <a:latin typeface="Calibri"/>
                <a:ea typeface="Calibri"/>
                <a:cs typeface="Calibri"/>
              </a:rPr>
              <a:t> Each special area has it's own section of resources.</a:t>
            </a:r>
            <a:endParaRPr lang="en-US" b="0" i="0" u="none" strike="noStrike">
              <a:solidFill>
                <a:srgbClr val="000000"/>
              </a:solidFill>
              <a:effectLst/>
              <a:highlight>
                <a:srgbClr val="F5F5F5"/>
              </a:highlight>
              <a:latin typeface="Calibri"/>
              <a:ea typeface="Calibri"/>
              <a:cs typeface="Calibri"/>
            </a:endParaRPr>
          </a:p>
          <a:p>
            <a:pPr fontAlgn="base"/>
            <a:r>
              <a:rPr lang="en-US" b="0" i="0" u="none" strike="noStrike">
                <a:solidFill>
                  <a:srgbClr val="000000"/>
                </a:solidFill>
                <a:effectLst/>
                <a:highlight>
                  <a:srgbClr val="F5F5F5"/>
                </a:highlight>
                <a:latin typeface="Calibri"/>
                <a:ea typeface="Calibri"/>
                <a:cs typeface="Calibri"/>
              </a:rPr>
              <a:t>I want to point out that we added </a:t>
            </a:r>
            <a:r>
              <a:rPr lang="en-US">
                <a:solidFill>
                  <a:srgbClr val="000000"/>
                </a:solidFill>
                <a:highlight>
                  <a:srgbClr val="F5F5F5"/>
                </a:highlight>
                <a:latin typeface="Calibri"/>
                <a:ea typeface="Calibri"/>
                <a:cs typeface="Calibri"/>
              </a:rPr>
              <a:t>new </a:t>
            </a:r>
            <a:r>
              <a:rPr lang="en-US" err="1">
                <a:solidFill>
                  <a:srgbClr val="000000"/>
                </a:solidFill>
                <a:highlight>
                  <a:srgbClr val="F5F5F5"/>
                </a:highlight>
                <a:latin typeface="Calibri"/>
                <a:ea typeface="Calibri"/>
                <a:cs typeface="Calibri"/>
              </a:rPr>
              <a:t>SCLead</a:t>
            </a:r>
            <a:r>
              <a:rPr lang="en-US" b="0" i="0" u="none" strike="noStrike">
                <a:solidFill>
                  <a:srgbClr val="000000"/>
                </a:solidFill>
                <a:effectLst/>
                <a:highlight>
                  <a:srgbClr val="F5F5F5"/>
                </a:highlight>
                <a:latin typeface="Calibri"/>
                <a:ea typeface="Calibri"/>
                <a:cs typeface="Calibri"/>
              </a:rPr>
              <a:t> process </a:t>
            </a:r>
            <a:r>
              <a:rPr lang="en-US">
                <a:solidFill>
                  <a:srgbClr val="000000"/>
                </a:solidFill>
                <a:highlight>
                  <a:srgbClr val="F5F5F5"/>
                </a:highlight>
                <a:latin typeface="Calibri"/>
                <a:ea typeface="Calibri"/>
                <a:cs typeface="Calibri"/>
              </a:rPr>
              <a:t>guides</a:t>
            </a:r>
            <a:r>
              <a:rPr lang="en-US" b="0" i="0" u="none" strike="noStrike">
                <a:solidFill>
                  <a:srgbClr val="000000"/>
                </a:solidFill>
                <a:effectLst/>
                <a:highlight>
                  <a:srgbClr val="F5F5F5"/>
                </a:highlight>
                <a:latin typeface="Calibri"/>
                <a:ea typeface="Calibri"/>
                <a:cs typeface="Calibri"/>
              </a:rPr>
              <a:t> that </a:t>
            </a:r>
            <a:r>
              <a:rPr lang="en-US">
                <a:solidFill>
                  <a:srgbClr val="000000"/>
                </a:solidFill>
                <a:highlight>
                  <a:srgbClr val="F5F5F5"/>
                </a:highlight>
                <a:latin typeface="Calibri"/>
                <a:ea typeface="Calibri"/>
                <a:cs typeface="Calibri"/>
              </a:rPr>
              <a:t>provide</a:t>
            </a:r>
            <a:r>
              <a:rPr lang="en-US" b="0" i="0" u="none" strike="noStrike">
                <a:solidFill>
                  <a:srgbClr val="000000"/>
                </a:solidFill>
                <a:effectLst/>
                <a:highlight>
                  <a:srgbClr val="F5F5F5"/>
                </a:highlight>
                <a:latin typeface="Calibri"/>
                <a:ea typeface="Calibri"/>
                <a:cs typeface="Calibri"/>
              </a:rPr>
              <a:t> the steps and explanations of the components for each of the special areas evaluations.</a:t>
            </a:r>
            <a:endParaRPr lang="en-US" b="0" i="0" u="none" strike="noStrike">
              <a:solidFill>
                <a:srgbClr val="444444"/>
              </a:solidFill>
              <a:effectLst/>
              <a:highlight>
                <a:srgbClr val="F5F5F5"/>
              </a:highlight>
              <a:latin typeface="Calibri"/>
              <a:ea typeface="Calibri"/>
              <a:cs typeface="Calibri"/>
            </a:endParaRPr>
          </a:p>
          <a:p>
            <a:endParaRPr lang="en-US">
              <a:solidFill>
                <a:srgbClr val="000000"/>
              </a:solidFill>
              <a:highlight>
                <a:srgbClr val="F5F5F5"/>
              </a:highlight>
              <a:latin typeface="Calibri"/>
              <a:ea typeface="Calibri"/>
              <a:cs typeface="Calibri"/>
            </a:endParaRPr>
          </a:p>
          <a:p>
            <a:r>
              <a:rPr lang="en-US">
                <a:solidFill>
                  <a:srgbClr val="000000"/>
                </a:solidFill>
                <a:highlight>
                  <a:srgbClr val="F5F5F5"/>
                </a:highlight>
                <a:latin typeface="Calibri"/>
                <a:ea typeface="Calibri"/>
                <a:cs typeface="Calibri"/>
              </a:rPr>
              <a:t>I will now pass the mic over to _________.</a:t>
            </a:r>
          </a:p>
        </p:txBody>
      </p:sp>
      <p:sp>
        <p:nvSpPr>
          <p:cNvPr id="4" name="Slide Number Placeholder 3"/>
          <p:cNvSpPr>
            <a:spLocks noGrp="1"/>
          </p:cNvSpPr>
          <p:nvPr>
            <p:ph type="sldNum" sz="quarter" idx="5"/>
          </p:nvPr>
        </p:nvSpPr>
        <p:spPr/>
        <p:txBody>
          <a:bodyPr/>
          <a:lstStyle/>
          <a:p>
            <a:fld id="{484CEC91-7A65-4868-9634-A5288F997D0F}" type="slidenum">
              <a:rPr lang="en-US" smtClean="0"/>
              <a:t>8</a:t>
            </a:fld>
            <a:endParaRPr lang="en-US"/>
          </a:p>
        </p:txBody>
      </p:sp>
    </p:spTree>
    <p:extLst>
      <p:ext uri="{BB962C8B-B14F-4D97-AF65-F5344CB8AC3E}">
        <p14:creationId xmlns:p14="http://schemas.microsoft.com/office/powerpoint/2010/main" val="309275316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AC08F6B9-9AA6-429E-A410-38249A3BA9E7}" type="slidenum">
              <a:rPr lang="en-US" smtClean="0"/>
              <a:t>9</a:t>
            </a:fld>
            <a:endParaRPr lang="en-US"/>
          </a:p>
        </p:txBody>
      </p:sp>
    </p:spTree>
    <p:extLst>
      <p:ext uri="{BB962C8B-B14F-4D97-AF65-F5344CB8AC3E}">
        <p14:creationId xmlns:p14="http://schemas.microsoft.com/office/powerpoint/2010/main" val="102858882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3.xml"/><Relationship Id="rId5" Type="http://schemas.openxmlformats.org/officeDocument/2006/relationships/image" Target="../media/image7.png"/><Relationship Id="rId4" Type="http://schemas.openxmlformats.org/officeDocument/2006/relationships/image" Target="../media/image6.png"/></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3.xml"/><Relationship Id="rId4" Type="http://schemas.openxmlformats.org/officeDocument/2006/relationships/image" Target="../media/image6.png"/></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3.xml"/><Relationship Id="rId4" Type="http://schemas.openxmlformats.org/officeDocument/2006/relationships/image" Target="../media/image6.png"/></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3.xml"/><Relationship Id="rId4" Type="http://schemas.openxmlformats.org/officeDocument/2006/relationships/image" Target="../media/image6.png"/></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3.xml"/><Relationship Id="rId4" Type="http://schemas.openxmlformats.org/officeDocument/2006/relationships/image" Target="../media/image6.png"/></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3.xml"/><Relationship Id="rId4" Type="http://schemas.openxmlformats.org/officeDocument/2006/relationships/image" Target="../media/image6.png"/></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3.xml"/><Relationship Id="rId5" Type="http://schemas.openxmlformats.org/officeDocument/2006/relationships/image" Target="../media/image9.png"/><Relationship Id="rId4" Type="http://schemas.openxmlformats.org/officeDocument/2006/relationships/image" Target="../media/image8.png"/></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3.xml"/><Relationship Id="rId4" Type="http://schemas.openxmlformats.org/officeDocument/2006/relationships/image" Target="../media/image9.png"/></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56E738-A164-4484-AE38-17AF8CE2D4ED}"/>
              </a:ext>
            </a:extLst>
          </p:cNvPr>
          <p:cNvSpPr>
            <a:spLocks noGrp="1"/>
          </p:cNvSpPr>
          <p:nvPr>
            <p:ph type="title"/>
          </p:nvPr>
        </p:nvSpPr>
        <p:spPr>
          <a:xfrm>
            <a:off x="5593080" y="1395542"/>
            <a:ext cx="6035040" cy="1543050"/>
          </a:xfrm>
        </p:spPr>
        <p:txBody>
          <a:bodyPr>
            <a:normAutofit/>
          </a:bodyPr>
          <a:lstStyle>
            <a:lvl1pPr algn="ctr">
              <a:defRPr sz="4000"/>
            </a:lvl1pPr>
          </a:lstStyle>
          <a:p>
            <a:r>
              <a:rPr lang="en-US"/>
              <a:t>Click to edit Master title style</a:t>
            </a:r>
          </a:p>
        </p:txBody>
      </p:sp>
      <p:sp>
        <p:nvSpPr>
          <p:cNvPr id="3" name="Content Placeholder 2">
            <a:extLst>
              <a:ext uri="{FF2B5EF4-FFF2-40B4-BE49-F238E27FC236}">
                <a16:creationId xmlns:a16="http://schemas.microsoft.com/office/drawing/2014/main" id="{E5BA1D8A-181A-4959-85BF-DD70BAE5F9B5}"/>
              </a:ext>
            </a:extLst>
          </p:cNvPr>
          <p:cNvSpPr>
            <a:spLocks noGrp="1"/>
          </p:cNvSpPr>
          <p:nvPr>
            <p:ph idx="1"/>
          </p:nvPr>
        </p:nvSpPr>
        <p:spPr>
          <a:xfrm>
            <a:off x="5593080" y="3104421"/>
            <a:ext cx="6035040" cy="1543050"/>
          </a:xfrm>
        </p:spPr>
        <p:txBody>
          <a:bodyPr anchor="ctr"/>
          <a:lstStyle>
            <a:lvl1pPr algn="ctr">
              <a:defRPr>
                <a:latin typeface="Trebuchet MS" panose="020B0603020202020204" pitchFamily="34" charset="0"/>
              </a:defRPr>
            </a:lvl1pPr>
          </a:lstStyle>
          <a:p>
            <a:pPr lvl="0"/>
            <a:r>
              <a:rPr lang="en-US"/>
              <a:t>Click to edit Master text styles</a:t>
            </a:r>
          </a:p>
        </p:txBody>
      </p:sp>
    </p:spTree>
    <p:extLst>
      <p:ext uri="{BB962C8B-B14F-4D97-AF65-F5344CB8AC3E}">
        <p14:creationId xmlns:p14="http://schemas.microsoft.com/office/powerpoint/2010/main" val="142397107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94859" y="3200400"/>
            <a:ext cx="3657600" cy="377825"/>
          </a:xfrm>
        </p:spPr>
        <p:txBody>
          <a:bodyPr anchor="b"/>
          <a:lstStyle>
            <a:lvl1pPr algn="l">
              <a:defRPr sz="1333" b="1"/>
            </a:lvl1pPr>
          </a:lstStyle>
          <a:p>
            <a:r>
              <a:rPr lang="en-US"/>
              <a:t>Click to edit Master title style</a:t>
            </a:r>
          </a:p>
        </p:txBody>
      </p:sp>
      <p:sp>
        <p:nvSpPr>
          <p:cNvPr id="3" name="Picture Placeholder 2"/>
          <p:cNvSpPr>
            <a:spLocks noGrp="1"/>
          </p:cNvSpPr>
          <p:nvPr>
            <p:ph type="pic" idx="1"/>
          </p:nvPr>
        </p:nvSpPr>
        <p:spPr>
          <a:xfrm>
            <a:off x="1194859" y="408517"/>
            <a:ext cx="3657600" cy="2743200"/>
          </a:xfrm>
        </p:spPr>
        <p:txBody>
          <a:bodyPr/>
          <a:lstStyle>
            <a:lvl1pPr marL="0" indent="0">
              <a:buNone/>
              <a:defRPr sz="2133"/>
            </a:lvl1pPr>
            <a:lvl2pPr marL="304815" indent="0">
              <a:buNone/>
              <a:defRPr sz="1867"/>
            </a:lvl2pPr>
            <a:lvl3pPr marL="609630" indent="0">
              <a:buNone/>
              <a:defRPr sz="1600"/>
            </a:lvl3pPr>
            <a:lvl4pPr marL="914446" indent="0">
              <a:buNone/>
              <a:defRPr sz="1333"/>
            </a:lvl4pPr>
            <a:lvl5pPr marL="1219261" indent="0">
              <a:buNone/>
              <a:defRPr sz="1333"/>
            </a:lvl5pPr>
            <a:lvl6pPr marL="1524076" indent="0">
              <a:buNone/>
              <a:defRPr sz="1333"/>
            </a:lvl6pPr>
            <a:lvl7pPr marL="1828891" indent="0">
              <a:buNone/>
              <a:defRPr sz="1333"/>
            </a:lvl7pPr>
            <a:lvl8pPr marL="2133707" indent="0">
              <a:buNone/>
              <a:defRPr sz="1333"/>
            </a:lvl8pPr>
            <a:lvl9pPr marL="2438522" indent="0">
              <a:buNone/>
              <a:defRPr sz="1333"/>
            </a:lvl9pPr>
          </a:lstStyle>
          <a:p>
            <a:r>
              <a:rPr lang="en-US"/>
              <a:t>Click icon to add picture</a:t>
            </a:r>
          </a:p>
        </p:txBody>
      </p:sp>
      <p:sp>
        <p:nvSpPr>
          <p:cNvPr id="4" name="Text Placeholder 3"/>
          <p:cNvSpPr>
            <a:spLocks noGrp="1"/>
          </p:cNvSpPr>
          <p:nvPr>
            <p:ph type="body" sz="half" idx="2"/>
          </p:nvPr>
        </p:nvSpPr>
        <p:spPr>
          <a:xfrm>
            <a:off x="1194859" y="3578225"/>
            <a:ext cx="3657600" cy="536575"/>
          </a:xfrm>
        </p:spPr>
        <p:txBody>
          <a:bodyPr/>
          <a:lstStyle>
            <a:lvl1pPr marL="0" indent="0">
              <a:buNone/>
              <a:defRPr sz="933"/>
            </a:lvl1pPr>
            <a:lvl2pPr marL="304815" indent="0">
              <a:buNone/>
              <a:defRPr sz="800"/>
            </a:lvl2pPr>
            <a:lvl3pPr marL="609630" indent="0">
              <a:buNone/>
              <a:defRPr sz="667"/>
            </a:lvl3pPr>
            <a:lvl4pPr marL="914446" indent="0">
              <a:buNone/>
              <a:defRPr sz="600"/>
            </a:lvl4pPr>
            <a:lvl5pPr marL="1219261" indent="0">
              <a:buNone/>
              <a:defRPr sz="600"/>
            </a:lvl5pPr>
            <a:lvl6pPr marL="1524076" indent="0">
              <a:buNone/>
              <a:defRPr sz="600"/>
            </a:lvl6pPr>
            <a:lvl7pPr marL="1828891" indent="0">
              <a:buNone/>
              <a:defRPr sz="600"/>
            </a:lvl7pPr>
            <a:lvl8pPr marL="2133707" indent="0">
              <a:buNone/>
              <a:defRPr sz="600"/>
            </a:lvl8pPr>
            <a:lvl9pPr marL="2438522" indent="0">
              <a:buNone/>
              <a:defRPr sz="6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9/12/2024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9/12/2024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419600" y="183092"/>
            <a:ext cx="1371600" cy="3901017"/>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304800" y="183092"/>
            <a:ext cx="4013200" cy="3901017"/>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9/12/2024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Title Slide">
    <p:bg>
      <p:bgPr>
        <a:solidFill>
          <a:schemeClr val="bg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91706E5E-2FCB-B270-CD3F-6CFEC4E39E23}"/>
              </a:ext>
            </a:extLst>
          </p:cNvPr>
          <p:cNvPicPr>
            <a:picLocks noChangeAspect="1"/>
          </p:cNvPicPr>
          <p:nvPr userDrawn="1"/>
        </p:nvPicPr>
        <p:blipFill>
          <a:blip r:embed="rId2"/>
          <a:stretch>
            <a:fillRect/>
          </a:stretch>
        </p:blipFill>
        <p:spPr>
          <a:xfrm>
            <a:off x="6194342" y="-559272"/>
            <a:ext cx="7680960" cy="7680960"/>
          </a:xfrm>
          <a:prstGeom prst="rect">
            <a:avLst/>
          </a:prstGeom>
        </p:spPr>
      </p:pic>
      <p:sp>
        <p:nvSpPr>
          <p:cNvPr id="2" name="Title 1">
            <a:extLst>
              <a:ext uri="{FF2B5EF4-FFF2-40B4-BE49-F238E27FC236}">
                <a16:creationId xmlns:a16="http://schemas.microsoft.com/office/drawing/2014/main" id="{E59BFEE4-62A2-7EAB-AEBF-7E3944603DC4}"/>
              </a:ext>
            </a:extLst>
          </p:cNvPr>
          <p:cNvSpPr>
            <a:spLocks noGrp="1"/>
          </p:cNvSpPr>
          <p:nvPr>
            <p:ph type="ctrTitle" hasCustomPrompt="1"/>
          </p:nvPr>
        </p:nvSpPr>
        <p:spPr>
          <a:xfrm>
            <a:off x="646176" y="637953"/>
            <a:ext cx="6902940" cy="2450528"/>
          </a:xfrm>
        </p:spPr>
        <p:txBody>
          <a:bodyPr anchor="ctr">
            <a:normAutofit/>
          </a:bodyPr>
          <a:lstStyle>
            <a:lvl1pPr algn="l">
              <a:lnSpc>
                <a:spcPct val="110000"/>
              </a:lnSpc>
              <a:defRPr sz="4400" b="1">
                <a:solidFill>
                  <a:srgbClr val="2F3D4C"/>
                </a:solidFill>
                <a:latin typeface="Aptos" panose="020B0004020202020204" pitchFamily="34" charset="0"/>
                <a:cs typeface="Segoe UI" panose="020B0502040204020203" pitchFamily="34" charset="0"/>
              </a:defRPr>
            </a:lvl1pPr>
          </a:lstStyle>
          <a:p>
            <a:r>
              <a:rPr lang="en-US">
                <a:solidFill>
                  <a:schemeClr val="bg1"/>
                </a:solidFill>
              </a:rPr>
              <a:t>Title</a:t>
            </a:r>
            <a:r>
              <a:rPr lang="en-US"/>
              <a:t> </a:t>
            </a:r>
            <a:r>
              <a:rPr lang="en-US">
                <a:solidFill>
                  <a:schemeClr val="bg1"/>
                </a:solidFill>
              </a:rPr>
              <a:t>Slide</a:t>
            </a:r>
            <a:r>
              <a:rPr lang="en-US"/>
              <a:t> -</a:t>
            </a:r>
            <a:r>
              <a:rPr lang="en-US">
                <a:solidFill>
                  <a:schemeClr val="bg1"/>
                </a:solidFill>
              </a:rPr>
              <a:t>Font is no less than 44 size</a:t>
            </a:r>
            <a:endParaRPr lang="en-US"/>
          </a:p>
        </p:txBody>
      </p:sp>
      <p:sp>
        <p:nvSpPr>
          <p:cNvPr id="3" name="Subtitle 2">
            <a:extLst>
              <a:ext uri="{FF2B5EF4-FFF2-40B4-BE49-F238E27FC236}">
                <a16:creationId xmlns:a16="http://schemas.microsoft.com/office/drawing/2014/main" id="{75BD4C45-7EC9-A96B-2BD7-023E611D499B}"/>
              </a:ext>
            </a:extLst>
          </p:cNvPr>
          <p:cNvSpPr>
            <a:spLocks noGrp="1"/>
          </p:cNvSpPr>
          <p:nvPr>
            <p:ph type="subTitle" idx="1" hasCustomPrompt="1"/>
          </p:nvPr>
        </p:nvSpPr>
        <p:spPr>
          <a:xfrm>
            <a:off x="635508" y="3517640"/>
            <a:ext cx="6913608" cy="1655762"/>
          </a:xfrm>
        </p:spPr>
        <p:txBody>
          <a:bodyPr anchor="b">
            <a:normAutofit/>
          </a:bodyPr>
          <a:lstStyle>
            <a:lvl1pPr marL="0" indent="0" algn="l">
              <a:buNone/>
              <a:defRPr sz="2133" b="1">
                <a:solidFill>
                  <a:srgbClr val="2F3D4C"/>
                </a:solidFill>
              </a:defRPr>
            </a:lvl1pPr>
            <a:lvl2pPr marL="457223" indent="0" algn="ctr">
              <a:buNone/>
              <a:defRPr sz="2000"/>
            </a:lvl2pPr>
            <a:lvl3pPr marL="914446" indent="0" algn="ctr">
              <a:buNone/>
              <a:defRPr sz="1800"/>
            </a:lvl3pPr>
            <a:lvl4pPr marL="1371669" indent="0" algn="ctr">
              <a:buNone/>
              <a:defRPr sz="1600"/>
            </a:lvl4pPr>
            <a:lvl5pPr marL="1828891" indent="0" algn="ctr">
              <a:buNone/>
              <a:defRPr sz="1600"/>
            </a:lvl5pPr>
            <a:lvl6pPr marL="2286114" indent="0" algn="ctr">
              <a:buNone/>
              <a:defRPr sz="1600"/>
            </a:lvl6pPr>
            <a:lvl7pPr marL="2743337" indent="0" algn="ctr">
              <a:buNone/>
              <a:defRPr sz="1600"/>
            </a:lvl7pPr>
            <a:lvl8pPr marL="3200560" indent="0" algn="ctr">
              <a:buNone/>
              <a:defRPr sz="1600"/>
            </a:lvl8pPr>
            <a:lvl9pPr marL="3657783" indent="0" algn="ctr">
              <a:buNone/>
              <a:defRPr sz="1600"/>
            </a:lvl9pPr>
          </a:lstStyle>
          <a:p>
            <a:r>
              <a:rPr lang="en-US"/>
              <a:t>&lt;Audience&gt;</a:t>
            </a:r>
          </a:p>
          <a:p>
            <a:r>
              <a:rPr lang="en-US"/>
              <a:t>&lt;Presenter Name&gt; </a:t>
            </a:r>
          </a:p>
          <a:p>
            <a:r>
              <a:rPr lang="en-US"/>
              <a:t>&lt;Date&gt;</a:t>
            </a:r>
          </a:p>
        </p:txBody>
      </p:sp>
      <p:pic>
        <p:nvPicPr>
          <p:cNvPr id="12" name="Picture 11">
            <a:extLst>
              <a:ext uri="{FF2B5EF4-FFF2-40B4-BE49-F238E27FC236}">
                <a16:creationId xmlns:a16="http://schemas.microsoft.com/office/drawing/2014/main" id="{98B8F3DA-CB78-FE37-88DE-2565E63C0E16}"/>
              </a:ext>
              <a:ext uri="{C183D7F6-B498-43B3-948B-1728B52AA6E4}">
                <adec:decorative xmlns:adec="http://schemas.microsoft.com/office/drawing/2017/decorative" val="1"/>
              </a:ext>
            </a:extLst>
          </p:cNvPr>
          <p:cNvPicPr>
            <a:picLocks noChangeAspect="1"/>
          </p:cNvPicPr>
          <p:nvPr userDrawn="1"/>
        </p:nvPicPr>
        <p:blipFill>
          <a:blip r:embed="rId3"/>
          <a:stretch>
            <a:fillRect/>
          </a:stretch>
        </p:blipFill>
        <p:spPr>
          <a:xfrm>
            <a:off x="635653" y="5273643"/>
            <a:ext cx="5760720" cy="15239"/>
          </a:xfrm>
          <a:prstGeom prst="rect">
            <a:avLst/>
          </a:prstGeom>
        </p:spPr>
      </p:pic>
    </p:spTree>
    <p:extLst>
      <p:ext uri="{BB962C8B-B14F-4D97-AF65-F5344CB8AC3E}">
        <p14:creationId xmlns:p14="http://schemas.microsoft.com/office/powerpoint/2010/main" val="307155423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Agenda slide">
    <p:bg>
      <p:bgPr>
        <a:solidFill>
          <a:schemeClr val="bg1"/>
        </a:solidFill>
        <a:effectLst/>
      </p:bgPr>
    </p:bg>
    <p:spTree>
      <p:nvGrpSpPr>
        <p:cNvPr id="1" name=""/>
        <p:cNvGrpSpPr/>
        <p:nvPr/>
      </p:nvGrpSpPr>
      <p:grpSpPr>
        <a:xfrm>
          <a:off x="0" y="0"/>
          <a:ext cx="0" cy="0"/>
          <a:chOff x="0" y="0"/>
          <a:chExt cx="0" cy="0"/>
        </a:xfrm>
      </p:grpSpPr>
      <p:grpSp>
        <p:nvGrpSpPr>
          <p:cNvPr id="6" name="Group 5">
            <a:extLst>
              <a:ext uri="{FF2B5EF4-FFF2-40B4-BE49-F238E27FC236}">
                <a16:creationId xmlns:a16="http://schemas.microsoft.com/office/drawing/2014/main" id="{B1ED160C-729E-DC01-91C1-E45A5EB4DE4B}"/>
              </a:ext>
            </a:extLst>
          </p:cNvPr>
          <p:cNvGrpSpPr/>
          <p:nvPr userDrawn="1"/>
        </p:nvGrpSpPr>
        <p:grpSpPr>
          <a:xfrm>
            <a:off x="-682044" y="5885341"/>
            <a:ext cx="12547419" cy="836135"/>
            <a:chOff x="-1023066" y="8828011"/>
            <a:chExt cx="18821128" cy="1254203"/>
          </a:xfrm>
        </p:grpSpPr>
        <p:pic>
          <p:nvPicPr>
            <p:cNvPr id="3" name="Picture 2">
              <a:extLst>
                <a:ext uri="{FF2B5EF4-FFF2-40B4-BE49-F238E27FC236}">
                  <a16:creationId xmlns:a16="http://schemas.microsoft.com/office/drawing/2014/main" id="{B09D1160-64CA-436C-B670-2D23DD0AACF4}"/>
                </a:ext>
              </a:extLst>
            </p:cNvPr>
            <p:cNvPicPr>
              <a:picLocks noChangeAspect="1"/>
            </p:cNvPicPr>
            <p:nvPr userDrawn="1"/>
          </p:nvPicPr>
          <p:blipFill>
            <a:blip r:embed="rId2"/>
            <a:stretch>
              <a:fillRect/>
            </a:stretch>
          </p:blipFill>
          <p:spPr>
            <a:xfrm rot="16200000">
              <a:off x="7650426" y="846324"/>
              <a:ext cx="26615" cy="17373600"/>
            </a:xfrm>
            <a:prstGeom prst="rect">
              <a:avLst/>
            </a:prstGeom>
          </p:spPr>
        </p:pic>
        <p:pic>
          <p:nvPicPr>
            <p:cNvPr id="5" name="SCDE logo" descr="South Carolina Department of Education logo ">
              <a:extLst>
                <a:ext uri="{FF2B5EF4-FFF2-40B4-BE49-F238E27FC236}">
                  <a16:creationId xmlns:a16="http://schemas.microsoft.com/office/drawing/2014/main" id="{F641CD80-4F1B-DE0E-97B9-9E7823DD74F2}"/>
                </a:ext>
              </a:extLst>
            </p:cNvPr>
            <p:cNvPicPr>
              <a:picLocks noChangeAspect="1"/>
            </p:cNvPicPr>
            <p:nvPr userDrawn="1"/>
          </p:nvPicPr>
          <p:blipFill>
            <a:blip r:embed="rId3"/>
            <a:stretch>
              <a:fillRect/>
            </a:stretch>
          </p:blipFill>
          <p:spPr>
            <a:xfrm>
              <a:off x="16535400" y="8828011"/>
              <a:ext cx="1262662" cy="1254203"/>
            </a:xfrm>
            <a:prstGeom prst="rect">
              <a:avLst/>
            </a:prstGeom>
          </p:spPr>
        </p:pic>
      </p:grpSp>
      <p:sp>
        <p:nvSpPr>
          <p:cNvPr id="2" name="Title 1">
            <a:extLst>
              <a:ext uri="{FF2B5EF4-FFF2-40B4-BE49-F238E27FC236}">
                <a16:creationId xmlns:a16="http://schemas.microsoft.com/office/drawing/2014/main" id="{CEE9C326-20CD-2338-7DAE-5921736FF25C}"/>
              </a:ext>
            </a:extLst>
          </p:cNvPr>
          <p:cNvSpPr>
            <a:spLocks noGrp="1"/>
          </p:cNvSpPr>
          <p:nvPr>
            <p:ph type="title" hasCustomPrompt="1"/>
          </p:nvPr>
        </p:nvSpPr>
        <p:spPr>
          <a:xfrm>
            <a:off x="612648" y="843997"/>
            <a:ext cx="3098292" cy="4754880"/>
          </a:xfrm>
        </p:spPr>
        <p:txBody>
          <a:bodyPr>
            <a:normAutofit/>
          </a:bodyPr>
          <a:lstStyle>
            <a:lvl1pPr>
              <a:lnSpc>
                <a:spcPct val="100000"/>
              </a:lnSpc>
              <a:defRPr sz="5867" b="1">
                <a:solidFill>
                  <a:srgbClr val="2F3D4C"/>
                </a:solidFill>
              </a:defRPr>
            </a:lvl1pPr>
          </a:lstStyle>
          <a:p>
            <a:r>
              <a:rPr lang="en-US"/>
              <a:t>Agenda</a:t>
            </a:r>
          </a:p>
        </p:txBody>
      </p:sp>
      <p:sp>
        <p:nvSpPr>
          <p:cNvPr id="9" name="Slide Number Placeholder 5">
            <a:extLst>
              <a:ext uri="{FF2B5EF4-FFF2-40B4-BE49-F238E27FC236}">
                <a16:creationId xmlns:a16="http://schemas.microsoft.com/office/drawing/2014/main" id="{9F54ED28-D286-7266-381B-E6160C2783E1}"/>
              </a:ext>
            </a:extLst>
          </p:cNvPr>
          <p:cNvSpPr>
            <a:spLocks noGrp="1"/>
          </p:cNvSpPr>
          <p:nvPr>
            <p:ph type="sldNum" sz="quarter" idx="12"/>
          </p:nvPr>
        </p:nvSpPr>
        <p:spPr>
          <a:xfrm>
            <a:off x="8169402" y="6351528"/>
            <a:ext cx="2743200" cy="365125"/>
          </a:xfrm>
        </p:spPr>
        <p:txBody>
          <a:bodyPr/>
          <a:lstStyle/>
          <a:p>
            <a:pPr defTabSz="914446"/>
            <a:fld id="{6198BB4C-949A-4E12-86B0-4EF15C1E3C5D}" type="slidenum">
              <a:rPr lang="en-US" smtClean="0">
                <a:solidFill>
                  <a:prstClr val="black">
                    <a:tint val="82000"/>
                  </a:prstClr>
                </a:solidFill>
              </a:rPr>
              <a:pPr defTabSz="914446"/>
              <a:t>‹#›</a:t>
            </a:fld>
            <a:endParaRPr lang="en-US">
              <a:solidFill>
                <a:prstClr val="black">
                  <a:tint val="82000"/>
                </a:prstClr>
              </a:solidFill>
            </a:endParaRPr>
          </a:p>
        </p:txBody>
      </p:sp>
      <p:sp>
        <p:nvSpPr>
          <p:cNvPr id="10" name="Date Placeholder 3">
            <a:extLst>
              <a:ext uri="{FF2B5EF4-FFF2-40B4-BE49-F238E27FC236}">
                <a16:creationId xmlns:a16="http://schemas.microsoft.com/office/drawing/2014/main" id="{AA4B8B91-BF75-FDBF-25DD-4B5B55DA0E9F}"/>
              </a:ext>
            </a:extLst>
          </p:cNvPr>
          <p:cNvSpPr>
            <a:spLocks noGrp="1"/>
          </p:cNvSpPr>
          <p:nvPr>
            <p:ph type="dt" sz="half" idx="10"/>
          </p:nvPr>
        </p:nvSpPr>
        <p:spPr>
          <a:xfrm>
            <a:off x="612648" y="6356351"/>
            <a:ext cx="2743200" cy="365125"/>
          </a:xfrm>
        </p:spPr>
        <p:txBody>
          <a:bodyPr/>
          <a:lstStyle/>
          <a:p>
            <a:pPr defTabSz="914446"/>
            <a:fld id="{A448B9D2-E6E9-40E5-8C65-A106E5FF64CC}" type="datetimeFigureOut">
              <a:rPr lang="en-US" smtClean="0">
                <a:solidFill>
                  <a:prstClr val="black">
                    <a:tint val="82000"/>
                  </a:prstClr>
                </a:solidFill>
              </a:rPr>
              <a:pPr defTabSz="914446"/>
              <a:t>9/12/2024</a:t>
            </a:fld>
            <a:endParaRPr lang="en-US">
              <a:solidFill>
                <a:prstClr val="black">
                  <a:tint val="82000"/>
                </a:prstClr>
              </a:solidFill>
            </a:endParaRPr>
          </a:p>
        </p:txBody>
      </p:sp>
      <p:sp>
        <p:nvSpPr>
          <p:cNvPr id="13" name="Footer Placeholder 4">
            <a:extLst>
              <a:ext uri="{FF2B5EF4-FFF2-40B4-BE49-F238E27FC236}">
                <a16:creationId xmlns:a16="http://schemas.microsoft.com/office/drawing/2014/main" id="{8448CBD1-B5E6-754B-4D75-219F58E6DEA3}"/>
              </a:ext>
            </a:extLst>
          </p:cNvPr>
          <p:cNvSpPr>
            <a:spLocks noGrp="1"/>
          </p:cNvSpPr>
          <p:nvPr>
            <p:ph type="ftr" sz="quarter" idx="11"/>
          </p:nvPr>
        </p:nvSpPr>
        <p:spPr>
          <a:xfrm>
            <a:off x="3710940" y="6356351"/>
            <a:ext cx="4114800" cy="365125"/>
          </a:xfrm>
        </p:spPr>
        <p:txBody>
          <a:bodyPr/>
          <a:lstStyle/>
          <a:p>
            <a:pPr defTabSz="914446"/>
            <a:endParaRPr lang="en-US">
              <a:solidFill>
                <a:prstClr val="black">
                  <a:tint val="82000"/>
                </a:prstClr>
              </a:solidFill>
            </a:endParaRPr>
          </a:p>
        </p:txBody>
      </p:sp>
      <p:pic>
        <p:nvPicPr>
          <p:cNvPr id="4" name="Picture 3">
            <a:extLst>
              <a:ext uri="{FF2B5EF4-FFF2-40B4-BE49-F238E27FC236}">
                <a16:creationId xmlns:a16="http://schemas.microsoft.com/office/drawing/2014/main" id="{88A96615-EFF9-DD25-AEFB-EADCE296EA41}"/>
              </a:ext>
            </a:extLst>
          </p:cNvPr>
          <p:cNvPicPr>
            <a:picLocks noChangeAspect="1"/>
          </p:cNvPicPr>
          <p:nvPr userDrawn="1"/>
        </p:nvPicPr>
        <p:blipFill>
          <a:blip r:embed="rId2"/>
          <a:stretch>
            <a:fillRect/>
          </a:stretch>
        </p:blipFill>
        <p:spPr>
          <a:xfrm>
            <a:off x="3911600" y="843997"/>
            <a:ext cx="7290" cy="4754880"/>
          </a:xfrm>
          <a:prstGeom prst="rect">
            <a:avLst/>
          </a:prstGeom>
        </p:spPr>
      </p:pic>
      <p:sp>
        <p:nvSpPr>
          <p:cNvPr id="11" name="Content Placeholder 2">
            <a:extLst>
              <a:ext uri="{FF2B5EF4-FFF2-40B4-BE49-F238E27FC236}">
                <a16:creationId xmlns:a16="http://schemas.microsoft.com/office/drawing/2014/main" id="{1DB0171C-C651-92CB-2B09-20CB26A7EE4A}"/>
              </a:ext>
            </a:extLst>
          </p:cNvPr>
          <p:cNvSpPr>
            <a:spLocks noGrp="1"/>
          </p:cNvSpPr>
          <p:nvPr>
            <p:ph idx="4294967295"/>
          </p:nvPr>
        </p:nvSpPr>
        <p:spPr>
          <a:xfrm>
            <a:off x="4484982" y="843997"/>
            <a:ext cx="7105813" cy="4754880"/>
          </a:xfrm>
        </p:spPr>
        <p:txBody>
          <a:bodyPr anchor="ctr">
            <a:noAutofit/>
          </a:bodyPr>
          <a:lstStyle>
            <a:lvl1pPr>
              <a:defRPr sz="3600">
                <a:solidFill>
                  <a:srgbClr val="2F3D4C"/>
                </a:solidFill>
              </a:defRPr>
            </a:lvl1pPr>
          </a:lstStyle>
          <a:p>
            <a:pPr marL="0" marR="0" lvl="0" indent="0" defTabSz="609630" rtl="0" eaLnBrk="1" fontAlgn="auto" latinLnBrk="0" hangingPunct="1">
              <a:lnSpc>
                <a:spcPct val="100000"/>
              </a:lnSpc>
              <a:spcBef>
                <a:spcPts val="0"/>
              </a:spcBef>
              <a:spcAft>
                <a:spcPts val="0"/>
              </a:spcAft>
              <a:buClrTx/>
              <a:buSzTx/>
              <a:buFontTx/>
              <a:buNone/>
              <a:tabLst/>
              <a:defRPr/>
            </a:pPr>
            <a:r>
              <a:rPr kumimoji="0" lang="en-US" sz="4400" b="1" i="0" u="none" strike="noStrike" kern="1200" cap="none" spc="0" normalizeH="0" baseline="0" noProof="0">
                <a:ln>
                  <a:noFill/>
                </a:ln>
                <a:effectLst/>
                <a:uLnTx/>
                <a:uFillTx/>
                <a:latin typeface="Aptos" panose="020B0004020202020204" pitchFamily="34" charset="0"/>
                <a:ea typeface="+mn-ea"/>
                <a:cs typeface="+mn-cs"/>
              </a:rPr>
              <a:t>Click to edit Master text styles</a:t>
            </a:r>
          </a:p>
          <a:p>
            <a:pPr marL="0" marR="0" lvl="1" indent="0" defTabSz="609630" rtl="0" eaLnBrk="1" fontAlgn="auto" latinLnBrk="0" hangingPunct="1">
              <a:lnSpc>
                <a:spcPct val="100000"/>
              </a:lnSpc>
              <a:spcBef>
                <a:spcPts val="0"/>
              </a:spcBef>
              <a:spcAft>
                <a:spcPts val="0"/>
              </a:spcAft>
              <a:buClrTx/>
              <a:buSzTx/>
              <a:buFontTx/>
              <a:buNone/>
              <a:tabLst/>
              <a:defRPr/>
            </a:pPr>
            <a:r>
              <a:rPr kumimoji="0" lang="en-US" sz="4400" b="1" i="0" u="none" strike="noStrike" kern="1200" cap="none" spc="0" normalizeH="0" baseline="0" noProof="0">
                <a:ln>
                  <a:noFill/>
                </a:ln>
                <a:effectLst/>
                <a:uLnTx/>
                <a:uFillTx/>
                <a:latin typeface="Aptos" panose="020B0004020202020204" pitchFamily="34" charset="0"/>
                <a:ea typeface="+mn-ea"/>
                <a:cs typeface="+mn-cs"/>
              </a:rPr>
              <a:t>Second level</a:t>
            </a:r>
          </a:p>
          <a:p>
            <a:pPr marL="0" marR="0" lvl="2" indent="0" defTabSz="609630" rtl="0" eaLnBrk="1" fontAlgn="auto" latinLnBrk="0" hangingPunct="1">
              <a:lnSpc>
                <a:spcPct val="100000"/>
              </a:lnSpc>
              <a:spcBef>
                <a:spcPts val="0"/>
              </a:spcBef>
              <a:spcAft>
                <a:spcPts val="0"/>
              </a:spcAft>
              <a:buClrTx/>
              <a:buSzTx/>
              <a:buFontTx/>
              <a:buNone/>
              <a:tabLst/>
              <a:defRPr/>
            </a:pPr>
            <a:r>
              <a:rPr kumimoji="0" lang="en-US" sz="4400" b="1" i="0" u="none" strike="noStrike" kern="1200" cap="none" spc="0" normalizeH="0" baseline="0" noProof="0">
                <a:ln>
                  <a:noFill/>
                </a:ln>
                <a:effectLst/>
                <a:uLnTx/>
                <a:uFillTx/>
                <a:latin typeface="Aptos" panose="020B0004020202020204" pitchFamily="34" charset="0"/>
                <a:ea typeface="+mn-ea"/>
                <a:cs typeface="+mn-cs"/>
              </a:rPr>
              <a:t>Third level</a:t>
            </a:r>
          </a:p>
          <a:p>
            <a:pPr marL="0" marR="0" lvl="3" indent="0" defTabSz="609630" rtl="0" eaLnBrk="1" fontAlgn="auto" latinLnBrk="0" hangingPunct="1">
              <a:lnSpc>
                <a:spcPct val="100000"/>
              </a:lnSpc>
              <a:spcBef>
                <a:spcPts val="0"/>
              </a:spcBef>
              <a:spcAft>
                <a:spcPts val="0"/>
              </a:spcAft>
              <a:buClrTx/>
              <a:buSzTx/>
              <a:buFontTx/>
              <a:buNone/>
              <a:tabLst/>
              <a:defRPr/>
            </a:pPr>
            <a:r>
              <a:rPr kumimoji="0" lang="en-US" sz="4400" b="1" i="0" u="none" strike="noStrike" kern="1200" cap="none" spc="0" normalizeH="0" baseline="0" noProof="0">
                <a:ln>
                  <a:noFill/>
                </a:ln>
                <a:effectLst/>
                <a:uLnTx/>
                <a:uFillTx/>
                <a:latin typeface="Aptos" panose="020B0004020202020204" pitchFamily="34" charset="0"/>
                <a:ea typeface="+mn-ea"/>
                <a:cs typeface="+mn-cs"/>
              </a:rPr>
              <a:t>Fourth level</a:t>
            </a:r>
          </a:p>
          <a:p>
            <a:pPr marL="0" marR="0" lvl="4" indent="0" defTabSz="609630" rtl="0" eaLnBrk="1" fontAlgn="auto" latinLnBrk="0" hangingPunct="1">
              <a:lnSpc>
                <a:spcPct val="100000"/>
              </a:lnSpc>
              <a:spcBef>
                <a:spcPts val="0"/>
              </a:spcBef>
              <a:spcAft>
                <a:spcPts val="0"/>
              </a:spcAft>
              <a:buClrTx/>
              <a:buSzTx/>
              <a:buFontTx/>
              <a:buNone/>
              <a:tabLst/>
              <a:defRPr/>
            </a:pPr>
            <a:r>
              <a:rPr kumimoji="0" lang="en-US" sz="4400" b="1" i="0" u="none" strike="noStrike" kern="1200" cap="none" spc="0" normalizeH="0" baseline="0" noProof="0">
                <a:ln>
                  <a:noFill/>
                </a:ln>
                <a:effectLst/>
                <a:uLnTx/>
                <a:uFillTx/>
                <a:latin typeface="Aptos" panose="020B0004020202020204" pitchFamily="34" charset="0"/>
                <a:ea typeface="+mn-ea"/>
                <a:cs typeface="+mn-cs"/>
              </a:rPr>
              <a:t>Fifth level</a:t>
            </a:r>
            <a:endParaRPr lang="en-US"/>
          </a:p>
        </p:txBody>
      </p:sp>
    </p:spTree>
    <p:extLst>
      <p:ext uri="{BB962C8B-B14F-4D97-AF65-F5344CB8AC3E}">
        <p14:creationId xmlns:p14="http://schemas.microsoft.com/office/powerpoint/2010/main" val="285321706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Agenda Line Item section">
    <p:bg>
      <p:bgPr>
        <a:solidFill>
          <a:schemeClr val="bg1"/>
        </a:solidFill>
        <a:effectLst/>
      </p:bgPr>
    </p:b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9D5A24F8-E0C0-F79E-2D18-9ED0C519D551}"/>
              </a:ext>
            </a:extLst>
          </p:cNvPr>
          <p:cNvPicPr>
            <a:picLocks noChangeAspect="1"/>
          </p:cNvPicPr>
          <p:nvPr userDrawn="1"/>
        </p:nvPicPr>
        <p:blipFill>
          <a:blip r:embed="rId2"/>
          <a:stretch>
            <a:fillRect/>
          </a:stretch>
        </p:blipFill>
        <p:spPr>
          <a:xfrm rot="16200000">
            <a:off x="5100285" y="564216"/>
            <a:ext cx="17743" cy="11582400"/>
          </a:xfrm>
          <a:prstGeom prst="rect">
            <a:avLst/>
          </a:prstGeom>
        </p:spPr>
      </p:pic>
      <p:pic>
        <p:nvPicPr>
          <p:cNvPr id="4" name="SCDE logo" descr="South Carolina Department of Education logo ">
            <a:extLst>
              <a:ext uri="{FF2B5EF4-FFF2-40B4-BE49-F238E27FC236}">
                <a16:creationId xmlns:a16="http://schemas.microsoft.com/office/drawing/2014/main" id="{31730557-317E-7F61-E7D8-F3F39A889C87}"/>
              </a:ext>
            </a:extLst>
          </p:cNvPr>
          <p:cNvPicPr>
            <a:picLocks noChangeAspect="1"/>
          </p:cNvPicPr>
          <p:nvPr userDrawn="1"/>
        </p:nvPicPr>
        <p:blipFill>
          <a:blip r:embed="rId3"/>
          <a:stretch>
            <a:fillRect/>
          </a:stretch>
        </p:blipFill>
        <p:spPr>
          <a:xfrm>
            <a:off x="11023600" y="5885341"/>
            <a:ext cx="841775" cy="836135"/>
          </a:xfrm>
          <a:prstGeom prst="rect">
            <a:avLst/>
          </a:prstGeom>
        </p:spPr>
      </p:pic>
      <p:sp>
        <p:nvSpPr>
          <p:cNvPr id="2" name="Title 1">
            <a:extLst>
              <a:ext uri="{FF2B5EF4-FFF2-40B4-BE49-F238E27FC236}">
                <a16:creationId xmlns:a16="http://schemas.microsoft.com/office/drawing/2014/main" id="{9AB525F5-194F-62C4-CDC3-1B712D0676F1}"/>
              </a:ext>
            </a:extLst>
          </p:cNvPr>
          <p:cNvSpPr>
            <a:spLocks noGrp="1"/>
          </p:cNvSpPr>
          <p:nvPr>
            <p:ph type="title" hasCustomPrompt="1"/>
          </p:nvPr>
        </p:nvSpPr>
        <p:spPr>
          <a:xfrm>
            <a:off x="609600" y="2127786"/>
            <a:ext cx="10972800" cy="914400"/>
          </a:xfrm>
        </p:spPr>
        <p:txBody>
          <a:bodyPr>
            <a:noAutofit/>
          </a:bodyPr>
          <a:lstStyle>
            <a:lvl1pPr algn="ctr">
              <a:lnSpc>
                <a:spcPct val="100000"/>
              </a:lnSpc>
              <a:defRPr sz="5867" b="1">
                <a:solidFill>
                  <a:srgbClr val="2F3D4C"/>
                </a:solidFill>
              </a:defRPr>
            </a:lvl1pPr>
          </a:lstStyle>
          <a:p>
            <a:r>
              <a:rPr lang="en-US"/>
              <a:t>Agenda Item #</a:t>
            </a:r>
          </a:p>
        </p:txBody>
      </p:sp>
      <p:sp>
        <p:nvSpPr>
          <p:cNvPr id="5" name="Date Placeholder 4">
            <a:extLst>
              <a:ext uri="{FF2B5EF4-FFF2-40B4-BE49-F238E27FC236}">
                <a16:creationId xmlns:a16="http://schemas.microsoft.com/office/drawing/2014/main" id="{15D4EA1A-AFD3-FE33-791E-2576D3414096}"/>
              </a:ext>
            </a:extLst>
          </p:cNvPr>
          <p:cNvSpPr>
            <a:spLocks noGrp="1"/>
          </p:cNvSpPr>
          <p:nvPr>
            <p:ph type="dt" sz="half" idx="10"/>
          </p:nvPr>
        </p:nvSpPr>
        <p:spPr/>
        <p:txBody>
          <a:bodyPr/>
          <a:lstStyle/>
          <a:p>
            <a:pPr defTabSz="914446"/>
            <a:fld id="{A448B9D2-E6E9-40E5-8C65-A106E5FF64CC}" type="datetimeFigureOut">
              <a:rPr lang="en-US" smtClean="0">
                <a:solidFill>
                  <a:prstClr val="black">
                    <a:tint val="82000"/>
                  </a:prstClr>
                </a:solidFill>
              </a:rPr>
              <a:pPr defTabSz="914446"/>
              <a:t>9/12/2024</a:t>
            </a:fld>
            <a:endParaRPr lang="en-US">
              <a:solidFill>
                <a:prstClr val="black">
                  <a:tint val="82000"/>
                </a:prstClr>
              </a:solidFill>
            </a:endParaRPr>
          </a:p>
        </p:txBody>
      </p:sp>
      <p:sp>
        <p:nvSpPr>
          <p:cNvPr id="6" name="Footer Placeholder 5">
            <a:extLst>
              <a:ext uri="{FF2B5EF4-FFF2-40B4-BE49-F238E27FC236}">
                <a16:creationId xmlns:a16="http://schemas.microsoft.com/office/drawing/2014/main" id="{88FE9CDF-4B22-2AEC-D3B4-2114FED224F7}"/>
              </a:ext>
            </a:extLst>
          </p:cNvPr>
          <p:cNvSpPr>
            <a:spLocks noGrp="1"/>
          </p:cNvSpPr>
          <p:nvPr>
            <p:ph type="ftr" sz="quarter" idx="11"/>
          </p:nvPr>
        </p:nvSpPr>
        <p:spPr/>
        <p:txBody>
          <a:bodyPr/>
          <a:lstStyle/>
          <a:p>
            <a:pPr defTabSz="914446"/>
            <a:endParaRPr lang="en-US">
              <a:solidFill>
                <a:prstClr val="black">
                  <a:tint val="82000"/>
                </a:prstClr>
              </a:solidFill>
            </a:endParaRPr>
          </a:p>
        </p:txBody>
      </p:sp>
      <p:sp>
        <p:nvSpPr>
          <p:cNvPr id="7" name="Slide Number Placeholder 6">
            <a:extLst>
              <a:ext uri="{FF2B5EF4-FFF2-40B4-BE49-F238E27FC236}">
                <a16:creationId xmlns:a16="http://schemas.microsoft.com/office/drawing/2014/main" id="{C385E363-0518-8836-E86B-81440D4AE929}"/>
              </a:ext>
            </a:extLst>
          </p:cNvPr>
          <p:cNvSpPr>
            <a:spLocks noGrp="1"/>
          </p:cNvSpPr>
          <p:nvPr>
            <p:ph type="sldNum" sz="quarter" idx="12"/>
          </p:nvPr>
        </p:nvSpPr>
        <p:spPr/>
        <p:txBody>
          <a:bodyPr/>
          <a:lstStyle/>
          <a:p>
            <a:pPr defTabSz="914446"/>
            <a:fld id="{6198BB4C-949A-4E12-86B0-4EF15C1E3C5D}" type="slidenum">
              <a:rPr lang="en-US" smtClean="0">
                <a:solidFill>
                  <a:prstClr val="black">
                    <a:tint val="82000"/>
                  </a:prstClr>
                </a:solidFill>
              </a:rPr>
              <a:pPr defTabSz="914446"/>
              <a:t>‹#›</a:t>
            </a:fld>
            <a:endParaRPr lang="en-US">
              <a:solidFill>
                <a:prstClr val="black">
                  <a:tint val="82000"/>
                </a:prstClr>
              </a:solidFill>
            </a:endParaRPr>
          </a:p>
        </p:txBody>
      </p:sp>
      <p:pic>
        <p:nvPicPr>
          <p:cNvPr id="9" name="Picture 8">
            <a:extLst>
              <a:ext uri="{FF2B5EF4-FFF2-40B4-BE49-F238E27FC236}">
                <a16:creationId xmlns:a16="http://schemas.microsoft.com/office/drawing/2014/main" id="{CCB30407-92DB-6D23-E28D-5CA457DC0021}"/>
              </a:ext>
            </a:extLst>
          </p:cNvPr>
          <p:cNvPicPr>
            <a:picLocks noChangeAspect="1"/>
          </p:cNvPicPr>
          <p:nvPr userDrawn="1"/>
        </p:nvPicPr>
        <p:blipFill>
          <a:blip r:embed="rId4"/>
          <a:stretch>
            <a:fillRect/>
          </a:stretch>
        </p:blipFill>
        <p:spPr>
          <a:xfrm>
            <a:off x="609600" y="3450210"/>
            <a:ext cx="10972800" cy="12507"/>
          </a:xfrm>
          <a:prstGeom prst="rect">
            <a:avLst/>
          </a:prstGeom>
        </p:spPr>
      </p:pic>
      <p:pic>
        <p:nvPicPr>
          <p:cNvPr id="10" name="Picture 9">
            <a:extLst>
              <a:ext uri="{FF2B5EF4-FFF2-40B4-BE49-F238E27FC236}">
                <a16:creationId xmlns:a16="http://schemas.microsoft.com/office/drawing/2014/main" id="{3C0965D2-0741-DF84-33EC-57B9545B74D8}"/>
              </a:ext>
            </a:extLst>
          </p:cNvPr>
          <p:cNvPicPr>
            <a:picLocks noChangeAspect="1"/>
          </p:cNvPicPr>
          <p:nvPr userDrawn="1"/>
        </p:nvPicPr>
        <p:blipFill>
          <a:blip r:embed="rId5"/>
          <a:stretch>
            <a:fillRect/>
          </a:stretch>
        </p:blipFill>
        <p:spPr>
          <a:xfrm>
            <a:off x="5333322" y="488028"/>
            <a:ext cx="1525357" cy="1524000"/>
          </a:xfrm>
          <a:prstGeom prst="rect">
            <a:avLst/>
          </a:prstGeom>
        </p:spPr>
      </p:pic>
      <p:sp>
        <p:nvSpPr>
          <p:cNvPr id="19" name="Text Placeholder 18">
            <a:extLst>
              <a:ext uri="{FF2B5EF4-FFF2-40B4-BE49-F238E27FC236}">
                <a16:creationId xmlns:a16="http://schemas.microsoft.com/office/drawing/2014/main" id="{EFC849E3-7EAC-09E6-DF91-24BB92C426E1}"/>
              </a:ext>
            </a:extLst>
          </p:cNvPr>
          <p:cNvSpPr>
            <a:spLocks noGrp="1"/>
          </p:cNvSpPr>
          <p:nvPr>
            <p:ph type="body" sz="quarter" idx="13"/>
          </p:nvPr>
        </p:nvSpPr>
        <p:spPr>
          <a:xfrm>
            <a:off x="1828800" y="3785556"/>
            <a:ext cx="8534400" cy="1358900"/>
          </a:xfrm>
        </p:spPr>
        <p:txBody>
          <a:bodyPr anchor="ctr">
            <a:normAutofit/>
          </a:bodyPr>
          <a:lstStyle>
            <a:lvl1pPr marL="0" indent="0" algn="ctr">
              <a:buNone/>
              <a:defRPr sz="4400" b="1">
                <a:solidFill>
                  <a:srgbClr val="2F3D4C"/>
                </a:solidFill>
              </a:defRPr>
            </a:lvl1pPr>
          </a:lstStyle>
          <a:p>
            <a:pPr lvl="0"/>
            <a:r>
              <a:rPr lang="en-US"/>
              <a:t>Click to edit Master text styles</a:t>
            </a:r>
          </a:p>
        </p:txBody>
      </p:sp>
    </p:spTree>
    <p:extLst>
      <p:ext uri="{BB962C8B-B14F-4D97-AF65-F5344CB8AC3E}">
        <p14:creationId xmlns:p14="http://schemas.microsoft.com/office/powerpoint/2010/main" val="22259483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itle and Content with footer">
    <p:bg>
      <p:bgPr>
        <a:solidFill>
          <a:schemeClr val="bg1"/>
        </a:solidFill>
        <a:effectLst/>
      </p:bgPr>
    </p:b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D2FAF36B-71EF-8668-0205-E9B7A2C7977D}"/>
              </a:ext>
            </a:extLst>
          </p:cNvPr>
          <p:cNvPicPr>
            <a:picLocks noChangeAspect="1"/>
          </p:cNvPicPr>
          <p:nvPr userDrawn="1"/>
        </p:nvPicPr>
        <p:blipFill>
          <a:blip r:embed="rId2"/>
          <a:stretch>
            <a:fillRect/>
          </a:stretch>
        </p:blipFill>
        <p:spPr>
          <a:xfrm rot="16200000">
            <a:off x="5100285" y="564216"/>
            <a:ext cx="17743" cy="11582400"/>
          </a:xfrm>
          <a:prstGeom prst="rect">
            <a:avLst/>
          </a:prstGeom>
        </p:spPr>
      </p:pic>
      <p:pic>
        <p:nvPicPr>
          <p:cNvPr id="5" name="SCDE logo" descr="South Carolina Department of Education logo ">
            <a:extLst>
              <a:ext uri="{FF2B5EF4-FFF2-40B4-BE49-F238E27FC236}">
                <a16:creationId xmlns:a16="http://schemas.microsoft.com/office/drawing/2014/main" id="{839810B2-5569-3CA0-F47E-B2FBA860036B}"/>
              </a:ext>
            </a:extLst>
          </p:cNvPr>
          <p:cNvPicPr>
            <a:picLocks noChangeAspect="1"/>
          </p:cNvPicPr>
          <p:nvPr userDrawn="1"/>
        </p:nvPicPr>
        <p:blipFill>
          <a:blip r:embed="rId3"/>
          <a:stretch>
            <a:fillRect/>
          </a:stretch>
        </p:blipFill>
        <p:spPr>
          <a:xfrm>
            <a:off x="11023600" y="5885341"/>
            <a:ext cx="841775" cy="836135"/>
          </a:xfrm>
          <a:prstGeom prst="rect">
            <a:avLst/>
          </a:prstGeom>
        </p:spPr>
      </p:pic>
      <p:sp>
        <p:nvSpPr>
          <p:cNvPr id="2" name="Title 1">
            <a:extLst>
              <a:ext uri="{FF2B5EF4-FFF2-40B4-BE49-F238E27FC236}">
                <a16:creationId xmlns:a16="http://schemas.microsoft.com/office/drawing/2014/main" id="{CEE9C326-20CD-2338-7DAE-5921736FF25C}"/>
              </a:ext>
            </a:extLst>
          </p:cNvPr>
          <p:cNvSpPr>
            <a:spLocks noGrp="1"/>
          </p:cNvSpPr>
          <p:nvPr>
            <p:ph type="title" hasCustomPrompt="1"/>
          </p:nvPr>
        </p:nvSpPr>
        <p:spPr>
          <a:xfrm>
            <a:off x="612648" y="365125"/>
            <a:ext cx="10966704" cy="731520"/>
          </a:xfrm>
        </p:spPr>
        <p:txBody>
          <a:bodyPr anchor="t">
            <a:normAutofit/>
          </a:bodyPr>
          <a:lstStyle>
            <a:lvl1pPr>
              <a:lnSpc>
                <a:spcPct val="100000"/>
              </a:lnSpc>
              <a:defRPr sz="3334" b="1">
                <a:solidFill>
                  <a:srgbClr val="2F3D4C"/>
                </a:solidFill>
              </a:defRPr>
            </a:lvl1pPr>
          </a:lstStyle>
          <a:p>
            <a:r>
              <a:rPr lang="en-US"/>
              <a:t>Title and Content slide with footer</a:t>
            </a:r>
          </a:p>
        </p:txBody>
      </p:sp>
      <p:sp>
        <p:nvSpPr>
          <p:cNvPr id="9" name="Slide Number Placeholder 5">
            <a:extLst>
              <a:ext uri="{FF2B5EF4-FFF2-40B4-BE49-F238E27FC236}">
                <a16:creationId xmlns:a16="http://schemas.microsoft.com/office/drawing/2014/main" id="{9F54ED28-D286-7266-381B-E6160C2783E1}"/>
              </a:ext>
            </a:extLst>
          </p:cNvPr>
          <p:cNvSpPr>
            <a:spLocks noGrp="1"/>
          </p:cNvSpPr>
          <p:nvPr>
            <p:ph type="sldNum" sz="quarter" idx="12"/>
          </p:nvPr>
        </p:nvSpPr>
        <p:spPr>
          <a:xfrm>
            <a:off x="8169402" y="6351528"/>
            <a:ext cx="2743200" cy="365125"/>
          </a:xfrm>
        </p:spPr>
        <p:txBody>
          <a:bodyPr/>
          <a:lstStyle/>
          <a:p>
            <a:pPr defTabSz="914446"/>
            <a:fld id="{6198BB4C-949A-4E12-86B0-4EF15C1E3C5D}" type="slidenum">
              <a:rPr lang="en-US" smtClean="0">
                <a:solidFill>
                  <a:prstClr val="black">
                    <a:tint val="82000"/>
                  </a:prstClr>
                </a:solidFill>
              </a:rPr>
              <a:pPr defTabSz="914446"/>
              <a:t>‹#›</a:t>
            </a:fld>
            <a:endParaRPr lang="en-US">
              <a:solidFill>
                <a:prstClr val="black">
                  <a:tint val="82000"/>
                </a:prstClr>
              </a:solidFill>
            </a:endParaRPr>
          </a:p>
        </p:txBody>
      </p:sp>
      <p:sp>
        <p:nvSpPr>
          <p:cNvPr id="10" name="Date Placeholder 3">
            <a:extLst>
              <a:ext uri="{FF2B5EF4-FFF2-40B4-BE49-F238E27FC236}">
                <a16:creationId xmlns:a16="http://schemas.microsoft.com/office/drawing/2014/main" id="{AA4B8B91-BF75-FDBF-25DD-4B5B55DA0E9F}"/>
              </a:ext>
            </a:extLst>
          </p:cNvPr>
          <p:cNvSpPr>
            <a:spLocks noGrp="1"/>
          </p:cNvSpPr>
          <p:nvPr>
            <p:ph type="dt" sz="half" idx="10"/>
          </p:nvPr>
        </p:nvSpPr>
        <p:spPr>
          <a:xfrm>
            <a:off x="612648" y="6356351"/>
            <a:ext cx="2743200" cy="365125"/>
          </a:xfrm>
        </p:spPr>
        <p:txBody>
          <a:bodyPr/>
          <a:lstStyle/>
          <a:p>
            <a:pPr defTabSz="914446"/>
            <a:fld id="{A448B9D2-E6E9-40E5-8C65-A106E5FF64CC}" type="datetimeFigureOut">
              <a:rPr lang="en-US" smtClean="0">
                <a:solidFill>
                  <a:prstClr val="black">
                    <a:tint val="82000"/>
                  </a:prstClr>
                </a:solidFill>
              </a:rPr>
              <a:pPr defTabSz="914446"/>
              <a:t>9/12/2024</a:t>
            </a:fld>
            <a:endParaRPr lang="en-US">
              <a:solidFill>
                <a:prstClr val="black">
                  <a:tint val="82000"/>
                </a:prstClr>
              </a:solidFill>
            </a:endParaRPr>
          </a:p>
        </p:txBody>
      </p:sp>
      <p:sp>
        <p:nvSpPr>
          <p:cNvPr id="12" name="Content Placeholder 2">
            <a:extLst>
              <a:ext uri="{FF2B5EF4-FFF2-40B4-BE49-F238E27FC236}">
                <a16:creationId xmlns:a16="http://schemas.microsoft.com/office/drawing/2014/main" id="{05AAA586-00BD-3778-D3B0-1DF439C8D793}"/>
              </a:ext>
            </a:extLst>
          </p:cNvPr>
          <p:cNvSpPr>
            <a:spLocks noGrp="1"/>
          </p:cNvSpPr>
          <p:nvPr>
            <p:ph idx="1"/>
          </p:nvPr>
        </p:nvSpPr>
        <p:spPr>
          <a:xfrm>
            <a:off x="612648" y="1450231"/>
            <a:ext cx="10966704" cy="3983779"/>
          </a:xfrm>
        </p:spPr>
        <p:txBody>
          <a:bodyPr>
            <a:normAutofit/>
          </a:bodyPr>
          <a:lstStyle>
            <a:lvl1pPr marL="0" indent="0">
              <a:buNone/>
              <a:defRPr sz="1867">
                <a:solidFill>
                  <a:srgbClr val="2F3D4C"/>
                </a:solidFill>
              </a:defRPr>
            </a:lvl1pPr>
            <a:lvl2pPr>
              <a:defRPr sz="2800"/>
            </a:lvl2pPr>
            <a:lvl3pPr>
              <a:defRPr sz="2400"/>
            </a:lvl3pPr>
            <a:lvl4pPr>
              <a:defRPr sz="2000"/>
            </a:lvl4pPr>
          </a:lstStyle>
          <a:p>
            <a:pPr lvl="0"/>
            <a:r>
              <a:rPr lang="en-US"/>
              <a:t>Click to edit Master text styles</a:t>
            </a:r>
          </a:p>
        </p:txBody>
      </p:sp>
      <p:sp>
        <p:nvSpPr>
          <p:cNvPr id="13" name="Footer Placeholder 4">
            <a:extLst>
              <a:ext uri="{FF2B5EF4-FFF2-40B4-BE49-F238E27FC236}">
                <a16:creationId xmlns:a16="http://schemas.microsoft.com/office/drawing/2014/main" id="{8448CBD1-B5E6-754B-4D75-219F58E6DEA3}"/>
              </a:ext>
            </a:extLst>
          </p:cNvPr>
          <p:cNvSpPr>
            <a:spLocks noGrp="1"/>
          </p:cNvSpPr>
          <p:nvPr>
            <p:ph type="ftr" sz="quarter" idx="11"/>
          </p:nvPr>
        </p:nvSpPr>
        <p:spPr>
          <a:xfrm>
            <a:off x="3710940" y="6356351"/>
            <a:ext cx="4114800" cy="365125"/>
          </a:xfrm>
        </p:spPr>
        <p:txBody>
          <a:bodyPr/>
          <a:lstStyle/>
          <a:p>
            <a:pPr defTabSz="914446"/>
            <a:endParaRPr lang="en-US">
              <a:solidFill>
                <a:prstClr val="black">
                  <a:tint val="82000"/>
                </a:prstClr>
              </a:solidFill>
            </a:endParaRPr>
          </a:p>
        </p:txBody>
      </p:sp>
      <p:pic>
        <p:nvPicPr>
          <p:cNvPr id="6" name="Picture 5">
            <a:extLst>
              <a:ext uri="{FF2B5EF4-FFF2-40B4-BE49-F238E27FC236}">
                <a16:creationId xmlns:a16="http://schemas.microsoft.com/office/drawing/2014/main" id="{06E3099C-6661-43B6-EBF5-B36CAE526212}"/>
              </a:ext>
            </a:extLst>
          </p:cNvPr>
          <p:cNvPicPr>
            <a:picLocks noChangeAspect="1"/>
          </p:cNvPicPr>
          <p:nvPr userDrawn="1"/>
        </p:nvPicPr>
        <p:blipFill>
          <a:blip r:embed="rId4"/>
          <a:stretch>
            <a:fillRect/>
          </a:stretch>
        </p:blipFill>
        <p:spPr>
          <a:xfrm>
            <a:off x="602487" y="1264092"/>
            <a:ext cx="10972800" cy="12507"/>
          </a:xfrm>
          <a:prstGeom prst="rect">
            <a:avLst/>
          </a:prstGeom>
        </p:spPr>
      </p:pic>
    </p:spTree>
    <p:extLst>
      <p:ext uri="{BB962C8B-B14F-4D97-AF65-F5344CB8AC3E}">
        <p14:creationId xmlns:p14="http://schemas.microsoft.com/office/powerpoint/2010/main" val="168669347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footer only">
    <p:bg>
      <p:bgPr>
        <a:solidFill>
          <a:schemeClr val="bg1"/>
        </a:solidFill>
        <a:effectLst/>
      </p:bgPr>
    </p:b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D2FAF36B-71EF-8668-0205-E9B7A2C7977D}"/>
              </a:ext>
            </a:extLst>
          </p:cNvPr>
          <p:cNvPicPr>
            <a:picLocks noChangeAspect="1"/>
          </p:cNvPicPr>
          <p:nvPr userDrawn="1"/>
        </p:nvPicPr>
        <p:blipFill>
          <a:blip r:embed="rId2"/>
          <a:stretch>
            <a:fillRect/>
          </a:stretch>
        </p:blipFill>
        <p:spPr>
          <a:xfrm rot="16200000">
            <a:off x="5100285" y="564216"/>
            <a:ext cx="17743" cy="11582400"/>
          </a:xfrm>
          <a:prstGeom prst="rect">
            <a:avLst/>
          </a:prstGeom>
        </p:spPr>
      </p:pic>
      <p:pic>
        <p:nvPicPr>
          <p:cNvPr id="5" name="SCDE logo" descr="South Carolina Department of Education logo ">
            <a:extLst>
              <a:ext uri="{FF2B5EF4-FFF2-40B4-BE49-F238E27FC236}">
                <a16:creationId xmlns:a16="http://schemas.microsoft.com/office/drawing/2014/main" id="{839810B2-5569-3CA0-F47E-B2FBA860036B}"/>
              </a:ext>
            </a:extLst>
          </p:cNvPr>
          <p:cNvPicPr>
            <a:picLocks noChangeAspect="1"/>
          </p:cNvPicPr>
          <p:nvPr userDrawn="1"/>
        </p:nvPicPr>
        <p:blipFill>
          <a:blip r:embed="rId3"/>
          <a:stretch>
            <a:fillRect/>
          </a:stretch>
        </p:blipFill>
        <p:spPr>
          <a:xfrm>
            <a:off x="11023600" y="5885341"/>
            <a:ext cx="841775" cy="836135"/>
          </a:xfrm>
          <a:prstGeom prst="rect">
            <a:avLst/>
          </a:prstGeom>
        </p:spPr>
      </p:pic>
      <p:sp>
        <p:nvSpPr>
          <p:cNvPr id="2" name="Title 1">
            <a:extLst>
              <a:ext uri="{FF2B5EF4-FFF2-40B4-BE49-F238E27FC236}">
                <a16:creationId xmlns:a16="http://schemas.microsoft.com/office/drawing/2014/main" id="{CEE9C326-20CD-2338-7DAE-5921736FF25C}"/>
              </a:ext>
            </a:extLst>
          </p:cNvPr>
          <p:cNvSpPr>
            <a:spLocks noGrp="1"/>
          </p:cNvSpPr>
          <p:nvPr>
            <p:ph type="title" hasCustomPrompt="1"/>
          </p:nvPr>
        </p:nvSpPr>
        <p:spPr>
          <a:xfrm>
            <a:off x="612648" y="365125"/>
            <a:ext cx="10966704" cy="731520"/>
          </a:xfrm>
        </p:spPr>
        <p:txBody>
          <a:bodyPr anchor="t">
            <a:normAutofit/>
          </a:bodyPr>
          <a:lstStyle>
            <a:lvl1pPr>
              <a:lnSpc>
                <a:spcPct val="100000"/>
              </a:lnSpc>
              <a:defRPr sz="3334" b="1">
                <a:solidFill>
                  <a:srgbClr val="2F3D4C"/>
                </a:solidFill>
              </a:defRPr>
            </a:lvl1pPr>
          </a:lstStyle>
          <a:p>
            <a:r>
              <a:rPr lang="en-US"/>
              <a:t>Title and Content slide</a:t>
            </a:r>
          </a:p>
        </p:txBody>
      </p:sp>
      <p:sp>
        <p:nvSpPr>
          <p:cNvPr id="9" name="Slide Number Placeholder 5">
            <a:extLst>
              <a:ext uri="{FF2B5EF4-FFF2-40B4-BE49-F238E27FC236}">
                <a16:creationId xmlns:a16="http://schemas.microsoft.com/office/drawing/2014/main" id="{9F54ED28-D286-7266-381B-E6160C2783E1}"/>
              </a:ext>
            </a:extLst>
          </p:cNvPr>
          <p:cNvSpPr>
            <a:spLocks noGrp="1"/>
          </p:cNvSpPr>
          <p:nvPr>
            <p:ph type="sldNum" sz="quarter" idx="12"/>
          </p:nvPr>
        </p:nvSpPr>
        <p:spPr>
          <a:xfrm>
            <a:off x="8169402" y="6351528"/>
            <a:ext cx="2743200" cy="365125"/>
          </a:xfrm>
        </p:spPr>
        <p:txBody>
          <a:bodyPr/>
          <a:lstStyle/>
          <a:p>
            <a:pPr defTabSz="914446"/>
            <a:fld id="{6198BB4C-949A-4E12-86B0-4EF15C1E3C5D}" type="slidenum">
              <a:rPr lang="en-US" smtClean="0">
                <a:solidFill>
                  <a:prstClr val="black">
                    <a:tint val="82000"/>
                  </a:prstClr>
                </a:solidFill>
              </a:rPr>
              <a:pPr defTabSz="914446"/>
              <a:t>‹#›</a:t>
            </a:fld>
            <a:endParaRPr lang="en-US">
              <a:solidFill>
                <a:prstClr val="black">
                  <a:tint val="82000"/>
                </a:prstClr>
              </a:solidFill>
            </a:endParaRPr>
          </a:p>
        </p:txBody>
      </p:sp>
      <p:sp>
        <p:nvSpPr>
          <p:cNvPr id="10" name="Date Placeholder 3">
            <a:extLst>
              <a:ext uri="{FF2B5EF4-FFF2-40B4-BE49-F238E27FC236}">
                <a16:creationId xmlns:a16="http://schemas.microsoft.com/office/drawing/2014/main" id="{AA4B8B91-BF75-FDBF-25DD-4B5B55DA0E9F}"/>
              </a:ext>
            </a:extLst>
          </p:cNvPr>
          <p:cNvSpPr>
            <a:spLocks noGrp="1"/>
          </p:cNvSpPr>
          <p:nvPr>
            <p:ph type="dt" sz="half" idx="10"/>
          </p:nvPr>
        </p:nvSpPr>
        <p:spPr>
          <a:xfrm>
            <a:off x="612648" y="6356351"/>
            <a:ext cx="2743200" cy="365125"/>
          </a:xfrm>
        </p:spPr>
        <p:txBody>
          <a:bodyPr/>
          <a:lstStyle/>
          <a:p>
            <a:pPr defTabSz="914446"/>
            <a:fld id="{A448B9D2-E6E9-40E5-8C65-A106E5FF64CC}" type="datetimeFigureOut">
              <a:rPr lang="en-US" smtClean="0">
                <a:solidFill>
                  <a:prstClr val="black">
                    <a:tint val="82000"/>
                  </a:prstClr>
                </a:solidFill>
              </a:rPr>
              <a:pPr defTabSz="914446"/>
              <a:t>9/12/2024</a:t>
            </a:fld>
            <a:endParaRPr lang="en-US">
              <a:solidFill>
                <a:prstClr val="black">
                  <a:tint val="82000"/>
                </a:prstClr>
              </a:solidFill>
            </a:endParaRPr>
          </a:p>
        </p:txBody>
      </p:sp>
      <p:sp>
        <p:nvSpPr>
          <p:cNvPr id="12" name="Content Placeholder 2">
            <a:extLst>
              <a:ext uri="{FF2B5EF4-FFF2-40B4-BE49-F238E27FC236}">
                <a16:creationId xmlns:a16="http://schemas.microsoft.com/office/drawing/2014/main" id="{05AAA586-00BD-3778-D3B0-1DF439C8D793}"/>
              </a:ext>
            </a:extLst>
          </p:cNvPr>
          <p:cNvSpPr>
            <a:spLocks noGrp="1"/>
          </p:cNvSpPr>
          <p:nvPr>
            <p:ph idx="1"/>
          </p:nvPr>
        </p:nvSpPr>
        <p:spPr>
          <a:xfrm>
            <a:off x="612648" y="1211544"/>
            <a:ext cx="10966704" cy="4222466"/>
          </a:xfrm>
        </p:spPr>
        <p:txBody>
          <a:bodyPr>
            <a:normAutofit/>
          </a:bodyPr>
          <a:lstStyle>
            <a:lvl1pPr marL="0" indent="0">
              <a:buNone/>
              <a:defRPr sz="1867">
                <a:solidFill>
                  <a:srgbClr val="2F3D4C"/>
                </a:solidFill>
              </a:defRPr>
            </a:lvl1pPr>
            <a:lvl2pPr>
              <a:defRPr sz="2800"/>
            </a:lvl2pPr>
            <a:lvl3pPr>
              <a:defRPr sz="2400"/>
            </a:lvl3pPr>
            <a:lvl4pPr>
              <a:defRPr sz="2000"/>
            </a:lvl4pPr>
          </a:lstStyle>
          <a:p>
            <a:pPr lvl="0"/>
            <a:r>
              <a:rPr lang="en-US"/>
              <a:t>Click to edit Master text styles</a:t>
            </a:r>
          </a:p>
        </p:txBody>
      </p:sp>
      <p:sp>
        <p:nvSpPr>
          <p:cNvPr id="13" name="Footer Placeholder 4">
            <a:extLst>
              <a:ext uri="{FF2B5EF4-FFF2-40B4-BE49-F238E27FC236}">
                <a16:creationId xmlns:a16="http://schemas.microsoft.com/office/drawing/2014/main" id="{8448CBD1-B5E6-754B-4D75-219F58E6DEA3}"/>
              </a:ext>
            </a:extLst>
          </p:cNvPr>
          <p:cNvSpPr>
            <a:spLocks noGrp="1"/>
          </p:cNvSpPr>
          <p:nvPr>
            <p:ph type="ftr" sz="quarter" idx="11"/>
          </p:nvPr>
        </p:nvSpPr>
        <p:spPr>
          <a:xfrm>
            <a:off x="3710940" y="6356351"/>
            <a:ext cx="4114800" cy="365125"/>
          </a:xfrm>
        </p:spPr>
        <p:txBody>
          <a:bodyPr/>
          <a:lstStyle/>
          <a:p>
            <a:pPr defTabSz="914446"/>
            <a:endParaRPr lang="en-US">
              <a:solidFill>
                <a:prstClr val="black">
                  <a:tint val="82000"/>
                </a:prstClr>
              </a:solidFill>
            </a:endParaRPr>
          </a:p>
        </p:txBody>
      </p:sp>
    </p:spTree>
    <p:extLst>
      <p:ext uri="{BB962C8B-B14F-4D97-AF65-F5344CB8AC3E}">
        <p14:creationId xmlns:p14="http://schemas.microsoft.com/office/powerpoint/2010/main" val="52681415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seal footer only">
    <p:bg>
      <p:bgPr>
        <a:solidFill>
          <a:schemeClr val="bg1"/>
        </a:solidFill>
        <a:effectLst/>
      </p:bgPr>
    </p:bg>
    <p:spTree>
      <p:nvGrpSpPr>
        <p:cNvPr id="1" name=""/>
        <p:cNvGrpSpPr/>
        <p:nvPr/>
      </p:nvGrpSpPr>
      <p:grpSpPr>
        <a:xfrm>
          <a:off x="0" y="0"/>
          <a:ext cx="0" cy="0"/>
          <a:chOff x="0" y="0"/>
          <a:chExt cx="0" cy="0"/>
        </a:xfrm>
      </p:grpSpPr>
      <p:pic>
        <p:nvPicPr>
          <p:cNvPr id="5" name="SCDE logo" descr="South Carolina Department of Education logo ">
            <a:extLst>
              <a:ext uri="{FF2B5EF4-FFF2-40B4-BE49-F238E27FC236}">
                <a16:creationId xmlns:a16="http://schemas.microsoft.com/office/drawing/2014/main" id="{839810B2-5569-3CA0-F47E-B2FBA860036B}"/>
              </a:ext>
            </a:extLst>
          </p:cNvPr>
          <p:cNvPicPr>
            <a:picLocks noChangeAspect="1"/>
          </p:cNvPicPr>
          <p:nvPr userDrawn="1"/>
        </p:nvPicPr>
        <p:blipFill>
          <a:blip r:embed="rId2"/>
          <a:stretch>
            <a:fillRect/>
          </a:stretch>
        </p:blipFill>
        <p:spPr>
          <a:xfrm>
            <a:off x="11023600" y="5885341"/>
            <a:ext cx="841775" cy="836135"/>
          </a:xfrm>
          <a:prstGeom prst="rect">
            <a:avLst/>
          </a:prstGeom>
        </p:spPr>
      </p:pic>
      <p:sp>
        <p:nvSpPr>
          <p:cNvPr id="2" name="Title 1">
            <a:extLst>
              <a:ext uri="{FF2B5EF4-FFF2-40B4-BE49-F238E27FC236}">
                <a16:creationId xmlns:a16="http://schemas.microsoft.com/office/drawing/2014/main" id="{CEE9C326-20CD-2338-7DAE-5921736FF25C}"/>
              </a:ext>
            </a:extLst>
          </p:cNvPr>
          <p:cNvSpPr>
            <a:spLocks noGrp="1"/>
          </p:cNvSpPr>
          <p:nvPr>
            <p:ph type="title" hasCustomPrompt="1"/>
          </p:nvPr>
        </p:nvSpPr>
        <p:spPr>
          <a:xfrm>
            <a:off x="612648" y="365125"/>
            <a:ext cx="10966704" cy="731520"/>
          </a:xfrm>
        </p:spPr>
        <p:txBody>
          <a:bodyPr anchor="t">
            <a:normAutofit/>
          </a:bodyPr>
          <a:lstStyle>
            <a:lvl1pPr>
              <a:lnSpc>
                <a:spcPct val="100000"/>
              </a:lnSpc>
              <a:defRPr sz="3334" b="1">
                <a:solidFill>
                  <a:srgbClr val="2F3D4C"/>
                </a:solidFill>
              </a:defRPr>
            </a:lvl1pPr>
          </a:lstStyle>
          <a:p>
            <a:r>
              <a:rPr lang="en-US"/>
              <a:t>Title and Content slide</a:t>
            </a:r>
          </a:p>
        </p:txBody>
      </p:sp>
      <p:sp>
        <p:nvSpPr>
          <p:cNvPr id="9" name="Slide Number Placeholder 5">
            <a:extLst>
              <a:ext uri="{FF2B5EF4-FFF2-40B4-BE49-F238E27FC236}">
                <a16:creationId xmlns:a16="http://schemas.microsoft.com/office/drawing/2014/main" id="{9F54ED28-D286-7266-381B-E6160C2783E1}"/>
              </a:ext>
            </a:extLst>
          </p:cNvPr>
          <p:cNvSpPr>
            <a:spLocks noGrp="1"/>
          </p:cNvSpPr>
          <p:nvPr>
            <p:ph type="sldNum" sz="quarter" idx="12"/>
          </p:nvPr>
        </p:nvSpPr>
        <p:spPr>
          <a:xfrm>
            <a:off x="8169402" y="6351528"/>
            <a:ext cx="2743200" cy="365125"/>
          </a:xfrm>
        </p:spPr>
        <p:txBody>
          <a:bodyPr/>
          <a:lstStyle/>
          <a:p>
            <a:pPr defTabSz="914446"/>
            <a:fld id="{6198BB4C-949A-4E12-86B0-4EF15C1E3C5D}" type="slidenum">
              <a:rPr lang="en-US" smtClean="0">
                <a:solidFill>
                  <a:prstClr val="black">
                    <a:tint val="82000"/>
                  </a:prstClr>
                </a:solidFill>
              </a:rPr>
              <a:pPr defTabSz="914446"/>
              <a:t>‹#›</a:t>
            </a:fld>
            <a:endParaRPr lang="en-US">
              <a:solidFill>
                <a:prstClr val="black">
                  <a:tint val="82000"/>
                </a:prstClr>
              </a:solidFill>
            </a:endParaRPr>
          </a:p>
        </p:txBody>
      </p:sp>
      <p:sp>
        <p:nvSpPr>
          <p:cNvPr id="10" name="Date Placeholder 3">
            <a:extLst>
              <a:ext uri="{FF2B5EF4-FFF2-40B4-BE49-F238E27FC236}">
                <a16:creationId xmlns:a16="http://schemas.microsoft.com/office/drawing/2014/main" id="{AA4B8B91-BF75-FDBF-25DD-4B5B55DA0E9F}"/>
              </a:ext>
            </a:extLst>
          </p:cNvPr>
          <p:cNvSpPr>
            <a:spLocks noGrp="1"/>
          </p:cNvSpPr>
          <p:nvPr>
            <p:ph type="dt" sz="half" idx="10"/>
          </p:nvPr>
        </p:nvSpPr>
        <p:spPr>
          <a:xfrm>
            <a:off x="612648" y="6356351"/>
            <a:ext cx="2743200" cy="365125"/>
          </a:xfrm>
        </p:spPr>
        <p:txBody>
          <a:bodyPr/>
          <a:lstStyle/>
          <a:p>
            <a:pPr defTabSz="914446"/>
            <a:fld id="{A448B9D2-E6E9-40E5-8C65-A106E5FF64CC}" type="datetimeFigureOut">
              <a:rPr lang="en-US" smtClean="0">
                <a:solidFill>
                  <a:prstClr val="black">
                    <a:tint val="82000"/>
                  </a:prstClr>
                </a:solidFill>
              </a:rPr>
              <a:pPr defTabSz="914446"/>
              <a:t>9/12/2024</a:t>
            </a:fld>
            <a:endParaRPr lang="en-US">
              <a:solidFill>
                <a:prstClr val="black">
                  <a:tint val="82000"/>
                </a:prstClr>
              </a:solidFill>
            </a:endParaRPr>
          </a:p>
        </p:txBody>
      </p:sp>
      <p:sp>
        <p:nvSpPr>
          <p:cNvPr id="12" name="Content Placeholder 2">
            <a:extLst>
              <a:ext uri="{FF2B5EF4-FFF2-40B4-BE49-F238E27FC236}">
                <a16:creationId xmlns:a16="http://schemas.microsoft.com/office/drawing/2014/main" id="{05AAA586-00BD-3778-D3B0-1DF439C8D793}"/>
              </a:ext>
            </a:extLst>
          </p:cNvPr>
          <p:cNvSpPr>
            <a:spLocks noGrp="1"/>
          </p:cNvSpPr>
          <p:nvPr>
            <p:ph idx="1"/>
          </p:nvPr>
        </p:nvSpPr>
        <p:spPr>
          <a:xfrm>
            <a:off x="612648" y="1211544"/>
            <a:ext cx="10966704" cy="4222466"/>
          </a:xfrm>
        </p:spPr>
        <p:txBody>
          <a:bodyPr>
            <a:normAutofit/>
          </a:bodyPr>
          <a:lstStyle>
            <a:lvl1pPr marL="0" indent="0">
              <a:buNone/>
              <a:defRPr sz="1867">
                <a:solidFill>
                  <a:srgbClr val="2F3D4C"/>
                </a:solidFill>
              </a:defRPr>
            </a:lvl1pPr>
            <a:lvl2pPr>
              <a:defRPr sz="2800"/>
            </a:lvl2pPr>
            <a:lvl3pPr>
              <a:defRPr sz="2400"/>
            </a:lvl3pPr>
            <a:lvl4pPr>
              <a:defRPr sz="2000"/>
            </a:lvl4pPr>
          </a:lstStyle>
          <a:p>
            <a:pPr lvl="0"/>
            <a:r>
              <a:rPr lang="en-US"/>
              <a:t>Click to edit Master text styles</a:t>
            </a:r>
          </a:p>
        </p:txBody>
      </p:sp>
      <p:sp>
        <p:nvSpPr>
          <p:cNvPr id="13" name="Footer Placeholder 4">
            <a:extLst>
              <a:ext uri="{FF2B5EF4-FFF2-40B4-BE49-F238E27FC236}">
                <a16:creationId xmlns:a16="http://schemas.microsoft.com/office/drawing/2014/main" id="{8448CBD1-B5E6-754B-4D75-219F58E6DEA3}"/>
              </a:ext>
            </a:extLst>
          </p:cNvPr>
          <p:cNvSpPr>
            <a:spLocks noGrp="1"/>
          </p:cNvSpPr>
          <p:nvPr>
            <p:ph type="ftr" sz="quarter" idx="11"/>
          </p:nvPr>
        </p:nvSpPr>
        <p:spPr>
          <a:xfrm>
            <a:off x="3710940" y="6356351"/>
            <a:ext cx="4114800" cy="365125"/>
          </a:xfrm>
        </p:spPr>
        <p:txBody>
          <a:bodyPr/>
          <a:lstStyle/>
          <a:p>
            <a:pPr defTabSz="914446"/>
            <a:endParaRPr lang="en-US">
              <a:solidFill>
                <a:prstClr val="black">
                  <a:tint val="82000"/>
                </a:prstClr>
              </a:solidFill>
            </a:endParaRPr>
          </a:p>
        </p:txBody>
      </p:sp>
    </p:spTree>
    <p:extLst>
      <p:ext uri="{BB962C8B-B14F-4D97-AF65-F5344CB8AC3E}">
        <p14:creationId xmlns:p14="http://schemas.microsoft.com/office/powerpoint/2010/main" val="3645983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custom option">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E9C326-20CD-2338-7DAE-5921736FF25C}"/>
              </a:ext>
            </a:extLst>
          </p:cNvPr>
          <p:cNvSpPr>
            <a:spLocks noGrp="1"/>
          </p:cNvSpPr>
          <p:nvPr>
            <p:ph type="title" hasCustomPrompt="1"/>
          </p:nvPr>
        </p:nvSpPr>
        <p:spPr>
          <a:xfrm>
            <a:off x="612648" y="365125"/>
            <a:ext cx="10966704" cy="731520"/>
          </a:xfrm>
        </p:spPr>
        <p:txBody>
          <a:bodyPr anchor="t">
            <a:normAutofit/>
          </a:bodyPr>
          <a:lstStyle>
            <a:lvl1pPr>
              <a:lnSpc>
                <a:spcPct val="100000"/>
              </a:lnSpc>
              <a:defRPr sz="3334" b="1">
                <a:solidFill>
                  <a:srgbClr val="2F3D4C"/>
                </a:solidFill>
              </a:defRPr>
            </a:lvl1pPr>
          </a:lstStyle>
          <a:p>
            <a:r>
              <a:rPr lang="en-US"/>
              <a:t>Custom Slide</a:t>
            </a:r>
          </a:p>
        </p:txBody>
      </p:sp>
      <p:sp>
        <p:nvSpPr>
          <p:cNvPr id="9" name="Slide Number Placeholder 5">
            <a:extLst>
              <a:ext uri="{FF2B5EF4-FFF2-40B4-BE49-F238E27FC236}">
                <a16:creationId xmlns:a16="http://schemas.microsoft.com/office/drawing/2014/main" id="{9F54ED28-D286-7266-381B-E6160C2783E1}"/>
              </a:ext>
            </a:extLst>
          </p:cNvPr>
          <p:cNvSpPr>
            <a:spLocks noGrp="1"/>
          </p:cNvSpPr>
          <p:nvPr>
            <p:ph type="sldNum" sz="quarter" idx="12"/>
          </p:nvPr>
        </p:nvSpPr>
        <p:spPr>
          <a:xfrm>
            <a:off x="8169402" y="6351528"/>
            <a:ext cx="2743200" cy="365125"/>
          </a:xfrm>
        </p:spPr>
        <p:txBody>
          <a:bodyPr/>
          <a:lstStyle/>
          <a:p>
            <a:pPr defTabSz="914446"/>
            <a:fld id="{6198BB4C-949A-4E12-86B0-4EF15C1E3C5D}" type="slidenum">
              <a:rPr lang="en-US" smtClean="0">
                <a:solidFill>
                  <a:prstClr val="black">
                    <a:tint val="82000"/>
                  </a:prstClr>
                </a:solidFill>
              </a:rPr>
              <a:pPr defTabSz="914446"/>
              <a:t>‹#›</a:t>
            </a:fld>
            <a:endParaRPr lang="en-US">
              <a:solidFill>
                <a:prstClr val="black">
                  <a:tint val="82000"/>
                </a:prstClr>
              </a:solidFill>
            </a:endParaRPr>
          </a:p>
        </p:txBody>
      </p:sp>
      <p:sp>
        <p:nvSpPr>
          <p:cNvPr id="10" name="Date Placeholder 3">
            <a:extLst>
              <a:ext uri="{FF2B5EF4-FFF2-40B4-BE49-F238E27FC236}">
                <a16:creationId xmlns:a16="http://schemas.microsoft.com/office/drawing/2014/main" id="{AA4B8B91-BF75-FDBF-25DD-4B5B55DA0E9F}"/>
              </a:ext>
            </a:extLst>
          </p:cNvPr>
          <p:cNvSpPr>
            <a:spLocks noGrp="1"/>
          </p:cNvSpPr>
          <p:nvPr>
            <p:ph type="dt" sz="half" idx="10"/>
          </p:nvPr>
        </p:nvSpPr>
        <p:spPr>
          <a:xfrm>
            <a:off x="612648" y="6356351"/>
            <a:ext cx="2743200" cy="365125"/>
          </a:xfrm>
        </p:spPr>
        <p:txBody>
          <a:bodyPr/>
          <a:lstStyle/>
          <a:p>
            <a:pPr defTabSz="914446"/>
            <a:fld id="{A448B9D2-E6E9-40E5-8C65-A106E5FF64CC}" type="datetimeFigureOut">
              <a:rPr lang="en-US" smtClean="0">
                <a:solidFill>
                  <a:prstClr val="black">
                    <a:tint val="82000"/>
                  </a:prstClr>
                </a:solidFill>
              </a:rPr>
              <a:pPr defTabSz="914446"/>
              <a:t>9/12/2024</a:t>
            </a:fld>
            <a:endParaRPr lang="en-US">
              <a:solidFill>
                <a:prstClr val="black">
                  <a:tint val="82000"/>
                </a:prstClr>
              </a:solidFill>
            </a:endParaRPr>
          </a:p>
        </p:txBody>
      </p:sp>
      <p:sp>
        <p:nvSpPr>
          <p:cNvPr id="12" name="Content Placeholder 2">
            <a:extLst>
              <a:ext uri="{FF2B5EF4-FFF2-40B4-BE49-F238E27FC236}">
                <a16:creationId xmlns:a16="http://schemas.microsoft.com/office/drawing/2014/main" id="{05AAA586-00BD-3778-D3B0-1DF439C8D793}"/>
              </a:ext>
            </a:extLst>
          </p:cNvPr>
          <p:cNvSpPr>
            <a:spLocks noGrp="1"/>
          </p:cNvSpPr>
          <p:nvPr>
            <p:ph idx="1" hasCustomPrompt="1"/>
          </p:nvPr>
        </p:nvSpPr>
        <p:spPr>
          <a:xfrm>
            <a:off x="612648" y="1211544"/>
            <a:ext cx="10966704" cy="4960656"/>
          </a:xfrm>
        </p:spPr>
        <p:txBody>
          <a:bodyPr>
            <a:normAutofit/>
          </a:bodyPr>
          <a:lstStyle>
            <a:lvl1pPr marL="0" indent="0">
              <a:buNone/>
              <a:defRPr sz="1867">
                <a:solidFill>
                  <a:srgbClr val="2F3D4C"/>
                </a:solidFill>
              </a:defRPr>
            </a:lvl1pPr>
            <a:lvl2pPr>
              <a:defRPr sz="2800"/>
            </a:lvl2pPr>
            <a:lvl3pPr>
              <a:defRPr sz="2400"/>
            </a:lvl3pPr>
            <a:lvl4pPr>
              <a:defRPr sz="2000"/>
            </a:lvl4pPr>
          </a:lstStyle>
          <a:p>
            <a:pPr lvl="0"/>
            <a:r>
              <a:rPr lang="en-US"/>
              <a:t>Please contact Nicole Arndt, nmarndt@ed.sc.gov, to design a custom slide to fit your needs. </a:t>
            </a:r>
          </a:p>
        </p:txBody>
      </p:sp>
      <p:sp>
        <p:nvSpPr>
          <p:cNvPr id="13" name="Footer Placeholder 4">
            <a:extLst>
              <a:ext uri="{FF2B5EF4-FFF2-40B4-BE49-F238E27FC236}">
                <a16:creationId xmlns:a16="http://schemas.microsoft.com/office/drawing/2014/main" id="{8448CBD1-B5E6-754B-4D75-219F58E6DEA3}"/>
              </a:ext>
            </a:extLst>
          </p:cNvPr>
          <p:cNvSpPr>
            <a:spLocks noGrp="1"/>
          </p:cNvSpPr>
          <p:nvPr>
            <p:ph type="ftr" sz="quarter" idx="11"/>
          </p:nvPr>
        </p:nvSpPr>
        <p:spPr>
          <a:xfrm>
            <a:off x="3710940" y="6356351"/>
            <a:ext cx="4114800" cy="365125"/>
          </a:xfrm>
        </p:spPr>
        <p:txBody>
          <a:bodyPr/>
          <a:lstStyle/>
          <a:p>
            <a:pPr defTabSz="914446"/>
            <a:endParaRPr lang="en-US">
              <a:solidFill>
                <a:prstClr val="black">
                  <a:tint val="82000"/>
                </a:prstClr>
              </a:solidFill>
            </a:endParaRPr>
          </a:p>
        </p:txBody>
      </p:sp>
    </p:spTree>
    <p:extLst>
      <p:ext uri="{BB962C8B-B14F-4D97-AF65-F5344CB8AC3E}">
        <p14:creationId xmlns:p14="http://schemas.microsoft.com/office/powerpoint/2010/main" val="318975035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457200" y="1420283"/>
            <a:ext cx="5181600" cy="980017"/>
          </a:xfrm>
        </p:spPr>
        <p:txBody>
          <a:bodyPr/>
          <a:lstStyle/>
          <a:p>
            <a:r>
              <a:rPr lang="en-US"/>
              <a:t>Click to edit Master title style</a:t>
            </a:r>
          </a:p>
        </p:txBody>
      </p:sp>
      <p:sp>
        <p:nvSpPr>
          <p:cNvPr id="3" name="Subtitle 2"/>
          <p:cNvSpPr>
            <a:spLocks noGrp="1"/>
          </p:cNvSpPr>
          <p:nvPr>
            <p:ph type="subTitle" idx="1"/>
          </p:nvPr>
        </p:nvSpPr>
        <p:spPr>
          <a:xfrm>
            <a:off x="914400" y="2590800"/>
            <a:ext cx="4267200" cy="1168400"/>
          </a:xfrm>
        </p:spPr>
        <p:txBody>
          <a:bodyPr/>
          <a:lstStyle>
            <a:lvl1pPr marL="0" indent="0" algn="ctr">
              <a:buNone/>
              <a:defRPr>
                <a:solidFill>
                  <a:schemeClr val="tx1">
                    <a:tint val="75000"/>
                  </a:schemeClr>
                </a:solidFill>
              </a:defRPr>
            </a:lvl1pPr>
            <a:lvl2pPr marL="304815" indent="0" algn="ctr">
              <a:buNone/>
              <a:defRPr>
                <a:solidFill>
                  <a:schemeClr val="tx1">
                    <a:tint val="75000"/>
                  </a:schemeClr>
                </a:solidFill>
              </a:defRPr>
            </a:lvl2pPr>
            <a:lvl3pPr marL="609630" indent="0" algn="ctr">
              <a:buNone/>
              <a:defRPr>
                <a:solidFill>
                  <a:schemeClr val="tx1">
                    <a:tint val="75000"/>
                  </a:schemeClr>
                </a:solidFill>
              </a:defRPr>
            </a:lvl3pPr>
            <a:lvl4pPr marL="914446" indent="0" algn="ctr">
              <a:buNone/>
              <a:defRPr>
                <a:solidFill>
                  <a:schemeClr val="tx1">
                    <a:tint val="75000"/>
                  </a:schemeClr>
                </a:solidFill>
              </a:defRPr>
            </a:lvl4pPr>
            <a:lvl5pPr marL="1219261" indent="0" algn="ctr">
              <a:buNone/>
              <a:defRPr>
                <a:solidFill>
                  <a:schemeClr val="tx1">
                    <a:tint val="75000"/>
                  </a:schemeClr>
                </a:solidFill>
              </a:defRPr>
            </a:lvl5pPr>
            <a:lvl6pPr marL="1524076" indent="0" algn="ctr">
              <a:buNone/>
              <a:defRPr>
                <a:solidFill>
                  <a:schemeClr val="tx1">
                    <a:tint val="75000"/>
                  </a:schemeClr>
                </a:solidFill>
              </a:defRPr>
            </a:lvl6pPr>
            <a:lvl7pPr marL="1828891" indent="0" algn="ctr">
              <a:buNone/>
              <a:defRPr>
                <a:solidFill>
                  <a:schemeClr val="tx1">
                    <a:tint val="75000"/>
                  </a:schemeClr>
                </a:solidFill>
              </a:defRPr>
            </a:lvl7pPr>
            <a:lvl8pPr marL="2133707" indent="0" algn="ctr">
              <a:buNone/>
              <a:defRPr>
                <a:solidFill>
                  <a:schemeClr val="tx1">
                    <a:tint val="75000"/>
                  </a:schemeClr>
                </a:solidFill>
              </a:defRPr>
            </a:lvl8pPr>
            <a:lvl9pPr marL="2438522"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1D8BD707-D9CF-40AE-B4C6-C98DA3205C09}" type="datetimeFigureOut">
              <a:rPr lang="en-US" smtClean="0"/>
              <a:pPr/>
              <a:t>9/12/2024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Data slide">
    <p:bg>
      <p:bgPr>
        <a:solidFill>
          <a:schemeClr val="bg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0157C5B0-A9C0-09CB-BD24-64EFCD4E532D}"/>
              </a:ext>
            </a:extLst>
          </p:cNvPr>
          <p:cNvPicPr>
            <a:picLocks noChangeAspect="1"/>
          </p:cNvPicPr>
          <p:nvPr userDrawn="1"/>
        </p:nvPicPr>
        <p:blipFill>
          <a:blip r:embed="rId2"/>
          <a:stretch>
            <a:fillRect/>
          </a:stretch>
        </p:blipFill>
        <p:spPr>
          <a:xfrm rot="16200000">
            <a:off x="5100285" y="564216"/>
            <a:ext cx="17743" cy="11582400"/>
          </a:xfrm>
          <a:prstGeom prst="rect">
            <a:avLst/>
          </a:prstGeom>
        </p:spPr>
      </p:pic>
      <p:pic>
        <p:nvPicPr>
          <p:cNvPr id="5" name="SCDE logo" descr="South Carolina Department of Education logo ">
            <a:extLst>
              <a:ext uri="{FF2B5EF4-FFF2-40B4-BE49-F238E27FC236}">
                <a16:creationId xmlns:a16="http://schemas.microsoft.com/office/drawing/2014/main" id="{A016A209-B477-FFDA-7AE8-5C42ACA538BC}"/>
              </a:ext>
            </a:extLst>
          </p:cNvPr>
          <p:cNvPicPr>
            <a:picLocks noChangeAspect="1"/>
          </p:cNvPicPr>
          <p:nvPr userDrawn="1"/>
        </p:nvPicPr>
        <p:blipFill>
          <a:blip r:embed="rId3"/>
          <a:stretch>
            <a:fillRect/>
          </a:stretch>
        </p:blipFill>
        <p:spPr>
          <a:xfrm>
            <a:off x="11023600" y="5885341"/>
            <a:ext cx="841775" cy="836135"/>
          </a:xfrm>
          <a:prstGeom prst="rect">
            <a:avLst/>
          </a:prstGeom>
        </p:spPr>
      </p:pic>
      <p:sp>
        <p:nvSpPr>
          <p:cNvPr id="2" name="Title 1">
            <a:extLst>
              <a:ext uri="{FF2B5EF4-FFF2-40B4-BE49-F238E27FC236}">
                <a16:creationId xmlns:a16="http://schemas.microsoft.com/office/drawing/2014/main" id="{CEE9C326-20CD-2338-7DAE-5921736FF25C}"/>
              </a:ext>
            </a:extLst>
          </p:cNvPr>
          <p:cNvSpPr>
            <a:spLocks noGrp="1"/>
          </p:cNvSpPr>
          <p:nvPr>
            <p:ph type="title" hasCustomPrompt="1"/>
          </p:nvPr>
        </p:nvSpPr>
        <p:spPr>
          <a:xfrm>
            <a:off x="612648" y="365125"/>
            <a:ext cx="10966704" cy="731520"/>
          </a:xfrm>
        </p:spPr>
        <p:txBody>
          <a:bodyPr anchor="t">
            <a:normAutofit/>
          </a:bodyPr>
          <a:lstStyle>
            <a:lvl1pPr>
              <a:lnSpc>
                <a:spcPct val="100000"/>
              </a:lnSpc>
              <a:defRPr sz="3334" b="1">
                <a:solidFill>
                  <a:srgbClr val="2F3D4C"/>
                </a:solidFill>
              </a:defRPr>
            </a:lvl1pPr>
          </a:lstStyle>
          <a:p>
            <a:r>
              <a:rPr lang="en-US"/>
              <a:t>Data slide</a:t>
            </a:r>
          </a:p>
        </p:txBody>
      </p:sp>
      <p:sp>
        <p:nvSpPr>
          <p:cNvPr id="9" name="Slide Number Placeholder 5">
            <a:extLst>
              <a:ext uri="{FF2B5EF4-FFF2-40B4-BE49-F238E27FC236}">
                <a16:creationId xmlns:a16="http://schemas.microsoft.com/office/drawing/2014/main" id="{9F54ED28-D286-7266-381B-E6160C2783E1}"/>
              </a:ext>
            </a:extLst>
          </p:cNvPr>
          <p:cNvSpPr>
            <a:spLocks noGrp="1"/>
          </p:cNvSpPr>
          <p:nvPr>
            <p:ph type="sldNum" sz="quarter" idx="12"/>
          </p:nvPr>
        </p:nvSpPr>
        <p:spPr>
          <a:xfrm>
            <a:off x="8169402" y="6351528"/>
            <a:ext cx="2743200" cy="365125"/>
          </a:xfrm>
        </p:spPr>
        <p:txBody>
          <a:bodyPr/>
          <a:lstStyle/>
          <a:p>
            <a:pPr defTabSz="914446"/>
            <a:fld id="{6198BB4C-949A-4E12-86B0-4EF15C1E3C5D}" type="slidenum">
              <a:rPr lang="en-US" smtClean="0">
                <a:solidFill>
                  <a:prstClr val="black">
                    <a:tint val="82000"/>
                  </a:prstClr>
                </a:solidFill>
              </a:rPr>
              <a:pPr defTabSz="914446"/>
              <a:t>‹#›</a:t>
            </a:fld>
            <a:endParaRPr lang="en-US">
              <a:solidFill>
                <a:prstClr val="black">
                  <a:tint val="82000"/>
                </a:prstClr>
              </a:solidFill>
            </a:endParaRPr>
          </a:p>
        </p:txBody>
      </p:sp>
      <p:sp>
        <p:nvSpPr>
          <p:cNvPr id="10" name="Date Placeholder 3">
            <a:extLst>
              <a:ext uri="{FF2B5EF4-FFF2-40B4-BE49-F238E27FC236}">
                <a16:creationId xmlns:a16="http://schemas.microsoft.com/office/drawing/2014/main" id="{AA4B8B91-BF75-FDBF-25DD-4B5B55DA0E9F}"/>
              </a:ext>
            </a:extLst>
          </p:cNvPr>
          <p:cNvSpPr>
            <a:spLocks noGrp="1"/>
          </p:cNvSpPr>
          <p:nvPr>
            <p:ph type="dt" sz="half" idx="10"/>
          </p:nvPr>
        </p:nvSpPr>
        <p:spPr>
          <a:xfrm>
            <a:off x="612648" y="6356351"/>
            <a:ext cx="2743200" cy="365125"/>
          </a:xfrm>
        </p:spPr>
        <p:txBody>
          <a:bodyPr/>
          <a:lstStyle/>
          <a:p>
            <a:pPr defTabSz="914446"/>
            <a:fld id="{A448B9D2-E6E9-40E5-8C65-A106E5FF64CC}" type="datetimeFigureOut">
              <a:rPr lang="en-US" smtClean="0">
                <a:solidFill>
                  <a:prstClr val="black">
                    <a:tint val="82000"/>
                  </a:prstClr>
                </a:solidFill>
              </a:rPr>
              <a:pPr defTabSz="914446"/>
              <a:t>9/12/2024</a:t>
            </a:fld>
            <a:endParaRPr lang="en-US">
              <a:solidFill>
                <a:prstClr val="black">
                  <a:tint val="82000"/>
                </a:prstClr>
              </a:solidFill>
            </a:endParaRPr>
          </a:p>
        </p:txBody>
      </p:sp>
      <p:sp>
        <p:nvSpPr>
          <p:cNvPr id="13" name="Footer Placeholder 4">
            <a:extLst>
              <a:ext uri="{FF2B5EF4-FFF2-40B4-BE49-F238E27FC236}">
                <a16:creationId xmlns:a16="http://schemas.microsoft.com/office/drawing/2014/main" id="{8448CBD1-B5E6-754B-4D75-219F58E6DEA3}"/>
              </a:ext>
            </a:extLst>
          </p:cNvPr>
          <p:cNvSpPr>
            <a:spLocks noGrp="1"/>
          </p:cNvSpPr>
          <p:nvPr>
            <p:ph type="ftr" sz="quarter" idx="11"/>
          </p:nvPr>
        </p:nvSpPr>
        <p:spPr>
          <a:xfrm>
            <a:off x="3710940" y="6356351"/>
            <a:ext cx="4114800" cy="365125"/>
          </a:xfrm>
        </p:spPr>
        <p:txBody>
          <a:bodyPr/>
          <a:lstStyle/>
          <a:p>
            <a:pPr defTabSz="914446"/>
            <a:endParaRPr lang="en-US">
              <a:solidFill>
                <a:prstClr val="black">
                  <a:tint val="82000"/>
                </a:prstClr>
              </a:solidFill>
            </a:endParaRPr>
          </a:p>
        </p:txBody>
      </p:sp>
      <p:sp>
        <p:nvSpPr>
          <p:cNvPr id="7" name="Content Placeholder 2">
            <a:extLst>
              <a:ext uri="{FF2B5EF4-FFF2-40B4-BE49-F238E27FC236}">
                <a16:creationId xmlns:a16="http://schemas.microsoft.com/office/drawing/2014/main" id="{A3AFE474-6905-6CBF-B4C2-AF926B17C659}"/>
              </a:ext>
            </a:extLst>
          </p:cNvPr>
          <p:cNvSpPr>
            <a:spLocks noGrp="1"/>
          </p:cNvSpPr>
          <p:nvPr>
            <p:ph idx="1"/>
          </p:nvPr>
        </p:nvSpPr>
        <p:spPr>
          <a:xfrm>
            <a:off x="624091" y="1444046"/>
            <a:ext cx="10966704" cy="4154831"/>
          </a:xfrm>
        </p:spPr>
        <p:txBody>
          <a:bodyPr>
            <a:normAutofit/>
          </a:bodyPr>
          <a:lstStyle>
            <a:lvl1pPr marL="0" indent="0">
              <a:buNone/>
              <a:defRPr sz="1867">
                <a:solidFill>
                  <a:srgbClr val="2F3D4C"/>
                </a:solidFill>
              </a:defRPr>
            </a:lvl1pPr>
            <a:lvl2pPr>
              <a:defRPr sz="2800"/>
            </a:lvl2pPr>
            <a:lvl3pPr>
              <a:defRPr sz="2400"/>
            </a:lvl3pPr>
            <a:lvl4pPr>
              <a:defRPr sz="2000"/>
            </a:lvl4pPr>
          </a:lstStyle>
          <a:p>
            <a:pPr lvl="0"/>
            <a:r>
              <a:rPr lang="en-US"/>
              <a:t>Click to edit Master text styles</a:t>
            </a:r>
          </a:p>
        </p:txBody>
      </p:sp>
      <p:pic>
        <p:nvPicPr>
          <p:cNvPr id="11" name="Picture 10">
            <a:extLst>
              <a:ext uri="{FF2B5EF4-FFF2-40B4-BE49-F238E27FC236}">
                <a16:creationId xmlns:a16="http://schemas.microsoft.com/office/drawing/2014/main" id="{4B217999-8758-BD0D-F188-1776473D73CE}"/>
              </a:ext>
            </a:extLst>
          </p:cNvPr>
          <p:cNvPicPr>
            <a:picLocks noChangeAspect="1"/>
          </p:cNvPicPr>
          <p:nvPr userDrawn="1"/>
        </p:nvPicPr>
        <p:blipFill>
          <a:blip r:embed="rId4"/>
          <a:stretch>
            <a:fillRect/>
          </a:stretch>
        </p:blipFill>
        <p:spPr>
          <a:xfrm>
            <a:off x="602487" y="1264092"/>
            <a:ext cx="10972800" cy="12507"/>
          </a:xfrm>
          <a:prstGeom prst="rect">
            <a:avLst/>
          </a:prstGeom>
        </p:spPr>
      </p:pic>
    </p:spTree>
    <p:extLst>
      <p:ext uri="{BB962C8B-B14F-4D97-AF65-F5344CB8AC3E}">
        <p14:creationId xmlns:p14="http://schemas.microsoft.com/office/powerpoint/2010/main" val="163870184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Obj" preserve="1">
  <p:cSld name="Two Content with Footer">
    <p:bg>
      <p:bgPr>
        <a:solidFill>
          <a:schemeClr val="bg1"/>
        </a:solidFill>
        <a:effectLst/>
      </p:bgPr>
    </p:bg>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279A8B40-4FA4-AB72-CF27-F710AC3A8D2D}"/>
              </a:ext>
            </a:extLst>
          </p:cNvPr>
          <p:cNvPicPr>
            <a:picLocks noChangeAspect="1"/>
          </p:cNvPicPr>
          <p:nvPr userDrawn="1"/>
        </p:nvPicPr>
        <p:blipFill>
          <a:blip r:embed="rId2"/>
          <a:stretch>
            <a:fillRect/>
          </a:stretch>
        </p:blipFill>
        <p:spPr>
          <a:xfrm rot="16200000">
            <a:off x="5100285" y="564216"/>
            <a:ext cx="17743" cy="11582400"/>
          </a:xfrm>
          <a:prstGeom prst="rect">
            <a:avLst/>
          </a:prstGeom>
        </p:spPr>
      </p:pic>
      <p:pic>
        <p:nvPicPr>
          <p:cNvPr id="11" name="SCDE logo" descr="South Carolina Department of Education logo ">
            <a:extLst>
              <a:ext uri="{FF2B5EF4-FFF2-40B4-BE49-F238E27FC236}">
                <a16:creationId xmlns:a16="http://schemas.microsoft.com/office/drawing/2014/main" id="{FF320282-5BD6-3617-EDC1-095179441E9C}"/>
              </a:ext>
            </a:extLst>
          </p:cNvPr>
          <p:cNvPicPr>
            <a:picLocks noChangeAspect="1"/>
          </p:cNvPicPr>
          <p:nvPr userDrawn="1"/>
        </p:nvPicPr>
        <p:blipFill>
          <a:blip r:embed="rId3"/>
          <a:stretch>
            <a:fillRect/>
          </a:stretch>
        </p:blipFill>
        <p:spPr>
          <a:xfrm>
            <a:off x="11023600" y="5885341"/>
            <a:ext cx="841775" cy="836135"/>
          </a:xfrm>
          <a:prstGeom prst="rect">
            <a:avLst/>
          </a:prstGeom>
        </p:spPr>
      </p:pic>
      <p:sp>
        <p:nvSpPr>
          <p:cNvPr id="2" name="Title 1">
            <a:extLst>
              <a:ext uri="{FF2B5EF4-FFF2-40B4-BE49-F238E27FC236}">
                <a16:creationId xmlns:a16="http://schemas.microsoft.com/office/drawing/2014/main" id="{9AB525F5-194F-62C4-CDC3-1B712D0676F1}"/>
              </a:ext>
            </a:extLst>
          </p:cNvPr>
          <p:cNvSpPr>
            <a:spLocks noGrp="1"/>
          </p:cNvSpPr>
          <p:nvPr>
            <p:ph type="title" hasCustomPrompt="1"/>
          </p:nvPr>
        </p:nvSpPr>
        <p:spPr>
          <a:xfrm>
            <a:off x="612648" y="365125"/>
            <a:ext cx="10936224" cy="731520"/>
          </a:xfrm>
        </p:spPr>
        <p:txBody>
          <a:bodyPr anchor="t">
            <a:normAutofit/>
          </a:bodyPr>
          <a:lstStyle>
            <a:lvl1pPr>
              <a:lnSpc>
                <a:spcPct val="100000"/>
              </a:lnSpc>
              <a:defRPr sz="3334" b="1">
                <a:solidFill>
                  <a:srgbClr val="2F3D4C"/>
                </a:solidFill>
              </a:defRPr>
            </a:lvl1pPr>
          </a:lstStyle>
          <a:p>
            <a:r>
              <a:rPr lang="en-US"/>
              <a:t>Two Content with Footer</a:t>
            </a:r>
          </a:p>
        </p:txBody>
      </p:sp>
      <p:sp>
        <p:nvSpPr>
          <p:cNvPr id="3" name="Content Placeholder 2">
            <a:extLst>
              <a:ext uri="{FF2B5EF4-FFF2-40B4-BE49-F238E27FC236}">
                <a16:creationId xmlns:a16="http://schemas.microsoft.com/office/drawing/2014/main" id="{639AD13B-C6F1-0FFF-1CFE-F9506448BE5A}"/>
              </a:ext>
            </a:extLst>
          </p:cNvPr>
          <p:cNvSpPr>
            <a:spLocks noGrp="1"/>
          </p:cNvSpPr>
          <p:nvPr>
            <p:ph sz="half" idx="1"/>
          </p:nvPr>
        </p:nvSpPr>
        <p:spPr>
          <a:xfrm>
            <a:off x="612648" y="1498601"/>
            <a:ext cx="5181600" cy="4240819"/>
          </a:xfrm>
        </p:spPr>
        <p:txBody>
          <a:bodyPr>
            <a:normAutofit/>
          </a:bodyPr>
          <a:lstStyle>
            <a:lvl1pPr>
              <a:lnSpc>
                <a:spcPct val="110000"/>
              </a:lnSpc>
              <a:spcBef>
                <a:spcPts val="0"/>
              </a:spcBef>
              <a:defRPr sz="1733">
                <a:solidFill>
                  <a:srgbClr val="2F3D4C"/>
                </a:solidFill>
              </a:defRPr>
            </a:lvl1pPr>
            <a:lvl2pPr>
              <a:lnSpc>
                <a:spcPct val="110000"/>
              </a:lnSpc>
              <a:spcBef>
                <a:spcPts val="0"/>
              </a:spcBef>
              <a:defRPr sz="1733">
                <a:solidFill>
                  <a:srgbClr val="2F3D4C"/>
                </a:solidFill>
              </a:defRPr>
            </a:lvl2pPr>
            <a:lvl3pPr>
              <a:lnSpc>
                <a:spcPct val="110000"/>
              </a:lnSpc>
              <a:spcBef>
                <a:spcPts val="0"/>
              </a:spcBef>
              <a:defRPr sz="1733">
                <a:solidFill>
                  <a:srgbClr val="2F3D4C"/>
                </a:solidFill>
              </a:defRPr>
            </a:lvl3pPr>
            <a:lvl4pPr>
              <a:lnSpc>
                <a:spcPct val="110000"/>
              </a:lnSpc>
              <a:spcBef>
                <a:spcPts val="0"/>
              </a:spcBef>
              <a:defRPr sz="1733">
                <a:solidFill>
                  <a:srgbClr val="2F3D4C"/>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Content Placeholder 3">
            <a:extLst>
              <a:ext uri="{FF2B5EF4-FFF2-40B4-BE49-F238E27FC236}">
                <a16:creationId xmlns:a16="http://schemas.microsoft.com/office/drawing/2014/main" id="{1D33C630-315D-CFC6-1077-4EA130C6BF5B}"/>
              </a:ext>
            </a:extLst>
          </p:cNvPr>
          <p:cNvSpPr>
            <a:spLocks noGrp="1"/>
          </p:cNvSpPr>
          <p:nvPr>
            <p:ph sz="half" idx="2"/>
          </p:nvPr>
        </p:nvSpPr>
        <p:spPr>
          <a:xfrm>
            <a:off x="6386207" y="1498601"/>
            <a:ext cx="5181600" cy="4240819"/>
          </a:xfrm>
        </p:spPr>
        <p:txBody>
          <a:bodyPr>
            <a:normAutofit/>
          </a:bodyPr>
          <a:lstStyle>
            <a:lvl1pPr>
              <a:lnSpc>
                <a:spcPct val="110000"/>
              </a:lnSpc>
              <a:spcBef>
                <a:spcPts val="0"/>
              </a:spcBef>
              <a:defRPr sz="1733">
                <a:solidFill>
                  <a:srgbClr val="2F3D4C"/>
                </a:solidFill>
              </a:defRPr>
            </a:lvl1pPr>
            <a:lvl2pPr>
              <a:lnSpc>
                <a:spcPct val="110000"/>
              </a:lnSpc>
              <a:spcBef>
                <a:spcPts val="0"/>
              </a:spcBef>
              <a:defRPr sz="1733">
                <a:solidFill>
                  <a:srgbClr val="2F3D4C"/>
                </a:solidFill>
              </a:defRPr>
            </a:lvl2pPr>
            <a:lvl3pPr>
              <a:lnSpc>
                <a:spcPct val="110000"/>
              </a:lnSpc>
              <a:spcBef>
                <a:spcPts val="0"/>
              </a:spcBef>
              <a:defRPr sz="1733">
                <a:solidFill>
                  <a:srgbClr val="2F3D4C"/>
                </a:solidFill>
              </a:defRPr>
            </a:lvl3pPr>
            <a:lvl4pPr>
              <a:lnSpc>
                <a:spcPct val="110000"/>
              </a:lnSpc>
              <a:spcBef>
                <a:spcPts val="0"/>
              </a:spcBef>
              <a:defRPr sz="1733">
                <a:solidFill>
                  <a:srgbClr val="2F3D4C"/>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5" name="Date Placeholder 4">
            <a:extLst>
              <a:ext uri="{FF2B5EF4-FFF2-40B4-BE49-F238E27FC236}">
                <a16:creationId xmlns:a16="http://schemas.microsoft.com/office/drawing/2014/main" id="{15D4EA1A-AFD3-FE33-791E-2576D3414096}"/>
              </a:ext>
            </a:extLst>
          </p:cNvPr>
          <p:cNvSpPr>
            <a:spLocks noGrp="1"/>
          </p:cNvSpPr>
          <p:nvPr>
            <p:ph type="dt" sz="half" idx="10"/>
          </p:nvPr>
        </p:nvSpPr>
        <p:spPr/>
        <p:txBody>
          <a:bodyPr/>
          <a:lstStyle/>
          <a:p>
            <a:pPr defTabSz="914446"/>
            <a:fld id="{A448B9D2-E6E9-40E5-8C65-A106E5FF64CC}" type="datetimeFigureOut">
              <a:rPr lang="en-US" smtClean="0">
                <a:solidFill>
                  <a:prstClr val="black">
                    <a:tint val="82000"/>
                  </a:prstClr>
                </a:solidFill>
              </a:rPr>
              <a:pPr defTabSz="914446"/>
              <a:t>9/12/2024</a:t>
            </a:fld>
            <a:endParaRPr lang="en-US">
              <a:solidFill>
                <a:prstClr val="black">
                  <a:tint val="82000"/>
                </a:prstClr>
              </a:solidFill>
            </a:endParaRPr>
          </a:p>
        </p:txBody>
      </p:sp>
      <p:sp>
        <p:nvSpPr>
          <p:cNvPr id="6" name="Footer Placeholder 5">
            <a:extLst>
              <a:ext uri="{FF2B5EF4-FFF2-40B4-BE49-F238E27FC236}">
                <a16:creationId xmlns:a16="http://schemas.microsoft.com/office/drawing/2014/main" id="{88FE9CDF-4B22-2AEC-D3B4-2114FED224F7}"/>
              </a:ext>
            </a:extLst>
          </p:cNvPr>
          <p:cNvSpPr>
            <a:spLocks noGrp="1"/>
          </p:cNvSpPr>
          <p:nvPr>
            <p:ph type="ftr" sz="quarter" idx="11"/>
          </p:nvPr>
        </p:nvSpPr>
        <p:spPr/>
        <p:txBody>
          <a:bodyPr/>
          <a:lstStyle/>
          <a:p>
            <a:pPr defTabSz="914446"/>
            <a:endParaRPr lang="en-US">
              <a:solidFill>
                <a:prstClr val="black">
                  <a:tint val="82000"/>
                </a:prstClr>
              </a:solidFill>
            </a:endParaRPr>
          </a:p>
        </p:txBody>
      </p:sp>
      <p:sp>
        <p:nvSpPr>
          <p:cNvPr id="7" name="Slide Number Placeholder 6">
            <a:extLst>
              <a:ext uri="{FF2B5EF4-FFF2-40B4-BE49-F238E27FC236}">
                <a16:creationId xmlns:a16="http://schemas.microsoft.com/office/drawing/2014/main" id="{C385E363-0518-8836-E86B-81440D4AE929}"/>
              </a:ext>
            </a:extLst>
          </p:cNvPr>
          <p:cNvSpPr>
            <a:spLocks noGrp="1"/>
          </p:cNvSpPr>
          <p:nvPr>
            <p:ph type="sldNum" sz="quarter" idx="12"/>
          </p:nvPr>
        </p:nvSpPr>
        <p:spPr/>
        <p:txBody>
          <a:bodyPr/>
          <a:lstStyle/>
          <a:p>
            <a:pPr defTabSz="914446"/>
            <a:fld id="{6198BB4C-949A-4E12-86B0-4EF15C1E3C5D}" type="slidenum">
              <a:rPr lang="en-US" smtClean="0">
                <a:solidFill>
                  <a:prstClr val="black">
                    <a:tint val="82000"/>
                  </a:prstClr>
                </a:solidFill>
              </a:rPr>
              <a:pPr defTabSz="914446"/>
              <a:t>‹#›</a:t>
            </a:fld>
            <a:endParaRPr lang="en-US">
              <a:solidFill>
                <a:prstClr val="black">
                  <a:tint val="82000"/>
                </a:prstClr>
              </a:solidFill>
            </a:endParaRPr>
          </a:p>
        </p:txBody>
      </p:sp>
      <p:pic>
        <p:nvPicPr>
          <p:cNvPr id="9" name="Picture 8">
            <a:extLst>
              <a:ext uri="{FF2B5EF4-FFF2-40B4-BE49-F238E27FC236}">
                <a16:creationId xmlns:a16="http://schemas.microsoft.com/office/drawing/2014/main" id="{CCB30407-92DB-6D23-E28D-5CA457DC0021}"/>
              </a:ext>
            </a:extLst>
          </p:cNvPr>
          <p:cNvPicPr>
            <a:picLocks noChangeAspect="1"/>
          </p:cNvPicPr>
          <p:nvPr userDrawn="1"/>
        </p:nvPicPr>
        <p:blipFill>
          <a:blip r:embed="rId4"/>
          <a:stretch>
            <a:fillRect/>
          </a:stretch>
        </p:blipFill>
        <p:spPr>
          <a:xfrm>
            <a:off x="602487" y="1264092"/>
            <a:ext cx="10972800" cy="12507"/>
          </a:xfrm>
          <a:prstGeom prst="rect">
            <a:avLst/>
          </a:prstGeom>
        </p:spPr>
      </p:pic>
    </p:spTree>
    <p:extLst>
      <p:ext uri="{BB962C8B-B14F-4D97-AF65-F5344CB8AC3E}">
        <p14:creationId xmlns:p14="http://schemas.microsoft.com/office/powerpoint/2010/main" val="183030258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Three Content with Footer">
    <p:bg>
      <p:bgPr>
        <a:solidFill>
          <a:schemeClr val="bg1"/>
        </a:solidFill>
        <a:effectLst/>
      </p:bgPr>
    </p:bg>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80B318CF-2B45-C43B-CD55-06615050B2C1}"/>
              </a:ext>
            </a:extLst>
          </p:cNvPr>
          <p:cNvPicPr>
            <a:picLocks noChangeAspect="1"/>
          </p:cNvPicPr>
          <p:nvPr userDrawn="1"/>
        </p:nvPicPr>
        <p:blipFill>
          <a:blip r:embed="rId2"/>
          <a:stretch>
            <a:fillRect/>
          </a:stretch>
        </p:blipFill>
        <p:spPr>
          <a:xfrm rot="16200000">
            <a:off x="5100285" y="564216"/>
            <a:ext cx="17743" cy="11582400"/>
          </a:xfrm>
          <a:prstGeom prst="rect">
            <a:avLst/>
          </a:prstGeom>
        </p:spPr>
      </p:pic>
      <p:pic>
        <p:nvPicPr>
          <p:cNvPr id="12" name="SCDE logo" descr="South Carolina Department of Education logo ">
            <a:extLst>
              <a:ext uri="{FF2B5EF4-FFF2-40B4-BE49-F238E27FC236}">
                <a16:creationId xmlns:a16="http://schemas.microsoft.com/office/drawing/2014/main" id="{C5CC20D6-CB1A-AC19-3B64-8C546270A562}"/>
              </a:ext>
            </a:extLst>
          </p:cNvPr>
          <p:cNvPicPr>
            <a:picLocks noChangeAspect="1"/>
          </p:cNvPicPr>
          <p:nvPr userDrawn="1"/>
        </p:nvPicPr>
        <p:blipFill>
          <a:blip r:embed="rId3"/>
          <a:stretch>
            <a:fillRect/>
          </a:stretch>
        </p:blipFill>
        <p:spPr>
          <a:xfrm>
            <a:off x="11023600" y="5885341"/>
            <a:ext cx="841775" cy="836135"/>
          </a:xfrm>
          <a:prstGeom prst="rect">
            <a:avLst/>
          </a:prstGeom>
        </p:spPr>
      </p:pic>
      <p:sp>
        <p:nvSpPr>
          <p:cNvPr id="4" name="Content Placeholder 3">
            <a:extLst>
              <a:ext uri="{FF2B5EF4-FFF2-40B4-BE49-F238E27FC236}">
                <a16:creationId xmlns:a16="http://schemas.microsoft.com/office/drawing/2014/main" id="{1D33C630-315D-CFC6-1077-4EA130C6BF5B}"/>
              </a:ext>
            </a:extLst>
          </p:cNvPr>
          <p:cNvSpPr>
            <a:spLocks noGrp="1"/>
          </p:cNvSpPr>
          <p:nvPr>
            <p:ph sz="half" idx="2"/>
          </p:nvPr>
        </p:nvSpPr>
        <p:spPr>
          <a:xfrm>
            <a:off x="8013192" y="1625152"/>
            <a:ext cx="3535680" cy="4217235"/>
          </a:xfrm>
        </p:spPr>
        <p:txBody>
          <a:bodyPr>
            <a:normAutofit/>
          </a:bodyPr>
          <a:lstStyle>
            <a:lvl1pPr>
              <a:lnSpc>
                <a:spcPct val="110000"/>
              </a:lnSpc>
              <a:spcBef>
                <a:spcPts val="0"/>
              </a:spcBef>
              <a:defRPr sz="1867">
                <a:solidFill>
                  <a:srgbClr val="2F3D4C"/>
                </a:solidFill>
              </a:defRPr>
            </a:lvl1pPr>
            <a:lvl2pPr>
              <a:lnSpc>
                <a:spcPct val="110000"/>
              </a:lnSpc>
              <a:spcBef>
                <a:spcPts val="0"/>
              </a:spcBef>
              <a:defRPr sz="1867">
                <a:solidFill>
                  <a:srgbClr val="2F3D4C"/>
                </a:solidFill>
              </a:defRPr>
            </a:lvl2pPr>
            <a:lvl3pPr>
              <a:lnSpc>
                <a:spcPct val="110000"/>
              </a:lnSpc>
              <a:spcBef>
                <a:spcPts val="0"/>
              </a:spcBef>
              <a:defRPr sz="1867">
                <a:solidFill>
                  <a:srgbClr val="2F3D4C"/>
                </a:solidFill>
              </a:defRPr>
            </a:lvl3pPr>
            <a:lvl4pPr>
              <a:lnSpc>
                <a:spcPct val="110000"/>
              </a:lnSpc>
              <a:spcBef>
                <a:spcPts val="0"/>
              </a:spcBef>
              <a:defRPr sz="1867">
                <a:solidFill>
                  <a:srgbClr val="2F3D4C"/>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2" name="Title 1">
            <a:extLst>
              <a:ext uri="{FF2B5EF4-FFF2-40B4-BE49-F238E27FC236}">
                <a16:creationId xmlns:a16="http://schemas.microsoft.com/office/drawing/2014/main" id="{9AB525F5-194F-62C4-CDC3-1B712D0676F1}"/>
              </a:ext>
            </a:extLst>
          </p:cNvPr>
          <p:cNvSpPr>
            <a:spLocks noGrp="1"/>
          </p:cNvSpPr>
          <p:nvPr>
            <p:ph type="title" hasCustomPrompt="1"/>
          </p:nvPr>
        </p:nvSpPr>
        <p:spPr>
          <a:xfrm>
            <a:off x="612648" y="365125"/>
            <a:ext cx="10936224" cy="731520"/>
          </a:xfrm>
        </p:spPr>
        <p:txBody>
          <a:bodyPr anchor="t">
            <a:normAutofit/>
          </a:bodyPr>
          <a:lstStyle>
            <a:lvl1pPr>
              <a:lnSpc>
                <a:spcPct val="100000"/>
              </a:lnSpc>
              <a:defRPr sz="3334" b="1">
                <a:solidFill>
                  <a:srgbClr val="2F3D4C"/>
                </a:solidFill>
              </a:defRPr>
            </a:lvl1pPr>
          </a:lstStyle>
          <a:p>
            <a:r>
              <a:rPr lang="en-US"/>
              <a:t>Three Content with Footer</a:t>
            </a:r>
          </a:p>
        </p:txBody>
      </p:sp>
      <p:sp>
        <p:nvSpPr>
          <p:cNvPr id="3" name="Content Placeholder 2">
            <a:extLst>
              <a:ext uri="{FF2B5EF4-FFF2-40B4-BE49-F238E27FC236}">
                <a16:creationId xmlns:a16="http://schemas.microsoft.com/office/drawing/2014/main" id="{639AD13B-C6F1-0FFF-1CFE-F9506448BE5A}"/>
              </a:ext>
            </a:extLst>
          </p:cNvPr>
          <p:cNvSpPr>
            <a:spLocks noGrp="1"/>
          </p:cNvSpPr>
          <p:nvPr>
            <p:ph sz="half" idx="1"/>
          </p:nvPr>
        </p:nvSpPr>
        <p:spPr>
          <a:xfrm>
            <a:off x="612648" y="1625152"/>
            <a:ext cx="3535680" cy="4217234"/>
          </a:xfrm>
        </p:spPr>
        <p:txBody>
          <a:bodyPr>
            <a:normAutofit/>
          </a:bodyPr>
          <a:lstStyle>
            <a:lvl1pPr>
              <a:lnSpc>
                <a:spcPct val="110000"/>
              </a:lnSpc>
              <a:spcBef>
                <a:spcPts val="0"/>
              </a:spcBef>
              <a:defRPr sz="1867">
                <a:solidFill>
                  <a:srgbClr val="2F3D4C"/>
                </a:solidFill>
              </a:defRPr>
            </a:lvl1pPr>
            <a:lvl2pPr>
              <a:lnSpc>
                <a:spcPct val="110000"/>
              </a:lnSpc>
              <a:spcBef>
                <a:spcPts val="0"/>
              </a:spcBef>
              <a:defRPr sz="1867">
                <a:solidFill>
                  <a:srgbClr val="2F3D4C"/>
                </a:solidFill>
              </a:defRPr>
            </a:lvl2pPr>
            <a:lvl3pPr>
              <a:lnSpc>
                <a:spcPct val="110000"/>
              </a:lnSpc>
              <a:spcBef>
                <a:spcPts val="0"/>
              </a:spcBef>
              <a:defRPr sz="1867">
                <a:solidFill>
                  <a:srgbClr val="2F3D4C"/>
                </a:solidFill>
              </a:defRPr>
            </a:lvl3pPr>
            <a:lvl4pPr>
              <a:lnSpc>
                <a:spcPct val="110000"/>
              </a:lnSpc>
              <a:spcBef>
                <a:spcPts val="0"/>
              </a:spcBef>
              <a:defRPr sz="1867">
                <a:solidFill>
                  <a:srgbClr val="2F3D4C"/>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5" name="Date Placeholder 4">
            <a:extLst>
              <a:ext uri="{FF2B5EF4-FFF2-40B4-BE49-F238E27FC236}">
                <a16:creationId xmlns:a16="http://schemas.microsoft.com/office/drawing/2014/main" id="{15D4EA1A-AFD3-FE33-791E-2576D3414096}"/>
              </a:ext>
            </a:extLst>
          </p:cNvPr>
          <p:cNvSpPr>
            <a:spLocks noGrp="1"/>
          </p:cNvSpPr>
          <p:nvPr>
            <p:ph type="dt" sz="half" idx="10"/>
          </p:nvPr>
        </p:nvSpPr>
        <p:spPr/>
        <p:txBody>
          <a:bodyPr/>
          <a:lstStyle/>
          <a:p>
            <a:pPr defTabSz="914446"/>
            <a:fld id="{A448B9D2-E6E9-40E5-8C65-A106E5FF64CC}" type="datetimeFigureOut">
              <a:rPr lang="en-US" smtClean="0">
                <a:solidFill>
                  <a:prstClr val="black">
                    <a:tint val="82000"/>
                  </a:prstClr>
                </a:solidFill>
              </a:rPr>
              <a:pPr defTabSz="914446"/>
              <a:t>9/12/2024</a:t>
            </a:fld>
            <a:endParaRPr lang="en-US">
              <a:solidFill>
                <a:prstClr val="black">
                  <a:tint val="82000"/>
                </a:prstClr>
              </a:solidFill>
            </a:endParaRPr>
          </a:p>
        </p:txBody>
      </p:sp>
      <p:sp>
        <p:nvSpPr>
          <p:cNvPr id="6" name="Footer Placeholder 5">
            <a:extLst>
              <a:ext uri="{FF2B5EF4-FFF2-40B4-BE49-F238E27FC236}">
                <a16:creationId xmlns:a16="http://schemas.microsoft.com/office/drawing/2014/main" id="{88FE9CDF-4B22-2AEC-D3B4-2114FED224F7}"/>
              </a:ext>
            </a:extLst>
          </p:cNvPr>
          <p:cNvSpPr>
            <a:spLocks noGrp="1"/>
          </p:cNvSpPr>
          <p:nvPr>
            <p:ph type="ftr" sz="quarter" idx="11"/>
          </p:nvPr>
        </p:nvSpPr>
        <p:spPr/>
        <p:txBody>
          <a:bodyPr/>
          <a:lstStyle/>
          <a:p>
            <a:pPr defTabSz="914446"/>
            <a:endParaRPr lang="en-US">
              <a:solidFill>
                <a:prstClr val="black">
                  <a:tint val="82000"/>
                </a:prstClr>
              </a:solidFill>
            </a:endParaRPr>
          </a:p>
        </p:txBody>
      </p:sp>
      <p:sp>
        <p:nvSpPr>
          <p:cNvPr id="7" name="Slide Number Placeholder 6">
            <a:extLst>
              <a:ext uri="{FF2B5EF4-FFF2-40B4-BE49-F238E27FC236}">
                <a16:creationId xmlns:a16="http://schemas.microsoft.com/office/drawing/2014/main" id="{C385E363-0518-8836-E86B-81440D4AE929}"/>
              </a:ext>
            </a:extLst>
          </p:cNvPr>
          <p:cNvSpPr>
            <a:spLocks noGrp="1"/>
          </p:cNvSpPr>
          <p:nvPr>
            <p:ph type="sldNum" sz="quarter" idx="12"/>
          </p:nvPr>
        </p:nvSpPr>
        <p:spPr/>
        <p:txBody>
          <a:bodyPr/>
          <a:lstStyle/>
          <a:p>
            <a:pPr defTabSz="914446"/>
            <a:fld id="{6198BB4C-949A-4E12-86B0-4EF15C1E3C5D}" type="slidenum">
              <a:rPr lang="en-US" smtClean="0">
                <a:solidFill>
                  <a:prstClr val="black">
                    <a:tint val="82000"/>
                  </a:prstClr>
                </a:solidFill>
              </a:rPr>
              <a:pPr defTabSz="914446"/>
              <a:t>‹#›</a:t>
            </a:fld>
            <a:endParaRPr lang="en-US">
              <a:solidFill>
                <a:prstClr val="black">
                  <a:tint val="82000"/>
                </a:prstClr>
              </a:solidFill>
            </a:endParaRPr>
          </a:p>
        </p:txBody>
      </p:sp>
      <p:sp>
        <p:nvSpPr>
          <p:cNvPr id="10" name="Content Placeholder 2">
            <a:extLst>
              <a:ext uri="{FF2B5EF4-FFF2-40B4-BE49-F238E27FC236}">
                <a16:creationId xmlns:a16="http://schemas.microsoft.com/office/drawing/2014/main" id="{0CD8EE9B-5A2D-A2FD-AB31-0B7F5AF0C290}"/>
              </a:ext>
            </a:extLst>
          </p:cNvPr>
          <p:cNvSpPr>
            <a:spLocks noGrp="1"/>
          </p:cNvSpPr>
          <p:nvPr>
            <p:ph sz="half" idx="13"/>
          </p:nvPr>
        </p:nvSpPr>
        <p:spPr>
          <a:xfrm>
            <a:off x="4328160" y="1637659"/>
            <a:ext cx="3535680" cy="4204728"/>
          </a:xfrm>
        </p:spPr>
        <p:txBody>
          <a:bodyPr>
            <a:normAutofit/>
          </a:bodyPr>
          <a:lstStyle>
            <a:lvl1pPr>
              <a:lnSpc>
                <a:spcPct val="110000"/>
              </a:lnSpc>
              <a:spcBef>
                <a:spcPts val="0"/>
              </a:spcBef>
              <a:defRPr sz="1867">
                <a:solidFill>
                  <a:srgbClr val="2F3D4C"/>
                </a:solidFill>
              </a:defRPr>
            </a:lvl1pPr>
            <a:lvl2pPr>
              <a:lnSpc>
                <a:spcPct val="110000"/>
              </a:lnSpc>
              <a:spcBef>
                <a:spcPts val="0"/>
              </a:spcBef>
              <a:defRPr sz="1867">
                <a:solidFill>
                  <a:srgbClr val="2F3D4C"/>
                </a:solidFill>
              </a:defRPr>
            </a:lvl2pPr>
            <a:lvl3pPr>
              <a:lnSpc>
                <a:spcPct val="110000"/>
              </a:lnSpc>
              <a:spcBef>
                <a:spcPts val="0"/>
              </a:spcBef>
              <a:defRPr sz="1867">
                <a:solidFill>
                  <a:srgbClr val="2F3D4C"/>
                </a:solidFill>
              </a:defRPr>
            </a:lvl3pPr>
            <a:lvl4pPr>
              <a:lnSpc>
                <a:spcPct val="110000"/>
              </a:lnSpc>
              <a:spcBef>
                <a:spcPts val="0"/>
              </a:spcBef>
              <a:defRPr sz="1867">
                <a:solidFill>
                  <a:srgbClr val="2F3D4C"/>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pic>
        <p:nvPicPr>
          <p:cNvPr id="13" name="Picture 12">
            <a:extLst>
              <a:ext uri="{FF2B5EF4-FFF2-40B4-BE49-F238E27FC236}">
                <a16:creationId xmlns:a16="http://schemas.microsoft.com/office/drawing/2014/main" id="{BAA7768E-ADFA-A429-D505-997BA11329E8}"/>
              </a:ext>
            </a:extLst>
          </p:cNvPr>
          <p:cNvPicPr>
            <a:picLocks noChangeAspect="1"/>
          </p:cNvPicPr>
          <p:nvPr userDrawn="1"/>
        </p:nvPicPr>
        <p:blipFill>
          <a:blip r:embed="rId4"/>
          <a:stretch>
            <a:fillRect/>
          </a:stretch>
        </p:blipFill>
        <p:spPr>
          <a:xfrm>
            <a:off x="602487" y="1264092"/>
            <a:ext cx="10972800" cy="12507"/>
          </a:xfrm>
          <a:prstGeom prst="rect">
            <a:avLst/>
          </a:prstGeom>
        </p:spPr>
      </p:pic>
    </p:spTree>
    <p:extLst>
      <p:ext uri="{BB962C8B-B14F-4D97-AF65-F5344CB8AC3E}">
        <p14:creationId xmlns:p14="http://schemas.microsoft.com/office/powerpoint/2010/main" val="82451624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woTxTwoObj" preserve="1">
  <p:cSld name="Comparison with 2 boxes">
    <p:bg>
      <p:bgPr>
        <a:solidFill>
          <a:schemeClr val="bg1"/>
        </a:solidFill>
        <a:effectLst/>
      </p:bgPr>
    </p:bg>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0E7660AF-9DC3-B9D2-2069-4B842805744A}"/>
              </a:ext>
            </a:extLst>
          </p:cNvPr>
          <p:cNvPicPr>
            <a:picLocks noChangeAspect="1"/>
          </p:cNvPicPr>
          <p:nvPr userDrawn="1"/>
        </p:nvPicPr>
        <p:blipFill>
          <a:blip r:embed="rId2"/>
          <a:stretch>
            <a:fillRect/>
          </a:stretch>
        </p:blipFill>
        <p:spPr>
          <a:xfrm rot="16200000">
            <a:off x="5100285" y="564216"/>
            <a:ext cx="17743" cy="11582400"/>
          </a:xfrm>
          <a:prstGeom prst="rect">
            <a:avLst/>
          </a:prstGeom>
        </p:spPr>
      </p:pic>
      <p:pic>
        <p:nvPicPr>
          <p:cNvPr id="13" name="SCDE logo" descr="South Carolina Department of Education logo ">
            <a:extLst>
              <a:ext uri="{FF2B5EF4-FFF2-40B4-BE49-F238E27FC236}">
                <a16:creationId xmlns:a16="http://schemas.microsoft.com/office/drawing/2014/main" id="{AE1892C7-250F-529E-EF3D-9D54585E9B74}"/>
              </a:ext>
            </a:extLst>
          </p:cNvPr>
          <p:cNvPicPr>
            <a:picLocks noChangeAspect="1"/>
          </p:cNvPicPr>
          <p:nvPr userDrawn="1"/>
        </p:nvPicPr>
        <p:blipFill>
          <a:blip r:embed="rId3"/>
          <a:stretch>
            <a:fillRect/>
          </a:stretch>
        </p:blipFill>
        <p:spPr>
          <a:xfrm>
            <a:off x="11023600" y="5885341"/>
            <a:ext cx="841775" cy="836135"/>
          </a:xfrm>
          <a:prstGeom prst="rect">
            <a:avLst/>
          </a:prstGeom>
        </p:spPr>
      </p:pic>
      <p:sp>
        <p:nvSpPr>
          <p:cNvPr id="2" name="Title 1">
            <a:extLst>
              <a:ext uri="{FF2B5EF4-FFF2-40B4-BE49-F238E27FC236}">
                <a16:creationId xmlns:a16="http://schemas.microsoft.com/office/drawing/2014/main" id="{999AEB75-2960-EF56-B9C2-F330873E2D9F}"/>
              </a:ext>
            </a:extLst>
          </p:cNvPr>
          <p:cNvSpPr>
            <a:spLocks noGrp="1"/>
          </p:cNvSpPr>
          <p:nvPr>
            <p:ph type="title" hasCustomPrompt="1"/>
          </p:nvPr>
        </p:nvSpPr>
        <p:spPr>
          <a:xfrm>
            <a:off x="628074" y="365125"/>
            <a:ext cx="10963563" cy="731520"/>
          </a:xfrm>
        </p:spPr>
        <p:txBody>
          <a:bodyPr anchor="t">
            <a:normAutofit/>
          </a:bodyPr>
          <a:lstStyle>
            <a:lvl1pPr>
              <a:lnSpc>
                <a:spcPct val="100000"/>
              </a:lnSpc>
              <a:defRPr sz="3334" b="1">
                <a:solidFill>
                  <a:srgbClr val="2F3D4C"/>
                </a:solidFill>
              </a:defRPr>
            </a:lvl1pPr>
          </a:lstStyle>
          <a:p>
            <a:r>
              <a:rPr lang="en-US"/>
              <a:t>Comparison with 2 boxes and footer</a:t>
            </a:r>
          </a:p>
        </p:txBody>
      </p:sp>
      <p:sp>
        <p:nvSpPr>
          <p:cNvPr id="3" name="Text Placeholder 2">
            <a:extLst>
              <a:ext uri="{FF2B5EF4-FFF2-40B4-BE49-F238E27FC236}">
                <a16:creationId xmlns:a16="http://schemas.microsoft.com/office/drawing/2014/main" id="{C3C98553-E0A0-8B74-8785-F5DC412AF7D6}"/>
              </a:ext>
            </a:extLst>
          </p:cNvPr>
          <p:cNvSpPr>
            <a:spLocks noGrp="1"/>
          </p:cNvSpPr>
          <p:nvPr>
            <p:ph type="body" idx="1"/>
          </p:nvPr>
        </p:nvSpPr>
        <p:spPr>
          <a:xfrm>
            <a:off x="639196" y="1581324"/>
            <a:ext cx="5157787" cy="487680"/>
          </a:xfrm>
        </p:spPr>
        <p:txBody>
          <a:bodyPr anchor="ctr">
            <a:normAutofit/>
          </a:bodyPr>
          <a:lstStyle>
            <a:lvl1pPr marL="0" indent="0" algn="ctr">
              <a:buNone/>
              <a:defRPr sz="1867" b="1">
                <a:solidFill>
                  <a:srgbClr val="2F3D4C"/>
                </a:solidFill>
              </a:defRPr>
            </a:lvl1pPr>
            <a:lvl2pPr marL="457223" indent="0">
              <a:buNone/>
              <a:defRPr sz="2000" b="1"/>
            </a:lvl2pPr>
            <a:lvl3pPr marL="914446" indent="0">
              <a:buNone/>
              <a:defRPr sz="1800" b="1"/>
            </a:lvl3pPr>
            <a:lvl4pPr marL="1371669" indent="0">
              <a:buNone/>
              <a:defRPr sz="1600" b="1"/>
            </a:lvl4pPr>
            <a:lvl5pPr marL="1828891" indent="0">
              <a:buNone/>
              <a:defRPr sz="1600" b="1"/>
            </a:lvl5pPr>
            <a:lvl6pPr marL="2286114" indent="0">
              <a:buNone/>
              <a:defRPr sz="1600" b="1"/>
            </a:lvl6pPr>
            <a:lvl7pPr marL="2743337" indent="0">
              <a:buNone/>
              <a:defRPr sz="1600" b="1"/>
            </a:lvl7pPr>
            <a:lvl8pPr marL="3200560" indent="0">
              <a:buNone/>
              <a:defRPr sz="1600" b="1"/>
            </a:lvl8pPr>
            <a:lvl9pPr marL="3657783"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D8960C08-9824-F1CD-E5C5-34DC0B80A42E}"/>
              </a:ext>
            </a:extLst>
          </p:cNvPr>
          <p:cNvSpPr>
            <a:spLocks noGrp="1"/>
          </p:cNvSpPr>
          <p:nvPr>
            <p:ph sz="half" idx="2"/>
          </p:nvPr>
        </p:nvSpPr>
        <p:spPr>
          <a:xfrm>
            <a:off x="628074" y="2209800"/>
            <a:ext cx="5157787" cy="3626717"/>
          </a:xfrm>
        </p:spPr>
        <p:txBody>
          <a:bodyPr>
            <a:normAutofit/>
          </a:bodyPr>
          <a:lstStyle>
            <a:lvl1pPr>
              <a:lnSpc>
                <a:spcPct val="110000"/>
              </a:lnSpc>
              <a:spcBef>
                <a:spcPts val="0"/>
              </a:spcBef>
              <a:defRPr sz="1733">
                <a:solidFill>
                  <a:srgbClr val="2F3D4C"/>
                </a:solidFill>
              </a:defRPr>
            </a:lvl1pPr>
            <a:lvl2pPr>
              <a:lnSpc>
                <a:spcPct val="110000"/>
              </a:lnSpc>
              <a:spcBef>
                <a:spcPts val="0"/>
              </a:spcBef>
              <a:defRPr sz="1733">
                <a:solidFill>
                  <a:srgbClr val="2F3D4C"/>
                </a:solidFill>
              </a:defRPr>
            </a:lvl2pPr>
            <a:lvl3pPr>
              <a:lnSpc>
                <a:spcPct val="110000"/>
              </a:lnSpc>
              <a:spcBef>
                <a:spcPts val="0"/>
              </a:spcBef>
              <a:defRPr sz="1733">
                <a:solidFill>
                  <a:srgbClr val="2F3D4C"/>
                </a:solidFill>
              </a:defRPr>
            </a:lvl3pPr>
            <a:lvl4pPr>
              <a:lnSpc>
                <a:spcPct val="110000"/>
              </a:lnSpc>
              <a:spcBef>
                <a:spcPts val="0"/>
              </a:spcBef>
              <a:defRPr sz="1733">
                <a:solidFill>
                  <a:srgbClr val="2F3D4C"/>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5" name="Text Placeholder 4">
            <a:extLst>
              <a:ext uri="{FF2B5EF4-FFF2-40B4-BE49-F238E27FC236}">
                <a16:creationId xmlns:a16="http://schemas.microsoft.com/office/drawing/2014/main" id="{382C1085-122A-9CFF-0F7A-EE58766756FD}"/>
              </a:ext>
            </a:extLst>
          </p:cNvPr>
          <p:cNvSpPr>
            <a:spLocks noGrp="1"/>
          </p:cNvSpPr>
          <p:nvPr>
            <p:ph type="body" sz="quarter" idx="3"/>
          </p:nvPr>
        </p:nvSpPr>
        <p:spPr>
          <a:xfrm>
            <a:off x="6385173" y="1581324"/>
            <a:ext cx="5183188" cy="487680"/>
          </a:xfrm>
        </p:spPr>
        <p:txBody>
          <a:bodyPr anchor="ctr">
            <a:normAutofit/>
          </a:bodyPr>
          <a:lstStyle>
            <a:lvl1pPr marL="0" indent="0" algn="ctr">
              <a:buNone/>
              <a:defRPr sz="1867" b="1">
                <a:solidFill>
                  <a:srgbClr val="2F3D4C"/>
                </a:solidFill>
              </a:defRPr>
            </a:lvl1pPr>
            <a:lvl2pPr marL="457223" indent="0">
              <a:buNone/>
              <a:defRPr sz="2000" b="1"/>
            </a:lvl2pPr>
            <a:lvl3pPr marL="914446" indent="0">
              <a:buNone/>
              <a:defRPr sz="1800" b="1"/>
            </a:lvl3pPr>
            <a:lvl4pPr marL="1371669" indent="0">
              <a:buNone/>
              <a:defRPr sz="1600" b="1"/>
            </a:lvl4pPr>
            <a:lvl5pPr marL="1828891" indent="0">
              <a:buNone/>
              <a:defRPr sz="1600" b="1"/>
            </a:lvl5pPr>
            <a:lvl6pPr marL="2286114" indent="0">
              <a:buNone/>
              <a:defRPr sz="1600" b="1"/>
            </a:lvl6pPr>
            <a:lvl7pPr marL="2743337" indent="0">
              <a:buNone/>
              <a:defRPr sz="1600" b="1"/>
            </a:lvl7pPr>
            <a:lvl8pPr marL="3200560" indent="0">
              <a:buNone/>
              <a:defRPr sz="1600" b="1"/>
            </a:lvl8pPr>
            <a:lvl9pPr marL="3657783"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270A0948-D44B-B0FA-FF24-9E037997358B}"/>
              </a:ext>
            </a:extLst>
          </p:cNvPr>
          <p:cNvSpPr>
            <a:spLocks noGrp="1"/>
          </p:cNvSpPr>
          <p:nvPr>
            <p:ph sz="quarter" idx="4"/>
          </p:nvPr>
        </p:nvSpPr>
        <p:spPr>
          <a:xfrm>
            <a:off x="6406142" y="2209800"/>
            <a:ext cx="5183188" cy="3626717"/>
          </a:xfrm>
        </p:spPr>
        <p:txBody>
          <a:bodyPr>
            <a:normAutofit/>
          </a:bodyPr>
          <a:lstStyle>
            <a:lvl1pPr>
              <a:lnSpc>
                <a:spcPct val="110000"/>
              </a:lnSpc>
              <a:spcBef>
                <a:spcPts val="0"/>
              </a:spcBef>
              <a:defRPr sz="1733">
                <a:solidFill>
                  <a:srgbClr val="2F3D4C"/>
                </a:solidFill>
              </a:defRPr>
            </a:lvl1pPr>
            <a:lvl2pPr>
              <a:lnSpc>
                <a:spcPct val="110000"/>
              </a:lnSpc>
              <a:spcBef>
                <a:spcPts val="0"/>
              </a:spcBef>
              <a:defRPr sz="1733">
                <a:solidFill>
                  <a:srgbClr val="2F3D4C"/>
                </a:solidFill>
              </a:defRPr>
            </a:lvl2pPr>
            <a:lvl3pPr>
              <a:lnSpc>
                <a:spcPct val="110000"/>
              </a:lnSpc>
              <a:spcBef>
                <a:spcPts val="0"/>
              </a:spcBef>
              <a:defRPr sz="1733">
                <a:solidFill>
                  <a:srgbClr val="2F3D4C"/>
                </a:solidFill>
              </a:defRPr>
            </a:lvl3pPr>
            <a:lvl4pPr>
              <a:lnSpc>
                <a:spcPct val="110000"/>
              </a:lnSpc>
              <a:spcBef>
                <a:spcPts val="0"/>
              </a:spcBef>
              <a:defRPr sz="1733">
                <a:solidFill>
                  <a:srgbClr val="2F3D4C"/>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7" name="Date Placeholder 6">
            <a:extLst>
              <a:ext uri="{FF2B5EF4-FFF2-40B4-BE49-F238E27FC236}">
                <a16:creationId xmlns:a16="http://schemas.microsoft.com/office/drawing/2014/main" id="{09FDF6F0-6C8C-CF39-2D0F-DC5E18E9629C}"/>
              </a:ext>
            </a:extLst>
          </p:cNvPr>
          <p:cNvSpPr>
            <a:spLocks noGrp="1"/>
          </p:cNvSpPr>
          <p:nvPr>
            <p:ph type="dt" sz="half" idx="10"/>
          </p:nvPr>
        </p:nvSpPr>
        <p:spPr/>
        <p:txBody>
          <a:bodyPr/>
          <a:lstStyle/>
          <a:p>
            <a:pPr defTabSz="914446"/>
            <a:fld id="{A448B9D2-E6E9-40E5-8C65-A106E5FF64CC}" type="datetimeFigureOut">
              <a:rPr lang="en-US" smtClean="0">
                <a:solidFill>
                  <a:prstClr val="black">
                    <a:tint val="82000"/>
                  </a:prstClr>
                </a:solidFill>
              </a:rPr>
              <a:pPr defTabSz="914446"/>
              <a:t>9/12/2024</a:t>
            </a:fld>
            <a:endParaRPr lang="en-US">
              <a:solidFill>
                <a:prstClr val="black">
                  <a:tint val="82000"/>
                </a:prstClr>
              </a:solidFill>
            </a:endParaRPr>
          </a:p>
        </p:txBody>
      </p:sp>
      <p:sp>
        <p:nvSpPr>
          <p:cNvPr id="8" name="Footer Placeholder 7">
            <a:extLst>
              <a:ext uri="{FF2B5EF4-FFF2-40B4-BE49-F238E27FC236}">
                <a16:creationId xmlns:a16="http://schemas.microsoft.com/office/drawing/2014/main" id="{62426D22-60B6-DC3A-E908-0B8868932C6E}"/>
              </a:ext>
            </a:extLst>
          </p:cNvPr>
          <p:cNvSpPr>
            <a:spLocks noGrp="1"/>
          </p:cNvSpPr>
          <p:nvPr>
            <p:ph type="ftr" sz="quarter" idx="11"/>
          </p:nvPr>
        </p:nvSpPr>
        <p:spPr/>
        <p:txBody>
          <a:bodyPr/>
          <a:lstStyle/>
          <a:p>
            <a:pPr defTabSz="914446"/>
            <a:endParaRPr lang="en-US">
              <a:solidFill>
                <a:prstClr val="black">
                  <a:tint val="82000"/>
                </a:prstClr>
              </a:solidFill>
            </a:endParaRPr>
          </a:p>
        </p:txBody>
      </p:sp>
      <p:sp>
        <p:nvSpPr>
          <p:cNvPr id="9" name="Slide Number Placeholder 8">
            <a:extLst>
              <a:ext uri="{FF2B5EF4-FFF2-40B4-BE49-F238E27FC236}">
                <a16:creationId xmlns:a16="http://schemas.microsoft.com/office/drawing/2014/main" id="{3B91734A-479A-D485-4919-57CEAA3816F6}"/>
              </a:ext>
            </a:extLst>
          </p:cNvPr>
          <p:cNvSpPr>
            <a:spLocks noGrp="1"/>
          </p:cNvSpPr>
          <p:nvPr>
            <p:ph type="sldNum" sz="quarter" idx="12"/>
          </p:nvPr>
        </p:nvSpPr>
        <p:spPr/>
        <p:txBody>
          <a:bodyPr/>
          <a:lstStyle/>
          <a:p>
            <a:pPr defTabSz="914446"/>
            <a:fld id="{6198BB4C-949A-4E12-86B0-4EF15C1E3C5D}" type="slidenum">
              <a:rPr lang="en-US" smtClean="0">
                <a:solidFill>
                  <a:prstClr val="black">
                    <a:tint val="82000"/>
                  </a:prstClr>
                </a:solidFill>
              </a:rPr>
              <a:pPr defTabSz="914446"/>
              <a:t>‹#›</a:t>
            </a:fld>
            <a:endParaRPr lang="en-US">
              <a:solidFill>
                <a:prstClr val="black">
                  <a:tint val="82000"/>
                </a:prstClr>
              </a:solidFill>
            </a:endParaRPr>
          </a:p>
        </p:txBody>
      </p:sp>
      <p:pic>
        <p:nvPicPr>
          <p:cNvPr id="14" name="Picture 13">
            <a:extLst>
              <a:ext uri="{FF2B5EF4-FFF2-40B4-BE49-F238E27FC236}">
                <a16:creationId xmlns:a16="http://schemas.microsoft.com/office/drawing/2014/main" id="{129765DB-741E-0449-2A66-482A1AA784A6}"/>
              </a:ext>
            </a:extLst>
          </p:cNvPr>
          <p:cNvPicPr>
            <a:picLocks noChangeAspect="1"/>
          </p:cNvPicPr>
          <p:nvPr userDrawn="1"/>
        </p:nvPicPr>
        <p:blipFill>
          <a:blip r:embed="rId4"/>
          <a:stretch>
            <a:fillRect/>
          </a:stretch>
        </p:blipFill>
        <p:spPr>
          <a:xfrm>
            <a:off x="602487" y="1264092"/>
            <a:ext cx="10972800" cy="12507"/>
          </a:xfrm>
          <a:prstGeom prst="rect">
            <a:avLst/>
          </a:prstGeom>
        </p:spPr>
      </p:pic>
    </p:spTree>
    <p:extLst>
      <p:ext uri="{BB962C8B-B14F-4D97-AF65-F5344CB8AC3E}">
        <p14:creationId xmlns:p14="http://schemas.microsoft.com/office/powerpoint/2010/main" val="232883871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woTxTwoObj" preserve="1">
  <p:cSld name="Intro slide - do not use">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9AEB75-2960-EF56-B9C2-F330873E2D9F}"/>
              </a:ext>
            </a:extLst>
          </p:cNvPr>
          <p:cNvSpPr>
            <a:spLocks noGrp="1"/>
          </p:cNvSpPr>
          <p:nvPr>
            <p:ph type="title" hasCustomPrompt="1"/>
          </p:nvPr>
        </p:nvSpPr>
        <p:spPr>
          <a:xfrm>
            <a:off x="628074" y="365125"/>
            <a:ext cx="10963563" cy="731520"/>
          </a:xfrm>
        </p:spPr>
        <p:txBody>
          <a:bodyPr anchor="t">
            <a:normAutofit/>
          </a:bodyPr>
          <a:lstStyle>
            <a:lvl1pPr>
              <a:lnSpc>
                <a:spcPct val="100000"/>
              </a:lnSpc>
              <a:defRPr sz="3334" b="1">
                <a:solidFill>
                  <a:srgbClr val="2F3D4C"/>
                </a:solidFill>
              </a:defRPr>
            </a:lvl1pPr>
          </a:lstStyle>
          <a:p>
            <a:r>
              <a:rPr lang="en-US"/>
              <a:t>Introduction slide – do not use! </a:t>
            </a:r>
          </a:p>
        </p:txBody>
      </p:sp>
      <p:sp>
        <p:nvSpPr>
          <p:cNvPr id="3" name="Text Placeholder 2">
            <a:extLst>
              <a:ext uri="{FF2B5EF4-FFF2-40B4-BE49-F238E27FC236}">
                <a16:creationId xmlns:a16="http://schemas.microsoft.com/office/drawing/2014/main" id="{C3C98553-E0A0-8B74-8785-F5DC412AF7D6}"/>
              </a:ext>
            </a:extLst>
          </p:cNvPr>
          <p:cNvSpPr>
            <a:spLocks noGrp="1"/>
          </p:cNvSpPr>
          <p:nvPr>
            <p:ph type="body" idx="1"/>
          </p:nvPr>
        </p:nvSpPr>
        <p:spPr>
          <a:xfrm>
            <a:off x="628074" y="1569720"/>
            <a:ext cx="5157787" cy="487680"/>
          </a:xfrm>
        </p:spPr>
        <p:txBody>
          <a:bodyPr anchor="ctr">
            <a:normAutofit/>
          </a:bodyPr>
          <a:lstStyle>
            <a:lvl1pPr marL="0" indent="0" algn="ctr">
              <a:buNone/>
              <a:defRPr sz="1867" b="1">
                <a:solidFill>
                  <a:srgbClr val="2F3D4C"/>
                </a:solidFill>
              </a:defRPr>
            </a:lvl1pPr>
            <a:lvl2pPr marL="457223" indent="0">
              <a:buNone/>
              <a:defRPr sz="2000" b="1"/>
            </a:lvl2pPr>
            <a:lvl3pPr marL="914446" indent="0">
              <a:buNone/>
              <a:defRPr sz="1800" b="1"/>
            </a:lvl3pPr>
            <a:lvl4pPr marL="1371669" indent="0">
              <a:buNone/>
              <a:defRPr sz="1600" b="1"/>
            </a:lvl4pPr>
            <a:lvl5pPr marL="1828891" indent="0">
              <a:buNone/>
              <a:defRPr sz="1600" b="1"/>
            </a:lvl5pPr>
            <a:lvl6pPr marL="2286114" indent="0">
              <a:buNone/>
              <a:defRPr sz="1600" b="1"/>
            </a:lvl6pPr>
            <a:lvl7pPr marL="2743337" indent="0">
              <a:buNone/>
              <a:defRPr sz="1600" b="1"/>
            </a:lvl7pPr>
            <a:lvl8pPr marL="3200560" indent="0">
              <a:buNone/>
              <a:defRPr sz="1600" b="1"/>
            </a:lvl8pPr>
            <a:lvl9pPr marL="3657783"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D8960C08-9824-F1CD-E5C5-34DC0B80A42E}"/>
              </a:ext>
            </a:extLst>
          </p:cNvPr>
          <p:cNvSpPr>
            <a:spLocks noGrp="1"/>
          </p:cNvSpPr>
          <p:nvPr>
            <p:ph sz="half" idx="2"/>
          </p:nvPr>
        </p:nvSpPr>
        <p:spPr>
          <a:xfrm>
            <a:off x="628074" y="2209800"/>
            <a:ext cx="5157787" cy="3626717"/>
          </a:xfrm>
        </p:spPr>
        <p:txBody>
          <a:bodyPr>
            <a:normAutofit/>
          </a:bodyPr>
          <a:lstStyle>
            <a:lvl1pPr>
              <a:defRPr sz="1733">
                <a:solidFill>
                  <a:srgbClr val="2F3D4C"/>
                </a:solidFill>
              </a:defRPr>
            </a:lvl1pPr>
            <a:lvl2pPr>
              <a:defRPr sz="1733">
                <a:solidFill>
                  <a:srgbClr val="2F3D4C"/>
                </a:solidFill>
              </a:defRPr>
            </a:lvl2pPr>
            <a:lvl3pPr>
              <a:defRPr sz="1733">
                <a:solidFill>
                  <a:srgbClr val="2F3D4C"/>
                </a:solidFill>
              </a:defRPr>
            </a:lvl3pPr>
            <a:lvl4pPr>
              <a:defRPr sz="1733">
                <a:solidFill>
                  <a:srgbClr val="2F3D4C"/>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5" name="Text Placeholder 4">
            <a:extLst>
              <a:ext uri="{FF2B5EF4-FFF2-40B4-BE49-F238E27FC236}">
                <a16:creationId xmlns:a16="http://schemas.microsoft.com/office/drawing/2014/main" id="{382C1085-122A-9CFF-0F7A-EE58766756FD}"/>
              </a:ext>
            </a:extLst>
          </p:cNvPr>
          <p:cNvSpPr>
            <a:spLocks noGrp="1"/>
          </p:cNvSpPr>
          <p:nvPr>
            <p:ph type="body" sz="quarter" idx="3"/>
          </p:nvPr>
        </p:nvSpPr>
        <p:spPr>
          <a:xfrm>
            <a:off x="6406142" y="1569720"/>
            <a:ext cx="5183188" cy="426720"/>
          </a:xfrm>
        </p:spPr>
        <p:txBody>
          <a:bodyPr anchor="ctr">
            <a:normAutofit/>
          </a:bodyPr>
          <a:lstStyle>
            <a:lvl1pPr marL="0" indent="0" algn="ctr">
              <a:buNone/>
              <a:defRPr sz="1867" b="1">
                <a:solidFill>
                  <a:srgbClr val="2F3D4C"/>
                </a:solidFill>
              </a:defRPr>
            </a:lvl1pPr>
            <a:lvl2pPr marL="457223" indent="0">
              <a:buNone/>
              <a:defRPr sz="2000" b="1"/>
            </a:lvl2pPr>
            <a:lvl3pPr marL="914446" indent="0">
              <a:buNone/>
              <a:defRPr sz="1800" b="1"/>
            </a:lvl3pPr>
            <a:lvl4pPr marL="1371669" indent="0">
              <a:buNone/>
              <a:defRPr sz="1600" b="1"/>
            </a:lvl4pPr>
            <a:lvl5pPr marL="1828891" indent="0">
              <a:buNone/>
              <a:defRPr sz="1600" b="1"/>
            </a:lvl5pPr>
            <a:lvl6pPr marL="2286114" indent="0">
              <a:buNone/>
              <a:defRPr sz="1600" b="1"/>
            </a:lvl6pPr>
            <a:lvl7pPr marL="2743337" indent="0">
              <a:buNone/>
              <a:defRPr sz="1600" b="1"/>
            </a:lvl7pPr>
            <a:lvl8pPr marL="3200560" indent="0">
              <a:buNone/>
              <a:defRPr sz="1600" b="1"/>
            </a:lvl8pPr>
            <a:lvl9pPr marL="3657783"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270A0948-D44B-B0FA-FF24-9E037997358B}"/>
              </a:ext>
            </a:extLst>
          </p:cNvPr>
          <p:cNvSpPr>
            <a:spLocks noGrp="1"/>
          </p:cNvSpPr>
          <p:nvPr>
            <p:ph sz="quarter" idx="4"/>
          </p:nvPr>
        </p:nvSpPr>
        <p:spPr>
          <a:xfrm>
            <a:off x="6406142" y="2209800"/>
            <a:ext cx="5183188" cy="3626717"/>
          </a:xfrm>
        </p:spPr>
        <p:txBody>
          <a:bodyPr>
            <a:normAutofit/>
          </a:bodyPr>
          <a:lstStyle>
            <a:lvl1pPr>
              <a:defRPr sz="1733">
                <a:solidFill>
                  <a:srgbClr val="2F3D4C"/>
                </a:solidFill>
              </a:defRPr>
            </a:lvl1pPr>
            <a:lvl2pPr>
              <a:defRPr sz="1733">
                <a:solidFill>
                  <a:srgbClr val="2F3D4C"/>
                </a:solidFill>
              </a:defRPr>
            </a:lvl2pPr>
            <a:lvl3pPr>
              <a:defRPr sz="1733">
                <a:solidFill>
                  <a:srgbClr val="2F3D4C"/>
                </a:solidFill>
              </a:defRPr>
            </a:lvl3pPr>
            <a:lvl4pPr>
              <a:defRPr sz="1733">
                <a:solidFill>
                  <a:srgbClr val="2F3D4C"/>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7" name="Date Placeholder 6">
            <a:extLst>
              <a:ext uri="{FF2B5EF4-FFF2-40B4-BE49-F238E27FC236}">
                <a16:creationId xmlns:a16="http://schemas.microsoft.com/office/drawing/2014/main" id="{09FDF6F0-6C8C-CF39-2D0F-DC5E18E9629C}"/>
              </a:ext>
            </a:extLst>
          </p:cNvPr>
          <p:cNvSpPr>
            <a:spLocks noGrp="1"/>
          </p:cNvSpPr>
          <p:nvPr>
            <p:ph type="dt" sz="half" idx="10"/>
          </p:nvPr>
        </p:nvSpPr>
        <p:spPr/>
        <p:txBody>
          <a:bodyPr/>
          <a:lstStyle/>
          <a:p>
            <a:pPr defTabSz="914446"/>
            <a:fld id="{A448B9D2-E6E9-40E5-8C65-A106E5FF64CC}" type="datetimeFigureOut">
              <a:rPr lang="en-US" smtClean="0">
                <a:solidFill>
                  <a:prstClr val="black">
                    <a:tint val="82000"/>
                  </a:prstClr>
                </a:solidFill>
              </a:rPr>
              <a:pPr defTabSz="914446"/>
              <a:t>9/12/2024</a:t>
            </a:fld>
            <a:endParaRPr lang="en-US">
              <a:solidFill>
                <a:prstClr val="black">
                  <a:tint val="82000"/>
                </a:prstClr>
              </a:solidFill>
            </a:endParaRPr>
          </a:p>
        </p:txBody>
      </p:sp>
      <p:sp>
        <p:nvSpPr>
          <p:cNvPr id="8" name="Footer Placeholder 7">
            <a:extLst>
              <a:ext uri="{FF2B5EF4-FFF2-40B4-BE49-F238E27FC236}">
                <a16:creationId xmlns:a16="http://schemas.microsoft.com/office/drawing/2014/main" id="{62426D22-60B6-DC3A-E908-0B8868932C6E}"/>
              </a:ext>
            </a:extLst>
          </p:cNvPr>
          <p:cNvSpPr>
            <a:spLocks noGrp="1"/>
          </p:cNvSpPr>
          <p:nvPr>
            <p:ph type="ftr" sz="quarter" idx="11"/>
          </p:nvPr>
        </p:nvSpPr>
        <p:spPr/>
        <p:txBody>
          <a:bodyPr/>
          <a:lstStyle/>
          <a:p>
            <a:pPr defTabSz="914446"/>
            <a:endParaRPr lang="en-US">
              <a:solidFill>
                <a:prstClr val="black">
                  <a:tint val="82000"/>
                </a:prstClr>
              </a:solidFill>
            </a:endParaRPr>
          </a:p>
        </p:txBody>
      </p:sp>
      <p:sp>
        <p:nvSpPr>
          <p:cNvPr id="9" name="Slide Number Placeholder 8">
            <a:extLst>
              <a:ext uri="{FF2B5EF4-FFF2-40B4-BE49-F238E27FC236}">
                <a16:creationId xmlns:a16="http://schemas.microsoft.com/office/drawing/2014/main" id="{3B91734A-479A-D485-4919-57CEAA3816F6}"/>
              </a:ext>
            </a:extLst>
          </p:cNvPr>
          <p:cNvSpPr>
            <a:spLocks noGrp="1"/>
          </p:cNvSpPr>
          <p:nvPr>
            <p:ph type="sldNum" sz="quarter" idx="12"/>
          </p:nvPr>
        </p:nvSpPr>
        <p:spPr/>
        <p:txBody>
          <a:bodyPr/>
          <a:lstStyle/>
          <a:p>
            <a:pPr defTabSz="914446"/>
            <a:fld id="{6198BB4C-949A-4E12-86B0-4EF15C1E3C5D}" type="slidenum">
              <a:rPr lang="en-US" smtClean="0">
                <a:solidFill>
                  <a:prstClr val="black">
                    <a:tint val="82000"/>
                  </a:prstClr>
                </a:solidFill>
              </a:rPr>
              <a:pPr defTabSz="914446"/>
              <a:t>‹#›</a:t>
            </a:fld>
            <a:endParaRPr lang="en-US">
              <a:solidFill>
                <a:prstClr val="black">
                  <a:tint val="82000"/>
                </a:prstClr>
              </a:solidFill>
            </a:endParaRPr>
          </a:p>
        </p:txBody>
      </p:sp>
      <p:pic>
        <p:nvPicPr>
          <p:cNvPr id="12" name="Picture 11">
            <a:extLst>
              <a:ext uri="{FF2B5EF4-FFF2-40B4-BE49-F238E27FC236}">
                <a16:creationId xmlns:a16="http://schemas.microsoft.com/office/drawing/2014/main" id="{CD7B5441-957E-764A-2A5B-31D36BB58513}"/>
              </a:ext>
            </a:extLst>
          </p:cNvPr>
          <p:cNvPicPr>
            <a:picLocks noChangeAspect="1"/>
          </p:cNvPicPr>
          <p:nvPr userDrawn="1"/>
        </p:nvPicPr>
        <p:blipFill>
          <a:blip r:embed="rId2"/>
          <a:stretch>
            <a:fillRect/>
          </a:stretch>
        </p:blipFill>
        <p:spPr>
          <a:xfrm>
            <a:off x="602487" y="1264092"/>
            <a:ext cx="10972800" cy="12507"/>
          </a:xfrm>
          <a:prstGeom prst="rect">
            <a:avLst/>
          </a:prstGeom>
        </p:spPr>
      </p:pic>
    </p:spTree>
    <p:extLst>
      <p:ext uri="{BB962C8B-B14F-4D97-AF65-F5344CB8AC3E}">
        <p14:creationId xmlns:p14="http://schemas.microsoft.com/office/powerpoint/2010/main" val="90729154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Tx" preserve="1">
  <p:cSld name="Content with Caption">
    <p:bg>
      <p:bgPr>
        <a:solidFill>
          <a:schemeClr val="bg1"/>
        </a:solidFill>
        <a:effectLst/>
      </p:bgPr>
    </p:bg>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0172286C-A10D-2147-4B2F-D04B51C7A265}"/>
              </a:ext>
            </a:extLst>
          </p:cNvPr>
          <p:cNvPicPr>
            <a:picLocks noChangeAspect="1"/>
          </p:cNvPicPr>
          <p:nvPr userDrawn="1"/>
        </p:nvPicPr>
        <p:blipFill>
          <a:blip r:embed="rId2"/>
          <a:stretch>
            <a:fillRect/>
          </a:stretch>
        </p:blipFill>
        <p:spPr>
          <a:xfrm rot="16200000">
            <a:off x="5100285" y="564216"/>
            <a:ext cx="17743" cy="11582400"/>
          </a:xfrm>
          <a:prstGeom prst="rect">
            <a:avLst/>
          </a:prstGeom>
        </p:spPr>
      </p:pic>
      <p:pic>
        <p:nvPicPr>
          <p:cNvPr id="12" name="SCDE logo" descr="South Carolina Department of Education logo ">
            <a:extLst>
              <a:ext uri="{FF2B5EF4-FFF2-40B4-BE49-F238E27FC236}">
                <a16:creationId xmlns:a16="http://schemas.microsoft.com/office/drawing/2014/main" id="{0F42C22C-EB47-219D-24BC-66F0E03E4960}"/>
              </a:ext>
            </a:extLst>
          </p:cNvPr>
          <p:cNvPicPr>
            <a:picLocks noChangeAspect="1"/>
          </p:cNvPicPr>
          <p:nvPr userDrawn="1"/>
        </p:nvPicPr>
        <p:blipFill>
          <a:blip r:embed="rId3"/>
          <a:stretch>
            <a:fillRect/>
          </a:stretch>
        </p:blipFill>
        <p:spPr>
          <a:xfrm>
            <a:off x="11023600" y="5885341"/>
            <a:ext cx="841775" cy="836135"/>
          </a:xfrm>
          <a:prstGeom prst="rect">
            <a:avLst/>
          </a:prstGeom>
        </p:spPr>
      </p:pic>
      <p:sp>
        <p:nvSpPr>
          <p:cNvPr id="2" name="Title 1">
            <a:extLst>
              <a:ext uri="{FF2B5EF4-FFF2-40B4-BE49-F238E27FC236}">
                <a16:creationId xmlns:a16="http://schemas.microsoft.com/office/drawing/2014/main" id="{C3EB8B3B-F32B-E702-A833-508A696075A5}"/>
              </a:ext>
            </a:extLst>
          </p:cNvPr>
          <p:cNvSpPr>
            <a:spLocks noGrp="1"/>
          </p:cNvSpPr>
          <p:nvPr>
            <p:ph type="title" hasCustomPrompt="1"/>
          </p:nvPr>
        </p:nvSpPr>
        <p:spPr>
          <a:xfrm>
            <a:off x="590167" y="457200"/>
            <a:ext cx="4181859" cy="1162081"/>
          </a:xfrm>
        </p:spPr>
        <p:txBody>
          <a:bodyPr anchor="t">
            <a:normAutofit/>
          </a:bodyPr>
          <a:lstStyle>
            <a:lvl1pPr>
              <a:lnSpc>
                <a:spcPct val="100000"/>
              </a:lnSpc>
              <a:defRPr sz="3334" b="1">
                <a:solidFill>
                  <a:srgbClr val="2F3D4C"/>
                </a:solidFill>
              </a:defRPr>
            </a:lvl1pPr>
          </a:lstStyle>
          <a:p>
            <a:r>
              <a:rPr lang="en-US"/>
              <a:t>Click to edit Master title style </a:t>
            </a:r>
          </a:p>
        </p:txBody>
      </p:sp>
      <p:sp>
        <p:nvSpPr>
          <p:cNvPr id="3" name="Content Placeholder 2">
            <a:extLst>
              <a:ext uri="{FF2B5EF4-FFF2-40B4-BE49-F238E27FC236}">
                <a16:creationId xmlns:a16="http://schemas.microsoft.com/office/drawing/2014/main" id="{43E6D1BA-DC7D-F075-0930-F9EA69D9313E}"/>
              </a:ext>
            </a:extLst>
          </p:cNvPr>
          <p:cNvSpPr>
            <a:spLocks noGrp="1"/>
          </p:cNvSpPr>
          <p:nvPr>
            <p:ph idx="1" hasCustomPrompt="1"/>
          </p:nvPr>
        </p:nvSpPr>
        <p:spPr>
          <a:xfrm>
            <a:off x="5486400" y="457202"/>
            <a:ext cx="5868988" cy="5403850"/>
          </a:xfrm>
        </p:spPr>
        <p:txBody>
          <a:bodyPr>
            <a:normAutofit/>
          </a:bodyPr>
          <a:lstStyle>
            <a:lvl1pPr marL="0" indent="0">
              <a:lnSpc>
                <a:spcPct val="110000"/>
              </a:lnSpc>
              <a:spcBef>
                <a:spcPts val="0"/>
              </a:spcBef>
              <a:buNone/>
              <a:defRPr sz="1867">
                <a:solidFill>
                  <a:srgbClr val="2F3D4C"/>
                </a:solidFill>
              </a:defRPr>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err="1"/>
              <a:t>adipisicing</a:t>
            </a:r>
            <a:r>
              <a:rPr lang="en-US"/>
              <a:t> </a:t>
            </a:r>
            <a:r>
              <a:rPr lang="en-US" err="1"/>
              <a:t>fugiat</a:t>
            </a:r>
            <a:r>
              <a:rPr lang="en-US"/>
              <a:t> </a:t>
            </a:r>
            <a:r>
              <a:rPr lang="en-US" err="1"/>
              <a:t>irure</a:t>
            </a:r>
            <a:r>
              <a:rPr lang="en-US"/>
              <a:t> </a:t>
            </a:r>
            <a:r>
              <a:rPr lang="en-US" err="1"/>
              <a:t>aliqua</a:t>
            </a:r>
            <a:r>
              <a:rPr lang="en-US"/>
              <a:t> </a:t>
            </a:r>
            <a:r>
              <a:rPr lang="en-US" err="1"/>
              <a:t>anim</a:t>
            </a:r>
            <a:r>
              <a:rPr lang="en-US"/>
              <a:t> </a:t>
            </a:r>
            <a:r>
              <a:rPr lang="en-US" err="1"/>
              <a:t>voluptate</a:t>
            </a:r>
            <a:r>
              <a:rPr lang="en-US"/>
              <a:t> cupidatat labore </a:t>
            </a:r>
            <a:r>
              <a:rPr lang="en-US" err="1"/>
              <a:t>laborum</a:t>
            </a:r>
            <a:r>
              <a:rPr lang="en-US"/>
              <a:t> </a:t>
            </a:r>
            <a:r>
              <a:rPr lang="en-US" err="1"/>
              <a:t>amet</a:t>
            </a:r>
            <a:r>
              <a:rPr lang="en-US"/>
              <a:t> </a:t>
            </a:r>
            <a:r>
              <a:rPr lang="en-US" err="1"/>
              <a:t>irure</a:t>
            </a:r>
            <a:r>
              <a:rPr lang="en-US"/>
              <a:t> cupidatat dolore do </a:t>
            </a:r>
            <a:r>
              <a:rPr lang="en-US" err="1"/>
              <a:t>aliqua</a:t>
            </a:r>
            <a:r>
              <a:rPr lang="en-US"/>
              <a:t> magna ipsum non Lorem do </a:t>
            </a:r>
            <a:r>
              <a:rPr lang="en-US" err="1"/>
              <a:t>laborum</a:t>
            </a:r>
            <a:r>
              <a:rPr lang="en-US"/>
              <a:t> </a:t>
            </a:r>
            <a:r>
              <a:rPr lang="en-US" err="1"/>
              <a:t>sint</a:t>
            </a:r>
            <a:r>
              <a:rPr lang="en-US"/>
              <a:t> labore cupidatat </a:t>
            </a:r>
            <a:r>
              <a:rPr lang="en-US" err="1"/>
              <a:t>pariatur</a:t>
            </a:r>
            <a:r>
              <a:rPr lang="en-US"/>
              <a:t> </a:t>
            </a:r>
            <a:r>
              <a:rPr lang="en-US" err="1"/>
              <a:t>ut</a:t>
            </a:r>
            <a:r>
              <a:rPr lang="en-US"/>
              <a:t> </a:t>
            </a:r>
            <a:r>
              <a:rPr lang="en-US" err="1"/>
              <a:t>deserunt</a:t>
            </a:r>
            <a:r>
              <a:rPr lang="en-US"/>
              <a:t> </a:t>
            </a:r>
            <a:r>
              <a:rPr lang="en-US" err="1"/>
              <a:t>ut</a:t>
            </a:r>
            <a:r>
              <a:rPr lang="en-US"/>
              <a:t> </a:t>
            </a:r>
            <a:r>
              <a:rPr lang="en-US" err="1"/>
              <a:t>officia</a:t>
            </a:r>
            <a:r>
              <a:rPr lang="en-US"/>
              <a:t> ad sit </a:t>
            </a:r>
            <a:r>
              <a:rPr lang="en-US" err="1"/>
              <a:t>eu</a:t>
            </a:r>
            <a:r>
              <a:rPr lang="en-US"/>
              <a:t> do </a:t>
            </a:r>
            <a:r>
              <a:rPr lang="en-US" err="1"/>
              <a:t>enim</a:t>
            </a:r>
            <a:r>
              <a:rPr lang="en-US"/>
              <a:t> adipisicing magna </a:t>
            </a:r>
            <a:r>
              <a:rPr lang="en-US" err="1"/>
              <a:t>aute</a:t>
            </a:r>
            <a:r>
              <a:rPr lang="en-US"/>
              <a:t> Lorem dolor </a:t>
            </a:r>
            <a:r>
              <a:rPr lang="en-US" err="1"/>
              <a:t>irure</a:t>
            </a:r>
            <a:r>
              <a:rPr lang="en-US"/>
              <a:t> </a:t>
            </a:r>
            <a:r>
              <a:rPr lang="en-US" err="1"/>
              <a:t>eiusmod</a:t>
            </a:r>
            <a:r>
              <a:rPr lang="en-US"/>
              <a:t> </a:t>
            </a:r>
            <a:r>
              <a:rPr lang="en-US" err="1"/>
              <a:t>elit</a:t>
            </a:r>
            <a:r>
              <a:rPr lang="en-US"/>
              <a:t> </a:t>
            </a:r>
            <a:r>
              <a:rPr lang="en-US" err="1"/>
              <a:t>aute</a:t>
            </a:r>
            <a:r>
              <a:rPr lang="en-US"/>
              <a:t> </a:t>
            </a:r>
            <a:r>
              <a:rPr lang="en-US" err="1"/>
              <a:t>irure</a:t>
            </a:r>
            <a:r>
              <a:rPr lang="en-US"/>
              <a:t> </a:t>
            </a:r>
            <a:r>
              <a:rPr lang="en-US" err="1"/>
              <a:t>incididunt</a:t>
            </a:r>
            <a:r>
              <a:rPr lang="en-US"/>
              <a:t> </a:t>
            </a:r>
            <a:r>
              <a:rPr lang="en-US" err="1"/>
              <a:t>anim</a:t>
            </a:r>
            <a:r>
              <a:rPr lang="en-US"/>
              <a:t> </a:t>
            </a:r>
            <a:r>
              <a:rPr lang="en-US" err="1"/>
              <a:t>velit</a:t>
            </a:r>
            <a:r>
              <a:rPr lang="en-US"/>
              <a:t> </a:t>
            </a:r>
            <a:r>
              <a:rPr lang="en-US" err="1"/>
              <a:t>mollit</a:t>
            </a:r>
            <a:r>
              <a:rPr lang="en-US"/>
              <a:t> </a:t>
            </a:r>
            <a:r>
              <a:rPr lang="en-US" err="1"/>
              <a:t>est</a:t>
            </a:r>
            <a:r>
              <a:rPr lang="en-US"/>
              <a:t> </a:t>
            </a:r>
            <a:r>
              <a:rPr lang="en-US" err="1"/>
              <a:t>velit</a:t>
            </a:r>
            <a:r>
              <a:rPr lang="en-US"/>
              <a:t> </a:t>
            </a:r>
            <a:r>
              <a:rPr lang="en-US" err="1"/>
              <a:t>occaecat</a:t>
            </a:r>
            <a:r>
              <a:rPr lang="en-US"/>
              <a:t> </a:t>
            </a:r>
            <a:r>
              <a:rPr lang="en-US" err="1"/>
              <a:t>esse</a:t>
            </a:r>
            <a:r>
              <a:rPr lang="en-US"/>
              <a:t> </a:t>
            </a:r>
            <a:r>
              <a:rPr lang="en-US" err="1"/>
              <a:t>eu</a:t>
            </a:r>
            <a:r>
              <a:rPr lang="en-US"/>
              <a:t> </a:t>
            </a:r>
            <a:r>
              <a:rPr lang="en-US" err="1"/>
              <a:t>incididunt</a:t>
            </a:r>
            <a:r>
              <a:rPr lang="en-US"/>
              <a:t> </a:t>
            </a:r>
            <a:r>
              <a:rPr lang="en-US" err="1"/>
              <a:t>elit</a:t>
            </a:r>
            <a:r>
              <a:rPr lang="en-US"/>
              <a:t> </a:t>
            </a:r>
            <a:r>
              <a:rPr lang="en-US" err="1"/>
              <a:t>ut</a:t>
            </a:r>
            <a:r>
              <a:rPr lang="en-US"/>
              <a:t> </a:t>
            </a:r>
            <a:r>
              <a:rPr lang="en-US" err="1"/>
              <a:t>laborum</a:t>
            </a:r>
            <a:r>
              <a:rPr lang="en-US"/>
              <a:t> et </a:t>
            </a:r>
            <a:r>
              <a:rPr lang="en-US" err="1"/>
              <a:t>mollit</a:t>
            </a:r>
            <a:r>
              <a:rPr lang="en-US"/>
              <a:t> </a:t>
            </a:r>
            <a:r>
              <a:rPr lang="en-US" err="1"/>
              <a:t>mollit</a:t>
            </a:r>
            <a:r>
              <a:rPr lang="en-US"/>
              <a:t> </a:t>
            </a:r>
            <a:r>
              <a:rPr lang="en-US" err="1"/>
              <a:t>enim</a:t>
            </a:r>
            <a:r>
              <a:rPr lang="en-US"/>
              <a:t> </a:t>
            </a:r>
            <a:r>
              <a:rPr lang="en-US" err="1"/>
              <a:t>aliqua</a:t>
            </a:r>
            <a:r>
              <a:rPr lang="en-US"/>
              <a:t> non labore </a:t>
            </a:r>
            <a:r>
              <a:rPr lang="en-US" err="1"/>
              <a:t>cillum</a:t>
            </a:r>
            <a:r>
              <a:rPr lang="en-US"/>
              <a:t> </a:t>
            </a:r>
            <a:r>
              <a:rPr lang="en-US" err="1"/>
              <a:t>commodo</a:t>
            </a:r>
            <a:r>
              <a:rPr lang="en-US"/>
              <a:t> </a:t>
            </a:r>
            <a:r>
              <a:rPr lang="en-US" err="1"/>
              <a:t>voluptate</a:t>
            </a:r>
            <a:r>
              <a:rPr lang="en-US"/>
              <a:t> </a:t>
            </a:r>
            <a:r>
              <a:rPr lang="en-US" err="1"/>
              <a:t>commodo</a:t>
            </a:r>
            <a:r>
              <a:rPr lang="en-US"/>
              <a:t> </a:t>
            </a:r>
            <a:r>
              <a:rPr lang="en-US" err="1"/>
              <a:t>excepteur</a:t>
            </a:r>
            <a:r>
              <a:rPr lang="en-US"/>
              <a:t>  </a:t>
            </a:r>
            <a:r>
              <a:rPr lang="en-US" err="1"/>
              <a:t>commodo</a:t>
            </a:r>
            <a:r>
              <a:rPr lang="en-US"/>
              <a:t> </a:t>
            </a:r>
            <a:r>
              <a:rPr lang="en-US" err="1"/>
              <a:t>voluptate</a:t>
            </a:r>
            <a:r>
              <a:rPr lang="en-US"/>
              <a:t> </a:t>
            </a:r>
            <a:r>
              <a:rPr lang="en-US" err="1"/>
              <a:t>commodo</a:t>
            </a:r>
            <a:r>
              <a:rPr lang="en-US"/>
              <a:t> </a:t>
            </a:r>
            <a:r>
              <a:rPr lang="en-US" err="1"/>
              <a:t>excepteur</a:t>
            </a:r>
            <a:r>
              <a:rPr lang="en-US"/>
              <a:t>  </a:t>
            </a:r>
            <a:r>
              <a:rPr lang="en-US" err="1"/>
              <a:t>commodo</a:t>
            </a:r>
            <a:r>
              <a:rPr lang="en-US"/>
              <a:t> </a:t>
            </a:r>
            <a:r>
              <a:rPr lang="en-US" err="1"/>
              <a:t>voluptate</a:t>
            </a:r>
            <a:r>
              <a:rPr lang="en-US"/>
              <a:t> </a:t>
            </a:r>
            <a:r>
              <a:rPr lang="en-US" err="1"/>
              <a:t>commodo</a:t>
            </a:r>
            <a:r>
              <a:rPr lang="en-US"/>
              <a:t> t </a:t>
            </a:r>
            <a:r>
              <a:rPr lang="en-US" err="1"/>
              <a:t>mollit</a:t>
            </a:r>
            <a:r>
              <a:rPr lang="en-US"/>
              <a:t> </a:t>
            </a:r>
            <a:r>
              <a:rPr lang="en-US" err="1"/>
              <a:t>est</a:t>
            </a:r>
            <a:r>
              <a:rPr lang="en-US"/>
              <a:t> </a:t>
            </a:r>
            <a:r>
              <a:rPr lang="en-US" err="1"/>
              <a:t>velit</a:t>
            </a:r>
            <a:r>
              <a:rPr lang="en-US"/>
              <a:t> </a:t>
            </a:r>
            <a:r>
              <a:rPr lang="en-US" err="1"/>
              <a:t>occaecat</a:t>
            </a:r>
            <a:r>
              <a:rPr lang="en-US"/>
              <a:t> </a:t>
            </a:r>
            <a:r>
              <a:rPr lang="en-US" err="1"/>
              <a:t>esse</a:t>
            </a:r>
            <a:r>
              <a:rPr lang="en-US"/>
              <a:t> </a:t>
            </a:r>
            <a:r>
              <a:rPr lang="en-US" err="1"/>
              <a:t>eu</a:t>
            </a:r>
            <a:r>
              <a:rPr lang="en-US"/>
              <a:t> </a:t>
            </a:r>
            <a:r>
              <a:rPr lang="en-US" err="1"/>
              <a:t>incididunt</a:t>
            </a:r>
            <a:r>
              <a:rPr lang="en-US"/>
              <a:t> </a:t>
            </a:r>
            <a:r>
              <a:rPr lang="en-US" err="1"/>
              <a:t>elit</a:t>
            </a:r>
            <a:r>
              <a:rPr lang="en-US"/>
              <a:t> </a:t>
            </a:r>
          </a:p>
          <a:p>
            <a:pPr lvl="0"/>
            <a:endParaRPr lang="en-US"/>
          </a:p>
        </p:txBody>
      </p:sp>
      <p:sp>
        <p:nvSpPr>
          <p:cNvPr id="4" name="Text Placeholder 3">
            <a:extLst>
              <a:ext uri="{FF2B5EF4-FFF2-40B4-BE49-F238E27FC236}">
                <a16:creationId xmlns:a16="http://schemas.microsoft.com/office/drawing/2014/main" id="{EC5CB316-9DAA-CE46-6CA5-583FBD3A4FD1}"/>
              </a:ext>
            </a:extLst>
          </p:cNvPr>
          <p:cNvSpPr>
            <a:spLocks noGrp="1"/>
          </p:cNvSpPr>
          <p:nvPr>
            <p:ph type="body" sz="half" idx="2" hasCustomPrompt="1"/>
          </p:nvPr>
        </p:nvSpPr>
        <p:spPr>
          <a:xfrm>
            <a:off x="657226" y="2209800"/>
            <a:ext cx="4181859" cy="3835388"/>
          </a:xfrm>
        </p:spPr>
        <p:txBody>
          <a:bodyPr>
            <a:noAutofit/>
          </a:bodyPr>
          <a:lstStyle>
            <a:lvl1pPr marL="0" indent="0">
              <a:lnSpc>
                <a:spcPct val="110000"/>
              </a:lnSpc>
              <a:spcBef>
                <a:spcPts val="0"/>
              </a:spcBef>
              <a:buNone/>
              <a:defRPr sz="1733">
                <a:solidFill>
                  <a:srgbClr val="2F3D4C"/>
                </a:solidFill>
              </a:defRPr>
            </a:lvl1pPr>
            <a:lvl2pPr marL="457223" indent="0">
              <a:buNone/>
              <a:defRPr sz="1400"/>
            </a:lvl2pPr>
            <a:lvl3pPr marL="914446" indent="0">
              <a:buNone/>
              <a:defRPr sz="1200"/>
            </a:lvl3pPr>
            <a:lvl4pPr marL="1371669" indent="0">
              <a:buNone/>
              <a:defRPr sz="1000"/>
            </a:lvl4pPr>
            <a:lvl5pPr marL="1828891" indent="0">
              <a:buNone/>
              <a:defRPr sz="1000"/>
            </a:lvl5pPr>
            <a:lvl6pPr marL="2286114" indent="0">
              <a:buNone/>
              <a:defRPr sz="1000"/>
            </a:lvl6pPr>
            <a:lvl7pPr marL="2743337" indent="0">
              <a:buNone/>
              <a:defRPr sz="1000"/>
            </a:lvl7pPr>
            <a:lvl8pPr marL="3200560" indent="0">
              <a:buNone/>
              <a:defRPr sz="1000"/>
            </a:lvl8pPr>
            <a:lvl9pPr marL="3657783" indent="0">
              <a:buNone/>
              <a:defRPr sz="1000"/>
            </a:lvl9pPr>
          </a:lstStyle>
          <a:p>
            <a:pPr lvl="0"/>
            <a:r>
              <a:rPr lang="en-US" err="1"/>
              <a:t>fugiat</a:t>
            </a:r>
            <a:r>
              <a:rPr lang="en-US"/>
              <a:t> </a:t>
            </a:r>
            <a:r>
              <a:rPr lang="en-US" err="1"/>
              <a:t>irure</a:t>
            </a:r>
            <a:r>
              <a:rPr lang="en-US"/>
              <a:t> </a:t>
            </a:r>
            <a:r>
              <a:rPr lang="en-US" err="1"/>
              <a:t>aliqua</a:t>
            </a:r>
            <a:r>
              <a:rPr lang="en-US"/>
              <a:t> </a:t>
            </a:r>
            <a:r>
              <a:rPr lang="en-US" err="1"/>
              <a:t>anim</a:t>
            </a:r>
            <a:r>
              <a:rPr lang="en-US"/>
              <a:t> </a:t>
            </a:r>
            <a:r>
              <a:rPr lang="en-US" err="1"/>
              <a:t>voluptate</a:t>
            </a:r>
            <a:r>
              <a:rPr lang="en-US"/>
              <a:t> cupidatat labore </a:t>
            </a:r>
            <a:r>
              <a:rPr lang="en-US" err="1"/>
              <a:t>laborum</a:t>
            </a:r>
            <a:r>
              <a:rPr lang="en-US"/>
              <a:t> </a:t>
            </a:r>
            <a:r>
              <a:rPr lang="en-US" err="1"/>
              <a:t>amet</a:t>
            </a:r>
            <a:r>
              <a:rPr lang="en-US"/>
              <a:t> </a:t>
            </a:r>
            <a:r>
              <a:rPr lang="en-US" err="1"/>
              <a:t>irure</a:t>
            </a:r>
            <a:r>
              <a:rPr lang="en-US"/>
              <a:t> cupidatat dolore do </a:t>
            </a:r>
            <a:r>
              <a:rPr lang="en-US" err="1"/>
              <a:t>aliqua</a:t>
            </a:r>
            <a:r>
              <a:rPr lang="en-US"/>
              <a:t> magna ipsum non Lorem do </a:t>
            </a:r>
            <a:r>
              <a:rPr lang="en-US" err="1"/>
              <a:t>laborum</a:t>
            </a:r>
            <a:r>
              <a:rPr lang="en-US"/>
              <a:t> </a:t>
            </a:r>
            <a:r>
              <a:rPr lang="en-US" err="1"/>
              <a:t>sint</a:t>
            </a:r>
            <a:r>
              <a:rPr lang="en-US"/>
              <a:t> labore cupidatat </a:t>
            </a:r>
            <a:r>
              <a:rPr lang="en-US" err="1"/>
              <a:t>pariatur</a:t>
            </a:r>
            <a:r>
              <a:rPr lang="en-US"/>
              <a:t> </a:t>
            </a:r>
            <a:r>
              <a:rPr lang="en-US" err="1"/>
              <a:t>ut</a:t>
            </a:r>
            <a:r>
              <a:rPr lang="en-US"/>
              <a:t> </a:t>
            </a:r>
            <a:r>
              <a:rPr lang="en-US" err="1"/>
              <a:t>deserunt</a:t>
            </a:r>
            <a:r>
              <a:rPr lang="en-US"/>
              <a:t> </a:t>
            </a:r>
            <a:r>
              <a:rPr lang="en-US" err="1"/>
              <a:t>ut</a:t>
            </a:r>
            <a:r>
              <a:rPr lang="en-US"/>
              <a:t> </a:t>
            </a:r>
            <a:r>
              <a:rPr lang="en-US" err="1"/>
              <a:t>officia</a:t>
            </a:r>
            <a:r>
              <a:rPr lang="en-US"/>
              <a:t> ad sit </a:t>
            </a:r>
            <a:r>
              <a:rPr lang="en-US" err="1"/>
              <a:t>eu</a:t>
            </a:r>
            <a:r>
              <a:rPr lang="en-US"/>
              <a:t> do </a:t>
            </a:r>
            <a:r>
              <a:rPr lang="en-US" err="1"/>
              <a:t>enim</a:t>
            </a:r>
            <a:r>
              <a:rPr lang="en-US"/>
              <a:t> adipisicing magna </a:t>
            </a:r>
            <a:r>
              <a:rPr lang="en-US" err="1"/>
              <a:t>aute</a:t>
            </a:r>
            <a:r>
              <a:rPr lang="en-US"/>
              <a:t> Lorem dolor </a:t>
            </a:r>
            <a:r>
              <a:rPr lang="en-US" err="1"/>
              <a:t>irure</a:t>
            </a:r>
            <a:r>
              <a:rPr lang="en-US"/>
              <a:t> </a:t>
            </a:r>
            <a:r>
              <a:rPr lang="en-US" err="1"/>
              <a:t>eiusmod</a:t>
            </a:r>
            <a:r>
              <a:rPr lang="en-US"/>
              <a:t> </a:t>
            </a:r>
            <a:r>
              <a:rPr lang="en-US" err="1"/>
              <a:t>elit</a:t>
            </a:r>
            <a:r>
              <a:rPr lang="en-US"/>
              <a:t> </a:t>
            </a:r>
            <a:r>
              <a:rPr lang="en-US" err="1"/>
              <a:t>aute</a:t>
            </a:r>
            <a:r>
              <a:rPr lang="en-US"/>
              <a:t> </a:t>
            </a:r>
            <a:r>
              <a:rPr lang="en-US" err="1"/>
              <a:t>irure</a:t>
            </a:r>
            <a:r>
              <a:rPr lang="en-US"/>
              <a:t> </a:t>
            </a:r>
            <a:r>
              <a:rPr lang="en-US" err="1"/>
              <a:t>incididunt</a:t>
            </a:r>
            <a:r>
              <a:rPr lang="en-US"/>
              <a:t> </a:t>
            </a:r>
            <a:r>
              <a:rPr lang="en-US" err="1"/>
              <a:t>anim</a:t>
            </a:r>
            <a:r>
              <a:rPr lang="en-US"/>
              <a:t> </a:t>
            </a:r>
            <a:r>
              <a:rPr lang="en-US" err="1"/>
              <a:t>velit</a:t>
            </a:r>
            <a:r>
              <a:rPr lang="en-US"/>
              <a:t> </a:t>
            </a:r>
            <a:r>
              <a:rPr lang="en-US" err="1"/>
              <a:t>mollit</a:t>
            </a:r>
            <a:r>
              <a:rPr lang="en-US"/>
              <a:t> </a:t>
            </a:r>
            <a:r>
              <a:rPr lang="en-US" err="1"/>
              <a:t>est</a:t>
            </a:r>
            <a:r>
              <a:rPr lang="en-US"/>
              <a:t> </a:t>
            </a:r>
            <a:r>
              <a:rPr lang="en-US" err="1"/>
              <a:t>velit</a:t>
            </a:r>
            <a:r>
              <a:rPr lang="en-US"/>
              <a:t> </a:t>
            </a:r>
            <a:r>
              <a:rPr lang="en-US" err="1"/>
              <a:t>occaecat</a:t>
            </a:r>
            <a:r>
              <a:rPr lang="en-US"/>
              <a:t> </a:t>
            </a:r>
            <a:r>
              <a:rPr lang="en-US" err="1"/>
              <a:t>esse</a:t>
            </a:r>
            <a:r>
              <a:rPr lang="en-US"/>
              <a:t> </a:t>
            </a:r>
            <a:r>
              <a:rPr lang="en-US" err="1"/>
              <a:t>eu</a:t>
            </a:r>
            <a:r>
              <a:rPr lang="en-US"/>
              <a:t> </a:t>
            </a:r>
            <a:r>
              <a:rPr lang="en-US" err="1"/>
              <a:t>incididunt</a:t>
            </a:r>
            <a:r>
              <a:rPr lang="en-US"/>
              <a:t> </a:t>
            </a:r>
            <a:r>
              <a:rPr lang="en-US" err="1"/>
              <a:t>elit</a:t>
            </a:r>
            <a:r>
              <a:rPr lang="en-US"/>
              <a:t> </a:t>
            </a:r>
            <a:r>
              <a:rPr lang="en-US" err="1"/>
              <a:t>ut</a:t>
            </a:r>
            <a:r>
              <a:rPr lang="en-US"/>
              <a:t> </a:t>
            </a:r>
            <a:r>
              <a:rPr lang="en-US" err="1"/>
              <a:t>laborum</a:t>
            </a:r>
            <a:r>
              <a:rPr lang="en-US"/>
              <a:t> et </a:t>
            </a:r>
            <a:r>
              <a:rPr lang="en-US" err="1"/>
              <a:t>mollit</a:t>
            </a:r>
            <a:r>
              <a:rPr lang="en-US"/>
              <a:t> </a:t>
            </a:r>
            <a:r>
              <a:rPr lang="en-US" err="1"/>
              <a:t>mollit</a:t>
            </a:r>
            <a:r>
              <a:rPr lang="en-US"/>
              <a:t> </a:t>
            </a:r>
            <a:r>
              <a:rPr lang="en-US" err="1"/>
              <a:t>enim</a:t>
            </a:r>
            <a:r>
              <a:rPr lang="en-US"/>
              <a:t> </a:t>
            </a:r>
            <a:r>
              <a:rPr lang="en-US" err="1"/>
              <a:t>aliqua</a:t>
            </a:r>
            <a:r>
              <a:rPr lang="en-US"/>
              <a:t> non labore </a:t>
            </a:r>
            <a:r>
              <a:rPr lang="en-US" err="1"/>
              <a:t>cillum</a:t>
            </a:r>
            <a:r>
              <a:rPr lang="en-US"/>
              <a:t> </a:t>
            </a:r>
            <a:r>
              <a:rPr lang="en-US" err="1"/>
              <a:t>commodo</a:t>
            </a:r>
            <a:r>
              <a:rPr lang="en-US"/>
              <a:t> </a:t>
            </a:r>
            <a:r>
              <a:rPr lang="en-US" err="1"/>
              <a:t>voluptate</a:t>
            </a:r>
            <a:r>
              <a:rPr lang="en-US"/>
              <a:t> </a:t>
            </a:r>
            <a:r>
              <a:rPr lang="en-US" err="1"/>
              <a:t>commodo</a:t>
            </a:r>
            <a:r>
              <a:rPr lang="en-US"/>
              <a:t> </a:t>
            </a:r>
            <a:r>
              <a:rPr lang="en-US" err="1"/>
              <a:t>excepteur</a:t>
            </a:r>
            <a:r>
              <a:rPr lang="en-US"/>
              <a:t>  </a:t>
            </a:r>
            <a:r>
              <a:rPr lang="en-US" err="1"/>
              <a:t>commodo</a:t>
            </a:r>
            <a:r>
              <a:rPr lang="en-US"/>
              <a:t> </a:t>
            </a:r>
            <a:r>
              <a:rPr lang="en-US" err="1"/>
              <a:t>voluptate</a:t>
            </a:r>
            <a:r>
              <a:rPr lang="en-US"/>
              <a:t> </a:t>
            </a:r>
            <a:r>
              <a:rPr lang="en-US" err="1"/>
              <a:t>commodo</a:t>
            </a:r>
            <a:endParaRPr lang="en-US"/>
          </a:p>
        </p:txBody>
      </p:sp>
      <p:sp>
        <p:nvSpPr>
          <p:cNvPr id="5" name="Date Placeholder 4">
            <a:extLst>
              <a:ext uri="{FF2B5EF4-FFF2-40B4-BE49-F238E27FC236}">
                <a16:creationId xmlns:a16="http://schemas.microsoft.com/office/drawing/2014/main" id="{8A3022E1-068C-3637-72EE-8BC632AFC40C}"/>
              </a:ext>
            </a:extLst>
          </p:cNvPr>
          <p:cNvSpPr>
            <a:spLocks noGrp="1"/>
          </p:cNvSpPr>
          <p:nvPr>
            <p:ph type="dt" sz="half" idx="10"/>
          </p:nvPr>
        </p:nvSpPr>
        <p:spPr/>
        <p:txBody>
          <a:bodyPr/>
          <a:lstStyle/>
          <a:p>
            <a:pPr defTabSz="914446"/>
            <a:fld id="{A448B9D2-E6E9-40E5-8C65-A106E5FF64CC}" type="datetimeFigureOut">
              <a:rPr lang="en-US" smtClean="0">
                <a:solidFill>
                  <a:prstClr val="black">
                    <a:tint val="82000"/>
                  </a:prstClr>
                </a:solidFill>
              </a:rPr>
              <a:pPr defTabSz="914446"/>
              <a:t>9/12/2024</a:t>
            </a:fld>
            <a:endParaRPr lang="en-US">
              <a:solidFill>
                <a:prstClr val="black">
                  <a:tint val="82000"/>
                </a:prstClr>
              </a:solidFill>
            </a:endParaRPr>
          </a:p>
        </p:txBody>
      </p:sp>
      <p:sp>
        <p:nvSpPr>
          <p:cNvPr id="6" name="Footer Placeholder 5">
            <a:extLst>
              <a:ext uri="{FF2B5EF4-FFF2-40B4-BE49-F238E27FC236}">
                <a16:creationId xmlns:a16="http://schemas.microsoft.com/office/drawing/2014/main" id="{7101E39D-C426-0C02-ADD0-C1A4A9D4AE6A}"/>
              </a:ext>
            </a:extLst>
          </p:cNvPr>
          <p:cNvSpPr>
            <a:spLocks noGrp="1"/>
          </p:cNvSpPr>
          <p:nvPr>
            <p:ph type="ftr" sz="quarter" idx="11"/>
          </p:nvPr>
        </p:nvSpPr>
        <p:spPr/>
        <p:txBody>
          <a:bodyPr/>
          <a:lstStyle/>
          <a:p>
            <a:pPr defTabSz="914446"/>
            <a:endParaRPr lang="en-US">
              <a:solidFill>
                <a:prstClr val="black">
                  <a:tint val="82000"/>
                </a:prstClr>
              </a:solidFill>
            </a:endParaRPr>
          </a:p>
        </p:txBody>
      </p:sp>
      <p:sp>
        <p:nvSpPr>
          <p:cNvPr id="7" name="Slide Number Placeholder 6">
            <a:extLst>
              <a:ext uri="{FF2B5EF4-FFF2-40B4-BE49-F238E27FC236}">
                <a16:creationId xmlns:a16="http://schemas.microsoft.com/office/drawing/2014/main" id="{F65AC733-6D88-4D21-6CB9-87808044011E}"/>
              </a:ext>
            </a:extLst>
          </p:cNvPr>
          <p:cNvSpPr>
            <a:spLocks noGrp="1"/>
          </p:cNvSpPr>
          <p:nvPr>
            <p:ph type="sldNum" sz="quarter" idx="12"/>
          </p:nvPr>
        </p:nvSpPr>
        <p:spPr/>
        <p:txBody>
          <a:bodyPr/>
          <a:lstStyle/>
          <a:p>
            <a:pPr defTabSz="914446"/>
            <a:fld id="{6198BB4C-949A-4E12-86B0-4EF15C1E3C5D}" type="slidenum">
              <a:rPr lang="en-US" smtClean="0">
                <a:solidFill>
                  <a:prstClr val="black">
                    <a:tint val="82000"/>
                  </a:prstClr>
                </a:solidFill>
              </a:rPr>
              <a:pPr defTabSz="914446"/>
              <a:t>‹#›</a:t>
            </a:fld>
            <a:endParaRPr lang="en-US">
              <a:solidFill>
                <a:prstClr val="black">
                  <a:tint val="82000"/>
                </a:prstClr>
              </a:solidFill>
            </a:endParaRPr>
          </a:p>
        </p:txBody>
      </p:sp>
      <p:pic>
        <p:nvPicPr>
          <p:cNvPr id="10" name="Picture 9">
            <a:extLst>
              <a:ext uri="{FF2B5EF4-FFF2-40B4-BE49-F238E27FC236}">
                <a16:creationId xmlns:a16="http://schemas.microsoft.com/office/drawing/2014/main" id="{28B8352C-6B08-2F67-F9E0-D46B6820F29B}"/>
              </a:ext>
            </a:extLst>
          </p:cNvPr>
          <p:cNvPicPr>
            <a:picLocks noChangeAspect="1"/>
          </p:cNvPicPr>
          <p:nvPr userDrawn="1"/>
        </p:nvPicPr>
        <p:blipFill>
          <a:blip r:embed="rId4"/>
          <a:stretch>
            <a:fillRect/>
          </a:stretch>
        </p:blipFill>
        <p:spPr>
          <a:xfrm rot="5400000">
            <a:off x="3344637" y="4026981"/>
            <a:ext cx="3657600" cy="10540"/>
          </a:xfrm>
          <a:prstGeom prst="rect">
            <a:avLst/>
          </a:prstGeom>
          <a:ln>
            <a:noFill/>
          </a:ln>
        </p:spPr>
      </p:pic>
      <p:pic>
        <p:nvPicPr>
          <p:cNvPr id="8" name="Picture 7">
            <a:extLst>
              <a:ext uri="{FF2B5EF4-FFF2-40B4-BE49-F238E27FC236}">
                <a16:creationId xmlns:a16="http://schemas.microsoft.com/office/drawing/2014/main" id="{16F1B112-0BDC-440C-A7A6-0AD3400FD07D}"/>
              </a:ext>
              <a:ext uri="{C183D7F6-B498-43B3-948B-1728B52AA6E4}">
                <adec:decorative xmlns:adec="http://schemas.microsoft.com/office/drawing/2017/decorative" val="1"/>
              </a:ext>
            </a:extLst>
          </p:cNvPr>
          <p:cNvPicPr>
            <a:picLocks noChangeAspect="1"/>
          </p:cNvPicPr>
          <p:nvPr userDrawn="1"/>
        </p:nvPicPr>
        <p:blipFill>
          <a:blip r:embed="rId5"/>
          <a:stretch>
            <a:fillRect/>
          </a:stretch>
        </p:blipFill>
        <p:spPr>
          <a:xfrm>
            <a:off x="629483" y="1871629"/>
            <a:ext cx="4230991" cy="12193"/>
          </a:xfrm>
          <a:prstGeom prst="rect">
            <a:avLst/>
          </a:prstGeom>
        </p:spPr>
      </p:pic>
    </p:spTree>
    <p:extLst>
      <p:ext uri="{BB962C8B-B14F-4D97-AF65-F5344CB8AC3E}">
        <p14:creationId xmlns:p14="http://schemas.microsoft.com/office/powerpoint/2010/main" val="3634124868"/>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objTx" preserve="1">
  <p:cSld name="Picture with Caption">
    <p:bg>
      <p:bgPr>
        <a:solidFill>
          <a:schemeClr val="bg1"/>
        </a:solidFill>
        <a:effectLst/>
      </p:bgPr>
    </p:bg>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9D0D4F7C-2098-8AE2-3D3C-F5509390FB4B}"/>
              </a:ext>
            </a:extLst>
          </p:cNvPr>
          <p:cNvPicPr>
            <a:picLocks noChangeAspect="1"/>
          </p:cNvPicPr>
          <p:nvPr userDrawn="1"/>
        </p:nvPicPr>
        <p:blipFill>
          <a:blip r:embed="rId2"/>
          <a:stretch>
            <a:fillRect/>
          </a:stretch>
        </p:blipFill>
        <p:spPr>
          <a:xfrm rot="16200000">
            <a:off x="5100285" y="564216"/>
            <a:ext cx="17743" cy="11582400"/>
          </a:xfrm>
          <a:prstGeom prst="rect">
            <a:avLst/>
          </a:prstGeom>
        </p:spPr>
      </p:pic>
      <p:pic>
        <p:nvPicPr>
          <p:cNvPr id="11" name="SCDE logo" descr="South Carolina Department of Education logo ">
            <a:extLst>
              <a:ext uri="{FF2B5EF4-FFF2-40B4-BE49-F238E27FC236}">
                <a16:creationId xmlns:a16="http://schemas.microsoft.com/office/drawing/2014/main" id="{86ADCA97-48F9-D4E8-35C7-58B9767854AA}"/>
              </a:ext>
            </a:extLst>
          </p:cNvPr>
          <p:cNvPicPr>
            <a:picLocks noChangeAspect="1"/>
          </p:cNvPicPr>
          <p:nvPr userDrawn="1"/>
        </p:nvPicPr>
        <p:blipFill>
          <a:blip r:embed="rId3"/>
          <a:stretch>
            <a:fillRect/>
          </a:stretch>
        </p:blipFill>
        <p:spPr>
          <a:xfrm>
            <a:off x="11023600" y="5885341"/>
            <a:ext cx="841775" cy="836135"/>
          </a:xfrm>
          <a:prstGeom prst="rect">
            <a:avLst/>
          </a:prstGeom>
        </p:spPr>
      </p:pic>
      <p:sp>
        <p:nvSpPr>
          <p:cNvPr id="2" name="Title 1">
            <a:extLst>
              <a:ext uri="{FF2B5EF4-FFF2-40B4-BE49-F238E27FC236}">
                <a16:creationId xmlns:a16="http://schemas.microsoft.com/office/drawing/2014/main" id="{C3EB8B3B-F32B-E702-A833-508A696075A5}"/>
              </a:ext>
            </a:extLst>
          </p:cNvPr>
          <p:cNvSpPr>
            <a:spLocks noGrp="1"/>
          </p:cNvSpPr>
          <p:nvPr>
            <p:ph type="title" hasCustomPrompt="1"/>
          </p:nvPr>
        </p:nvSpPr>
        <p:spPr>
          <a:xfrm>
            <a:off x="590167" y="457200"/>
            <a:ext cx="4181859" cy="1112837"/>
          </a:xfrm>
        </p:spPr>
        <p:txBody>
          <a:bodyPr anchor="t">
            <a:normAutofit/>
          </a:bodyPr>
          <a:lstStyle>
            <a:lvl1pPr>
              <a:lnSpc>
                <a:spcPct val="100000"/>
              </a:lnSpc>
              <a:defRPr sz="3334" b="1">
                <a:solidFill>
                  <a:srgbClr val="2F3D4C"/>
                </a:solidFill>
              </a:defRPr>
            </a:lvl1pPr>
          </a:lstStyle>
          <a:p>
            <a:r>
              <a:rPr lang="en-US"/>
              <a:t>Picture with Caption</a:t>
            </a:r>
          </a:p>
        </p:txBody>
      </p:sp>
      <p:sp>
        <p:nvSpPr>
          <p:cNvPr id="4" name="Text Placeholder 3">
            <a:extLst>
              <a:ext uri="{FF2B5EF4-FFF2-40B4-BE49-F238E27FC236}">
                <a16:creationId xmlns:a16="http://schemas.microsoft.com/office/drawing/2014/main" id="{EC5CB316-9DAA-CE46-6CA5-583FBD3A4FD1}"/>
              </a:ext>
            </a:extLst>
          </p:cNvPr>
          <p:cNvSpPr>
            <a:spLocks noGrp="1"/>
          </p:cNvSpPr>
          <p:nvPr>
            <p:ph type="body" sz="half" idx="2" hasCustomPrompt="1"/>
          </p:nvPr>
        </p:nvSpPr>
        <p:spPr>
          <a:xfrm>
            <a:off x="657226" y="2209801"/>
            <a:ext cx="4230990" cy="3659187"/>
          </a:xfrm>
        </p:spPr>
        <p:txBody>
          <a:bodyPr/>
          <a:lstStyle>
            <a:lvl1pPr marL="0" indent="0">
              <a:lnSpc>
                <a:spcPct val="110000"/>
              </a:lnSpc>
              <a:spcBef>
                <a:spcPts val="0"/>
              </a:spcBef>
              <a:buNone/>
              <a:defRPr sz="1733">
                <a:solidFill>
                  <a:srgbClr val="2F3D4C"/>
                </a:solidFill>
              </a:defRPr>
            </a:lvl1pPr>
            <a:lvl2pPr marL="457223" indent="0">
              <a:buNone/>
              <a:defRPr sz="1400"/>
            </a:lvl2pPr>
            <a:lvl3pPr marL="914446" indent="0">
              <a:buNone/>
              <a:defRPr sz="1200"/>
            </a:lvl3pPr>
            <a:lvl4pPr marL="1371669" indent="0">
              <a:buNone/>
              <a:defRPr sz="1000"/>
            </a:lvl4pPr>
            <a:lvl5pPr marL="1828891" indent="0">
              <a:buNone/>
              <a:defRPr sz="1000"/>
            </a:lvl5pPr>
            <a:lvl6pPr marL="2286114" indent="0">
              <a:buNone/>
              <a:defRPr sz="1000"/>
            </a:lvl6pPr>
            <a:lvl7pPr marL="2743337" indent="0">
              <a:buNone/>
              <a:defRPr sz="1000"/>
            </a:lvl7pPr>
            <a:lvl8pPr marL="3200560" indent="0">
              <a:buNone/>
              <a:defRPr sz="1000"/>
            </a:lvl8pPr>
            <a:lvl9pPr marL="3657783" indent="0">
              <a:buNone/>
              <a:defRPr sz="1000"/>
            </a:lvl9pPr>
          </a:lstStyle>
          <a:p>
            <a:pPr lvl="0"/>
            <a:r>
              <a:rPr lang="en-US"/>
              <a:t>Click to </a:t>
            </a:r>
            <a:r>
              <a:rPr lang="en-US" err="1"/>
              <a:t>eadipisicing</a:t>
            </a:r>
            <a:r>
              <a:rPr lang="en-US"/>
              <a:t> </a:t>
            </a:r>
            <a:r>
              <a:rPr lang="en-US" err="1"/>
              <a:t>fugiat</a:t>
            </a:r>
            <a:r>
              <a:rPr lang="en-US"/>
              <a:t> </a:t>
            </a:r>
            <a:r>
              <a:rPr lang="en-US" err="1"/>
              <a:t>irure</a:t>
            </a:r>
            <a:r>
              <a:rPr lang="en-US"/>
              <a:t> </a:t>
            </a:r>
            <a:r>
              <a:rPr lang="en-US" err="1"/>
              <a:t>aliqua</a:t>
            </a:r>
            <a:r>
              <a:rPr lang="en-US"/>
              <a:t> </a:t>
            </a:r>
            <a:r>
              <a:rPr lang="en-US" err="1"/>
              <a:t>anim</a:t>
            </a:r>
            <a:r>
              <a:rPr lang="en-US"/>
              <a:t> </a:t>
            </a:r>
            <a:r>
              <a:rPr lang="en-US" err="1"/>
              <a:t>voluptate</a:t>
            </a:r>
            <a:r>
              <a:rPr lang="en-US"/>
              <a:t> cupidatat labore </a:t>
            </a:r>
            <a:r>
              <a:rPr lang="en-US" err="1"/>
              <a:t>laborum</a:t>
            </a:r>
            <a:r>
              <a:rPr lang="en-US"/>
              <a:t> </a:t>
            </a:r>
            <a:r>
              <a:rPr lang="en-US" err="1"/>
              <a:t>amet</a:t>
            </a:r>
            <a:r>
              <a:rPr lang="en-US"/>
              <a:t> </a:t>
            </a:r>
            <a:r>
              <a:rPr lang="en-US" err="1"/>
              <a:t>irure</a:t>
            </a:r>
            <a:r>
              <a:rPr lang="en-US"/>
              <a:t> cupidatat dolore do </a:t>
            </a:r>
            <a:r>
              <a:rPr lang="en-US" err="1"/>
              <a:t>aliqua</a:t>
            </a:r>
            <a:r>
              <a:rPr lang="en-US"/>
              <a:t> magna ipsum non Lorem do </a:t>
            </a:r>
            <a:r>
              <a:rPr lang="en-US" err="1"/>
              <a:t>laborum</a:t>
            </a:r>
            <a:r>
              <a:rPr lang="en-US"/>
              <a:t> </a:t>
            </a:r>
            <a:r>
              <a:rPr lang="en-US" err="1"/>
              <a:t>sint</a:t>
            </a:r>
            <a:r>
              <a:rPr lang="en-US"/>
              <a:t> labore cupidatat </a:t>
            </a:r>
            <a:r>
              <a:rPr lang="en-US" err="1"/>
              <a:t>pariatur</a:t>
            </a:r>
            <a:r>
              <a:rPr lang="en-US"/>
              <a:t> </a:t>
            </a:r>
            <a:r>
              <a:rPr lang="en-US" err="1"/>
              <a:t>ut</a:t>
            </a:r>
            <a:r>
              <a:rPr lang="en-US"/>
              <a:t> </a:t>
            </a:r>
            <a:r>
              <a:rPr lang="en-US" err="1"/>
              <a:t>deserunt</a:t>
            </a:r>
            <a:r>
              <a:rPr lang="en-US"/>
              <a:t> </a:t>
            </a:r>
            <a:r>
              <a:rPr lang="en-US" err="1"/>
              <a:t>ut</a:t>
            </a:r>
            <a:r>
              <a:rPr lang="en-US"/>
              <a:t> </a:t>
            </a:r>
            <a:r>
              <a:rPr lang="en-US" err="1"/>
              <a:t>officia</a:t>
            </a:r>
            <a:r>
              <a:rPr lang="en-US"/>
              <a:t> ad sit </a:t>
            </a:r>
            <a:r>
              <a:rPr lang="en-US" err="1"/>
              <a:t>eu</a:t>
            </a:r>
            <a:r>
              <a:rPr lang="en-US"/>
              <a:t> do </a:t>
            </a:r>
            <a:r>
              <a:rPr lang="en-US" err="1"/>
              <a:t>enim</a:t>
            </a:r>
            <a:r>
              <a:rPr lang="en-US"/>
              <a:t> adipisicing magna </a:t>
            </a:r>
            <a:r>
              <a:rPr lang="en-US" err="1"/>
              <a:t>aute</a:t>
            </a:r>
            <a:r>
              <a:rPr lang="en-US"/>
              <a:t> Lorem dolor </a:t>
            </a:r>
            <a:r>
              <a:rPr lang="en-US" err="1"/>
              <a:t>irure</a:t>
            </a:r>
            <a:r>
              <a:rPr lang="en-US"/>
              <a:t> </a:t>
            </a:r>
            <a:r>
              <a:rPr lang="en-US" err="1"/>
              <a:t>eiusmod</a:t>
            </a:r>
            <a:r>
              <a:rPr lang="en-US"/>
              <a:t> </a:t>
            </a:r>
            <a:r>
              <a:rPr lang="en-US" err="1"/>
              <a:t>elit</a:t>
            </a:r>
            <a:r>
              <a:rPr lang="en-US"/>
              <a:t> </a:t>
            </a:r>
            <a:r>
              <a:rPr lang="en-US" err="1"/>
              <a:t>aute</a:t>
            </a:r>
            <a:r>
              <a:rPr lang="en-US"/>
              <a:t> </a:t>
            </a:r>
            <a:r>
              <a:rPr lang="en-US" err="1"/>
              <a:t>irure</a:t>
            </a:r>
            <a:r>
              <a:rPr lang="en-US"/>
              <a:t> </a:t>
            </a:r>
            <a:r>
              <a:rPr lang="en-US" err="1"/>
              <a:t>incididunt</a:t>
            </a:r>
            <a:r>
              <a:rPr lang="en-US"/>
              <a:t> </a:t>
            </a:r>
            <a:r>
              <a:rPr lang="en-US" err="1"/>
              <a:t>anim</a:t>
            </a:r>
            <a:r>
              <a:rPr lang="en-US"/>
              <a:t> </a:t>
            </a:r>
            <a:r>
              <a:rPr lang="en-US" err="1"/>
              <a:t>velit</a:t>
            </a:r>
            <a:r>
              <a:rPr lang="en-US"/>
              <a:t> </a:t>
            </a:r>
            <a:r>
              <a:rPr lang="en-US" err="1"/>
              <a:t>mollit</a:t>
            </a:r>
            <a:r>
              <a:rPr lang="en-US"/>
              <a:t> </a:t>
            </a:r>
            <a:r>
              <a:rPr lang="en-US" err="1"/>
              <a:t>est</a:t>
            </a:r>
            <a:r>
              <a:rPr lang="en-US"/>
              <a:t> </a:t>
            </a:r>
            <a:r>
              <a:rPr lang="en-US" err="1"/>
              <a:t>velit</a:t>
            </a:r>
            <a:r>
              <a:rPr lang="en-US"/>
              <a:t> </a:t>
            </a:r>
            <a:r>
              <a:rPr lang="en-US" err="1"/>
              <a:t>occaecat</a:t>
            </a:r>
            <a:r>
              <a:rPr lang="en-US"/>
              <a:t> </a:t>
            </a:r>
            <a:r>
              <a:rPr lang="en-US" err="1"/>
              <a:t>esse</a:t>
            </a:r>
            <a:r>
              <a:rPr lang="en-US"/>
              <a:t> </a:t>
            </a:r>
            <a:r>
              <a:rPr lang="en-US" err="1"/>
              <a:t>eu</a:t>
            </a:r>
            <a:r>
              <a:rPr lang="en-US"/>
              <a:t> </a:t>
            </a:r>
            <a:r>
              <a:rPr lang="en-US" err="1"/>
              <a:t>incididunt</a:t>
            </a:r>
            <a:r>
              <a:rPr lang="en-US"/>
              <a:t> </a:t>
            </a:r>
            <a:r>
              <a:rPr lang="en-US" err="1"/>
              <a:t>elit</a:t>
            </a:r>
            <a:r>
              <a:rPr lang="en-US"/>
              <a:t> </a:t>
            </a:r>
            <a:r>
              <a:rPr lang="en-US" err="1"/>
              <a:t>ut</a:t>
            </a:r>
            <a:r>
              <a:rPr lang="en-US"/>
              <a:t> </a:t>
            </a:r>
            <a:r>
              <a:rPr lang="en-US" err="1"/>
              <a:t>laborum</a:t>
            </a:r>
            <a:r>
              <a:rPr lang="en-US"/>
              <a:t> et </a:t>
            </a:r>
            <a:r>
              <a:rPr lang="en-US" err="1"/>
              <a:t>mollit</a:t>
            </a:r>
            <a:r>
              <a:rPr lang="en-US"/>
              <a:t> </a:t>
            </a:r>
            <a:r>
              <a:rPr lang="en-US" err="1"/>
              <a:t>mollit</a:t>
            </a:r>
            <a:r>
              <a:rPr lang="en-US"/>
              <a:t> </a:t>
            </a:r>
            <a:r>
              <a:rPr lang="en-US" err="1"/>
              <a:t>enim</a:t>
            </a:r>
            <a:r>
              <a:rPr lang="en-US"/>
              <a:t> </a:t>
            </a:r>
            <a:r>
              <a:rPr lang="en-US" err="1"/>
              <a:t>aliqua</a:t>
            </a:r>
            <a:r>
              <a:rPr lang="en-US"/>
              <a:t> non labore </a:t>
            </a:r>
            <a:r>
              <a:rPr lang="en-US" err="1"/>
              <a:t>cillum</a:t>
            </a:r>
            <a:r>
              <a:rPr lang="en-US"/>
              <a:t> </a:t>
            </a:r>
            <a:r>
              <a:rPr lang="en-US" err="1"/>
              <a:t>commodo</a:t>
            </a:r>
            <a:r>
              <a:rPr lang="en-US"/>
              <a:t> </a:t>
            </a:r>
            <a:r>
              <a:rPr lang="en-US" err="1"/>
              <a:t>voluptate</a:t>
            </a:r>
            <a:r>
              <a:rPr lang="en-US"/>
              <a:t> </a:t>
            </a:r>
            <a:r>
              <a:rPr lang="en-US" err="1"/>
              <a:t>commodo</a:t>
            </a:r>
            <a:r>
              <a:rPr lang="en-US"/>
              <a:t> </a:t>
            </a:r>
            <a:r>
              <a:rPr lang="en-US" err="1"/>
              <a:t>excepteur</a:t>
            </a:r>
            <a:r>
              <a:rPr lang="en-US"/>
              <a:t>  </a:t>
            </a:r>
            <a:r>
              <a:rPr lang="en-US" err="1"/>
              <a:t>commodo</a:t>
            </a:r>
            <a:r>
              <a:rPr lang="en-US"/>
              <a:t> </a:t>
            </a:r>
            <a:r>
              <a:rPr lang="en-US" err="1"/>
              <a:t>voluptate</a:t>
            </a:r>
            <a:r>
              <a:rPr lang="en-US"/>
              <a:t> </a:t>
            </a:r>
            <a:r>
              <a:rPr lang="en-US" err="1"/>
              <a:t>commodo</a:t>
            </a:r>
            <a:r>
              <a:rPr lang="en-US"/>
              <a:t> </a:t>
            </a:r>
            <a:r>
              <a:rPr lang="en-US" err="1"/>
              <a:t>excepteur</a:t>
            </a:r>
            <a:r>
              <a:rPr lang="en-US"/>
              <a:t>  </a:t>
            </a:r>
            <a:r>
              <a:rPr lang="en-US" err="1"/>
              <a:t>commodo</a:t>
            </a:r>
            <a:r>
              <a:rPr lang="en-US"/>
              <a:t> </a:t>
            </a:r>
            <a:r>
              <a:rPr lang="en-US" err="1"/>
              <a:t>voluptate</a:t>
            </a:r>
            <a:r>
              <a:rPr lang="en-US"/>
              <a:t> </a:t>
            </a:r>
            <a:r>
              <a:rPr lang="en-US" err="1"/>
              <a:t>commodo</a:t>
            </a:r>
            <a:endParaRPr lang="en-US"/>
          </a:p>
        </p:txBody>
      </p:sp>
      <p:sp>
        <p:nvSpPr>
          <p:cNvPr id="3" name="Content Placeholder 2">
            <a:extLst>
              <a:ext uri="{FF2B5EF4-FFF2-40B4-BE49-F238E27FC236}">
                <a16:creationId xmlns:a16="http://schemas.microsoft.com/office/drawing/2014/main" id="{43E6D1BA-DC7D-F075-0930-F9EA69D9313E}"/>
              </a:ext>
            </a:extLst>
          </p:cNvPr>
          <p:cNvSpPr>
            <a:spLocks noGrp="1"/>
          </p:cNvSpPr>
          <p:nvPr>
            <p:ph idx="1" hasCustomPrompt="1"/>
          </p:nvPr>
        </p:nvSpPr>
        <p:spPr>
          <a:xfrm>
            <a:off x="5486400" y="457202"/>
            <a:ext cx="5868988" cy="5403850"/>
          </a:xfrm>
          <a:ln w="28575">
            <a:solidFill>
              <a:srgbClr val="F0C14C"/>
            </a:solidFill>
          </a:ln>
        </p:spPr>
        <p:txBody>
          <a:bodyPr anchor="ctr">
            <a:normAutofit/>
          </a:bodyPr>
          <a:lstStyle>
            <a:lvl1pPr marL="0" indent="0" algn="ctr">
              <a:lnSpc>
                <a:spcPct val="110000"/>
              </a:lnSpc>
              <a:spcBef>
                <a:spcPts val="0"/>
              </a:spcBef>
              <a:buNone/>
              <a:defRPr sz="2933">
                <a:solidFill>
                  <a:srgbClr val="2F3D4C"/>
                </a:solidFill>
              </a:defRPr>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Insert and format picture </a:t>
            </a:r>
          </a:p>
          <a:p>
            <a:pPr lvl="0"/>
            <a:r>
              <a:rPr lang="en-US"/>
              <a:t>to fit allotted box frame</a:t>
            </a:r>
          </a:p>
          <a:p>
            <a:pPr lvl="0"/>
            <a:r>
              <a:rPr lang="en-US"/>
              <a:t>(you may adjust the height of the yellow box, not the width)</a:t>
            </a:r>
          </a:p>
          <a:p>
            <a:pPr lvl="0"/>
            <a:endParaRPr lang="en-US"/>
          </a:p>
        </p:txBody>
      </p:sp>
      <p:pic>
        <p:nvPicPr>
          <p:cNvPr id="9" name="Picture 8">
            <a:extLst>
              <a:ext uri="{FF2B5EF4-FFF2-40B4-BE49-F238E27FC236}">
                <a16:creationId xmlns:a16="http://schemas.microsoft.com/office/drawing/2014/main" id="{D8510209-27A1-C6F6-9969-757851441573}"/>
              </a:ext>
              <a:ext uri="{C183D7F6-B498-43B3-948B-1728B52AA6E4}">
                <adec:decorative xmlns:adec="http://schemas.microsoft.com/office/drawing/2017/decorative" val="1"/>
              </a:ext>
            </a:extLst>
          </p:cNvPr>
          <p:cNvPicPr>
            <a:picLocks noChangeAspect="1"/>
          </p:cNvPicPr>
          <p:nvPr userDrawn="1"/>
        </p:nvPicPr>
        <p:blipFill>
          <a:blip r:embed="rId4"/>
          <a:stretch>
            <a:fillRect/>
          </a:stretch>
        </p:blipFill>
        <p:spPr>
          <a:xfrm>
            <a:off x="629483" y="1871629"/>
            <a:ext cx="4230991" cy="12193"/>
          </a:xfrm>
          <a:prstGeom prst="rect">
            <a:avLst/>
          </a:prstGeom>
        </p:spPr>
      </p:pic>
      <p:sp>
        <p:nvSpPr>
          <p:cNvPr id="5" name="Date Placeholder 4">
            <a:extLst>
              <a:ext uri="{FF2B5EF4-FFF2-40B4-BE49-F238E27FC236}">
                <a16:creationId xmlns:a16="http://schemas.microsoft.com/office/drawing/2014/main" id="{8A3022E1-068C-3637-72EE-8BC632AFC40C}"/>
              </a:ext>
            </a:extLst>
          </p:cNvPr>
          <p:cNvSpPr>
            <a:spLocks noGrp="1"/>
          </p:cNvSpPr>
          <p:nvPr>
            <p:ph type="dt" sz="half" idx="10"/>
          </p:nvPr>
        </p:nvSpPr>
        <p:spPr/>
        <p:txBody>
          <a:bodyPr/>
          <a:lstStyle/>
          <a:p>
            <a:pPr defTabSz="914446"/>
            <a:fld id="{A448B9D2-E6E9-40E5-8C65-A106E5FF64CC}" type="datetimeFigureOut">
              <a:rPr lang="en-US" smtClean="0">
                <a:solidFill>
                  <a:prstClr val="black">
                    <a:tint val="82000"/>
                  </a:prstClr>
                </a:solidFill>
              </a:rPr>
              <a:pPr defTabSz="914446"/>
              <a:t>9/12/2024</a:t>
            </a:fld>
            <a:endParaRPr lang="en-US">
              <a:solidFill>
                <a:prstClr val="black">
                  <a:tint val="82000"/>
                </a:prstClr>
              </a:solidFill>
            </a:endParaRPr>
          </a:p>
        </p:txBody>
      </p:sp>
      <p:sp>
        <p:nvSpPr>
          <p:cNvPr id="6" name="Footer Placeholder 5">
            <a:extLst>
              <a:ext uri="{FF2B5EF4-FFF2-40B4-BE49-F238E27FC236}">
                <a16:creationId xmlns:a16="http://schemas.microsoft.com/office/drawing/2014/main" id="{7101E39D-C426-0C02-ADD0-C1A4A9D4AE6A}"/>
              </a:ext>
            </a:extLst>
          </p:cNvPr>
          <p:cNvSpPr>
            <a:spLocks noGrp="1"/>
          </p:cNvSpPr>
          <p:nvPr>
            <p:ph type="ftr" sz="quarter" idx="11"/>
          </p:nvPr>
        </p:nvSpPr>
        <p:spPr/>
        <p:txBody>
          <a:bodyPr/>
          <a:lstStyle/>
          <a:p>
            <a:pPr defTabSz="914446"/>
            <a:endParaRPr lang="en-US">
              <a:solidFill>
                <a:prstClr val="black">
                  <a:tint val="82000"/>
                </a:prstClr>
              </a:solidFill>
            </a:endParaRPr>
          </a:p>
        </p:txBody>
      </p:sp>
      <p:sp>
        <p:nvSpPr>
          <p:cNvPr id="7" name="Slide Number Placeholder 6">
            <a:extLst>
              <a:ext uri="{FF2B5EF4-FFF2-40B4-BE49-F238E27FC236}">
                <a16:creationId xmlns:a16="http://schemas.microsoft.com/office/drawing/2014/main" id="{F65AC733-6D88-4D21-6CB9-87808044011E}"/>
              </a:ext>
            </a:extLst>
          </p:cNvPr>
          <p:cNvSpPr>
            <a:spLocks noGrp="1"/>
          </p:cNvSpPr>
          <p:nvPr>
            <p:ph type="sldNum" sz="quarter" idx="12"/>
          </p:nvPr>
        </p:nvSpPr>
        <p:spPr/>
        <p:txBody>
          <a:bodyPr/>
          <a:lstStyle/>
          <a:p>
            <a:pPr defTabSz="914446"/>
            <a:fld id="{6198BB4C-949A-4E12-86B0-4EF15C1E3C5D}" type="slidenum">
              <a:rPr lang="en-US" smtClean="0">
                <a:solidFill>
                  <a:prstClr val="black">
                    <a:tint val="82000"/>
                  </a:prstClr>
                </a:solidFill>
              </a:rPr>
              <a:pPr defTabSz="914446"/>
              <a:t>‹#›</a:t>
            </a:fld>
            <a:endParaRPr lang="en-US">
              <a:solidFill>
                <a:prstClr val="black">
                  <a:tint val="82000"/>
                </a:prstClr>
              </a:solidFill>
            </a:endParaRPr>
          </a:p>
        </p:txBody>
      </p:sp>
    </p:spTree>
    <p:extLst>
      <p:ext uri="{BB962C8B-B14F-4D97-AF65-F5344CB8AC3E}">
        <p14:creationId xmlns:p14="http://schemas.microsoft.com/office/powerpoint/2010/main" val="1616646951"/>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Speaker name slide">
    <p:bg>
      <p:bgPr>
        <a:solidFill>
          <a:schemeClr val="bg1"/>
        </a:solidFill>
        <a:effectLst/>
      </p:bgPr>
    </p:bg>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F3B3F3E5-B314-C00D-47FE-B8BAA579D8F6}"/>
              </a:ext>
            </a:extLst>
          </p:cNvPr>
          <p:cNvPicPr>
            <a:picLocks noChangeAspect="1"/>
          </p:cNvPicPr>
          <p:nvPr userDrawn="1"/>
        </p:nvPicPr>
        <p:blipFill>
          <a:blip r:embed="rId2"/>
          <a:stretch>
            <a:fillRect/>
          </a:stretch>
        </p:blipFill>
        <p:spPr>
          <a:xfrm rot="16200000">
            <a:off x="5100285" y="564216"/>
            <a:ext cx="17743" cy="11582400"/>
          </a:xfrm>
          <a:prstGeom prst="rect">
            <a:avLst/>
          </a:prstGeom>
        </p:spPr>
      </p:pic>
      <p:pic>
        <p:nvPicPr>
          <p:cNvPr id="8" name="SCDE logo" descr="South Carolina Department of Education logo ">
            <a:extLst>
              <a:ext uri="{FF2B5EF4-FFF2-40B4-BE49-F238E27FC236}">
                <a16:creationId xmlns:a16="http://schemas.microsoft.com/office/drawing/2014/main" id="{BC6C8FC2-1503-FB3A-3F76-0A4FA4F8D64D}"/>
              </a:ext>
            </a:extLst>
          </p:cNvPr>
          <p:cNvPicPr>
            <a:picLocks noChangeAspect="1"/>
          </p:cNvPicPr>
          <p:nvPr userDrawn="1"/>
        </p:nvPicPr>
        <p:blipFill>
          <a:blip r:embed="rId3"/>
          <a:stretch>
            <a:fillRect/>
          </a:stretch>
        </p:blipFill>
        <p:spPr>
          <a:xfrm>
            <a:off x="11023600" y="5885341"/>
            <a:ext cx="841775" cy="836135"/>
          </a:xfrm>
          <a:prstGeom prst="rect">
            <a:avLst/>
          </a:prstGeom>
        </p:spPr>
      </p:pic>
      <p:sp>
        <p:nvSpPr>
          <p:cNvPr id="2" name="Title 1">
            <a:extLst>
              <a:ext uri="{FF2B5EF4-FFF2-40B4-BE49-F238E27FC236}">
                <a16:creationId xmlns:a16="http://schemas.microsoft.com/office/drawing/2014/main" id="{B31C1767-145D-AEB1-4B9F-15572B7E43D5}"/>
              </a:ext>
            </a:extLst>
          </p:cNvPr>
          <p:cNvSpPr>
            <a:spLocks noGrp="1"/>
          </p:cNvSpPr>
          <p:nvPr>
            <p:ph type="title" hasCustomPrompt="1"/>
          </p:nvPr>
        </p:nvSpPr>
        <p:spPr>
          <a:xfrm>
            <a:off x="5860603" y="1489102"/>
            <a:ext cx="4864100" cy="1875553"/>
          </a:xfrm>
        </p:spPr>
        <p:txBody>
          <a:bodyPr anchor="t">
            <a:noAutofit/>
          </a:bodyPr>
          <a:lstStyle>
            <a:lvl1pPr>
              <a:lnSpc>
                <a:spcPct val="100000"/>
              </a:lnSpc>
              <a:defRPr sz="5867" b="1">
                <a:solidFill>
                  <a:srgbClr val="2F3D4C"/>
                </a:solidFill>
                <a:latin typeface="+mn-lt"/>
              </a:defRPr>
            </a:lvl1pPr>
          </a:lstStyle>
          <a:p>
            <a:r>
              <a:rPr lang="en-US" err="1"/>
              <a:t>Firstname</a:t>
            </a:r>
            <a:br>
              <a:rPr lang="en-US"/>
            </a:br>
            <a:r>
              <a:rPr lang="en-US" err="1"/>
              <a:t>Lastname</a:t>
            </a:r>
            <a:endParaRPr lang="en-US"/>
          </a:p>
        </p:txBody>
      </p:sp>
      <p:cxnSp>
        <p:nvCxnSpPr>
          <p:cNvPr id="9" name="Straight Connector 8">
            <a:extLst>
              <a:ext uri="{FF2B5EF4-FFF2-40B4-BE49-F238E27FC236}">
                <a16:creationId xmlns:a16="http://schemas.microsoft.com/office/drawing/2014/main" id="{09E24D0A-B619-0CDD-0665-C4B9269E9311}"/>
              </a:ext>
            </a:extLst>
          </p:cNvPr>
          <p:cNvCxnSpPr/>
          <p:nvPr userDrawn="1"/>
        </p:nvCxnSpPr>
        <p:spPr>
          <a:xfrm>
            <a:off x="5892800" y="3530600"/>
            <a:ext cx="4864100" cy="0"/>
          </a:xfrm>
          <a:prstGeom prst="line">
            <a:avLst/>
          </a:prstGeom>
          <a:ln>
            <a:solidFill>
              <a:srgbClr val="F0C14C"/>
            </a:solidFill>
          </a:ln>
        </p:spPr>
        <p:style>
          <a:lnRef idx="2">
            <a:schemeClr val="accent1"/>
          </a:lnRef>
          <a:fillRef idx="0">
            <a:schemeClr val="accent1"/>
          </a:fillRef>
          <a:effectRef idx="1">
            <a:schemeClr val="accent1"/>
          </a:effectRef>
          <a:fontRef idx="minor">
            <a:schemeClr val="tx1"/>
          </a:fontRef>
        </p:style>
      </p:cxnSp>
      <p:sp>
        <p:nvSpPr>
          <p:cNvPr id="3" name="Date Placeholder 2">
            <a:extLst>
              <a:ext uri="{FF2B5EF4-FFF2-40B4-BE49-F238E27FC236}">
                <a16:creationId xmlns:a16="http://schemas.microsoft.com/office/drawing/2014/main" id="{A2BF0437-50D7-BCCD-28BB-D03E2BC5275F}"/>
              </a:ext>
            </a:extLst>
          </p:cNvPr>
          <p:cNvSpPr>
            <a:spLocks noGrp="1"/>
          </p:cNvSpPr>
          <p:nvPr>
            <p:ph type="dt" sz="half" idx="10"/>
          </p:nvPr>
        </p:nvSpPr>
        <p:spPr/>
        <p:txBody>
          <a:bodyPr/>
          <a:lstStyle/>
          <a:p>
            <a:pPr defTabSz="914446"/>
            <a:fld id="{A448B9D2-E6E9-40E5-8C65-A106E5FF64CC}" type="datetimeFigureOut">
              <a:rPr lang="en-US" smtClean="0">
                <a:solidFill>
                  <a:prstClr val="black">
                    <a:tint val="82000"/>
                  </a:prstClr>
                </a:solidFill>
              </a:rPr>
              <a:pPr defTabSz="914446"/>
              <a:t>9/12/2024</a:t>
            </a:fld>
            <a:endParaRPr lang="en-US">
              <a:solidFill>
                <a:prstClr val="black">
                  <a:tint val="82000"/>
                </a:prstClr>
              </a:solidFill>
            </a:endParaRPr>
          </a:p>
        </p:txBody>
      </p:sp>
      <p:sp>
        <p:nvSpPr>
          <p:cNvPr id="4" name="Footer Placeholder 3">
            <a:extLst>
              <a:ext uri="{FF2B5EF4-FFF2-40B4-BE49-F238E27FC236}">
                <a16:creationId xmlns:a16="http://schemas.microsoft.com/office/drawing/2014/main" id="{63E825D9-F1DB-B607-A9E0-1F88C0393ABF}"/>
              </a:ext>
            </a:extLst>
          </p:cNvPr>
          <p:cNvSpPr>
            <a:spLocks noGrp="1"/>
          </p:cNvSpPr>
          <p:nvPr>
            <p:ph type="ftr" sz="quarter" idx="11"/>
          </p:nvPr>
        </p:nvSpPr>
        <p:spPr/>
        <p:txBody>
          <a:bodyPr/>
          <a:lstStyle/>
          <a:p>
            <a:pPr defTabSz="914446"/>
            <a:endParaRPr lang="en-US">
              <a:solidFill>
                <a:prstClr val="black">
                  <a:tint val="82000"/>
                </a:prstClr>
              </a:solidFill>
            </a:endParaRPr>
          </a:p>
        </p:txBody>
      </p:sp>
      <p:sp>
        <p:nvSpPr>
          <p:cNvPr id="5" name="Slide Number Placeholder 4">
            <a:extLst>
              <a:ext uri="{FF2B5EF4-FFF2-40B4-BE49-F238E27FC236}">
                <a16:creationId xmlns:a16="http://schemas.microsoft.com/office/drawing/2014/main" id="{0A4894F5-9FE4-D6B7-994B-12B177090D24}"/>
              </a:ext>
            </a:extLst>
          </p:cNvPr>
          <p:cNvSpPr>
            <a:spLocks noGrp="1"/>
          </p:cNvSpPr>
          <p:nvPr>
            <p:ph type="sldNum" sz="quarter" idx="12"/>
          </p:nvPr>
        </p:nvSpPr>
        <p:spPr/>
        <p:txBody>
          <a:bodyPr/>
          <a:lstStyle>
            <a:lvl1pPr algn="l">
              <a:defRPr/>
            </a:lvl1pPr>
          </a:lstStyle>
          <a:p>
            <a:pPr defTabSz="914446"/>
            <a:fld id="{6198BB4C-949A-4E12-86B0-4EF15C1E3C5D}" type="slidenum">
              <a:rPr lang="en-US" smtClean="0">
                <a:solidFill>
                  <a:prstClr val="black">
                    <a:tint val="82000"/>
                  </a:prstClr>
                </a:solidFill>
              </a:rPr>
              <a:pPr defTabSz="914446"/>
              <a:t>‹#›</a:t>
            </a:fld>
            <a:endParaRPr lang="en-US">
              <a:solidFill>
                <a:prstClr val="black">
                  <a:tint val="82000"/>
                </a:prstClr>
              </a:solidFill>
            </a:endParaRPr>
          </a:p>
        </p:txBody>
      </p:sp>
      <p:sp>
        <p:nvSpPr>
          <p:cNvPr id="11" name="Oval 10">
            <a:extLst>
              <a:ext uri="{FF2B5EF4-FFF2-40B4-BE49-F238E27FC236}">
                <a16:creationId xmlns:a16="http://schemas.microsoft.com/office/drawing/2014/main" id="{C48F96D2-A9CF-5427-4503-D15057B18DF5}"/>
              </a:ext>
            </a:extLst>
          </p:cNvPr>
          <p:cNvSpPr/>
          <p:nvPr userDrawn="1"/>
        </p:nvSpPr>
        <p:spPr>
          <a:xfrm>
            <a:off x="1435100" y="1322491"/>
            <a:ext cx="3657600" cy="3657600"/>
          </a:xfrm>
          <a:prstGeom prst="ellipse">
            <a:avLst/>
          </a:prstGeom>
          <a:noFill/>
          <a:ln w="76200">
            <a:solidFill>
              <a:srgbClr val="F0C14C"/>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200"/>
          </a:p>
        </p:txBody>
      </p:sp>
      <p:sp>
        <p:nvSpPr>
          <p:cNvPr id="10" name="Content Placeholder 11">
            <a:extLst>
              <a:ext uri="{FF2B5EF4-FFF2-40B4-BE49-F238E27FC236}">
                <a16:creationId xmlns:a16="http://schemas.microsoft.com/office/drawing/2014/main" id="{22806A6B-C583-2987-7774-09C08CD97C9D}"/>
              </a:ext>
            </a:extLst>
          </p:cNvPr>
          <p:cNvSpPr>
            <a:spLocks noGrp="1"/>
          </p:cNvSpPr>
          <p:nvPr>
            <p:ph sz="half" idx="1" hasCustomPrompt="1"/>
          </p:nvPr>
        </p:nvSpPr>
        <p:spPr>
          <a:xfrm>
            <a:off x="5860603" y="3674527"/>
            <a:ext cx="4896297" cy="668873"/>
          </a:xfrm>
        </p:spPr>
        <p:txBody>
          <a:bodyPr>
            <a:noAutofit/>
          </a:bodyPr>
          <a:lstStyle>
            <a:lvl1pPr>
              <a:defRPr i="1">
                <a:solidFill>
                  <a:srgbClr val="2F3D4C"/>
                </a:solidFill>
              </a:defRPr>
            </a:lvl1pPr>
          </a:lstStyle>
          <a:p>
            <a:pPr marL="0" indent="0">
              <a:lnSpc>
                <a:spcPct val="120000"/>
              </a:lnSpc>
              <a:buNone/>
            </a:pPr>
            <a:r>
              <a:rPr lang="en-US"/>
              <a:t>Title, Company</a:t>
            </a:r>
          </a:p>
        </p:txBody>
      </p:sp>
    </p:spTree>
    <p:extLst>
      <p:ext uri="{BB962C8B-B14F-4D97-AF65-F5344CB8AC3E}">
        <p14:creationId xmlns:p14="http://schemas.microsoft.com/office/powerpoint/2010/main" val="1017522926"/>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End Slide - SCDE logo">
    <p:bg>
      <p:bgPr>
        <a:solidFill>
          <a:schemeClr val="bg1"/>
        </a:solidFill>
        <a:effectLst/>
      </p:bgPr>
    </p:bg>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CED54356-DE3D-3B34-CC3A-08F472B83473}"/>
              </a:ext>
            </a:extLst>
          </p:cNvPr>
          <p:cNvSpPr>
            <a:spLocks noGrp="1"/>
          </p:cNvSpPr>
          <p:nvPr>
            <p:ph type="title" hasCustomPrompt="1"/>
          </p:nvPr>
        </p:nvSpPr>
        <p:spPr>
          <a:xfrm>
            <a:off x="4556759" y="5511800"/>
            <a:ext cx="3048000" cy="609600"/>
          </a:xfrm>
        </p:spPr>
        <p:txBody>
          <a:bodyPr anchor="ctr">
            <a:normAutofit/>
          </a:bodyPr>
          <a:lstStyle>
            <a:lvl1pPr algn="ctr">
              <a:lnSpc>
                <a:spcPct val="100000"/>
              </a:lnSpc>
              <a:defRPr sz="2933" b="1">
                <a:solidFill>
                  <a:srgbClr val="2F3D4C"/>
                </a:solidFill>
              </a:defRPr>
            </a:lvl1pPr>
          </a:lstStyle>
          <a:p>
            <a:r>
              <a:rPr lang="en-US"/>
              <a:t>ed.sc.gov</a:t>
            </a:r>
          </a:p>
        </p:txBody>
      </p:sp>
      <p:pic>
        <p:nvPicPr>
          <p:cNvPr id="7" name="Picture 6" descr="2024 South Carolina Department of Education">
            <a:extLst>
              <a:ext uri="{FF2B5EF4-FFF2-40B4-BE49-F238E27FC236}">
                <a16:creationId xmlns:a16="http://schemas.microsoft.com/office/drawing/2014/main" id="{4D988EAD-12EE-78F5-0E0F-0E4B0EC55C6F}"/>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793387" y="685800"/>
            <a:ext cx="4574746" cy="4572000"/>
          </a:xfrm>
          <a:prstGeom prst="rect">
            <a:avLst/>
          </a:prstGeom>
        </p:spPr>
      </p:pic>
      <p:sp>
        <p:nvSpPr>
          <p:cNvPr id="3" name="Date Placeholder 2">
            <a:extLst>
              <a:ext uri="{FF2B5EF4-FFF2-40B4-BE49-F238E27FC236}">
                <a16:creationId xmlns:a16="http://schemas.microsoft.com/office/drawing/2014/main" id="{A2BF0437-50D7-BCCD-28BB-D03E2BC5275F}"/>
              </a:ext>
            </a:extLst>
          </p:cNvPr>
          <p:cNvSpPr>
            <a:spLocks noGrp="1"/>
          </p:cNvSpPr>
          <p:nvPr>
            <p:ph type="dt" sz="half" idx="10"/>
          </p:nvPr>
        </p:nvSpPr>
        <p:spPr/>
        <p:txBody>
          <a:bodyPr/>
          <a:lstStyle/>
          <a:p>
            <a:pPr defTabSz="914446"/>
            <a:fld id="{A448B9D2-E6E9-40E5-8C65-A106E5FF64CC}" type="datetimeFigureOut">
              <a:rPr lang="en-US" smtClean="0">
                <a:solidFill>
                  <a:prstClr val="black">
                    <a:tint val="82000"/>
                  </a:prstClr>
                </a:solidFill>
              </a:rPr>
              <a:pPr defTabSz="914446"/>
              <a:t>9/12/2024</a:t>
            </a:fld>
            <a:endParaRPr lang="en-US">
              <a:solidFill>
                <a:prstClr val="black">
                  <a:tint val="82000"/>
                </a:prstClr>
              </a:solidFill>
            </a:endParaRPr>
          </a:p>
        </p:txBody>
      </p:sp>
      <p:sp>
        <p:nvSpPr>
          <p:cNvPr id="4" name="Footer Placeholder 3">
            <a:extLst>
              <a:ext uri="{FF2B5EF4-FFF2-40B4-BE49-F238E27FC236}">
                <a16:creationId xmlns:a16="http://schemas.microsoft.com/office/drawing/2014/main" id="{63E825D9-F1DB-B607-A9E0-1F88C0393ABF}"/>
              </a:ext>
            </a:extLst>
          </p:cNvPr>
          <p:cNvSpPr>
            <a:spLocks noGrp="1"/>
          </p:cNvSpPr>
          <p:nvPr>
            <p:ph type="ftr" sz="quarter" idx="11"/>
          </p:nvPr>
        </p:nvSpPr>
        <p:spPr/>
        <p:txBody>
          <a:bodyPr/>
          <a:lstStyle/>
          <a:p>
            <a:pPr defTabSz="914446"/>
            <a:endParaRPr lang="en-US">
              <a:solidFill>
                <a:prstClr val="black">
                  <a:tint val="82000"/>
                </a:prstClr>
              </a:solidFill>
            </a:endParaRPr>
          </a:p>
        </p:txBody>
      </p:sp>
      <p:sp>
        <p:nvSpPr>
          <p:cNvPr id="5" name="Slide Number Placeholder 4">
            <a:extLst>
              <a:ext uri="{FF2B5EF4-FFF2-40B4-BE49-F238E27FC236}">
                <a16:creationId xmlns:a16="http://schemas.microsoft.com/office/drawing/2014/main" id="{0A4894F5-9FE4-D6B7-994B-12B177090D24}"/>
              </a:ext>
            </a:extLst>
          </p:cNvPr>
          <p:cNvSpPr>
            <a:spLocks noGrp="1"/>
          </p:cNvSpPr>
          <p:nvPr>
            <p:ph type="sldNum" sz="quarter" idx="12"/>
          </p:nvPr>
        </p:nvSpPr>
        <p:spPr/>
        <p:txBody>
          <a:bodyPr/>
          <a:lstStyle/>
          <a:p>
            <a:pPr defTabSz="914446"/>
            <a:fld id="{6198BB4C-949A-4E12-86B0-4EF15C1E3C5D}" type="slidenum">
              <a:rPr lang="en-US" smtClean="0">
                <a:solidFill>
                  <a:prstClr val="black">
                    <a:tint val="82000"/>
                  </a:prstClr>
                </a:solidFill>
              </a:rPr>
              <a:pPr defTabSz="914446"/>
              <a:t>‹#›</a:t>
            </a:fld>
            <a:endParaRPr lang="en-US">
              <a:solidFill>
                <a:prstClr val="black">
                  <a:tint val="82000"/>
                </a:prstClr>
              </a:solidFill>
            </a:endParaRPr>
          </a:p>
        </p:txBody>
      </p:sp>
    </p:spTree>
    <p:extLst>
      <p:ext uri="{BB962C8B-B14F-4D97-AF65-F5344CB8AC3E}">
        <p14:creationId xmlns:p14="http://schemas.microsoft.com/office/powerpoint/2010/main" val="1570087902"/>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9/12/2024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74987361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9/12/2024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81542" y="2937934"/>
            <a:ext cx="5181600" cy="908050"/>
          </a:xfrm>
        </p:spPr>
        <p:txBody>
          <a:bodyPr anchor="t"/>
          <a:lstStyle>
            <a:lvl1pPr algn="l">
              <a:defRPr sz="2667" b="1" cap="all"/>
            </a:lvl1pPr>
          </a:lstStyle>
          <a:p>
            <a:r>
              <a:rPr lang="en-US"/>
              <a:t>Click to edit Master title style</a:t>
            </a:r>
          </a:p>
        </p:txBody>
      </p:sp>
      <p:sp>
        <p:nvSpPr>
          <p:cNvPr id="3" name="Text Placeholder 2"/>
          <p:cNvSpPr>
            <a:spLocks noGrp="1"/>
          </p:cNvSpPr>
          <p:nvPr>
            <p:ph type="body" idx="1"/>
          </p:nvPr>
        </p:nvSpPr>
        <p:spPr>
          <a:xfrm>
            <a:off x="481542" y="1937809"/>
            <a:ext cx="5181600" cy="1000125"/>
          </a:xfrm>
        </p:spPr>
        <p:txBody>
          <a:bodyPr anchor="b"/>
          <a:lstStyle>
            <a:lvl1pPr marL="0" indent="0">
              <a:buNone/>
              <a:defRPr sz="1333">
                <a:solidFill>
                  <a:schemeClr val="tx1">
                    <a:tint val="75000"/>
                  </a:schemeClr>
                </a:solidFill>
              </a:defRPr>
            </a:lvl1pPr>
            <a:lvl2pPr marL="304815" indent="0">
              <a:buNone/>
              <a:defRPr sz="1200">
                <a:solidFill>
                  <a:schemeClr val="tx1">
                    <a:tint val="75000"/>
                  </a:schemeClr>
                </a:solidFill>
              </a:defRPr>
            </a:lvl2pPr>
            <a:lvl3pPr marL="609630" indent="0">
              <a:buNone/>
              <a:defRPr sz="1067">
                <a:solidFill>
                  <a:schemeClr val="tx1">
                    <a:tint val="75000"/>
                  </a:schemeClr>
                </a:solidFill>
              </a:defRPr>
            </a:lvl3pPr>
            <a:lvl4pPr marL="914446" indent="0">
              <a:buNone/>
              <a:defRPr sz="933">
                <a:solidFill>
                  <a:schemeClr val="tx1">
                    <a:tint val="75000"/>
                  </a:schemeClr>
                </a:solidFill>
              </a:defRPr>
            </a:lvl4pPr>
            <a:lvl5pPr marL="1219261" indent="0">
              <a:buNone/>
              <a:defRPr sz="933">
                <a:solidFill>
                  <a:schemeClr val="tx1">
                    <a:tint val="75000"/>
                  </a:schemeClr>
                </a:solidFill>
              </a:defRPr>
            </a:lvl5pPr>
            <a:lvl6pPr marL="1524076" indent="0">
              <a:buNone/>
              <a:defRPr sz="933">
                <a:solidFill>
                  <a:schemeClr val="tx1">
                    <a:tint val="75000"/>
                  </a:schemeClr>
                </a:solidFill>
              </a:defRPr>
            </a:lvl6pPr>
            <a:lvl7pPr marL="1828891" indent="0">
              <a:buNone/>
              <a:defRPr sz="933">
                <a:solidFill>
                  <a:schemeClr val="tx1">
                    <a:tint val="75000"/>
                  </a:schemeClr>
                </a:solidFill>
              </a:defRPr>
            </a:lvl7pPr>
            <a:lvl8pPr marL="2133707" indent="0">
              <a:buNone/>
              <a:defRPr sz="933">
                <a:solidFill>
                  <a:schemeClr val="tx1">
                    <a:tint val="75000"/>
                  </a:schemeClr>
                </a:solidFill>
              </a:defRPr>
            </a:lvl8pPr>
            <a:lvl9pPr marL="2438522" indent="0">
              <a:buNone/>
              <a:defRPr sz="933">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9/12/2024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304800" y="1066800"/>
            <a:ext cx="2692400" cy="3017309"/>
          </a:xfrm>
        </p:spPr>
        <p:txBody>
          <a:bodyPr/>
          <a:lstStyle>
            <a:lvl1pPr>
              <a:defRPr sz="1867"/>
            </a:lvl1pPr>
            <a:lvl2pPr>
              <a:defRPr sz="1600"/>
            </a:lvl2pPr>
            <a:lvl3pPr>
              <a:defRPr sz="1333"/>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3098800" y="1066800"/>
            <a:ext cx="2692400" cy="3017309"/>
          </a:xfrm>
        </p:spPr>
        <p:txBody>
          <a:bodyPr/>
          <a:lstStyle>
            <a:lvl1pPr>
              <a:defRPr sz="1867"/>
            </a:lvl1pPr>
            <a:lvl2pPr>
              <a:defRPr sz="1600"/>
            </a:lvl2pPr>
            <a:lvl3pPr>
              <a:defRPr sz="1333"/>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1D8BD707-D9CF-40AE-B4C6-C98DA3205C09}" type="datetimeFigureOut">
              <a:rPr lang="en-US" smtClean="0"/>
              <a:pPr/>
              <a:t>9/12/2024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304800" y="1023409"/>
            <a:ext cx="2693459" cy="426508"/>
          </a:xfrm>
        </p:spPr>
        <p:txBody>
          <a:bodyPr anchor="b"/>
          <a:lstStyle>
            <a:lvl1pPr marL="0" indent="0">
              <a:buNone/>
              <a:defRPr sz="1600" b="1"/>
            </a:lvl1pPr>
            <a:lvl2pPr marL="304815" indent="0">
              <a:buNone/>
              <a:defRPr sz="1333" b="1"/>
            </a:lvl2pPr>
            <a:lvl3pPr marL="609630" indent="0">
              <a:buNone/>
              <a:defRPr sz="1200" b="1"/>
            </a:lvl3pPr>
            <a:lvl4pPr marL="914446" indent="0">
              <a:buNone/>
              <a:defRPr sz="1067" b="1"/>
            </a:lvl4pPr>
            <a:lvl5pPr marL="1219261" indent="0">
              <a:buNone/>
              <a:defRPr sz="1067" b="1"/>
            </a:lvl5pPr>
            <a:lvl6pPr marL="1524076" indent="0">
              <a:buNone/>
              <a:defRPr sz="1067" b="1"/>
            </a:lvl6pPr>
            <a:lvl7pPr marL="1828891" indent="0">
              <a:buNone/>
              <a:defRPr sz="1067" b="1"/>
            </a:lvl7pPr>
            <a:lvl8pPr marL="2133707" indent="0">
              <a:buNone/>
              <a:defRPr sz="1067" b="1"/>
            </a:lvl8pPr>
            <a:lvl9pPr marL="2438522" indent="0">
              <a:buNone/>
              <a:defRPr sz="1067" b="1"/>
            </a:lvl9pPr>
          </a:lstStyle>
          <a:p>
            <a:pPr lvl="0"/>
            <a:r>
              <a:rPr lang="en-US"/>
              <a:t>Click to edit Master text styles</a:t>
            </a:r>
          </a:p>
        </p:txBody>
      </p:sp>
      <p:sp>
        <p:nvSpPr>
          <p:cNvPr id="4" name="Content Placeholder 3"/>
          <p:cNvSpPr>
            <a:spLocks noGrp="1"/>
          </p:cNvSpPr>
          <p:nvPr>
            <p:ph sz="half" idx="2"/>
          </p:nvPr>
        </p:nvSpPr>
        <p:spPr>
          <a:xfrm>
            <a:off x="304800" y="1449917"/>
            <a:ext cx="2693459" cy="2634192"/>
          </a:xfrm>
        </p:spPr>
        <p:txBody>
          <a:bodyPr/>
          <a:lstStyle>
            <a:lvl1pPr>
              <a:defRPr sz="1600"/>
            </a:lvl1pPr>
            <a:lvl2pPr>
              <a:defRPr sz="1333"/>
            </a:lvl2pPr>
            <a:lvl3pPr>
              <a:defRPr sz="1200"/>
            </a:lvl3pPr>
            <a:lvl4pPr>
              <a:defRPr sz="1067"/>
            </a:lvl4pPr>
            <a:lvl5pPr>
              <a:defRPr sz="1067"/>
            </a:lvl5pPr>
            <a:lvl6pPr>
              <a:defRPr sz="1067"/>
            </a:lvl6pPr>
            <a:lvl7pPr>
              <a:defRPr sz="1067"/>
            </a:lvl7pPr>
            <a:lvl8pPr>
              <a:defRPr sz="1067"/>
            </a:lvl8pPr>
            <a:lvl9pPr>
              <a:defRPr sz="1067"/>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3096684" y="1023409"/>
            <a:ext cx="2694517" cy="426508"/>
          </a:xfrm>
        </p:spPr>
        <p:txBody>
          <a:bodyPr anchor="b"/>
          <a:lstStyle>
            <a:lvl1pPr marL="0" indent="0">
              <a:buNone/>
              <a:defRPr sz="1600" b="1"/>
            </a:lvl1pPr>
            <a:lvl2pPr marL="304815" indent="0">
              <a:buNone/>
              <a:defRPr sz="1333" b="1"/>
            </a:lvl2pPr>
            <a:lvl3pPr marL="609630" indent="0">
              <a:buNone/>
              <a:defRPr sz="1200" b="1"/>
            </a:lvl3pPr>
            <a:lvl4pPr marL="914446" indent="0">
              <a:buNone/>
              <a:defRPr sz="1067" b="1"/>
            </a:lvl4pPr>
            <a:lvl5pPr marL="1219261" indent="0">
              <a:buNone/>
              <a:defRPr sz="1067" b="1"/>
            </a:lvl5pPr>
            <a:lvl6pPr marL="1524076" indent="0">
              <a:buNone/>
              <a:defRPr sz="1067" b="1"/>
            </a:lvl6pPr>
            <a:lvl7pPr marL="1828891" indent="0">
              <a:buNone/>
              <a:defRPr sz="1067" b="1"/>
            </a:lvl7pPr>
            <a:lvl8pPr marL="2133707" indent="0">
              <a:buNone/>
              <a:defRPr sz="1067" b="1"/>
            </a:lvl8pPr>
            <a:lvl9pPr marL="2438522" indent="0">
              <a:buNone/>
              <a:defRPr sz="1067" b="1"/>
            </a:lvl9pPr>
          </a:lstStyle>
          <a:p>
            <a:pPr lvl="0"/>
            <a:r>
              <a:rPr lang="en-US"/>
              <a:t>Click to edit Master text styles</a:t>
            </a:r>
          </a:p>
        </p:txBody>
      </p:sp>
      <p:sp>
        <p:nvSpPr>
          <p:cNvPr id="6" name="Content Placeholder 5"/>
          <p:cNvSpPr>
            <a:spLocks noGrp="1"/>
          </p:cNvSpPr>
          <p:nvPr>
            <p:ph sz="quarter" idx="4"/>
          </p:nvPr>
        </p:nvSpPr>
        <p:spPr>
          <a:xfrm>
            <a:off x="3096684" y="1449917"/>
            <a:ext cx="2694517" cy="2634192"/>
          </a:xfrm>
        </p:spPr>
        <p:txBody>
          <a:bodyPr/>
          <a:lstStyle>
            <a:lvl1pPr>
              <a:defRPr sz="1600"/>
            </a:lvl1pPr>
            <a:lvl2pPr>
              <a:defRPr sz="1333"/>
            </a:lvl2pPr>
            <a:lvl3pPr>
              <a:defRPr sz="1200"/>
            </a:lvl3pPr>
            <a:lvl4pPr>
              <a:defRPr sz="1067"/>
            </a:lvl4pPr>
            <a:lvl5pPr>
              <a:defRPr sz="1067"/>
            </a:lvl5pPr>
            <a:lvl6pPr>
              <a:defRPr sz="1067"/>
            </a:lvl6pPr>
            <a:lvl7pPr>
              <a:defRPr sz="1067"/>
            </a:lvl7pPr>
            <a:lvl8pPr>
              <a:defRPr sz="1067"/>
            </a:lvl8pPr>
            <a:lvl9pPr>
              <a:defRPr sz="1067"/>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1D8BD707-D9CF-40AE-B4C6-C98DA3205C09}" type="datetimeFigureOut">
              <a:rPr lang="en-US" smtClean="0"/>
              <a:pPr/>
              <a:t>9/12/2024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1D8BD707-D9CF-40AE-B4C6-C98DA3205C09}" type="datetimeFigureOut">
              <a:rPr lang="en-US" smtClean="0"/>
              <a:pPr/>
              <a:t>9/12/2024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9/12/2024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4800" y="182033"/>
            <a:ext cx="2005542" cy="774700"/>
          </a:xfrm>
        </p:spPr>
        <p:txBody>
          <a:bodyPr anchor="b"/>
          <a:lstStyle>
            <a:lvl1pPr algn="l">
              <a:defRPr sz="1333" b="1"/>
            </a:lvl1pPr>
          </a:lstStyle>
          <a:p>
            <a:r>
              <a:rPr lang="en-US"/>
              <a:t>Click to edit Master title style</a:t>
            </a:r>
          </a:p>
        </p:txBody>
      </p:sp>
      <p:sp>
        <p:nvSpPr>
          <p:cNvPr id="3" name="Content Placeholder 2"/>
          <p:cNvSpPr>
            <a:spLocks noGrp="1"/>
          </p:cNvSpPr>
          <p:nvPr>
            <p:ph idx="1"/>
          </p:nvPr>
        </p:nvSpPr>
        <p:spPr>
          <a:xfrm>
            <a:off x="2383367" y="182034"/>
            <a:ext cx="3407833" cy="3902075"/>
          </a:xfrm>
        </p:spPr>
        <p:txBody>
          <a:bodyPr/>
          <a:lstStyle>
            <a:lvl1pPr>
              <a:defRPr sz="2133"/>
            </a:lvl1pPr>
            <a:lvl2pPr>
              <a:defRPr sz="1867"/>
            </a:lvl2pPr>
            <a:lvl3pPr>
              <a:defRPr sz="1600"/>
            </a:lvl3pPr>
            <a:lvl4pPr>
              <a:defRPr sz="1333"/>
            </a:lvl4pPr>
            <a:lvl5pPr>
              <a:defRPr sz="1333"/>
            </a:lvl5pPr>
            <a:lvl6pPr>
              <a:defRPr sz="1333"/>
            </a:lvl6pPr>
            <a:lvl7pPr>
              <a:defRPr sz="1333"/>
            </a:lvl7pPr>
            <a:lvl8pPr>
              <a:defRPr sz="1333"/>
            </a:lvl8pPr>
            <a:lvl9pPr>
              <a:defRPr sz="1333"/>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304800" y="956734"/>
            <a:ext cx="2005542" cy="3127375"/>
          </a:xfrm>
        </p:spPr>
        <p:txBody>
          <a:bodyPr/>
          <a:lstStyle>
            <a:lvl1pPr marL="0" indent="0">
              <a:buNone/>
              <a:defRPr sz="933"/>
            </a:lvl1pPr>
            <a:lvl2pPr marL="304815" indent="0">
              <a:buNone/>
              <a:defRPr sz="800"/>
            </a:lvl2pPr>
            <a:lvl3pPr marL="609630" indent="0">
              <a:buNone/>
              <a:defRPr sz="667"/>
            </a:lvl3pPr>
            <a:lvl4pPr marL="914446" indent="0">
              <a:buNone/>
              <a:defRPr sz="600"/>
            </a:lvl4pPr>
            <a:lvl5pPr marL="1219261" indent="0">
              <a:buNone/>
              <a:defRPr sz="600"/>
            </a:lvl5pPr>
            <a:lvl6pPr marL="1524076" indent="0">
              <a:buNone/>
              <a:defRPr sz="600"/>
            </a:lvl6pPr>
            <a:lvl7pPr marL="1828891" indent="0">
              <a:buNone/>
              <a:defRPr sz="600"/>
            </a:lvl7pPr>
            <a:lvl8pPr marL="2133707" indent="0">
              <a:buNone/>
              <a:defRPr sz="600"/>
            </a:lvl8pPr>
            <a:lvl9pPr marL="2438522" indent="0">
              <a:buNone/>
              <a:defRPr sz="6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9/12/2024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9.xml"/><Relationship Id="rId3" Type="http://schemas.openxmlformats.org/officeDocument/2006/relationships/slideLayout" Target="../slideLayouts/slideLayout4.xml"/><Relationship Id="rId7" Type="http://schemas.openxmlformats.org/officeDocument/2006/relationships/slideLayout" Target="../slideLayouts/slideLayout8.xml"/><Relationship Id="rId12" Type="http://schemas.openxmlformats.org/officeDocument/2006/relationships/theme" Target="../theme/theme2.xml"/><Relationship Id="rId2" Type="http://schemas.openxmlformats.org/officeDocument/2006/relationships/slideLayout" Target="../slideLayouts/slideLayout3.xml"/><Relationship Id="rId1" Type="http://schemas.openxmlformats.org/officeDocument/2006/relationships/slideLayout" Target="../slideLayouts/slideLayout2.xml"/><Relationship Id="rId6" Type="http://schemas.openxmlformats.org/officeDocument/2006/relationships/slideLayout" Target="../slideLayouts/slideLayout7.xml"/><Relationship Id="rId11" Type="http://schemas.openxmlformats.org/officeDocument/2006/relationships/slideLayout" Target="../slideLayouts/slideLayout12.xml"/><Relationship Id="rId5" Type="http://schemas.openxmlformats.org/officeDocument/2006/relationships/slideLayout" Target="../slideLayouts/slideLayout6.xml"/><Relationship Id="rId10" Type="http://schemas.openxmlformats.org/officeDocument/2006/relationships/slideLayout" Target="../slideLayouts/slideLayout11.xml"/><Relationship Id="rId4" Type="http://schemas.openxmlformats.org/officeDocument/2006/relationships/slideLayout" Target="../slideLayouts/slideLayout5.xml"/><Relationship Id="rId9" Type="http://schemas.openxmlformats.org/officeDocument/2006/relationships/slideLayout" Target="../slideLayouts/slideLayout1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slideLayout" Target="../slideLayouts/slideLayout25.xml"/><Relationship Id="rId18" Type="http://schemas.openxmlformats.org/officeDocument/2006/relationships/theme" Target="../theme/theme3.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17" Type="http://schemas.openxmlformats.org/officeDocument/2006/relationships/slideLayout" Target="../slideLayouts/slideLayout29.xml"/><Relationship Id="rId2" Type="http://schemas.openxmlformats.org/officeDocument/2006/relationships/slideLayout" Target="../slideLayouts/slideLayout14.xml"/><Relationship Id="rId16" Type="http://schemas.openxmlformats.org/officeDocument/2006/relationships/slideLayout" Target="../slideLayouts/slideLayout28.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5" Type="http://schemas.openxmlformats.org/officeDocument/2006/relationships/slideLayout" Target="../slideLayouts/slideLayout2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 Id="rId14" Type="http://schemas.openxmlformats.org/officeDocument/2006/relationships/slideLayout" Target="../slideLayouts/slideLayout26.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E349864D-019A-4B12-BF90-B1D07F90B920}"/>
              </a:ext>
            </a:extLst>
          </p:cNvPr>
          <p:cNvSpPr>
            <a:spLocks noGrp="1"/>
          </p:cNvSpPr>
          <p:nvPr>
            <p:ph type="title"/>
          </p:nvPr>
        </p:nvSpPr>
        <p:spPr>
          <a:xfrm>
            <a:off x="5829300" y="1370126"/>
            <a:ext cx="5486400" cy="1543050"/>
          </a:xfrm>
          <a:prstGeom prst="rect">
            <a:avLst/>
          </a:prstGeom>
        </p:spPr>
        <p:txBody>
          <a:bodyPr vert="horz" lIns="91440" tIns="45720" rIns="91440" bIns="45720" rtlCol="0" anchor="ctr">
            <a:normAutofit/>
          </a:bodyPr>
          <a:lstStyle/>
          <a:p>
            <a:pPr marL="0" indent="0" algn="ctr">
              <a:buNone/>
            </a:pPr>
            <a:r>
              <a:rPr lang="en-US" sz="3600">
                <a:latin typeface="Rockwell" panose="02060603020205020403" pitchFamily="18" charset="0"/>
              </a:rPr>
              <a:t>&lt;Title Here&gt;</a:t>
            </a:r>
          </a:p>
        </p:txBody>
      </p:sp>
      <p:sp>
        <p:nvSpPr>
          <p:cNvPr id="3" name="Text Placeholder 2">
            <a:extLst>
              <a:ext uri="{FF2B5EF4-FFF2-40B4-BE49-F238E27FC236}">
                <a16:creationId xmlns:a16="http://schemas.microsoft.com/office/drawing/2014/main" id="{8AB7142B-3665-4E5C-A890-9019553719D7}"/>
              </a:ext>
            </a:extLst>
          </p:cNvPr>
          <p:cNvSpPr>
            <a:spLocks noGrp="1"/>
          </p:cNvSpPr>
          <p:nvPr>
            <p:ph type="body" idx="1"/>
          </p:nvPr>
        </p:nvSpPr>
        <p:spPr>
          <a:xfrm>
            <a:off x="5829300" y="3104421"/>
            <a:ext cx="5524500" cy="1543050"/>
          </a:xfrm>
          <a:prstGeom prst="rect">
            <a:avLst/>
          </a:prstGeom>
        </p:spPr>
        <p:txBody>
          <a:bodyPr vert="horz" lIns="91440" tIns="45720" rIns="91440" bIns="45720" rtlCol="0">
            <a:normAutofit/>
          </a:bodyPr>
          <a:lstStyle/>
          <a:p>
            <a:pPr marL="0" indent="0" algn="ctr">
              <a:buNone/>
            </a:pPr>
            <a:r>
              <a:rPr lang="en-US" sz="2400">
                <a:latin typeface="Trebuchet MS" panose="020B0603020202020204" pitchFamily="34" charset="0"/>
              </a:rPr>
              <a:t>&lt;Date Here&gt;</a:t>
            </a:r>
          </a:p>
          <a:p>
            <a:pPr marL="0" indent="0" algn="ctr">
              <a:buNone/>
            </a:pPr>
            <a:r>
              <a:rPr lang="en-US" sz="2400">
                <a:latin typeface="Trebuchet MS" panose="020B0603020202020204" pitchFamily="34" charset="0"/>
              </a:rPr>
              <a:t>Molly M. Spearman</a:t>
            </a:r>
          </a:p>
          <a:p>
            <a:pPr marL="0" indent="0" algn="ctr">
              <a:buNone/>
            </a:pPr>
            <a:r>
              <a:rPr lang="en-US" sz="2400">
                <a:latin typeface="Trebuchet MS" panose="020B0603020202020204" pitchFamily="34" charset="0"/>
              </a:rPr>
              <a:t>State Superintendent of Education</a:t>
            </a:r>
          </a:p>
        </p:txBody>
      </p:sp>
      <p:sp>
        <p:nvSpPr>
          <p:cNvPr id="7" name="Rectangle 6">
            <a:extLst>
              <a:ext uri="{FF2B5EF4-FFF2-40B4-BE49-F238E27FC236}">
                <a16:creationId xmlns:a16="http://schemas.microsoft.com/office/drawing/2014/main" id="{30B9D6AF-6F27-4A55-9DE2-9F658E5EE480}"/>
              </a:ext>
              <a:ext uri="{C183D7F6-B498-43B3-948B-1728B52AA6E4}">
                <adec:decorative xmlns:adec="http://schemas.microsoft.com/office/drawing/2017/decorative" val="1"/>
              </a:ext>
            </a:extLst>
          </p:cNvPr>
          <p:cNvSpPr/>
          <p:nvPr userDrawn="1"/>
        </p:nvSpPr>
        <p:spPr>
          <a:xfrm>
            <a:off x="0" y="5852160"/>
            <a:ext cx="12192000" cy="1005840"/>
          </a:xfrm>
          <a:prstGeom prst="rect">
            <a:avLst/>
          </a:prstGeom>
          <a:solidFill>
            <a:srgbClr val="4E5FA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Content Placeholder 10" descr="Blue SCDE logo 2022">
            <a:extLst>
              <a:ext uri="{FF2B5EF4-FFF2-40B4-BE49-F238E27FC236}">
                <a16:creationId xmlns:a16="http://schemas.microsoft.com/office/drawing/2014/main" id="{94B02678-2417-4FF6-8B34-F6AFF9795579}"/>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603832" y="1375776"/>
            <a:ext cx="3333928" cy="3271695"/>
          </a:xfrm>
          <a:prstGeom prst="rect">
            <a:avLst/>
          </a:prstGeom>
        </p:spPr>
      </p:pic>
    </p:spTree>
    <p:extLst>
      <p:ext uri="{BB962C8B-B14F-4D97-AF65-F5344CB8AC3E}">
        <p14:creationId xmlns:p14="http://schemas.microsoft.com/office/powerpoint/2010/main" val="3695642851"/>
      </p:ext>
    </p:extLst>
  </p:cSld>
  <p:clrMap bg1="lt1" tx1="dk1" bg2="lt2" tx2="dk2" accent1="accent1" accent2="accent2" accent3="accent3" accent4="accent4" accent5="accent5" accent6="accent6" hlink="hlink" folHlink="folHlink"/>
  <p:sldLayoutIdLst>
    <p:sldLayoutId id="2147483682" r:id="rId1"/>
  </p:sldLayoutIdLst>
  <p:txStyles>
    <p:titleStyle>
      <a:lvl1pPr algn="l" defTabSz="914400" rtl="0" eaLnBrk="1" latinLnBrk="0" hangingPunct="1">
        <a:lnSpc>
          <a:spcPct val="100000"/>
        </a:lnSpc>
        <a:spcBef>
          <a:spcPct val="0"/>
        </a:spcBef>
        <a:buNone/>
        <a:defRPr sz="4000" kern="1200">
          <a:solidFill>
            <a:schemeClr val="tx1"/>
          </a:solidFill>
          <a:latin typeface="Rockwell" panose="02060603020205020403" pitchFamily="18" charset="0"/>
          <a:ea typeface="+mj-ea"/>
          <a:cs typeface="+mj-cs"/>
        </a:defRPr>
      </a:lvl1pPr>
    </p:titleStyle>
    <p:bodyStyle>
      <a:lvl1pPr marL="0" indent="0" algn="l" defTabSz="914400" rtl="0" eaLnBrk="1" latinLnBrk="0" hangingPunct="1">
        <a:lnSpc>
          <a:spcPct val="100000"/>
        </a:lnSpc>
        <a:spcBef>
          <a:spcPts val="0"/>
        </a:spcBef>
        <a:buFont typeface="Arial" panose="020B0604020202020204" pitchFamily="34" charset="0"/>
        <a:buNone/>
        <a:defRPr sz="2400"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04800" y="183092"/>
            <a:ext cx="5486400" cy="762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304800" y="1066800"/>
            <a:ext cx="5486400" cy="3017309"/>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304800" y="4237567"/>
            <a:ext cx="1422400" cy="243417"/>
          </a:xfrm>
          <a:prstGeom prst="rect">
            <a:avLst/>
          </a:prstGeom>
        </p:spPr>
        <p:txBody>
          <a:bodyPr vert="horz" lIns="91440" tIns="45720" rIns="91440" bIns="45720" rtlCol="0" anchor="ctr"/>
          <a:lstStyle>
            <a:lvl1pPr algn="l">
              <a:defRPr sz="800">
                <a:solidFill>
                  <a:schemeClr val="tx1">
                    <a:tint val="75000"/>
                  </a:schemeClr>
                </a:solidFill>
              </a:defRPr>
            </a:lvl1pPr>
          </a:lstStyle>
          <a:p>
            <a:fld id="{1D8BD707-D9CF-40AE-B4C6-C98DA3205C09}" type="datetimeFigureOut">
              <a:rPr lang="en-US" smtClean="0"/>
              <a:pPr/>
              <a:t>9/12/2024</a:t>
            </a:fld>
            <a:endParaRPr lang="en-US"/>
          </a:p>
        </p:txBody>
      </p:sp>
      <p:sp>
        <p:nvSpPr>
          <p:cNvPr id="5" name="Footer Placeholder 4"/>
          <p:cNvSpPr>
            <a:spLocks noGrp="1"/>
          </p:cNvSpPr>
          <p:nvPr>
            <p:ph type="ftr" sz="quarter" idx="3"/>
          </p:nvPr>
        </p:nvSpPr>
        <p:spPr>
          <a:xfrm>
            <a:off x="2082800" y="4237567"/>
            <a:ext cx="1930400" cy="243417"/>
          </a:xfrm>
          <a:prstGeom prst="rect">
            <a:avLst/>
          </a:prstGeom>
        </p:spPr>
        <p:txBody>
          <a:bodyPr vert="horz" lIns="91440" tIns="45720" rIns="91440" bIns="45720" rtlCol="0" anchor="ctr"/>
          <a:lstStyle>
            <a:lvl1pPr algn="ctr">
              <a:defRPr sz="8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4368800" y="4237567"/>
            <a:ext cx="1422400" cy="243417"/>
          </a:xfrm>
          <a:prstGeom prst="rect">
            <a:avLst/>
          </a:prstGeom>
        </p:spPr>
        <p:txBody>
          <a:bodyPr vert="horz" lIns="91440" tIns="45720" rIns="91440" bIns="45720" rtlCol="0" anchor="ctr"/>
          <a:lstStyle>
            <a:lvl1pPr algn="r">
              <a:defRPr sz="8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1257CB8A-616D-DB88-E626-AD88405ECE49}"/>
              </a:ext>
            </a:extLst>
          </p:cNvPr>
          <p:cNvSpPr>
            <a:spLocks noGrp="1"/>
          </p:cNvSpPr>
          <p:nvPr>
            <p:ph type="title"/>
          </p:nvPr>
        </p:nvSpPr>
        <p:spPr>
          <a:xfrm>
            <a:off x="612648" y="365125"/>
            <a:ext cx="10936224" cy="73152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4521D1AE-8C70-E17F-4B72-A99C29DE1853}"/>
              </a:ext>
            </a:extLst>
          </p:cNvPr>
          <p:cNvSpPr>
            <a:spLocks noGrp="1"/>
          </p:cNvSpPr>
          <p:nvPr>
            <p:ph type="body" idx="1"/>
          </p:nvPr>
        </p:nvSpPr>
        <p:spPr>
          <a:xfrm>
            <a:off x="612648" y="1244601"/>
            <a:ext cx="10936224" cy="4594035"/>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Date Placeholder 3">
            <a:extLst>
              <a:ext uri="{FF2B5EF4-FFF2-40B4-BE49-F238E27FC236}">
                <a16:creationId xmlns:a16="http://schemas.microsoft.com/office/drawing/2014/main" id="{4D0739AE-F4E9-DBEA-157C-A988F04C3D46}"/>
              </a:ext>
            </a:extLst>
          </p:cNvPr>
          <p:cNvSpPr>
            <a:spLocks noGrp="1"/>
          </p:cNvSpPr>
          <p:nvPr>
            <p:ph type="dt" sz="half" idx="2"/>
          </p:nvPr>
        </p:nvSpPr>
        <p:spPr>
          <a:xfrm>
            <a:off x="612648" y="6356351"/>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pPr defTabSz="914446"/>
            <a:fld id="{A448B9D2-E6E9-40E5-8C65-A106E5FF64CC}" type="datetimeFigureOut">
              <a:rPr lang="en-US" smtClean="0">
                <a:solidFill>
                  <a:prstClr val="black">
                    <a:tint val="82000"/>
                  </a:prstClr>
                </a:solidFill>
              </a:rPr>
              <a:pPr defTabSz="914446"/>
              <a:t>9/12/2024</a:t>
            </a:fld>
            <a:endParaRPr lang="en-US">
              <a:solidFill>
                <a:prstClr val="black">
                  <a:tint val="82000"/>
                </a:prstClr>
              </a:solidFill>
            </a:endParaRPr>
          </a:p>
        </p:txBody>
      </p:sp>
      <p:sp>
        <p:nvSpPr>
          <p:cNvPr id="5" name="Footer Placeholder 4">
            <a:extLst>
              <a:ext uri="{FF2B5EF4-FFF2-40B4-BE49-F238E27FC236}">
                <a16:creationId xmlns:a16="http://schemas.microsoft.com/office/drawing/2014/main" id="{EAF12BDF-56C2-0213-CE6C-82243BE91B51}"/>
              </a:ext>
            </a:extLst>
          </p:cNvPr>
          <p:cNvSpPr>
            <a:spLocks noGrp="1"/>
          </p:cNvSpPr>
          <p:nvPr>
            <p:ph type="ftr" sz="quarter" idx="3"/>
          </p:nvPr>
        </p:nvSpPr>
        <p:spPr>
          <a:xfrm>
            <a:off x="4023360" y="6370895"/>
            <a:ext cx="41148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pPr defTabSz="914446"/>
            <a:endParaRPr lang="en-US">
              <a:solidFill>
                <a:prstClr val="black">
                  <a:tint val="82000"/>
                </a:prstClr>
              </a:solidFill>
            </a:endParaRPr>
          </a:p>
        </p:txBody>
      </p:sp>
      <p:sp>
        <p:nvSpPr>
          <p:cNvPr id="6" name="Slide Number Placeholder 5">
            <a:extLst>
              <a:ext uri="{FF2B5EF4-FFF2-40B4-BE49-F238E27FC236}">
                <a16:creationId xmlns:a16="http://schemas.microsoft.com/office/drawing/2014/main" id="{5B0486B0-175D-859B-47C3-0AF39FCE83CE}"/>
              </a:ext>
            </a:extLst>
          </p:cNvPr>
          <p:cNvSpPr>
            <a:spLocks noGrp="1"/>
          </p:cNvSpPr>
          <p:nvPr>
            <p:ph type="sldNum" sz="quarter" idx="4"/>
          </p:nvPr>
        </p:nvSpPr>
        <p:spPr>
          <a:xfrm>
            <a:off x="8805672" y="6370895"/>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pPr defTabSz="914446"/>
            <a:fld id="{6198BB4C-949A-4E12-86B0-4EF15C1E3C5D}" type="slidenum">
              <a:rPr lang="en-US" smtClean="0">
                <a:solidFill>
                  <a:prstClr val="black">
                    <a:tint val="82000"/>
                  </a:prstClr>
                </a:solidFill>
              </a:rPr>
              <a:pPr defTabSz="914446"/>
              <a:t>‹#›</a:t>
            </a:fld>
            <a:endParaRPr lang="en-US">
              <a:solidFill>
                <a:prstClr val="black">
                  <a:tint val="82000"/>
                </a:prstClr>
              </a:solidFill>
            </a:endParaRPr>
          </a:p>
        </p:txBody>
      </p:sp>
    </p:spTree>
    <p:extLst>
      <p:ext uri="{BB962C8B-B14F-4D97-AF65-F5344CB8AC3E}">
        <p14:creationId xmlns:p14="http://schemas.microsoft.com/office/powerpoint/2010/main" val="2460797696"/>
      </p:ext>
    </p:extLst>
  </p:cSld>
  <p:clrMap bg1="lt1" tx1="dk1" bg2="lt2" tx2="dk2" accent1="accent1" accent2="accent2" accent3="accent3" accent4="accent4" accent5="accent5" accent6="accent6" hlink="hlink" folHlink="folHlink"/>
  <p:sldLayoutIdLst>
    <p:sldLayoutId id="2147483661" r:id="rId1"/>
    <p:sldLayoutId id="2147483671" r:id="rId2"/>
    <p:sldLayoutId id="2147483675" r:id="rId3"/>
    <p:sldLayoutId id="2147483662" r:id="rId4"/>
    <p:sldLayoutId id="2147483677" r:id="rId5"/>
    <p:sldLayoutId id="2147483678" r:id="rId6"/>
    <p:sldLayoutId id="2147483679" r:id="rId7"/>
    <p:sldLayoutId id="2147483674" r:id="rId8"/>
    <p:sldLayoutId id="2147483663" r:id="rId9"/>
    <p:sldLayoutId id="2147483673" r:id="rId10"/>
    <p:sldLayoutId id="2147483664" r:id="rId11"/>
    <p:sldLayoutId id="2147483672" r:id="rId12"/>
    <p:sldLayoutId id="2147483666" r:id="rId13"/>
    <p:sldLayoutId id="2147483668" r:id="rId14"/>
    <p:sldLayoutId id="2147483670" r:id="rId15"/>
    <p:sldLayoutId id="2147483669" r:id="rId16"/>
    <p:sldLayoutId id="2147483680" r:id="rId17"/>
  </p:sldLayoutIdLst>
  <p:txStyles>
    <p:titleStyle>
      <a:lvl1pPr algn="l" defTabSz="1371600" rtl="0" eaLnBrk="1" latinLnBrk="0" hangingPunct="1">
        <a:lnSpc>
          <a:spcPct val="90000"/>
        </a:lnSpc>
        <a:spcBef>
          <a:spcPct val="0"/>
        </a:spcBef>
        <a:buNone/>
        <a:defRPr sz="4800" kern="1200">
          <a:solidFill>
            <a:schemeClr val="tx1"/>
          </a:solidFill>
          <a:latin typeface="+mn-lt"/>
          <a:ea typeface="+mj-ea"/>
          <a:cs typeface="+mj-cs"/>
        </a:defRPr>
      </a:lvl1pPr>
    </p:titleStyle>
    <p:bodyStyle>
      <a:lvl1pPr marL="342900" indent="-342900" algn="l" defTabSz="1371600" rtl="0" eaLnBrk="1" latinLnBrk="0" hangingPunct="1">
        <a:lnSpc>
          <a:spcPct val="90000"/>
        </a:lnSpc>
        <a:spcBef>
          <a:spcPts val="1500"/>
        </a:spcBef>
        <a:buFont typeface="Arial" panose="020B0604020202020204" pitchFamily="34" charset="0"/>
        <a:buChar char="•"/>
        <a:defRPr sz="3600" kern="1200">
          <a:solidFill>
            <a:schemeClr val="tx1"/>
          </a:solidFill>
          <a:latin typeface="+mn-lt"/>
          <a:ea typeface="+mn-ea"/>
          <a:cs typeface="+mn-cs"/>
        </a:defRPr>
      </a:lvl1pPr>
      <a:lvl2pPr marL="1028700" indent="-342900" algn="l" defTabSz="1371600" rtl="0" eaLnBrk="1" latinLnBrk="0" hangingPunct="1">
        <a:lnSpc>
          <a:spcPct val="90000"/>
        </a:lnSpc>
        <a:spcBef>
          <a:spcPts val="750"/>
        </a:spcBef>
        <a:buFont typeface="Arial" panose="020B0604020202020204" pitchFamily="34" charset="0"/>
        <a:buChar char="•"/>
        <a:defRPr sz="3200" kern="1200">
          <a:solidFill>
            <a:schemeClr val="tx1"/>
          </a:solidFill>
          <a:latin typeface="+mn-lt"/>
          <a:ea typeface="+mn-ea"/>
          <a:cs typeface="+mn-cs"/>
        </a:defRPr>
      </a:lvl2pPr>
      <a:lvl3pPr marL="1714500" indent="-342900" algn="l" defTabSz="1371600" rtl="0" eaLnBrk="1" latinLnBrk="0" hangingPunct="1">
        <a:lnSpc>
          <a:spcPct val="90000"/>
        </a:lnSpc>
        <a:spcBef>
          <a:spcPts val="750"/>
        </a:spcBef>
        <a:buFont typeface="Arial" panose="020B0604020202020204" pitchFamily="34" charset="0"/>
        <a:buChar char="•"/>
        <a:defRPr sz="2800" kern="1200">
          <a:solidFill>
            <a:schemeClr val="tx1"/>
          </a:solidFill>
          <a:latin typeface="+mn-lt"/>
          <a:ea typeface="+mn-ea"/>
          <a:cs typeface="+mn-cs"/>
        </a:defRPr>
      </a:lvl3pPr>
      <a:lvl4pPr marL="2400300" indent="-342900" algn="l" defTabSz="1371600" rtl="0" eaLnBrk="1" latinLnBrk="0" hangingPunct="1">
        <a:lnSpc>
          <a:spcPct val="90000"/>
        </a:lnSpc>
        <a:spcBef>
          <a:spcPts val="750"/>
        </a:spcBef>
        <a:buFont typeface="Arial" panose="020B0604020202020204" pitchFamily="34" charset="0"/>
        <a:buChar char="•"/>
        <a:defRPr sz="2400" kern="1200">
          <a:solidFill>
            <a:schemeClr val="tx1"/>
          </a:solidFill>
          <a:latin typeface="+mn-lt"/>
          <a:ea typeface="+mn-ea"/>
          <a:cs typeface="+mn-cs"/>
        </a:defRPr>
      </a:lvl4pPr>
      <a:lvl5pPr marL="30861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5pPr>
      <a:lvl6pPr marL="37719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6pPr>
      <a:lvl7pPr marL="44577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7pPr>
      <a:lvl8pPr marL="51435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8pPr>
      <a:lvl9pPr marL="58293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9pPr>
    </p:bodyStyle>
    <p:otherStyle>
      <a:defPPr>
        <a:defRPr lang="en-US"/>
      </a:defPPr>
      <a:lvl1pPr marL="0" algn="l" defTabSz="1371600" rtl="0" eaLnBrk="1" latinLnBrk="0" hangingPunct="1">
        <a:defRPr sz="2700" kern="1200">
          <a:solidFill>
            <a:schemeClr val="tx1"/>
          </a:solidFill>
          <a:latin typeface="+mn-lt"/>
          <a:ea typeface="+mn-ea"/>
          <a:cs typeface="+mn-cs"/>
        </a:defRPr>
      </a:lvl1pPr>
      <a:lvl2pPr marL="685800" algn="l" defTabSz="1371600" rtl="0" eaLnBrk="1" latinLnBrk="0" hangingPunct="1">
        <a:defRPr sz="2700" kern="1200">
          <a:solidFill>
            <a:schemeClr val="tx1"/>
          </a:solidFill>
          <a:latin typeface="+mn-lt"/>
          <a:ea typeface="+mn-ea"/>
          <a:cs typeface="+mn-cs"/>
        </a:defRPr>
      </a:lvl2pPr>
      <a:lvl3pPr marL="1371600" algn="l" defTabSz="1371600" rtl="0" eaLnBrk="1" latinLnBrk="0" hangingPunct="1">
        <a:defRPr sz="2700" kern="1200">
          <a:solidFill>
            <a:schemeClr val="tx1"/>
          </a:solidFill>
          <a:latin typeface="+mn-lt"/>
          <a:ea typeface="+mn-ea"/>
          <a:cs typeface="+mn-cs"/>
        </a:defRPr>
      </a:lvl3pPr>
      <a:lvl4pPr marL="2057400" algn="l" defTabSz="1371600" rtl="0" eaLnBrk="1" latinLnBrk="0" hangingPunct="1">
        <a:defRPr sz="2700" kern="1200">
          <a:solidFill>
            <a:schemeClr val="tx1"/>
          </a:solidFill>
          <a:latin typeface="+mn-lt"/>
          <a:ea typeface="+mn-ea"/>
          <a:cs typeface="+mn-cs"/>
        </a:defRPr>
      </a:lvl4pPr>
      <a:lvl5pPr marL="2743200" algn="l" defTabSz="1371600" rtl="0" eaLnBrk="1" latinLnBrk="0" hangingPunct="1">
        <a:defRPr sz="2700" kern="1200">
          <a:solidFill>
            <a:schemeClr val="tx1"/>
          </a:solidFill>
          <a:latin typeface="+mn-lt"/>
          <a:ea typeface="+mn-ea"/>
          <a:cs typeface="+mn-cs"/>
        </a:defRPr>
      </a:lvl5pPr>
      <a:lvl6pPr marL="3429000" algn="l" defTabSz="1371600" rtl="0" eaLnBrk="1" latinLnBrk="0" hangingPunct="1">
        <a:defRPr sz="2700" kern="1200">
          <a:solidFill>
            <a:schemeClr val="tx1"/>
          </a:solidFill>
          <a:latin typeface="+mn-lt"/>
          <a:ea typeface="+mn-ea"/>
          <a:cs typeface="+mn-cs"/>
        </a:defRPr>
      </a:lvl6pPr>
      <a:lvl7pPr marL="4114800" algn="l" defTabSz="1371600" rtl="0" eaLnBrk="1" latinLnBrk="0" hangingPunct="1">
        <a:defRPr sz="2700" kern="1200">
          <a:solidFill>
            <a:schemeClr val="tx1"/>
          </a:solidFill>
          <a:latin typeface="+mn-lt"/>
          <a:ea typeface="+mn-ea"/>
          <a:cs typeface="+mn-cs"/>
        </a:defRPr>
      </a:lvl7pPr>
      <a:lvl8pPr marL="4800600" algn="l" defTabSz="1371600" rtl="0" eaLnBrk="1" latinLnBrk="0" hangingPunct="1">
        <a:defRPr sz="2700" kern="1200">
          <a:solidFill>
            <a:schemeClr val="tx1"/>
          </a:solidFill>
          <a:latin typeface="+mn-lt"/>
          <a:ea typeface="+mn-ea"/>
          <a:cs typeface="+mn-cs"/>
        </a:defRPr>
      </a:lvl8pPr>
      <a:lvl9pPr marL="5486400" algn="l" defTabSz="1371600" rtl="0" eaLnBrk="1" latinLnBrk="0" hangingPunct="1">
        <a:defRPr sz="27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xml"/><Relationship Id="rId1" Type="http://schemas.openxmlformats.org/officeDocument/2006/relationships/slideLayout" Target="../slideLayouts/slideLayout8.xml"/><Relationship Id="rId4" Type="http://schemas.openxmlformats.org/officeDocument/2006/relationships/image" Target="../media/image12.png"/></Relationships>
</file>

<file path=ppt/slides/_rels/slide1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0.xml"/><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1.xml"/><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3" Type="http://schemas.openxmlformats.org/officeDocument/2006/relationships/hyperlink" Target="mailto:support@niet.org" TargetMode="External"/><Relationship Id="rId2" Type="http://schemas.openxmlformats.org/officeDocument/2006/relationships/notesSlide" Target="../notesSlides/notesSlide12.xml"/><Relationship Id="rId1" Type="http://schemas.openxmlformats.org/officeDocument/2006/relationships/slideLayout" Target="../slideLayouts/slideLayout8.xml"/><Relationship Id="rId4" Type="http://schemas.openxmlformats.org/officeDocument/2006/relationships/image" Target="../media/image12.png"/></Relationships>
</file>

<file path=ppt/slides/_rels/slide13.xml.rels><?xml version="1.0" encoding="UTF-8" standalone="yes"?>
<Relationships xmlns="http://schemas.openxmlformats.org/package/2006/relationships"><Relationship Id="rId3" Type="http://schemas.openxmlformats.org/officeDocument/2006/relationships/hyperlink" Target="http://www.scadeptsupport.org" TargetMode="External"/><Relationship Id="rId2" Type="http://schemas.openxmlformats.org/officeDocument/2006/relationships/notesSlide" Target="../notesSlides/notesSlide13.xml"/><Relationship Id="rId1" Type="http://schemas.openxmlformats.org/officeDocument/2006/relationships/slideLayout" Target="../slideLayouts/slideLayout8.xml"/><Relationship Id="rId5" Type="http://schemas.openxmlformats.org/officeDocument/2006/relationships/image" Target="../media/image12.png"/><Relationship Id="rId4" Type="http://schemas.openxmlformats.org/officeDocument/2006/relationships/hyperlink" Target="mailto:support@niet.org" TargetMode="External"/></Relationships>
</file>

<file path=ppt/slides/_rels/slide14.xml.rels><?xml version="1.0" encoding="UTF-8" standalone="yes"?>
<Relationships xmlns="http://schemas.openxmlformats.org/package/2006/relationships"><Relationship Id="rId3" Type="http://schemas.openxmlformats.org/officeDocument/2006/relationships/hyperlink" Target="mailto:support@sclead.org" TargetMode="External"/><Relationship Id="rId2" Type="http://schemas.openxmlformats.org/officeDocument/2006/relationships/notesSlide" Target="../notesSlides/notesSlide14.xml"/><Relationship Id="rId1" Type="http://schemas.openxmlformats.org/officeDocument/2006/relationships/slideLayout" Target="../slideLayouts/slideLayout8.xml"/><Relationship Id="rId4" Type="http://schemas.openxmlformats.org/officeDocument/2006/relationships/image" Target="../media/image12.png"/></Relationships>
</file>

<file path=ppt/slides/_rels/slide1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5.xml"/><Relationship Id="rId1" Type="http://schemas.openxmlformats.org/officeDocument/2006/relationships/slideLayout" Target="../slideLayouts/slideLayout8.xml"/><Relationship Id="rId4" Type="http://schemas.openxmlformats.org/officeDocument/2006/relationships/image" Target="../media/image12.png"/></Relationships>
</file>

<file path=ppt/slides/_rels/slide1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6.xml"/><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7.xml"/><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8" Type="http://schemas.openxmlformats.org/officeDocument/2006/relationships/hyperlink" Target="mailto:masuber@ed.sc.gov" TargetMode="External"/><Relationship Id="rId13" Type="http://schemas.openxmlformats.org/officeDocument/2006/relationships/hyperlink" Target="mailto:tsmith@ed.sc.gov" TargetMode="External"/><Relationship Id="rId3" Type="http://schemas.openxmlformats.org/officeDocument/2006/relationships/hyperlink" Target="mailto:ascohoon@ed.sc.gov" TargetMode="External"/><Relationship Id="rId7" Type="http://schemas.openxmlformats.org/officeDocument/2006/relationships/hyperlink" Target="mailto:lmandsager@ed.sc.gov" TargetMode="External"/><Relationship Id="rId12" Type="http://schemas.openxmlformats.org/officeDocument/2006/relationships/hyperlink" Target="mailto:frobinson@ed.sc.gov" TargetMode="External"/><Relationship Id="rId2" Type="http://schemas.openxmlformats.org/officeDocument/2006/relationships/notesSlide" Target="../notesSlides/notesSlide18.xml"/><Relationship Id="rId1" Type="http://schemas.openxmlformats.org/officeDocument/2006/relationships/slideLayout" Target="../slideLayouts/slideLayout8.xml"/><Relationship Id="rId6" Type="http://schemas.openxmlformats.org/officeDocument/2006/relationships/hyperlink" Target="mailto:khoward@ed.sc.gov" TargetMode="External"/><Relationship Id="rId11" Type="http://schemas.openxmlformats.org/officeDocument/2006/relationships/hyperlink" Target="mailto:oortmann@ed.sc.gov" TargetMode="External"/><Relationship Id="rId5" Type="http://schemas.openxmlformats.org/officeDocument/2006/relationships/hyperlink" Target="mailto:vhenke@ed.sc.gov" TargetMode="External"/><Relationship Id="rId10" Type="http://schemas.openxmlformats.org/officeDocument/2006/relationships/hyperlink" Target="mailto:rthurmond@ed.sc.gov" TargetMode="External"/><Relationship Id="rId4" Type="http://schemas.openxmlformats.org/officeDocument/2006/relationships/hyperlink" Target="mailto:rfrazier@ed.sc.gov" TargetMode="External"/><Relationship Id="rId9" Type="http://schemas.openxmlformats.org/officeDocument/2006/relationships/hyperlink" Target="mailto:gedwards@ed.sc.gov" TargetMode="External"/><Relationship Id="rId14" Type="http://schemas.openxmlformats.org/officeDocument/2006/relationships/image" Target="../media/image12.png"/></Relationships>
</file>

<file path=ppt/slides/_rels/slide19.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xml"/><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3.xml"/><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4.xml"/><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5.xml"/><Relationship Id="rId1" Type="http://schemas.openxmlformats.org/officeDocument/2006/relationships/slideLayout" Target="../slideLayouts/slideLayout8.xml"/><Relationship Id="rId4" Type="http://schemas.openxmlformats.org/officeDocument/2006/relationships/image" Target="../media/image12.png"/></Relationships>
</file>

<file path=ppt/slides/_rels/slide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6.xml"/><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3" Type="http://schemas.openxmlformats.org/officeDocument/2006/relationships/hyperlink" Target="mailto:ascohoon@ed.sc.gov" TargetMode="External"/><Relationship Id="rId2" Type="http://schemas.openxmlformats.org/officeDocument/2006/relationships/notesSlide" Target="../notesSlides/notesSlide7.xml"/><Relationship Id="rId1" Type="http://schemas.openxmlformats.org/officeDocument/2006/relationships/slideLayout" Target="../slideLayouts/slideLayout8.xml"/><Relationship Id="rId5" Type="http://schemas.openxmlformats.org/officeDocument/2006/relationships/image" Target="../media/image12.png"/><Relationship Id="rId4" Type="http://schemas.openxmlformats.org/officeDocument/2006/relationships/hyperlink" Target="https://drive.google.com/drive/folders/1fe0OZLOmbH6OjJUTLRX5BMlEK6x9xOZL?usp=sharing" TargetMode="External"/></Relationships>
</file>

<file path=ppt/slides/_rels/slide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8.xml"/><Relationship Id="rId1" Type="http://schemas.openxmlformats.org/officeDocument/2006/relationships/slideLayout" Target="../slideLayouts/slideLayout21.xml"/><Relationship Id="rId4" Type="http://schemas.openxmlformats.org/officeDocument/2006/relationships/image" Target="../media/image15.png"/></Relationships>
</file>

<file path=ppt/slides/_rels/slide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9.xml"/><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TextBox 4">
            <a:extLst>
              <a:ext uri="{FF2B5EF4-FFF2-40B4-BE49-F238E27FC236}">
                <a16:creationId xmlns:a16="http://schemas.microsoft.com/office/drawing/2014/main" id="{9CB50828-F853-EE56-5FBD-4A56EAD333B0}"/>
              </a:ext>
            </a:extLst>
          </p:cNvPr>
          <p:cNvSpPr txBox="1">
            <a:spLocks noGrp="1"/>
          </p:cNvSpPr>
          <p:nvPr>
            <p:ph type="title" idx="4294967295"/>
          </p:nvPr>
        </p:nvSpPr>
        <p:spPr>
          <a:xfrm>
            <a:off x="-688584" y="401661"/>
            <a:ext cx="8483599" cy="1492716"/>
          </a:xfrm>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marL="0" marR="0" lvl="0" indent="0" algn="ctr" defTabSz="609630" rtl="0" eaLnBrk="1" fontAlgn="auto" latinLnBrk="0" hangingPunct="1">
              <a:spcBef>
                <a:spcPts val="0"/>
              </a:spcBef>
              <a:spcAft>
                <a:spcPts val="0"/>
              </a:spcAft>
              <a:buClrTx/>
              <a:buSzTx/>
              <a:buFontTx/>
              <a:buNone/>
              <a:tabLst/>
              <a:defRPr/>
            </a:pPr>
            <a:r>
              <a:rPr kumimoji="0" lang="en-US" sz="4400" b="1" i="0" u="none" strike="noStrike" kern="1200" cap="none" spc="0" normalizeH="0" baseline="0" noProof="0">
                <a:ln>
                  <a:noFill/>
                </a:ln>
                <a:solidFill>
                  <a:srgbClr val="233746"/>
                </a:solidFill>
                <a:effectLst/>
                <a:uLnTx/>
                <a:uFillTx/>
                <a:latin typeface="Aptos"/>
              </a:rPr>
              <a:t>Educator Effectiveness </a:t>
            </a:r>
            <a:br>
              <a:rPr lang="en-US" sz="4400" b="1" i="0" u="none" strike="noStrike" kern="1200" cap="none" spc="0" normalizeH="0" baseline="0" noProof="0">
                <a:ln>
                  <a:noFill/>
                </a:ln>
                <a:effectLst/>
                <a:uLnTx/>
                <a:uFillTx/>
                <a:latin typeface="Aptos" panose="020B0004020202020204" pitchFamily="34" charset="0"/>
              </a:rPr>
            </a:br>
            <a:r>
              <a:rPr kumimoji="0" lang="en-US" sz="4400" b="1" i="0" u="none" strike="noStrike" kern="1200" cap="none" spc="0" normalizeH="0" baseline="0" noProof="0">
                <a:ln>
                  <a:noFill/>
                </a:ln>
                <a:solidFill>
                  <a:srgbClr val="233746"/>
                </a:solidFill>
                <a:effectLst/>
                <a:uLnTx/>
                <a:uFillTx/>
                <a:latin typeface="Aptos"/>
              </a:rPr>
              <a:t>Virtual Office Hours</a:t>
            </a:r>
            <a:r>
              <a:rPr kumimoji="0" lang="en-US" sz="5300" b="1" i="0" u="none" strike="noStrike" kern="1200" cap="none" spc="0" normalizeH="0" baseline="0" noProof="0">
                <a:ln>
                  <a:noFill/>
                </a:ln>
                <a:solidFill>
                  <a:srgbClr val="233746"/>
                </a:solidFill>
                <a:effectLst/>
                <a:uLnTx/>
                <a:uFillTx/>
                <a:latin typeface="Aptos"/>
              </a:rPr>
              <a:t> </a:t>
            </a:r>
            <a:endParaRPr lang="en-US"/>
          </a:p>
        </p:txBody>
      </p:sp>
      <p:sp>
        <p:nvSpPr>
          <p:cNvPr id="12" name="TextBox 6">
            <a:extLst>
              <a:ext uri="{FF2B5EF4-FFF2-40B4-BE49-F238E27FC236}">
                <a16:creationId xmlns:a16="http://schemas.microsoft.com/office/drawing/2014/main" id="{E5A2C9A6-FA7C-FE1C-88FF-CF927DF21E4A}"/>
              </a:ext>
            </a:extLst>
          </p:cNvPr>
          <p:cNvSpPr txBox="1"/>
          <p:nvPr/>
        </p:nvSpPr>
        <p:spPr>
          <a:xfrm>
            <a:off x="1803304" y="2028736"/>
            <a:ext cx="4622800" cy="291811"/>
          </a:xfrm>
          <a:prstGeom prst="rect">
            <a:avLst/>
          </a:prstGeom>
        </p:spPr>
        <p:txBody>
          <a:bodyPr wrap="square" lIns="0" tIns="0" rIns="0" bIns="0" rtlCol="0" anchor="t">
            <a:sp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a:lnSpc>
                <a:spcPts val="1959"/>
              </a:lnSpc>
              <a:spcBef>
                <a:spcPct val="0"/>
              </a:spcBef>
            </a:pPr>
            <a:r>
              <a:rPr lang="en-US" sz="2800" b="1">
                <a:solidFill>
                  <a:srgbClr val="233746"/>
                </a:solidFill>
                <a:latin typeface="Aptos"/>
              </a:rPr>
              <a:t>September 11, 2024</a:t>
            </a:r>
          </a:p>
        </p:txBody>
      </p:sp>
      <p:sp>
        <p:nvSpPr>
          <p:cNvPr id="4" name="TextBox 3">
            <a:extLst>
              <a:ext uri="{FF2B5EF4-FFF2-40B4-BE49-F238E27FC236}">
                <a16:creationId xmlns:a16="http://schemas.microsoft.com/office/drawing/2014/main" id="{70787342-6D37-1A43-7D2E-50CC226FBF32}"/>
              </a:ext>
            </a:extLst>
          </p:cNvPr>
          <p:cNvSpPr txBox="1"/>
          <p:nvPr/>
        </p:nvSpPr>
        <p:spPr>
          <a:xfrm>
            <a:off x="550191" y="3006128"/>
            <a:ext cx="4732872" cy="255454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sz="3200">
                <a:ea typeface="Calibri"/>
                <a:cs typeface="Calibri"/>
              </a:rPr>
              <a:t>Welcome!</a:t>
            </a:r>
          </a:p>
          <a:p>
            <a:pPr algn="ctr"/>
            <a:r>
              <a:rPr lang="en-US" sz="3200">
                <a:ea typeface="Calibri"/>
                <a:cs typeface="Calibri"/>
              </a:rPr>
              <a:t>Share something exciting that has happened personally or professionally in the last month.</a:t>
            </a:r>
          </a:p>
        </p:txBody>
      </p:sp>
      <p:pic>
        <p:nvPicPr>
          <p:cNvPr id="14" name="Picture 13" descr="Horizontal logo of the South Carolina Department of Education. On the right of the words “ South Carolina Department of Education” is a circle seal, Inside is a palmetto tree with hands representing the fronds. The palmetto tree is rooted in a book. Below the book is the year 1868.">
            <a:extLst>
              <a:ext uri="{FF2B5EF4-FFF2-40B4-BE49-F238E27FC236}">
                <a16:creationId xmlns:a16="http://schemas.microsoft.com/office/drawing/2014/main" id="{6FE4EB68-B662-A92E-D6F6-6A644F0EBF7F}"/>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06400" y="5632670"/>
            <a:ext cx="4882870" cy="976575"/>
          </a:xfrm>
          <a:prstGeom prst="rect">
            <a:avLst/>
          </a:prstGeom>
        </p:spPr>
      </p:pic>
      <p:sp>
        <p:nvSpPr>
          <p:cNvPr id="2" name="AutoShape 2">
            <a:extLst>
              <a:ext uri="{C183D7F6-B498-43B3-948B-1728B52AA6E4}">
                <adec:decorative xmlns:adec="http://schemas.microsoft.com/office/drawing/2017/decorative" val="1"/>
              </a:ext>
            </a:extLst>
          </p:cNvPr>
          <p:cNvSpPr/>
          <p:nvPr/>
        </p:nvSpPr>
        <p:spPr>
          <a:xfrm>
            <a:off x="685800" y="5607395"/>
            <a:ext cx="4603471" cy="0"/>
          </a:xfrm>
          <a:prstGeom prst="line">
            <a:avLst/>
          </a:prstGeom>
          <a:ln w="19050" cap="flat">
            <a:solidFill>
              <a:srgbClr val="EFC04C"/>
            </a:solidFill>
            <a:prstDash val="solid"/>
            <a:headEnd type="none" w="sm" len="sm"/>
            <a:tailEnd type="none" w="sm" len="sm"/>
          </a:ln>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endParaRPr lang="en-US" sz="800"/>
          </a:p>
        </p:txBody>
      </p:sp>
      <p:sp>
        <p:nvSpPr>
          <p:cNvPr id="3" name="Freeform 3">
            <a:extLst>
              <a:ext uri="{C183D7F6-B498-43B3-948B-1728B52AA6E4}">
                <adec:decorative xmlns:adec="http://schemas.microsoft.com/office/drawing/2017/decorative" val="1"/>
              </a:ext>
            </a:extLst>
          </p:cNvPr>
          <p:cNvSpPr/>
          <p:nvPr/>
        </p:nvSpPr>
        <p:spPr>
          <a:xfrm>
            <a:off x="6011116" y="-535437"/>
            <a:ext cx="8434554" cy="8406520"/>
          </a:xfrm>
          <a:custGeom>
            <a:avLst/>
            <a:gdLst/>
            <a:ahLst/>
            <a:cxnLst/>
            <a:rect l="l" t="t" r="r" b="b"/>
            <a:pathLst>
              <a:path w="12980711" h="12980711">
                <a:moveTo>
                  <a:pt x="0" y="0"/>
                </a:moveTo>
                <a:lnTo>
                  <a:pt x="12980711" y="0"/>
                </a:lnTo>
                <a:lnTo>
                  <a:pt x="12980711" y="12980711"/>
                </a:lnTo>
                <a:lnTo>
                  <a:pt x="0" y="12980711"/>
                </a:lnTo>
                <a:lnTo>
                  <a:pt x="0" y="0"/>
                </a:lnTo>
                <a:close/>
              </a:path>
            </a:pathLst>
          </a:custGeom>
          <a:blipFill>
            <a:blip r:embed="rId4">
              <a:alphaModFix amt="17000"/>
            </a:blip>
            <a:stretch>
              <a:fillRect/>
            </a:stretch>
          </a:blipFill>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endParaRPr lang="en-US" sz="80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2">
            <a:extLst>
              <a:ext uri="{FF2B5EF4-FFF2-40B4-BE49-F238E27FC236}">
                <a16:creationId xmlns:a16="http://schemas.microsoft.com/office/drawing/2014/main" id="{E35C5B94-6F65-CAE8-D4B2-E44CACF9DCB0}"/>
              </a:ext>
            </a:extLst>
          </p:cNvPr>
          <p:cNvSpPr txBox="1">
            <a:spLocks noGrp="1"/>
          </p:cNvSpPr>
          <p:nvPr>
            <p:ph type="title" idx="4294967295"/>
          </p:nvPr>
        </p:nvSpPr>
        <p:spPr>
          <a:xfrm>
            <a:off x="528621" y="546965"/>
            <a:ext cx="5042818" cy="434606"/>
          </a:xfrm>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defTabSz="609630">
              <a:lnSpc>
                <a:spcPts val="3334"/>
              </a:lnSpc>
              <a:spcBef>
                <a:spcPts val="0"/>
              </a:spcBef>
              <a:defRPr/>
            </a:pPr>
            <a:r>
              <a:rPr lang="en-US" sz="3300" b="1">
                <a:solidFill>
                  <a:srgbClr val="233746"/>
                </a:solidFill>
                <a:latin typeface="Aptos"/>
              </a:rPr>
              <a:t>Guest Speakers</a:t>
            </a:r>
            <a:endParaRPr lang="en-US"/>
          </a:p>
        </p:txBody>
      </p:sp>
      <p:sp>
        <p:nvSpPr>
          <p:cNvPr id="8" name="TextBox 7">
            <a:extLst>
              <a:ext uri="{FF2B5EF4-FFF2-40B4-BE49-F238E27FC236}">
                <a16:creationId xmlns:a16="http://schemas.microsoft.com/office/drawing/2014/main" id="{ADA21D3A-73A7-F926-F017-27B77AD48F30}"/>
              </a:ext>
            </a:extLst>
          </p:cNvPr>
          <p:cNvSpPr txBox="1"/>
          <p:nvPr/>
        </p:nvSpPr>
        <p:spPr>
          <a:xfrm>
            <a:off x="284035" y="1909452"/>
            <a:ext cx="11626180" cy="4031873"/>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342900" indent="-342900">
              <a:buFont typeface="Arial"/>
              <a:buChar char="•"/>
            </a:pPr>
            <a:r>
              <a:rPr lang="en-US" sz="3200" b="1">
                <a:latin typeface="Aptos"/>
                <a:ea typeface="Calibri"/>
                <a:cs typeface="Calibri"/>
              </a:rPr>
              <a:t>Principal Monique Smalls- Kelly Edwards Elementary School</a:t>
            </a:r>
            <a:endParaRPr lang="en-US" sz="3200">
              <a:ea typeface="Calibri"/>
              <a:cs typeface="Calibri"/>
            </a:endParaRPr>
          </a:p>
          <a:p>
            <a:endParaRPr lang="en-US" sz="3200" b="1">
              <a:latin typeface="Aptos"/>
              <a:ea typeface="Calibri"/>
              <a:cs typeface="Calibri"/>
            </a:endParaRPr>
          </a:p>
          <a:p>
            <a:pPr marL="342900" indent="-342900">
              <a:buFont typeface="Arial"/>
              <a:buChar char="•"/>
            </a:pPr>
            <a:r>
              <a:rPr lang="en-US" sz="3200" b="1">
                <a:latin typeface="Aptos"/>
                <a:ea typeface="Calibri"/>
                <a:cs typeface="Calibri"/>
              </a:rPr>
              <a:t>Principal Karen James- Carver-Edisto Middle School</a:t>
            </a:r>
          </a:p>
          <a:p>
            <a:pPr marL="342900" indent="-342900">
              <a:buFont typeface="Arial"/>
              <a:buChar char="•"/>
            </a:pPr>
            <a:endParaRPr lang="en-US" sz="3200" b="1">
              <a:latin typeface="Aptos"/>
              <a:ea typeface="Calibri"/>
              <a:cs typeface="Calibri"/>
            </a:endParaRPr>
          </a:p>
          <a:p>
            <a:pPr marL="342900" indent="-342900">
              <a:buFont typeface="Arial"/>
              <a:buChar char="•"/>
            </a:pPr>
            <a:r>
              <a:rPr lang="en-US" sz="3200" b="1">
                <a:latin typeface="Aptos"/>
                <a:ea typeface="Calibri"/>
                <a:cs typeface="Calibri"/>
              </a:rPr>
              <a:t>Mr. Edward Jones- Colleton County District Technology Coach</a:t>
            </a:r>
          </a:p>
          <a:p>
            <a:endParaRPr lang="en-US" sz="3200" b="1">
              <a:latin typeface="Aptos"/>
              <a:ea typeface="Calibri"/>
              <a:cs typeface="Calibri"/>
            </a:endParaRPr>
          </a:p>
          <a:p>
            <a:r>
              <a:rPr lang="en-US" sz="3200" b="1">
                <a:latin typeface="Aptos"/>
                <a:ea typeface="Calibri"/>
                <a:cs typeface="Calibri"/>
              </a:rPr>
              <a:t> </a:t>
            </a:r>
          </a:p>
        </p:txBody>
      </p:sp>
      <p:sp>
        <p:nvSpPr>
          <p:cNvPr id="6" name="Freeform 6" descr="Circle with words South Carolina Department of Education around the edge. Inside is a palmetto tree with hands representing the fronds. The palmetto tree is rooted in a book. Below the book is the year 1868."/>
          <p:cNvSpPr/>
          <p:nvPr/>
        </p:nvSpPr>
        <p:spPr>
          <a:xfrm>
            <a:off x="10903780" y="5871239"/>
            <a:ext cx="923542" cy="923542"/>
          </a:xfrm>
          <a:custGeom>
            <a:avLst/>
            <a:gdLst/>
            <a:ahLst/>
            <a:cxnLst/>
            <a:rect l="l" t="t" r="r" b="b"/>
            <a:pathLst>
              <a:path w="1385313" h="1385313">
                <a:moveTo>
                  <a:pt x="0" y="0"/>
                </a:moveTo>
                <a:lnTo>
                  <a:pt x="1385312" y="0"/>
                </a:lnTo>
                <a:lnTo>
                  <a:pt x="1385312" y="1385312"/>
                </a:lnTo>
                <a:lnTo>
                  <a:pt x="0" y="1385312"/>
                </a:lnTo>
                <a:lnTo>
                  <a:pt x="0" y="0"/>
                </a:lnTo>
                <a:close/>
              </a:path>
            </a:pathLst>
          </a:custGeom>
          <a:blipFill>
            <a:blip r:embed="rId3"/>
            <a:stretch>
              <a:fillRect/>
            </a:stretch>
          </a:blipFill>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endParaRPr lang="en-US" sz="800"/>
          </a:p>
        </p:txBody>
      </p:sp>
      <p:sp>
        <p:nvSpPr>
          <p:cNvPr id="7" name="AutoShape 6">
            <a:extLst>
              <a:ext uri="{FF2B5EF4-FFF2-40B4-BE49-F238E27FC236}">
                <a16:creationId xmlns:a16="http://schemas.microsoft.com/office/drawing/2014/main" id="{6C91B678-1326-567A-4271-A535D81F4177}"/>
              </a:ext>
              <a:ext uri="{C183D7F6-B498-43B3-948B-1728B52AA6E4}">
                <adec:decorative xmlns:adec="http://schemas.microsoft.com/office/drawing/2017/decorative" val="1"/>
              </a:ext>
            </a:extLst>
          </p:cNvPr>
          <p:cNvSpPr/>
          <p:nvPr/>
        </p:nvSpPr>
        <p:spPr>
          <a:xfrm>
            <a:off x="5581136" y="1334511"/>
            <a:ext cx="6129026" cy="0"/>
          </a:xfrm>
          <a:prstGeom prst="line">
            <a:avLst/>
          </a:prstGeom>
          <a:ln w="19050" cap="flat">
            <a:solidFill>
              <a:srgbClr val="EFC04C"/>
            </a:solidFill>
            <a:prstDash val="solid"/>
            <a:headEnd type="none" w="sm" len="sm"/>
            <a:tailEnd type="none" w="sm" len="sm"/>
          </a:ln>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endParaRPr lang="en-US" sz="800"/>
          </a:p>
        </p:txBody>
      </p:sp>
      <p:sp>
        <p:nvSpPr>
          <p:cNvPr id="3" name="AutoShape 3">
            <a:extLst>
              <a:ext uri="{C183D7F6-B498-43B3-948B-1728B52AA6E4}">
                <adec:decorative xmlns:adec="http://schemas.microsoft.com/office/drawing/2017/decorative" val="1"/>
              </a:ext>
            </a:extLst>
          </p:cNvPr>
          <p:cNvSpPr/>
          <p:nvPr/>
        </p:nvSpPr>
        <p:spPr>
          <a:xfrm flipV="1">
            <a:off x="102973" y="6384496"/>
            <a:ext cx="10685924" cy="0"/>
          </a:xfrm>
          <a:prstGeom prst="line">
            <a:avLst/>
          </a:prstGeom>
          <a:ln w="19050" cap="flat">
            <a:solidFill>
              <a:srgbClr val="EFC04C"/>
            </a:solidFill>
            <a:prstDash val="solid"/>
            <a:headEnd type="none" w="sm" len="sm"/>
            <a:tailEnd type="none" w="sm" len="sm"/>
          </a:ln>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endParaRPr lang="en-US" sz="800"/>
          </a:p>
        </p:txBody>
      </p:sp>
    </p:spTree>
    <p:extLst>
      <p:ext uri="{BB962C8B-B14F-4D97-AF65-F5344CB8AC3E}">
        <p14:creationId xmlns:p14="http://schemas.microsoft.com/office/powerpoint/2010/main" val="94758692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 name="TextBox 2">
            <a:extLst>
              <a:ext uri="{FF2B5EF4-FFF2-40B4-BE49-F238E27FC236}">
                <a16:creationId xmlns:a16="http://schemas.microsoft.com/office/drawing/2014/main" id="{A92B153A-D3DC-5F53-96ED-8837A26FC83A}"/>
              </a:ext>
            </a:extLst>
          </p:cNvPr>
          <p:cNvSpPr txBox="1">
            <a:spLocks noGrp="1"/>
          </p:cNvSpPr>
          <p:nvPr>
            <p:ph type="title" idx="4294967295"/>
          </p:nvPr>
        </p:nvSpPr>
        <p:spPr>
          <a:xfrm>
            <a:off x="1117600" y="2990032"/>
            <a:ext cx="9568324" cy="462691"/>
          </a:xfrm>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marL="0" marR="0" lvl="0" indent="0" algn="ctr" defTabSz="609630" rtl="0" eaLnBrk="1" fontAlgn="auto" latinLnBrk="0" hangingPunct="1">
              <a:lnSpc>
                <a:spcPts val="3334"/>
              </a:lnSpc>
              <a:spcBef>
                <a:spcPts val="0"/>
              </a:spcBef>
              <a:spcAft>
                <a:spcPts val="0"/>
              </a:spcAft>
              <a:buClrTx/>
              <a:buSzTx/>
              <a:buFontTx/>
              <a:buNone/>
              <a:tabLst/>
              <a:defRPr/>
            </a:pPr>
            <a:r>
              <a:rPr kumimoji="0" lang="en-US" sz="4000" b="1" i="0" u="none" strike="noStrike" kern="1200" cap="none" spc="0" normalizeH="0" baseline="0" noProof="0">
                <a:ln>
                  <a:noFill/>
                </a:ln>
                <a:solidFill>
                  <a:srgbClr val="233746"/>
                </a:solidFill>
                <a:effectLst/>
                <a:uLnTx/>
                <a:uFillTx/>
                <a:latin typeface="Aptos" panose="020B0004020202020204" pitchFamily="34" charset="0"/>
                <a:ea typeface="+mn-ea"/>
                <a:cs typeface="+mn-cs"/>
              </a:rPr>
              <a:t>Frequently Asked Questions</a:t>
            </a:r>
          </a:p>
        </p:txBody>
      </p:sp>
      <p:sp>
        <p:nvSpPr>
          <p:cNvPr id="3" name="AutoShape 3">
            <a:extLst>
              <a:ext uri="{C183D7F6-B498-43B3-948B-1728B52AA6E4}">
                <adec:decorative xmlns:adec="http://schemas.microsoft.com/office/drawing/2017/decorative" val="1"/>
              </a:ext>
            </a:extLst>
          </p:cNvPr>
          <p:cNvSpPr/>
          <p:nvPr/>
        </p:nvSpPr>
        <p:spPr>
          <a:xfrm flipV="1">
            <a:off x="0" y="6178550"/>
            <a:ext cx="10685924" cy="0"/>
          </a:xfrm>
          <a:prstGeom prst="line">
            <a:avLst/>
          </a:prstGeom>
          <a:ln w="19050" cap="flat">
            <a:solidFill>
              <a:srgbClr val="EFC04C"/>
            </a:solidFill>
            <a:prstDash val="solid"/>
            <a:headEnd type="none" w="sm" len="sm"/>
            <a:tailEnd type="none" w="sm" len="sm"/>
          </a:ln>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endParaRPr lang="en-US" sz="800"/>
          </a:p>
        </p:txBody>
      </p:sp>
      <p:sp>
        <p:nvSpPr>
          <p:cNvPr id="5" name="Freeform 5" descr="Circle with words South Carolina Department of Education around the edge. Inside is a palmetto tree with hands representing the fronds. The palmetto tree is rooted in a book. Below the book is the year 1868."/>
          <p:cNvSpPr/>
          <p:nvPr/>
        </p:nvSpPr>
        <p:spPr>
          <a:xfrm>
            <a:off x="10790510" y="5716780"/>
            <a:ext cx="923542" cy="923542"/>
          </a:xfrm>
          <a:custGeom>
            <a:avLst/>
            <a:gdLst/>
            <a:ahLst/>
            <a:cxnLst/>
            <a:rect l="l" t="t" r="r" b="b"/>
            <a:pathLst>
              <a:path w="1385313" h="1385313">
                <a:moveTo>
                  <a:pt x="0" y="0"/>
                </a:moveTo>
                <a:lnTo>
                  <a:pt x="1385312" y="0"/>
                </a:lnTo>
                <a:lnTo>
                  <a:pt x="1385312" y="1385312"/>
                </a:lnTo>
                <a:lnTo>
                  <a:pt x="0" y="1385312"/>
                </a:lnTo>
                <a:lnTo>
                  <a:pt x="0" y="0"/>
                </a:lnTo>
                <a:close/>
              </a:path>
            </a:pathLst>
          </a:custGeom>
          <a:blipFill>
            <a:blip r:embed="rId3"/>
            <a:stretch>
              <a:fillRect/>
            </a:stretch>
          </a:blipFill>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endParaRPr lang="en-US" sz="800"/>
          </a:p>
        </p:txBody>
      </p:sp>
    </p:spTree>
    <p:extLst>
      <p:ext uri="{BB962C8B-B14F-4D97-AF65-F5344CB8AC3E}">
        <p14:creationId xmlns:p14="http://schemas.microsoft.com/office/powerpoint/2010/main" val="26052356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2">
            <a:extLst>
              <a:ext uri="{FF2B5EF4-FFF2-40B4-BE49-F238E27FC236}">
                <a16:creationId xmlns:a16="http://schemas.microsoft.com/office/drawing/2014/main" id="{E35C5B94-6F65-CAE8-D4B2-E44CACF9DCB0}"/>
              </a:ext>
            </a:extLst>
          </p:cNvPr>
          <p:cNvSpPr txBox="1">
            <a:spLocks noGrp="1"/>
          </p:cNvSpPr>
          <p:nvPr>
            <p:ph type="title" idx="4294967295"/>
          </p:nvPr>
        </p:nvSpPr>
        <p:spPr>
          <a:xfrm>
            <a:off x="387179" y="737764"/>
            <a:ext cx="11428944" cy="434606"/>
          </a:xfrm>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defTabSz="609630">
              <a:lnSpc>
                <a:spcPts val="3334"/>
              </a:lnSpc>
              <a:spcBef>
                <a:spcPts val="0"/>
              </a:spcBef>
              <a:defRPr/>
            </a:pPr>
            <a:r>
              <a:rPr lang="en-US" sz="3300" b="1">
                <a:solidFill>
                  <a:srgbClr val="233746"/>
                </a:solidFill>
                <a:latin typeface="Aptos"/>
              </a:rPr>
              <a:t>Why are my SCTS 4.0 </a:t>
            </a:r>
            <a:r>
              <a:rPr lang="en-US" sz="3300" b="1">
                <a:solidFill>
                  <a:schemeClr val="accent4">
                    <a:lumMod val="49000"/>
                  </a:schemeClr>
                </a:solidFill>
                <a:latin typeface="Aptos"/>
              </a:rPr>
              <a:t>Evaluators Missing</a:t>
            </a:r>
            <a:r>
              <a:rPr lang="en-US" sz="3300" b="1">
                <a:solidFill>
                  <a:srgbClr val="233746"/>
                </a:solidFill>
                <a:latin typeface="Aptos"/>
              </a:rPr>
              <a:t> in SCLead.org?</a:t>
            </a:r>
            <a:endParaRPr lang="en-US" sz="3300" b="1" i="0" u="none" strike="noStrike" kern="1200" cap="none" spc="0" normalizeH="0" baseline="0" noProof="0">
              <a:ln>
                <a:noFill/>
              </a:ln>
              <a:solidFill>
                <a:srgbClr val="233746"/>
              </a:solidFill>
              <a:effectLst/>
              <a:uLnTx/>
              <a:uFillTx/>
              <a:latin typeface="Aptos" panose="020B0004020202020204" pitchFamily="34" charset="0"/>
            </a:endParaRPr>
          </a:p>
        </p:txBody>
      </p:sp>
      <p:sp>
        <p:nvSpPr>
          <p:cNvPr id="2" name="TextBox 1">
            <a:extLst>
              <a:ext uri="{FF2B5EF4-FFF2-40B4-BE49-F238E27FC236}">
                <a16:creationId xmlns:a16="http://schemas.microsoft.com/office/drawing/2014/main" id="{95665439-66AF-4A54-1D6D-D7D82AB2D70F}"/>
              </a:ext>
            </a:extLst>
          </p:cNvPr>
          <p:cNvSpPr txBox="1"/>
          <p:nvPr/>
        </p:nvSpPr>
        <p:spPr>
          <a:xfrm>
            <a:off x="389237" y="1709215"/>
            <a:ext cx="10394743" cy="2677656"/>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457200" indent="-457200">
              <a:buAutoNum type="arabicPeriod"/>
            </a:pPr>
            <a:r>
              <a:rPr lang="en-US" sz="2800">
                <a:latin typeface="Aptos"/>
                <a:cs typeface="Arial"/>
              </a:rPr>
              <a:t>The Evaluator’s CID does not match in the NIET SC ADEPT Portal and SCLead.org.</a:t>
            </a:r>
            <a:endParaRPr lang="en-US" sz="2800">
              <a:latin typeface="Aptos"/>
              <a:ea typeface="Calibri"/>
              <a:cs typeface="Calibri"/>
            </a:endParaRPr>
          </a:p>
          <a:p>
            <a:pPr marL="914400" lvl="1" indent="-457200">
              <a:buFont typeface="Courier New"/>
              <a:buChar char="o"/>
            </a:pPr>
            <a:r>
              <a:rPr lang="en-US" sz="2800">
                <a:latin typeface="Aptos"/>
                <a:cs typeface="Segoe UI"/>
              </a:rPr>
              <a:t>Email </a:t>
            </a:r>
            <a:r>
              <a:rPr lang="en-US" sz="2800" u="sng">
                <a:solidFill>
                  <a:srgbClr val="0563C1"/>
                </a:solidFill>
                <a:latin typeface="Aptos"/>
                <a:cs typeface="Segoe UI"/>
                <a:hlinkClick r:id="rId3"/>
              </a:rPr>
              <a:t>support@niet.org</a:t>
            </a:r>
            <a:r>
              <a:rPr lang="en-US" sz="2800">
                <a:solidFill>
                  <a:srgbClr val="233F58"/>
                </a:solidFill>
                <a:latin typeface="Aptos"/>
                <a:cs typeface="Segoe UI"/>
              </a:rPr>
              <a:t> and </a:t>
            </a:r>
            <a:r>
              <a:rPr lang="en-US" sz="2800">
                <a:latin typeface="Aptos"/>
                <a:cs typeface="Segoe UI"/>
              </a:rPr>
              <a:t>provide educator’s:​</a:t>
            </a:r>
            <a:endParaRPr lang="en-US" sz="2800">
              <a:latin typeface="Aptos"/>
              <a:ea typeface="Calibri"/>
              <a:cs typeface="Calibri"/>
            </a:endParaRPr>
          </a:p>
          <a:p>
            <a:pPr marL="2171700" lvl="4" indent="-342900">
              <a:buFont typeface="Arial"/>
              <a:buChar char="•"/>
            </a:pPr>
            <a:r>
              <a:rPr lang="en-US" sz="2800">
                <a:latin typeface="Aptos"/>
                <a:cs typeface="Segoe UI"/>
              </a:rPr>
              <a:t>Full Legal Name​</a:t>
            </a:r>
          </a:p>
          <a:p>
            <a:pPr marL="2171700" lvl="4" indent="-342900">
              <a:buFont typeface="Arial"/>
              <a:buChar char="•"/>
            </a:pPr>
            <a:r>
              <a:rPr lang="en-US" sz="2800">
                <a:latin typeface="Aptos"/>
                <a:cs typeface="Segoe UI"/>
              </a:rPr>
              <a:t>Email ​</a:t>
            </a:r>
          </a:p>
          <a:p>
            <a:pPr marL="2171700" lvl="4" indent="-342900">
              <a:buFont typeface="Arial"/>
              <a:buChar char="•"/>
            </a:pPr>
            <a:r>
              <a:rPr lang="en-US" sz="2800">
                <a:latin typeface="Aptos"/>
                <a:cs typeface="Segoe UI"/>
              </a:rPr>
              <a:t>CID​</a:t>
            </a:r>
          </a:p>
        </p:txBody>
      </p:sp>
      <p:sp>
        <p:nvSpPr>
          <p:cNvPr id="6" name="Freeform 6" descr="Circle with words South Carolina Department of Education around the edge. Inside is a palmetto tree with hands representing the fronds. The palmetto tree is rooted in a book. Below the book is the year 1868."/>
          <p:cNvSpPr/>
          <p:nvPr/>
        </p:nvSpPr>
        <p:spPr>
          <a:xfrm>
            <a:off x="10790510" y="5716780"/>
            <a:ext cx="923542" cy="923542"/>
          </a:xfrm>
          <a:custGeom>
            <a:avLst/>
            <a:gdLst/>
            <a:ahLst/>
            <a:cxnLst/>
            <a:rect l="l" t="t" r="r" b="b"/>
            <a:pathLst>
              <a:path w="1385313" h="1385313">
                <a:moveTo>
                  <a:pt x="0" y="0"/>
                </a:moveTo>
                <a:lnTo>
                  <a:pt x="1385312" y="0"/>
                </a:lnTo>
                <a:lnTo>
                  <a:pt x="1385312" y="1385312"/>
                </a:lnTo>
                <a:lnTo>
                  <a:pt x="0" y="1385312"/>
                </a:lnTo>
                <a:lnTo>
                  <a:pt x="0" y="0"/>
                </a:lnTo>
                <a:close/>
              </a:path>
            </a:pathLst>
          </a:custGeom>
          <a:blipFill>
            <a:blip r:embed="rId4"/>
            <a:stretch>
              <a:fillRect/>
            </a:stretch>
          </a:blipFill>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endParaRPr lang="en-US" sz="800"/>
          </a:p>
        </p:txBody>
      </p:sp>
      <p:sp>
        <p:nvSpPr>
          <p:cNvPr id="7" name="AutoShape 6">
            <a:extLst>
              <a:ext uri="{FF2B5EF4-FFF2-40B4-BE49-F238E27FC236}">
                <a16:creationId xmlns:a16="http://schemas.microsoft.com/office/drawing/2014/main" id="{6C91B678-1326-567A-4271-A535D81F4177}"/>
              </a:ext>
              <a:ext uri="{C183D7F6-B498-43B3-948B-1728B52AA6E4}">
                <adec:decorative xmlns:adec="http://schemas.microsoft.com/office/drawing/2017/decorative" val="1"/>
              </a:ext>
            </a:extLst>
          </p:cNvPr>
          <p:cNvSpPr/>
          <p:nvPr/>
        </p:nvSpPr>
        <p:spPr>
          <a:xfrm>
            <a:off x="5581136" y="1334511"/>
            <a:ext cx="6015756" cy="0"/>
          </a:xfrm>
          <a:prstGeom prst="line">
            <a:avLst/>
          </a:prstGeom>
          <a:ln w="19050" cap="flat">
            <a:solidFill>
              <a:srgbClr val="EFC04C"/>
            </a:solidFill>
            <a:prstDash val="solid"/>
            <a:headEnd type="none" w="sm" len="sm"/>
            <a:tailEnd type="none" w="sm" len="sm"/>
          </a:ln>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endParaRPr lang="en-US" sz="800"/>
          </a:p>
        </p:txBody>
      </p:sp>
      <p:sp>
        <p:nvSpPr>
          <p:cNvPr id="3" name="AutoShape 3">
            <a:extLst>
              <a:ext uri="{C183D7F6-B498-43B3-948B-1728B52AA6E4}">
                <adec:decorative xmlns:adec="http://schemas.microsoft.com/office/drawing/2017/decorative" val="1"/>
              </a:ext>
            </a:extLst>
          </p:cNvPr>
          <p:cNvSpPr/>
          <p:nvPr/>
        </p:nvSpPr>
        <p:spPr>
          <a:xfrm flipV="1">
            <a:off x="0" y="6178550"/>
            <a:ext cx="10685924" cy="0"/>
          </a:xfrm>
          <a:prstGeom prst="line">
            <a:avLst/>
          </a:prstGeom>
          <a:ln w="19050" cap="flat">
            <a:solidFill>
              <a:srgbClr val="EFC04C"/>
            </a:solidFill>
            <a:prstDash val="solid"/>
            <a:headEnd type="none" w="sm" len="sm"/>
            <a:tailEnd type="none" w="sm" len="sm"/>
          </a:ln>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endParaRPr lang="en-US" sz="800"/>
          </a:p>
        </p:txBody>
      </p:sp>
    </p:spTree>
    <p:extLst>
      <p:ext uri="{BB962C8B-B14F-4D97-AF65-F5344CB8AC3E}">
        <p14:creationId xmlns:p14="http://schemas.microsoft.com/office/powerpoint/2010/main" val="324692733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2">
            <a:extLst>
              <a:ext uri="{FF2B5EF4-FFF2-40B4-BE49-F238E27FC236}">
                <a16:creationId xmlns:a16="http://schemas.microsoft.com/office/drawing/2014/main" id="{E35C5B94-6F65-CAE8-D4B2-E44CACF9DCB0}"/>
              </a:ext>
            </a:extLst>
          </p:cNvPr>
          <p:cNvSpPr txBox="1">
            <a:spLocks noGrp="1"/>
          </p:cNvSpPr>
          <p:nvPr>
            <p:ph type="title" idx="4294967295"/>
          </p:nvPr>
        </p:nvSpPr>
        <p:spPr>
          <a:xfrm>
            <a:off x="356286" y="676361"/>
            <a:ext cx="11471035" cy="857799"/>
          </a:xfrm>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defTabSz="609630">
              <a:lnSpc>
                <a:spcPts val="3334"/>
              </a:lnSpc>
              <a:spcBef>
                <a:spcPts val="0"/>
              </a:spcBef>
              <a:defRPr/>
            </a:pPr>
            <a:r>
              <a:rPr lang="en-US" sz="3300" b="1" dirty="0">
                <a:solidFill>
                  <a:srgbClr val="233746"/>
                </a:solidFill>
                <a:latin typeface="Aptos"/>
              </a:rPr>
              <a:t>Why are my SCTS 4.0 </a:t>
            </a:r>
            <a:r>
              <a:rPr lang="en-US" sz="3300" b="1" dirty="0">
                <a:solidFill>
                  <a:schemeClr val="accent4">
                    <a:lumMod val="49000"/>
                  </a:schemeClr>
                </a:solidFill>
                <a:latin typeface="Aptos"/>
              </a:rPr>
              <a:t>Evaluators Missing</a:t>
            </a:r>
            <a:r>
              <a:rPr lang="en-US" sz="3300" b="1" dirty="0">
                <a:solidFill>
                  <a:srgbClr val="233746"/>
                </a:solidFill>
                <a:latin typeface="Aptos"/>
              </a:rPr>
              <a:t> in SCLead.org Continued?</a:t>
            </a:r>
            <a:endParaRPr lang="en-US" sz="3300" b="1" i="0" u="none" strike="noStrike" kern="1200" cap="none" spc="0" normalizeH="0" baseline="0" noProof="0" dirty="0">
              <a:ln>
                <a:noFill/>
              </a:ln>
              <a:solidFill>
                <a:srgbClr val="233746"/>
              </a:solidFill>
              <a:effectLst/>
              <a:uLnTx/>
              <a:uFillTx/>
              <a:latin typeface="Aptos" panose="020B0004020202020204" pitchFamily="34" charset="0"/>
            </a:endParaRPr>
          </a:p>
        </p:txBody>
      </p:sp>
      <p:sp>
        <p:nvSpPr>
          <p:cNvPr id="2" name="TextBox 1">
            <a:extLst>
              <a:ext uri="{FF2B5EF4-FFF2-40B4-BE49-F238E27FC236}">
                <a16:creationId xmlns:a16="http://schemas.microsoft.com/office/drawing/2014/main" id="{95665439-66AF-4A54-1D6D-D7D82AB2D70F}"/>
              </a:ext>
            </a:extLst>
          </p:cNvPr>
          <p:cNvSpPr txBox="1"/>
          <p:nvPr/>
        </p:nvSpPr>
        <p:spPr>
          <a:xfrm>
            <a:off x="360899" y="1716064"/>
            <a:ext cx="11341997" cy="2677656"/>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800">
                <a:latin typeface="Aptos"/>
                <a:cs typeface="Arial"/>
              </a:rPr>
              <a:t>2. The evaluator has not taken and/or passed the SCTS 4.0 Evaluator Test.</a:t>
            </a:r>
            <a:endParaRPr lang="en-US" sz="2800">
              <a:latin typeface="Aptos"/>
              <a:ea typeface="Calibri"/>
              <a:cs typeface="Calibri"/>
            </a:endParaRPr>
          </a:p>
          <a:p>
            <a:pPr marL="1257300" lvl="2" indent="-342900">
              <a:buFont typeface="Wingdings"/>
              <a:buChar char="§"/>
            </a:pPr>
            <a:r>
              <a:rPr lang="en-US" sz="2800">
                <a:latin typeface="Aptos"/>
                <a:cs typeface="Arial"/>
              </a:rPr>
              <a:t>Go to </a:t>
            </a:r>
            <a:r>
              <a:rPr lang="en-US" sz="2800">
                <a:latin typeface="Aptos"/>
                <a:cs typeface="Arial"/>
                <a:hlinkClick r:id="rId3"/>
              </a:rPr>
              <a:t>www.scadeptsupport.org</a:t>
            </a:r>
            <a:r>
              <a:rPr lang="en-US" sz="2800">
                <a:latin typeface="Aptos"/>
                <a:cs typeface="Arial"/>
              </a:rPr>
              <a:t> and take/pass the assessment</a:t>
            </a:r>
          </a:p>
          <a:p>
            <a:pPr lvl="2"/>
            <a:endParaRPr lang="en-US" sz="2800">
              <a:latin typeface="Aptos"/>
              <a:cs typeface="Arial"/>
            </a:endParaRPr>
          </a:p>
          <a:p>
            <a:r>
              <a:rPr lang="en-US" sz="2800">
                <a:latin typeface="Aptos"/>
                <a:cs typeface="Arial"/>
              </a:rPr>
              <a:t>3. The credential has expired.</a:t>
            </a:r>
          </a:p>
          <a:p>
            <a:pPr marL="1257300" lvl="2" indent="-342900">
              <a:buFont typeface="Wingdings"/>
              <a:buChar char="§"/>
            </a:pPr>
            <a:r>
              <a:rPr lang="en-US" sz="2800">
                <a:latin typeface="Aptos"/>
                <a:cs typeface="Arial"/>
              </a:rPr>
              <a:t>Go to </a:t>
            </a:r>
            <a:r>
              <a:rPr lang="en-US" sz="2800" u="sng">
                <a:latin typeface="Aptos"/>
                <a:cs typeface="Arial"/>
                <a:hlinkClick r:id="rId3"/>
              </a:rPr>
              <a:t>www.scadeptsupport.org</a:t>
            </a:r>
            <a:r>
              <a:rPr lang="en-US" sz="2800">
                <a:latin typeface="Aptos"/>
                <a:cs typeface="Arial"/>
              </a:rPr>
              <a:t> to take/pass the assessment to renew the credential.</a:t>
            </a:r>
            <a:endParaRPr lang="en-US" sz="2800" u="sng">
              <a:latin typeface="Aptos"/>
              <a:cs typeface="Arial"/>
            </a:endParaRPr>
          </a:p>
        </p:txBody>
      </p:sp>
      <p:sp>
        <p:nvSpPr>
          <p:cNvPr id="8" name="TextBox 7">
            <a:extLst>
              <a:ext uri="{FF2B5EF4-FFF2-40B4-BE49-F238E27FC236}">
                <a16:creationId xmlns:a16="http://schemas.microsoft.com/office/drawing/2014/main" id="{50B61266-7477-FAE5-3FDC-82830FF68AF5}"/>
              </a:ext>
            </a:extLst>
          </p:cNvPr>
          <p:cNvSpPr txBox="1"/>
          <p:nvPr/>
        </p:nvSpPr>
        <p:spPr>
          <a:xfrm>
            <a:off x="540588" y="4810663"/>
            <a:ext cx="11110821" cy="120032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400">
                <a:latin typeface="Aptos"/>
                <a:cs typeface="Segoe UI"/>
              </a:rPr>
              <a:t>Note: If the educator cannot access their account in the SCADEPT portal (i.e. changed districts, forgot username/ password), have them email </a:t>
            </a:r>
            <a:r>
              <a:rPr lang="en-US" sz="2400" u="sng">
                <a:solidFill>
                  <a:srgbClr val="43718A"/>
                </a:solidFill>
                <a:latin typeface="Aptos"/>
                <a:cs typeface="Segoe UI"/>
                <a:hlinkClick r:id="rId4"/>
              </a:rPr>
              <a:t>support@niet.org</a:t>
            </a:r>
            <a:r>
              <a:rPr lang="en-US" sz="2400">
                <a:latin typeface="Aptos"/>
                <a:cs typeface="Segoe UI"/>
              </a:rPr>
              <a:t> and include:​ </a:t>
            </a:r>
            <a:r>
              <a:rPr lang="en-US" sz="2400">
                <a:latin typeface="Aptos"/>
                <a:cs typeface="Arial"/>
              </a:rPr>
              <a:t>legal name​, CID​, and old email address/current email address.</a:t>
            </a:r>
            <a:endParaRPr lang="en-US" sz="2400">
              <a:latin typeface="Calibri"/>
              <a:ea typeface="Calibri"/>
              <a:cs typeface="Calibri"/>
            </a:endParaRPr>
          </a:p>
        </p:txBody>
      </p:sp>
      <p:sp>
        <p:nvSpPr>
          <p:cNvPr id="6" name="Freeform 6" descr="Circle with words South Carolina Department of Education around the edge. Inside is a palmetto tree with hands representing the fronds. The palmetto tree is rooted in a book. Below the book is the year 1868."/>
          <p:cNvSpPr/>
          <p:nvPr/>
        </p:nvSpPr>
        <p:spPr>
          <a:xfrm>
            <a:off x="10903780" y="5871239"/>
            <a:ext cx="923542" cy="923542"/>
          </a:xfrm>
          <a:custGeom>
            <a:avLst/>
            <a:gdLst/>
            <a:ahLst/>
            <a:cxnLst/>
            <a:rect l="l" t="t" r="r" b="b"/>
            <a:pathLst>
              <a:path w="1385313" h="1385313">
                <a:moveTo>
                  <a:pt x="0" y="0"/>
                </a:moveTo>
                <a:lnTo>
                  <a:pt x="1385312" y="0"/>
                </a:lnTo>
                <a:lnTo>
                  <a:pt x="1385312" y="1385312"/>
                </a:lnTo>
                <a:lnTo>
                  <a:pt x="0" y="1385312"/>
                </a:lnTo>
                <a:lnTo>
                  <a:pt x="0" y="0"/>
                </a:lnTo>
                <a:close/>
              </a:path>
            </a:pathLst>
          </a:custGeom>
          <a:blipFill>
            <a:blip r:embed="rId5"/>
            <a:stretch>
              <a:fillRect/>
            </a:stretch>
          </a:blipFill>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endParaRPr lang="en-US" sz="800"/>
          </a:p>
        </p:txBody>
      </p:sp>
      <p:sp>
        <p:nvSpPr>
          <p:cNvPr id="7" name="AutoShape 6">
            <a:extLst>
              <a:ext uri="{FF2B5EF4-FFF2-40B4-BE49-F238E27FC236}">
                <a16:creationId xmlns:a16="http://schemas.microsoft.com/office/drawing/2014/main" id="{6C91B678-1326-567A-4271-A535D81F4177}"/>
              </a:ext>
              <a:ext uri="{C183D7F6-B498-43B3-948B-1728B52AA6E4}">
                <adec:decorative xmlns:adec="http://schemas.microsoft.com/office/drawing/2017/decorative" val="1"/>
              </a:ext>
            </a:extLst>
          </p:cNvPr>
          <p:cNvSpPr/>
          <p:nvPr/>
        </p:nvSpPr>
        <p:spPr>
          <a:xfrm>
            <a:off x="5581136" y="1334511"/>
            <a:ext cx="6129026" cy="0"/>
          </a:xfrm>
          <a:prstGeom prst="line">
            <a:avLst/>
          </a:prstGeom>
          <a:ln w="19050" cap="flat">
            <a:solidFill>
              <a:srgbClr val="EFC04C"/>
            </a:solidFill>
            <a:prstDash val="solid"/>
            <a:headEnd type="none" w="sm" len="sm"/>
            <a:tailEnd type="none" w="sm" len="sm"/>
          </a:ln>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endParaRPr lang="en-US" sz="800"/>
          </a:p>
        </p:txBody>
      </p:sp>
      <p:sp>
        <p:nvSpPr>
          <p:cNvPr id="3" name="AutoShape 3">
            <a:extLst>
              <a:ext uri="{C183D7F6-B498-43B3-948B-1728B52AA6E4}">
                <adec:decorative xmlns:adec="http://schemas.microsoft.com/office/drawing/2017/decorative" val="1"/>
              </a:ext>
            </a:extLst>
          </p:cNvPr>
          <p:cNvSpPr/>
          <p:nvPr/>
        </p:nvSpPr>
        <p:spPr>
          <a:xfrm flipV="1">
            <a:off x="102973" y="6384496"/>
            <a:ext cx="10685924" cy="0"/>
          </a:xfrm>
          <a:prstGeom prst="line">
            <a:avLst/>
          </a:prstGeom>
          <a:ln w="19050" cap="flat">
            <a:solidFill>
              <a:srgbClr val="EFC04C"/>
            </a:solidFill>
            <a:prstDash val="solid"/>
            <a:headEnd type="none" w="sm" len="sm"/>
            <a:tailEnd type="none" w="sm" len="sm"/>
          </a:ln>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endParaRPr lang="en-US" sz="800"/>
          </a:p>
        </p:txBody>
      </p:sp>
    </p:spTree>
    <p:extLst>
      <p:ext uri="{BB962C8B-B14F-4D97-AF65-F5344CB8AC3E}">
        <p14:creationId xmlns:p14="http://schemas.microsoft.com/office/powerpoint/2010/main" val="125684939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2">
            <a:extLst>
              <a:ext uri="{FF2B5EF4-FFF2-40B4-BE49-F238E27FC236}">
                <a16:creationId xmlns:a16="http://schemas.microsoft.com/office/drawing/2014/main" id="{E35C5B94-6F65-CAE8-D4B2-E44CACF9DCB0}"/>
              </a:ext>
            </a:extLst>
          </p:cNvPr>
          <p:cNvSpPr txBox="1">
            <a:spLocks noGrp="1"/>
          </p:cNvSpPr>
          <p:nvPr>
            <p:ph type="title" idx="4294967295"/>
          </p:nvPr>
        </p:nvSpPr>
        <p:spPr>
          <a:xfrm>
            <a:off x="497398" y="788451"/>
            <a:ext cx="11332316" cy="445250"/>
          </a:xfrm>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defTabSz="609630">
              <a:lnSpc>
                <a:spcPts val="3334"/>
              </a:lnSpc>
              <a:spcBef>
                <a:spcPts val="0"/>
              </a:spcBef>
              <a:defRPr/>
            </a:pPr>
            <a:r>
              <a:rPr lang="en-US" sz="3300" b="1">
                <a:solidFill>
                  <a:srgbClr val="233746"/>
                </a:solidFill>
                <a:latin typeface="Aptos"/>
              </a:rPr>
              <a:t>What do we do when </a:t>
            </a:r>
            <a:r>
              <a:rPr lang="en-US" sz="3300" b="1">
                <a:solidFill>
                  <a:schemeClr val="accent4">
                    <a:lumMod val="49000"/>
                  </a:schemeClr>
                </a:solidFill>
                <a:latin typeface="Aptos"/>
              </a:rPr>
              <a:t>educators can't login</a:t>
            </a:r>
            <a:r>
              <a:rPr lang="en-US" sz="3300" b="1">
                <a:solidFill>
                  <a:srgbClr val="233746"/>
                </a:solidFill>
                <a:latin typeface="Aptos"/>
              </a:rPr>
              <a:t> to </a:t>
            </a:r>
            <a:r>
              <a:rPr lang="en-US" sz="3600" b="1">
                <a:solidFill>
                  <a:srgbClr val="233746"/>
                </a:solidFill>
                <a:latin typeface="Aptos"/>
              </a:rPr>
              <a:t>SCLead.org</a:t>
            </a:r>
            <a:r>
              <a:rPr lang="en-US" sz="3300" b="1">
                <a:solidFill>
                  <a:srgbClr val="233746"/>
                </a:solidFill>
                <a:latin typeface="Aptos"/>
              </a:rPr>
              <a:t>?</a:t>
            </a:r>
            <a:endParaRPr lang="en-US" sz="3300" b="1" i="0" u="none" strike="noStrike" kern="1200" cap="none" spc="0" normalizeH="0" baseline="0" noProof="0">
              <a:ln>
                <a:noFill/>
              </a:ln>
              <a:solidFill>
                <a:srgbClr val="233746"/>
              </a:solidFill>
              <a:effectLst/>
              <a:uLnTx/>
              <a:uFillTx/>
              <a:latin typeface="Aptos" panose="020B0004020202020204" pitchFamily="34" charset="0"/>
            </a:endParaRPr>
          </a:p>
        </p:txBody>
      </p:sp>
      <p:sp>
        <p:nvSpPr>
          <p:cNvPr id="2" name="TextBox 1">
            <a:extLst>
              <a:ext uri="{FF2B5EF4-FFF2-40B4-BE49-F238E27FC236}">
                <a16:creationId xmlns:a16="http://schemas.microsoft.com/office/drawing/2014/main" id="{95665439-66AF-4A54-1D6D-D7D82AB2D70F}"/>
              </a:ext>
            </a:extLst>
          </p:cNvPr>
          <p:cNvSpPr txBox="1"/>
          <p:nvPr/>
        </p:nvSpPr>
        <p:spPr>
          <a:xfrm>
            <a:off x="492220" y="1539289"/>
            <a:ext cx="11218573" cy="477053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457200" indent="-457200">
              <a:buFont typeface="Arial"/>
              <a:buChar char="•"/>
            </a:pPr>
            <a:r>
              <a:rPr lang="en-US" sz="2800">
                <a:latin typeface="Trebuchet MS"/>
                <a:cs typeface="Arial"/>
              </a:rPr>
              <a:t>Ensure your district HR/finance department has assigned the educator a position code and school within their compensation system. This will rollover into </a:t>
            </a:r>
            <a:r>
              <a:rPr lang="en-US" sz="2800" err="1">
                <a:latin typeface="Trebuchet MS"/>
                <a:cs typeface="Arial"/>
              </a:rPr>
              <a:t>SCLead</a:t>
            </a:r>
            <a:r>
              <a:rPr lang="en-US" sz="2800">
                <a:latin typeface="Trebuchet MS"/>
                <a:cs typeface="Arial"/>
              </a:rPr>
              <a:t>.</a:t>
            </a:r>
            <a:endParaRPr lang="en-US"/>
          </a:p>
          <a:p>
            <a:endParaRPr lang="en-US" sz="2800">
              <a:latin typeface="Trebuchet MS"/>
              <a:cs typeface="Arial"/>
            </a:endParaRPr>
          </a:p>
          <a:p>
            <a:pPr marL="457200" indent="-457200">
              <a:buFont typeface="Arial"/>
              <a:buChar char="•"/>
            </a:pPr>
            <a:r>
              <a:rPr lang="en-US" sz="2800">
                <a:latin typeface="Trebuchet MS"/>
                <a:cs typeface="Arial"/>
              </a:rPr>
              <a:t>If the educator has an account and cannot access it, they must email </a:t>
            </a:r>
            <a:r>
              <a:rPr lang="en-US" sz="2800">
                <a:latin typeface="Trebuchet MS"/>
                <a:cs typeface="Arial"/>
                <a:hlinkClick r:id="rId3"/>
              </a:rPr>
              <a:t>support@sclead.org</a:t>
            </a:r>
            <a:r>
              <a:rPr lang="en-US" sz="2800">
                <a:latin typeface="Trebuchet MS"/>
                <a:cs typeface="Arial"/>
              </a:rPr>
              <a:t> and include:</a:t>
            </a:r>
            <a:endParaRPr lang="en-US" sz="2800">
              <a:latin typeface="Calibri"/>
              <a:ea typeface="Calibri"/>
              <a:cs typeface="Calibri"/>
            </a:endParaRPr>
          </a:p>
          <a:p>
            <a:pPr marL="1257300" lvl="2" indent="-342900">
              <a:buFont typeface="Wingdings"/>
              <a:buChar char="§"/>
            </a:pPr>
            <a:r>
              <a:rPr lang="en-US" sz="2800">
                <a:latin typeface="Trebuchet MS"/>
                <a:ea typeface="Calibri"/>
                <a:cs typeface="Arial"/>
              </a:rPr>
              <a:t>Full Legal Name</a:t>
            </a:r>
          </a:p>
          <a:p>
            <a:pPr marL="1257300" lvl="2" indent="-342900">
              <a:buFont typeface="Wingdings"/>
              <a:buChar char="§"/>
            </a:pPr>
            <a:r>
              <a:rPr lang="en-US" sz="2800">
                <a:latin typeface="Trebuchet MS"/>
                <a:ea typeface="Calibri"/>
                <a:cs typeface="Arial"/>
              </a:rPr>
              <a:t>CID</a:t>
            </a:r>
          </a:p>
          <a:p>
            <a:pPr marL="1257300" lvl="2" indent="-342900">
              <a:buFont typeface="Wingdings"/>
              <a:buChar char="§"/>
            </a:pPr>
            <a:r>
              <a:rPr lang="en-US" sz="2800">
                <a:latin typeface="Trebuchet MS"/>
                <a:ea typeface="Calibri"/>
                <a:cs typeface="Arial"/>
              </a:rPr>
              <a:t>Issue (forgot username/password; update email if changed districts; register new account)</a:t>
            </a:r>
          </a:p>
          <a:p>
            <a:r>
              <a:rPr lang="en-US" sz="2400">
                <a:latin typeface="Trebuchet MS"/>
                <a:ea typeface="Calibri"/>
                <a:cs typeface="Arial"/>
              </a:rPr>
              <a:t> </a:t>
            </a:r>
          </a:p>
        </p:txBody>
      </p:sp>
      <p:sp>
        <p:nvSpPr>
          <p:cNvPr id="6" name="Freeform 6" descr="Circle with words South Carolina Department of Education around the edge. Inside is a palmetto tree with hands representing the fronds. The palmetto tree is rooted in a book. Below the book is the year 1868."/>
          <p:cNvSpPr/>
          <p:nvPr/>
        </p:nvSpPr>
        <p:spPr>
          <a:xfrm>
            <a:off x="10903780" y="5871239"/>
            <a:ext cx="923542" cy="923542"/>
          </a:xfrm>
          <a:custGeom>
            <a:avLst/>
            <a:gdLst/>
            <a:ahLst/>
            <a:cxnLst/>
            <a:rect l="l" t="t" r="r" b="b"/>
            <a:pathLst>
              <a:path w="1385313" h="1385313">
                <a:moveTo>
                  <a:pt x="0" y="0"/>
                </a:moveTo>
                <a:lnTo>
                  <a:pt x="1385312" y="0"/>
                </a:lnTo>
                <a:lnTo>
                  <a:pt x="1385312" y="1385312"/>
                </a:lnTo>
                <a:lnTo>
                  <a:pt x="0" y="1385312"/>
                </a:lnTo>
                <a:lnTo>
                  <a:pt x="0" y="0"/>
                </a:lnTo>
                <a:close/>
              </a:path>
            </a:pathLst>
          </a:custGeom>
          <a:blipFill>
            <a:blip r:embed="rId4"/>
            <a:stretch>
              <a:fillRect/>
            </a:stretch>
          </a:blipFill>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endParaRPr lang="en-US" sz="800"/>
          </a:p>
        </p:txBody>
      </p:sp>
      <p:sp>
        <p:nvSpPr>
          <p:cNvPr id="7" name="AutoShape 6">
            <a:extLst>
              <a:ext uri="{FF2B5EF4-FFF2-40B4-BE49-F238E27FC236}">
                <a16:creationId xmlns:a16="http://schemas.microsoft.com/office/drawing/2014/main" id="{6C91B678-1326-567A-4271-A535D81F4177}"/>
              </a:ext>
              <a:ext uri="{C183D7F6-B498-43B3-948B-1728B52AA6E4}">
                <adec:decorative xmlns:adec="http://schemas.microsoft.com/office/drawing/2017/decorative" val="1"/>
              </a:ext>
            </a:extLst>
          </p:cNvPr>
          <p:cNvSpPr/>
          <p:nvPr/>
        </p:nvSpPr>
        <p:spPr>
          <a:xfrm>
            <a:off x="5581136" y="1334511"/>
            <a:ext cx="6129026" cy="0"/>
          </a:xfrm>
          <a:prstGeom prst="line">
            <a:avLst/>
          </a:prstGeom>
          <a:ln w="19050" cap="flat">
            <a:solidFill>
              <a:srgbClr val="EFC04C"/>
            </a:solidFill>
            <a:prstDash val="solid"/>
            <a:headEnd type="none" w="sm" len="sm"/>
            <a:tailEnd type="none" w="sm" len="sm"/>
          </a:ln>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endParaRPr lang="en-US" sz="800"/>
          </a:p>
        </p:txBody>
      </p:sp>
      <p:sp>
        <p:nvSpPr>
          <p:cNvPr id="3" name="AutoShape 3">
            <a:extLst>
              <a:ext uri="{C183D7F6-B498-43B3-948B-1728B52AA6E4}">
                <adec:decorative xmlns:adec="http://schemas.microsoft.com/office/drawing/2017/decorative" val="1"/>
              </a:ext>
            </a:extLst>
          </p:cNvPr>
          <p:cNvSpPr/>
          <p:nvPr/>
        </p:nvSpPr>
        <p:spPr>
          <a:xfrm flipV="1">
            <a:off x="102973" y="6384496"/>
            <a:ext cx="10685924" cy="0"/>
          </a:xfrm>
          <a:prstGeom prst="line">
            <a:avLst/>
          </a:prstGeom>
          <a:ln w="19050" cap="flat">
            <a:solidFill>
              <a:srgbClr val="EFC04C"/>
            </a:solidFill>
            <a:prstDash val="solid"/>
            <a:headEnd type="none" w="sm" len="sm"/>
            <a:tailEnd type="none" w="sm" len="sm"/>
          </a:ln>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endParaRPr lang="en-US" sz="800"/>
          </a:p>
        </p:txBody>
      </p:sp>
    </p:spTree>
    <p:extLst>
      <p:ext uri="{BB962C8B-B14F-4D97-AF65-F5344CB8AC3E}">
        <p14:creationId xmlns:p14="http://schemas.microsoft.com/office/powerpoint/2010/main" val="205908983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2">
            <a:extLst>
              <a:ext uri="{FF2B5EF4-FFF2-40B4-BE49-F238E27FC236}">
                <a16:creationId xmlns:a16="http://schemas.microsoft.com/office/drawing/2014/main" id="{E35C5B94-6F65-CAE8-D4B2-E44CACF9DCB0}"/>
              </a:ext>
            </a:extLst>
          </p:cNvPr>
          <p:cNvSpPr txBox="1">
            <a:spLocks noGrp="1"/>
          </p:cNvSpPr>
          <p:nvPr>
            <p:ph type="title" idx="4294967295"/>
          </p:nvPr>
        </p:nvSpPr>
        <p:spPr>
          <a:xfrm>
            <a:off x="382379" y="673432"/>
            <a:ext cx="11677372" cy="434606"/>
          </a:xfrm>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defTabSz="609630">
              <a:lnSpc>
                <a:spcPts val="3334"/>
              </a:lnSpc>
              <a:spcBef>
                <a:spcPts val="0"/>
              </a:spcBef>
              <a:defRPr/>
            </a:pPr>
            <a:r>
              <a:rPr lang="en-US" sz="3300" b="1">
                <a:solidFill>
                  <a:srgbClr val="233746"/>
                </a:solidFill>
                <a:latin typeface="Aptos"/>
              </a:rPr>
              <a:t>What are the scoring guidelines for Special Areas evaluation? </a:t>
            </a:r>
          </a:p>
        </p:txBody>
      </p:sp>
      <p:pic>
        <p:nvPicPr>
          <p:cNvPr id="4" name="Picture 3" descr="Chart for Special Areas evaluation overall ratings">
            <a:extLst>
              <a:ext uri="{FF2B5EF4-FFF2-40B4-BE49-F238E27FC236}">
                <a16:creationId xmlns:a16="http://schemas.microsoft.com/office/drawing/2014/main" id="{07A27682-72DF-2D23-0BCF-CAB128C88F06}"/>
              </a:ext>
            </a:extLst>
          </p:cNvPr>
          <p:cNvPicPr>
            <a:picLocks noChangeAspect="1"/>
          </p:cNvPicPr>
          <p:nvPr/>
        </p:nvPicPr>
        <p:blipFill>
          <a:blip r:embed="rId3"/>
          <a:stretch>
            <a:fillRect/>
          </a:stretch>
        </p:blipFill>
        <p:spPr>
          <a:xfrm>
            <a:off x="644662" y="1671719"/>
            <a:ext cx="10522429" cy="3122582"/>
          </a:xfrm>
          <a:prstGeom prst="rect">
            <a:avLst/>
          </a:prstGeom>
        </p:spPr>
      </p:pic>
      <p:sp>
        <p:nvSpPr>
          <p:cNvPr id="6" name="Freeform 6" descr="Circle with words South Carolina Department of Education around the edge. Inside is a palmetto tree with hands representing the fronds. The palmetto tree is rooted in a book. Below the book is the year 1868."/>
          <p:cNvSpPr/>
          <p:nvPr/>
        </p:nvSpPr>
        <p:spPr>
          <a:xfrm>
            <a:off x="10903780" y="5871239"/>
            <a:ext cx="923542" cy="923542"/>
          </a:xfrm>
          <a:custGeom>
            <a:avLst/>
            <a:gdLst/>
            <a:ahLst/>
            <a:cxnLst/>
            <a:rect l="l" t="t" r="r" b="b"/>
            <a:pathLst>
              <a:path w="1385313" h="1385313">
                <a:moveTo>
                  <a:pt x="0" y="0"/>
                </a:moveTo>
                <a:lnTo>
                  <a:pt x="1385312" y="0"/>
                </a:lnTo>
                <a:lnTo>
                  <a:pt x="1385312" y="1385312"/>
                </a:lnTo>
                <a:lnTo>
                  <a:pt x="0" y="1385312"/>
                </a:lnTo>
                <a:lnTo>
                  <a:pt x="0" y="0"/>
                </a:lnTo>
                <a:close/>
              </a:path>
            </a:pathLst>
          </a:custGeom>
          <a:blipFill>
            <a:blip r:embed="rId4"/>
            <a:stretch>
              <a:fillRect/>
            </a:stretch>
          </a:blipFill>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endParaRPr lang="en-US" sz="800"/>
          </a:p>
        </p:txBody>
      </p:sp>
      <p:sp>
        <p:nvSpPr>
          <p:cNvPr id="7" name="AutoShape 6">
            <a:extLst>
              <a:ext uri="{FF2B5EF4-FFF2-40B4-BE49-F238E27FC236}">
                <a16:creationId xmlns:a16="http://schemas.microsoft.com/office/drawing/2014/main" id="{6C91B678-1326-567A-4271-A535D81F4177}"/>
              </a:ext>
              <a:ext uri="{C183D7F6-B498-43B3-948B-1728B52AA6E4}">
                <adec:decorative xmlns:adec="http://schemas.microsoft.com/office/drawing/2017/decorative" val="1"/>
              </a:ext>
            </a:extLst>
          </p:cNvPr>
          <p:cNvSpPr/>
          <p:nvPr/>
        </p:nvSpPr>
        <p:spPr>
          <a:xfrm>
            <a:off x="5581136" y="1334511"/>
            <a:ext cx="6129026" cy="0"/>
          </a:xfrm>
          <a:prstGeom prst="line">
            <a:avLst/>
          </a:prstGeom>
          <a:ln w="19050" cap="flat">
            <a:solidFill>
              <a:srgbClr val="EFC04C"/>
            </a:solidFill>
            <a:prstDash val="solid"/>
            <a:headEnd type="none" w="sm" len="sm"/>
            <a:tailEnd type="none" w="sm" len="sm"/>
          </a:ln>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endParaRPr lang="en-US" sz="800"/>
          </a:p>
        </p:txBody>
      </p:sp>
      <p:sp>
        <p:nvSpPr>
          <p:cNvPr id="3" name="AutoShape 3">
            <a:extLst>
              <a:ext uri="{C183D7F6-B498-43B3-948B-1728B52AA6E4}">
                <adec:decorative xmlns:adec="http://schemas.microsoft.com/office/drawing/2017/decorative" val="1"/>
              </a:ext>
            </a:extLst>
          </p:cNvPr>
          <p:cNvSpPr/>
          <p:nvPr/>
        </p:nvSpPr>
        <p:spPr>
          <a:xfrm flipV="1">
            <a:off x="102973" y="6384496"/>
            <a:ext cx="10685924" cy="0"/>
          </a:xfrm>
          <a:prstGeom prst="line">
            <a:avLst/>
          </a:prstGeom>
          <a:ln w="19050" cap="flat">
            <a:solidFill>
              <a:srgbClr val="EFC04C"/>
            </a:solidFill>
            <a:prstDash val="solid"/>
            <a:headEnd type="none" w="sm" len="sm"/>
            <a:tailEnd type="none" w="sm" len="sm"/>
          </a:ln>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endParaRPr lang="en-US" sz="800"/>
          </a:p>
        </p:txBody>
      </p:sp>
    </p:spTree>
    <p:extLst>
      <p:ext uri="{BB962C8B-B14F-4D97-AF65-F5344CB8AC3E}">
        <p14:creationId xmlns:p14="http://schemas.microsoft.com/office/powerpoint/2010/main" val="399910362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2">
            <a:extLst>
              <a:ext uri="{FF2B5EF4-FFF2-40B4-BE49-F238E27FC236}">
                <a16:creationId xmlns:a16="http://schemas.microsoft.com/office/drawing/2014/main" id="{E35C5B94-6F65-CAE8-D4B2-E44CACF9DCB0}"/>
              </a:ext>
            </a:extLst>
          </p:cNvPr>
          <p:cNvSpPr txBox="1">
            <a:spLocks noGrp="1"/>
          </p:cNvSpPr>
          <p:nvPr>
            <p:ph type="title" idx="4294967295"/>
          </p:nvPr>
        </p:nvSpPr>
        <p:spPr>
          <a:xfrm>
            <a:off x="497398" y="673432"/>
            <a:ext cx="11332316" cy="434606"/>
          </a:xfrm>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defTabSz="609630">
              <a:lnSpc>
                <a:spcPts val="3334"/>
              </a:lnSpc>
              <a:spcBef>
                <a:spcPts val="0"/>
              </a:spcBef>
              <a:defRPr/>
            </a:pPr>
            <a:r>
              <a:rPr lang="en-US" sz="3300" b="1">
                <a:solidFill>
                  <a:srgbClr val="233746"/>
                </a:solidFill>
                <a:latin typeface="Aptos"/>
              </a:rPr>
              <a:t>What are the transition plans for OEELD? </a:t>
            </a:r>
            <a:endParaRPr lang="en-US"/>
          </a:p>
        </p:txBody>
      </p:sp>
      <p:sp>
        <p:nvSpPr>
          <p:cNvPr id="2" name="TextBox 1">
            <a:extLst>
              <a:ext uri="{FF2B5EF4-FFF2-40B4-BE49-F238E27FC236}">
                <a16:creationId xmlns:a16="http://schemas.microsoft.com/office/drawing/2014/main" id="{95665439-66AF-4A54-1D6D-D7D82AB2D70F}"/>
              </a:ext>
            </a:extLst>
          </p:cNvPr>
          <p:cNvSpPr txBox="1"/>
          <p:nvPr/>
        </p:nvSpPr>
        <p:spPr>
          <a:xfrm>
            <a:off x="501745" y="1710739"/>
            <a:ext cx="11218573" cy="347787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457200" indent="-457200">
              <a:buFont typeface="Arial"/>
              <a:buChar char="•"/>
            </a:pPr>
            <a:r>
              <a:rPr lang="en-US" sz="2800">
                <a:latin typeface="Aptos"/>
                <a:cs typeface="Arial"/>
              </a:rPr>
              <a:t>Lilla Toal </a:t>
            </a:r>
            <a:r>
              <a:rPr lang="en-US" sz="2800" err="1">
                <a:latin typeface="Aptos"/>
                <a:cs typeface="Arial"/>
              </a:rPr>
              <a:t>Mandsager</a:t>
            </a:r>
            <a:r>
              <a:rPr lang="en-US" sz="2800">
                <a:latin typeface="Aptos"/>
                <a:cs typeface="Arial"/>
              </a:rPr>
              <a:t> shifting into support for Division of College, Career, and Military Readiness </a:t>
            </a:r>
            <a:endParaRPr lang="en-US" sz="2800">
              <a:latin typeface="Aptos"/>
              <a:ea typeface="Calibri"/>
              <a:cs typeface="Calibri"/>
            </a:endParaRPr>
          </a:p>
          <a:p>
            <a:pPr marL="457200" indent="-457200">
              <a:buFont typeface="Arial"/>
              <a:buChar char="•"/>
            </a:pPr>
            <a:r>
              <a:rPr lang="en-US" sz="2800">
                <a:latin typeface="Aptos"/>
                <a:cs typeface="Arial"/>
              </a:rPr>
              <a:t>Kimberly Howard will continue as team lead for Educator Effectiveness, Frank Robinson will take on a role as team lead for Leadership Development </a:t>
            </a:r>
            <a:endParaRPr lang="en-US" sz="2800">
              <a:latin typeface="Aptos"/>
              <a:ea typeface="Calibri"/>
              <a:cs typeface="Arial"/>
            </a:endParaRPr>
          </a:p>
          <a:p>
            <a:pPr marL="457200" indent="-457200">
              <a:buFont typeface="Arial"/>
              <a:buChar char="•"/>
            </a:pPr>
            <a:r>
              <a:rPr lang="en-US" sz="2800">
                <a:latin typeface="Aptos"/>
                <a:ea typeface="Calibri"/>
                <a:cs typeface="Arial"/>
              </a:rPr>
              <a:t>We're hiring for two open positions on the ADEPT team. Please send Kim or Lilla names of anyone you think would be a good fit. </a:t>
            </a:r>
          </a:p>
          <a:p>
            <a:r>
              <a:rPr lang="en-US" sz="2400">
                <a:latin typeface="Trebuchet MS"/>
                <a:ea typeface="Calibri"/>
                <a:cs typeface="Arial"/>
              </a:rPr>
              <a:t> </a:t>
            </a:r>
          </a:p>
        </p:txBody>
      </p:sp>
      <p:sp>
        <p:nvSpPr>
          <p:cNvPr id="6" name="Freeform 6" descr="Circle with words South Carolina Department of Education around the edge. Inside is a palmetto tree with hands representing the fronds. The palmetto tree is rooted in a book. Below the book is the year 1868."/>
          <p:cNvSpPr/>
          <p:nvPr/>
        </p:nvSpPr>
        <p:spPr>
          <a:xfrm>
            <a:off x="10903780" y="5871239"/>
            <a:ext cx="923542" cy="923542"/>
          </a:xfrm>
          <a:custGeom>
            <a:avLst/>
            <a:gdLst/>
            <a:ahLst/>
            <a:cxnLst/>
            <a:rect l="l" t="t" r="r" b="b"/>
            <a:pathLst>
              <a:path w="1385313" h="1385313">
                <a:moveTo>
                  <a:pt x="0" y="0"/>
                </a:moveTo>
                <a:lnTo>
                  <a:pt x="1385312" y="0"/>
                </a:lnTo>
                <a:lnTo>
                  <a:pt x="1385312" y="1385312"/>
                </a:lnTo>
                <a:lnTo>
                  <a:pt x="0" y="1385312"/>
                </a:lnTo>
                <a:lnTo>
                  <a:pt x="0" y="0"/>
                </a:lnTo>
                <a:close/>
              </a:path>
            </a:pathLst>
          </a:custGeom>
          <a:blipFill>
            <a:blip r:embed="rId3"/>
            <a:stretch>
              <a:fillRect/>
            </a:stretch>
          </a:blipFill>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endParaRPr lang="en-US" sz="800"/>
          </a:p>
        </p:txBody>
      </p:sp>
      <p:sp>
        <p:nvSpPr>
          <p:cNvPr id="7" name="AutoShape 6">
            <a:extLst>
              <a:ext uri="{FF2B5EF4-FFF2-40B4-BE49-F238E27FC236}">
                <a16:creationId xmlns:a16="http://schemas.microsoft.com/office/drawing/2014/main" id="{6C91B678-1326-567A-4271-A535D81F4177}"/>
              </a:ext>
              <a:ext uri="{C183D7F6-B498-43B3-948B-1728B52AA6E4}">
                <adec:decorative xmlns:adec="http://schemas.microsoft.com/office/drawing/2017/decorative" val="1"/>
              </a:ext>
            </a:extLst>
          </p:cNvPr>
          <p:cNvSpPr/>
          <p:nvPr/>
        </p:nvSpPr>
        <p:spPr>
          <a:xfrm>
            <a:off x="5581136" y="1334511"/>
            <a:ext cx="6129026" cy="0"/>
          </a:xfrm>
          <a:prstGeom prst="line">
            <a:avLst/>
          </a:prstGeom>
          <a:ln w="19050" cap="flat">
            <a:solidFill>
              <a:srgbClr val="EFC04C"/>
            </a:solidFill>
            <a:prstDash val="solid"/>
            <a:headEnd type="none" w="sm" len="sm"/>
            <a:tailEnd type="none" w="sm" len="sm"/>
          </a:ln>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endParaRPr lang="en-US" sz="800"/>
          </a:p>
        </p:txBody>
      </p:sp>
      <p:sp>
        <p:nvSpPr>
          <p:cNvPr id="3" name="AutoShape 3">
            <a:extLst>
              <a:ext uri="{C183D7F6-B498-43B3-948B-1728B52AA6E4}">
                <adec:decorative xmlns:adec="http://schemas.microsoft.com/office/drawing/2017/decorative" val="1"/>
              </a:ext>
            </a:extLst>
          </p:cNvPr>
          <p:cNvSpPr/>
          <p:nvPr/>
        </p:nvSpPr>
        <p:spPr>
          <a:xfrm flipV="1">
            <a:off x="102973" y="6384496"/>
            <a:ext cx="10685924" cy="0"/>
          </a:xfrm>
          <a:prstGeom prst="line">
            <a:avLst/>
          </a:prstGeom>
          <a:ln w="19050" cap="flat">
            <a:solidFill>
              <a:srgbClr val="EFC04C"/>
            </a:solidFill>
            <a:prstDash val="solid"/>
            <a:headEnd type="none" w="sm" len="sm"/>
            <a:tailEnd type="none" w="sm" len="sm"/>
          </a:ln>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endParaRPr lang="en-US" sz="800"/>
          </a:p>
        </p:txBody>
      </p:sp>
    </p:spTree>
    <p:extLst>
      <p:ext uri="{BB962C8B-B14F-4D97-AF65-F5344CB8AC3E}">
        <p14:creationId xmlns:p14="http://schemas.microsoft.com/office/powerpoint/2010/main" val="86061646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 name="TextBox 2">
            <a:extLst>
              <a:ext uri="{FF2B5EF4-FFF2-40B4-BE49-F238E27FC236}">
                <a16:creationId xmlns:a16="http://schemas.microsoft.com/office/drawing/2014/main" id="{A92B153A-D3DC-5F53-96ED-8837A26FC83A}"/>
              </a:ext>
            </a:extLst>
          </p:cNvPr>
          <p:cNvSpPr txBox="1">
            <a:spLocks noGrp="1"/>
          </p:cNvSpPr>
          <p:nvPr>
            <p:ph type="title" idx="4294967295"/>
          </p:nvPr>
        </p:nvSpPr>
        <p:spPr>
          <a:xfrm>
            <a:off x="1117600" y="2990032"/>
            <a:ext cx="9568324" cy="462691"/>
          </a:xfrm>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algn="ctr" defTabSz="609630">
              <a:lnSpc>
                <a:spcPts val="3334"/>
              </a:lnSpc>
              <a:spcBef>
                <a:spcPts val="0"/>
              </a:spcBef>
              <a:defRPr/>
            </a:pPr>
            <a:r>
              <a:rPr lang="en-US" sz="4000" b="1">
                <a:solidFill>
                  <a:srgbClr val="233746"/>
                </a:solidFill>
                <a:latin typeface="Aptos"/>
              </a:rPr>
              <a:t>Questions and Discussion</a:t>
            </a:r>
            <a:endParaRPr lang="en-US"/>
          </a:p>
        </p:txBody>
      </p:sp>
      <p:sp>
        <p:nvSpPr>
          <p:cNvPr id="5" name="Freeform 5" descr="Circle with words South Carolina Department of Education around the edge. Inside is a palmetto tree with hands representing the fronds. The palmetto tree is rooted in a book. Below the book is the year 1868."/>
          <p:cNvSpPr/>
          <p:nvPr/>
        </p:nvSpPr>
        <p:spPr>
          <a:xfrm>
            <a:off x="10790510" y="5716780"/>
            <a:ext cx="923542" cy="923542"/>
          </a:xfrm>
          <a:custGeom>
            <a:avLst/>
            <a:gdLst/>
            <a:ahLst/>
            <a:cxnLst/>
            <a:rect l="l" t="t" r="r" b="b"/>
            <a:pathLst>
              <a:path w="1385313" h="1385313">
                <a:moveTo>
                  <a:pt x="0" y="0"/>
                </a:moveTo>
                <a:lnTo>
                  <a:pt x="1385312" y="0"/>
                </a:lnTo>
                <a:lnTo>
                  <a:pt x="1385312" y="1385312"/>
                </a:lnTo>
                <a:lnTo>
                  <a:pt x="0" y="1385312"/>
                </a:lnTo>
                <a:lnTo>
                  <a:pt x="0" y="0"/>
                </a:lnTo>
                <a:close/>
              </a:path>
            </a:pathLst>
          </a:custGeom>
          <a:blipFill>
            <a:blip r:embed="rId3"/>
            <a:stretch>
              <a:fillRect/>
            </a:stretch>
          </a:blipFill>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endParaRPr lang="en-US" sz="800"/>
          </a:p>
        </p:txBody>
      </p:sp>
      <p:sp>
        <p:nvSpPr>
          <p:cNvPr id="3" name="AutoShape 3">
            <a:extLst>
              <a:ext uri="{C183D7F6-B498-43B3-948B-1728B52AA6E4}">
                <adec:decorative xmlns:adec="http://schemas.microsoft.com/office/drawing/2017/decorative" val="1"/>
              </a:ext>
            </a:extLst>
          </p:cNvPr>
          <p:cNvSpPr/>
          <p:nvPr/>
        </p:nvSpPr>
        <p:spPr>
          <a:xfrm flipV="1">
            <a:off x="0" y="6178550"/>
            <a:ext cx="10685924" cy="0"/>
          </a:xfrm>
          <a:prstGeom prst="line">
            <a:avLst/>
          </a:prstGeom>
          <a:ln w="19050" cap="flat">
            <a:solidFill>
              <a:srgbClr val="EFC04C"/>
            </a:solidFill>
            <a:prstDash val="solid"/>
            <a:headEnd type="none" w="sm" len="sm"/>
            <a:tailEnd type="none" w="sm" len="sm"/>
          </a:ln>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endParaRPr lang="en-US" sz="800"/>
          </a:p>
        </p:txBody>
      </p:sp>
    </p:spTree>
    <p:extLst>
      <p:ext uri="{BB962C8B-B14F-4D97-AF65-F5344CB8AC3E}">
        <p14:creationId xmlns:p14="http://schemas.microsoft.com/office/powerpoint/2010/main" val="323018510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extBox 2">
            <a:extLst>
              <a:ext uri="{FF2B5EF4-FFF2-40B4-BE49-F238E27FC236}">
                <a16:creationId xmlns:a16="http://schemas.microsoft.com/office/drawing/2014/main" id="{F8D69DFA-9EE6-8666-346D-97AF6425F980}"/>
              </a:ext>
            </a:extLst>
          </p:cNvPr>
          <p:cNvSpPr txBox="1">
            <a:spLocks noGrp="1"/>
          </p:cNvSpPr>
          <p:nvPr>
            <p:ph type="title" idx="4294967295"/>
          </p:nvPr>
        </p:nvSpPr>
        <p:spPr>
          <a:xfrm>
            <a:off x="406400" y="717550"/>
            <a:ext cx="11938000" cy="438967"/>
          </a:xfrm>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marL="0" marR="0" lvl="0" indent="0" algn="l" defTabSz="609630" rtl="0" eaLnBrk="1" fontAlgn="auto" latinLnBrk="0" hangingPunct="1">
              <a:lnSpc>
                <a:spcPts val="3334"/>
              </a:lnSpc>
              <a:spcBef>
                <a:spcPts val="0"/>
              </a:spcBef>
              <a:spcAft>
                <a:spcPts val="0"/>
              </a:spcAft>
              <a:buClrTx/>
              <a:buSzTx/>
              <a:buFontTx/>
              <a:buNone/>
              <a:tabLst/>
              <a:defRPr/>
            </a:pPr>
            <a:r>
              <a:rPr kumimoji="0" lang="en-US" sz="3334" b="1" i="0" u="none" strike="noStrike" kern="1200" cap="none" spc="0" normalizeH="0" baseline="0" noProof="0">
                <a:ln>
                  <a:noFill/>
                </a:ln>
                <a:solidFill>
                  <a:srgbClr val="233746"/>
                </a:solidFill>
                <a:effectLst/>
                <a:uLnTx/>
                <a:uFillTx/>
                <a:latin typeface="Aptos" panose="020B0004020202020204" pitchFamily="34" charset="0"/>
                <a:ea typeface="+mn-ea"/>
                <a:cs typeface="+mn-cs"/>
              </a:rPr>
              <a:t>Office of Educator Effectiveness &amp; Leadership Development</a:t>
            </a:r>
          </a:p>
        </p:txBody>
      </p:sp>
      <p:sp>
        <p:nvSpPr>
          <p:cNvPr id="31" name="TextBox 14">
            <a:extLst>
              <a:ext uri="{FF2B5EF4-FFF2-40B4-BE49-F238E27FC236}">
                <a16:creationId xmlns:a16="http://schemas.microsoft.com/office/drawing/2014/main" id="{7CECC893-0D2B-52BF-67FC-D07D833D0967}"/>
              </a:ext>
            </a:extLst>
          </p:cNvPr>
          <p:cNvSpPr txBox="1"/>
          <p:nvPr/>
        </p:nvSpPr>
        <p:spPr>
          <a:xfrm>
            <a:off x="1790848" y="2007597"/>
            <a:ext cx="2858562" cy="220189"/>
          </a:xfrm>
          <a:prstGeom prst="rect">
            <a:avLst/>
          </a:prstGeom>
        </p:spPr>
        <p:txBody>
          <a:bodyPr wrap="square" lIns="0" tIns="0" rIns="0" bIns="0" rtlCol="0" anchor="t">
            <a:sp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algn="ctr">
              <a:lnSpc>
                <a:spcPts val="1600"/>
              </a:lnSpc>
            </a:pPr>
            <a:r>
              <a:rPr lang="en-US" sz="1867" b="1">
                <a:solidFill>
                  <a:srgbClr val="233746"/>
                </a:solidFill>
                <a:latin typeface="Aptos" panose="020B0004020202020204" pitchFamily="34" charset="0"/>
              </a:rPr>
              <a:t>Effectiveness Leads</a:t>
            </a:r>
          </a:p>
        </p:txBody>
      </p:sp>
      <p:sp>
        <p:nvSpPr>
          <p:cNvPr id="26" name="TextBox 8">
            <a:extLst>
              <a:ext uri="{FF2B5EF4-FFF2-40B4-BE49-F238E27FC236}">
                <a16:creationId xmlns:a16="http://schemas.microsoft.com/office/drawing/2014/main" id="{A3599B67-F25E-7CD5-90B2-DEEA88B085A6}"/>
              </a:ext>
            </a:extLst>
          </p:cNvPr>
          <p:cNvSpPr txBox="1"/>
          <p:nvPr/>
        </p:nvSpPr>
        <p:spPr>
          <a:xfrm>
            <a:off x="1325283" y="2335610"/>
            <a:ext cx="4532539" cy="3447098"/>
          </a:xfrm>
          <a:prstGeom prst="rect">
            <a:avLst/>
          </a:prstGeom>
        </p:spPr>
        <p:txBody>
          <a:bodyPr wrap="square" lIns="0" tIns="0" rIns="0" bIns="0" rtlCol="0" anchor="t">
            <a:sp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marL="228600" indent="-228600">
              <a:buClr>
                <a:srgbClr val="000000"/>
              </a:buClr>
              <a:buSzPts val="1600"/>
              <a:buFont typeface="Trebuchet MS" panose="020B0603020202020204" pitchFamily="34" charset="0"/>
              <a:buChar char="●"/>
            </a:pPr>
            <a:r>
              <a:rPr lang="en-US" sz="1600">
                <a:solidFill>
                  <a:srgbClr val="000000"/>
                </a:solidFill>
                <a:latin typeface="Aptos"/>
                <a:ea typeface="Calibri"/>
                <a:cs typeface="Calibri"/>
                <a:sym typeface="Calibri"/>
              </a:rPr>
              <a:t>Ashley Cohoon, Communications, </a:t>
            </a:r>
            <a:r>
              <a:rPr lang="en-US" sz="1600" u="sng">
                <a:solidFill>
                  <a:schemeClr val="accent3">
                    <a:lumMod val="76000"/>
                  </a:schemeClr>
                </a:solidFill>
                <a:latin typeface="Aptos"/>
                <a:ea typeface="Calibri"/>
                <a:cs typeface="Calibri"/>
                <a:sym typeface="Calibri"/>
                <a:hlinkClick r:id="rId3">
                  <a:extLst>
                    <a:ext uri="{A12FA001-AC4F-418D-AE19-62706E023703}">
                      <ahyp:hlinkClr xmlns:ahyp="http://schemas.microsoft.com/office/drawing/2018/hyperlinkcolor" val="tx"/>
                    </a:ext>
                  </a:extLst>
                </a:hlinkClick>
              </a:rPr>
              <a:t>ascohoon@ed.sc.gov</a:t>
            </a:r>
            <a:r>
              <a:rPr lang="en-US" sz="1600">
                <a:solidFill>
                  <a:schemeClr val="accent3">
                    <a:lumMod val="76000"/>
                  </a:schemeClr>
                </a:solidFill>
                <a:latin typeface="Aptos"/>
                <a:ea typeface="Calibri"/>
                <a:cs typeface="Calibri"/>
                <a:sym typeface="Calibri"/>
              </a:rPr>
              <a:t> </a:t>
            </a:r>
            <a:endParaRPr lang="en-US" sz="1600">
              <a:solidFill>
                <a:schemeClr val="accent3">
                  <a:lumMod val="76000"/>
                </a:schemeClr>
              </a:solidFill>
              <a:latin typeface="Aptos"/>
            </a:endParaRPr>
          </a:p>
          <a:p>
            <a:pPr marL="228600" indent="-228600">
              <a:buClr>
                <a:srgbClr val="000000"/>
              </a:buClr>
              <a:buSzPts val="1600"/>
              <a:buFont typeface="Trebuchet MS" panose="020B0603020202020204" pitchFamily="34" charset="0"/>
              <a:buChar char="●"/>
            </a:pPr>
            <a:r>
              <a:rPr lang="en-US" sz="1600">
                <a:solidFill>
                  <a:srgbClr val="000000"/>
                </a:solidFill>
                <a:latin typeface="Aptos"/>
                <a:ea typeface="Calibri"/>
                <a:cs typeface="Calibri"/>
              </a:rPr>
              <a:t>Dr. Roshonda Frazier, SLO and Teacher Leadership, </a:t>
            </a:r>
            <a:r>
              <a:rPr lang="en-US" sz="1600">
                <a:solidFill>
                  <a:schemeClr val="accent3">
                    <a:lumMod val="76000"/>
                  </a:schemeClr>
                </a:solidFill>
                <a:latin typeface="Aptos"/>
                <a:ea typeface="Calibri"/>
                <a:cs typeface="Calibri"/>
                <a:hlinkClick r:id="rId4">
                  <a:extLst>
                    <a:ext uri="{A12FA001-AC4F-418D-AE19-62706E023703}">
                      <ahyp:hlinkClr xmlns:ahyp="http://schemas.microsoft.com/office/drawing/2018/hyperlinkcolor" val="tx"/>
                    </a:ext>
                  </a:extLst>
                </a:hlinkClick>
              </a:rPr>
              <a:t>rfrazier@ed.sc.gov</a:t>
            </a:r>
            <a:r>
              <a:rPr lang="en-US" sz="1600">
                <a:solidFill>
                  <a:schemeClr val="accent3">
                    <a:lumMod val="76000"/>
                  </a:schemeClr>
                </a:solidFill>
                <a:latin typeface="Aptos"/>
                <a:ea typeface="Calibri"/>
                <a:cs typeface="Calibri"/>
              </a:rPr>
              <a:t> </a:t>
            </a:r>
            <a:endParaRPr lang="en-US" sz="1600">
              <a:solidFill>
                <a:schemeClr val="accent3">
                  <a:lumMod val="76000"/>
                </a:schemeClr>
              </a:solidFill>
              <a:latin typeface="Aptos"/>
              <a:ea typeface="Calibri"/>
              <a:cs typeface="Arial"/>
            </a:endParaRPr>
          </a:p>
          <a:p>
            <a:pPr marL="228600" indent="-228600">
              <a:buClr>
                <a:srgbClr val="000000"/>
              </a:buClr>
              <a:buSzPts val="1600"/>
              <a:buFont typeface="Trebuchet MS" panose="020B0603020202020204" pitchFamily="34" charset="0"/>
              <a:buChar char="●"/>
            </a:pPr>
            <a:r>
              <a:rPr lang="en-US" sz="1600">
                <a:solidFill>
                  <a:srgbClr val="000000"/>
                </a:solidFill>
                <a:latin typeface="Aptos"/>
                <a:ea typeface="Calibri"/>
                <a:cs typeface="Calibri"/>
                <a:sym typeface="Calibri"/>
              </a:rPr>
              <a:t>Jenny Henke, Data &amp; Reporting, </a:t>
            </a:r>
            <a:r>
              <a:rPr lang="en-US" sz="1600" u="sng">
                <a:solidFill>
                  <a:schemeClr val="accent3">
                    <a:lumMod val="76000"/>
                  </a:schemeClr>
                </a:solidFill>
                <a:latin typeface="Aptos"/>
                <a:ea typeface="Calibri"/>
                <a:cs typeface="Calibri"/>
                <a:sym typeface="Calibri"/>
                <a:hlinkClick r:id="rId5">
                  <a:extLst>
                    <a:ext uri="{A12FA001-AC4F-418D-AE19-62706E023703}">
                      <ahyp:hlinkClr xmlns:ahyp="http://schemas.microsoft.com/office/drawing/2018/hyperlinkcolor" val="tx"/>
                    </a:ext>
                  </a:extLst>
                </a:hlinkClick>
              </a:rPr>
              <a:t>vhenke@ed.sc.gov</a:t>
            </a:r>
            <a:endParaRPr lang="en-US" sz="1600" u="sng">
              <a:solidFill>
                <a:schemeClr val="accent3">
                  <a:lumMod val="76000"/>
                </a:schemeClr>
              </a:solidFill>
              <a:latin typeface="Aptos"/>
              <a:ea typeface="Calibri"/>
              <a:cs typeface="Calibri"/>
            </a:endParaRPr>
          </a:p>
          <a:p>
            <a:pPr marL="228600" indent="-228600">
              <a:buClr>
                <a:srgbClr val="000000"/>
              </a:buClr>
              <a:buSzPts val="1600"/>
              <a:buFont typeface="Trebuchet MS" panose="020B0603020202020204" pitchFamily="34" charset="0"/>
              <a:buChar char="●"/>
            </a:pPr>
            <a:r>
              <a:rPr lang="en-US" sz="1600">
                <a:solidFill>
                  <a:schemeClr val="accent6">
                    <a:lumMod val="10000"/>
                  </a:schemeClr>
                </a:solidFill>
                <a:latin typeface="Aptos"/>
                <a:ea typeface="Calibri"/>
                <a:cs typeface="Calibri"/>
                <a:sym typeface="Calibri"/>
              </a:rPr>
              <a:t>Dr. Kimberly Howard, PADEPP,</a:t>
            </a:r>
            <a:r>
              <a:rPr lang="en-US" sz="1600">
                <a:latin typeface="Aptos"/>
                <a:ea typeface="Calibri"/>
                <a:cs typeface="Calibri"/>
                <a:sym typeface="Calibri"/>
              </a:rPr>
              <a:t> </a:t>
            </a:r>
            <a:r>
              <a:rPr lang="en-US" sz="1600" u="sng">
                <a:solidFill>
                  <a:schemeClr val="accent3">
                    <a:lumMod val="76000"/>
                  </a:schemeClr>
                </a:solidFill>
                <a:latin typeface="Aptos"/>
                <a:ea typeface="Calibri"/>
                <a:cs typeface="Calibri"/>
                <a:sym typeface="Calibri"/>
                <a:hlinkClick r:id="rId6">
                  <a:extLst>
                    <a:ext uri="{A12FA001-AC4F-418D-AE19-62706E023703}">
                      <ahyp:hlinkClr xmlns:ahyp="http://schemas.microsoft.com/office/drawing/2018/hyperlinkcolor" val="tx"/>
                    </a:ext>
                  </a:extLst>
                </a:hlinkClick>
              </a:rPr>
              <a:t>khoward@ed.sc.gov</a:t>
            </a:r>
            <a:endParaRPr lang="en-US" sz="1600" u="sng">
              <a:solidFill>
                <a:schemeClr val="accent3">
                  <a:lumMod val="76000"/>
                </a:schemeClr>
              </a:solidFill>
              <a:latin typeface="Aptos"/>
              <a:ea typeface="Calibri"/>
              <a:cs typeface="Calibri"/>
              <a:hlinkClick r:id="rId6">
                <a:extLst>
                  <a:ext uri="{A12FA001-AC4F-418D-AE19-62706E023703}">
                    <ahyp:hlinkClr xmlns:ahyp="http://schemas.microsoft.com/office/drawing/2018/hyperlinkcolor" val="tx"/>
                  </a:ext>
                </a:extLst>
              </a:hlinkClick>
            </a:endParaRPr>
          </a:p>
          <a:p>
            <a:pPr marL="228600" indent="-228600">
              <a:buClr>
                <a:srgbClr val="000000"/>
              </a:buClr>
              <a:buSzPts val="1600"/>
              <a:buFont typeface="Trebuchet MS" panose="020B0603020202020204" pitchFamily="34" charset="0"/>
              <a:buChar char="●"/>
            </a:pPr>
            <a:endParaRPr lang="en-US" sz="1600" u="sng">
              <a:solidFill>
                <a:srgbClr val="233F58"/>
              </a:solidFill>
              <a:latin typeface="Aptos"/>
              <a:ea typeface="Calibri"/>
              <a:cs typeface="Calibri"/>
            </a:endParaRPr>
          </a:p>
          <a:p>
            <a:pPr marL="228600" indent="-228600">
              <a:buClr>
                <a:srgbClr val="000000"/>
              </a:buClr>
              <a:buSzPts val="1600"/>
              <a:buFont typeface="Trebuchet MS" panose="020B0603020202020204" pitchFamily="34" charset="0"/>
              <a:buChar char="●"/>
            </a:pPr>
            <a:endParaRPr lang="en-US" sz="1600" u="sng">
              <a:solidFill>
                <a:srgbClr val="233F58"/>
              </a:solidFill>
              <a:latin typeface="Aptos"/>
              <a:ea typeface="Calibri"/>
              <a:cs typeface="Calibri"/>
            </a:endParaRPr>
          </a:p>
          <a:p>
            <a:pPr marL="228600" indent="-228600">
              <a:buClr>
                <a:srgbClr val="000000"/>
              </a:buClr>
              <a:buSzPts val="1600"/>
              <a:buFont typeface="Trebuchet MS" panose="020B0603020202020204" pitchFamily="34" charset="0"/>
              <a:buChar char="●"/>
            </a:pPr>
            <a:r>
              <a:rPr lang="en-US" sz="1600">
                <a:solidFill>
                  <a:schemeClr val="accent6">
                    <a:lumMod val="10000"/>
                  </a:schemeClr>
                </a:solidFill>
                <a:latin typeface="Aptos"/>
                <a:ea typeface="Calibri"/>
                <a:cs typeface="Calibri"/>
              </a:rPr>
              <a:t>Lilla Toal </a:t>
            </a:r>
            <a:r>
              <a:rPr lang="en-US" sz="1600" err="1">
                <a:solidFill>
                  <a:schemeClr val="accent6">
                    <a:lumMod val="10000"/>
                  </a:schemeClr>
                </a:solidFill>
                <a:latin typeface="Aptos"/>
                <a:ea typeface="Calibri"/>
                <a:cs typeface="Calibri"/>
              </a:rPr>
              <a:t>Mandsager</a:t>
            </a:r>
            <a:r>
              <a:rPr lang="en-US" sz="1600">
                <a:solidFill>
                  <a:schemeClr val="accent6">
                    <a:lumMod val="10000"/>
                  </a:schemeClr>
                </a:solidFill>
                <a:latin typeface="Aptos"/>
                <a:ea typeface="Calibri"/>
                <a:cs typeface="Calibri"/>
              </a:rPr>
              <a:t>, Executive Director,</a:t>
            </a:r>
            <a:r>
              <a:rPr lang="en-US" sz="1600">
                <a:solidFill>
                  <a:srgbClr val="233F58"/>
                </a:solidFill>
                <a:latin typeface="Aptos"/>
                <a:ea typeface="Calibri"/>
                <a:cs typeface="Calibri"/>
              </a:rPr>
              <a:t> </a:t>
            </a:r>
            <a:r>
              <a:rPr lang="en-US" sz="1600">
                <a:solidFill>
                  <a:schemeClr val="accent3">
                    <a:lumMod val="76000"/>
                  </a:schemeClr>
                </a:solidFill>
                <a:latin typeface="Aptos"/>
                <a:ea typeface="Calibri"/>
                <a:cs typeface="Calibri"/>
                <a:hlinkClick r:id="rId7">
                  <a:extLst>
                    <a:ext uri="{A12FA001-AC4F-418D-AE19-62706E023703}">
                      <ahyp:hlinkClr xmlns:ahyp="http://schemas.microsoft.com/office/drawing/2018/hyperlinkcolor" val="tx"/>
                    </a:ext>
                  </a:extLst>
                </a:hlinkClick>
              </a:rPr>
              <a:t>lmandsager@ed.sc.gov</a:t>
            </a:r>
            <a:endParaRPr lang="en-US" sz="1600" u="sng">
              <a:solidFill>
                <a:schemeClr val="accent3">
                  <a:lumMod val="76000"/>
                </a:schemeClr>
              </a:solidFill>
              <a:latin typeface="Aptos"/>
              <a:ea typeface="Calibri"/>
              <a:cs typeface="Calibri"/>
            </a:endParaRPr>
          </a:p>
          <a:p>
            <a:pPr marL="228600" indent="-228600">
              <a:buClr>
                <a:srgbClr val="000000"/>
              </a:buClr>
              <a:buSzPts val="1600"/>
              <a:buFont typeface="Trebuchet MS" panose="020B0603020202020204" pitchFamily="34" charset="0"/>
              <a:buChar char="●"/>
            </a:pPr>
            <a:r>
              <a:rPr lang="en-US" sz="1600">
                <a:solidFill>
                  <a:schemeClr val="accent6">
                    <a:lumMod val="10000"/>
                  </a:schemeClr>
                </a:solidFill>
                <a:latin typeface="Aptos"/>
                <a:ea typeface="Calibri"/>
                <a:cs typeface="Calibri"/>
              </a:rPr>
              <a:t>Marilyn Suber, Administrative Assistant</a:t>
            </a:r>
            <a:r>
              <a:rPr lang="en-US" sz="1600">
                <a:solidFill>
                  <a:srgbClr val="233F58"/>
                </a:solidFill>
                <a:latin typeface="Aptos"/>
                <a:ea typeface="Calibri"/>
                <a:cs typeface="Calibri"/>
              </a:rPr>
              <a:t>, </a:t>
            </a:r>
            <a:r>
              <a:rPr lang="en-US" sz="1600">
                <a:solidFill>
                  <a:schemeClr val="accent3">
                    <a:lumMod val="76000"/>
                  </a:schemeClr>
                </a:solidFill>
                <a:latin typeface="Aptos"/>
                <a:ea typeface="Calibri"/>
                <a:cs typeface="Calibri"/>
                <a:hlinkClick r:id="rId8">
                  <a:extLst>
                    <a:ext uri="{A12FA001-AC4F-418D-AE19-62706E023703}">
                      <ahyp:hlinkClr xmlns:ahyp="http://schemas.microsoft.com/office/drawing/2018/hyperlinkcolor" val="tx"/>
                    </a:ext>
                  </a:extLst>
                </a:hlinkClick>
              </a:rPr>
              <a:t>masuber@ed.sc.gov</a:t>
            </a:r>
            <a:endParaRPr lang="en-US" sz="1600">
              <a:solidFill>
                <a:schemeClr val="accent3">
                  <a:lumMod val="76000"/>
                </a:schemeClr>
              </a:solidFill>
              <a:latin typeface="Aptos"/>
              <a:ea typeface="Calibri"/>
              <a:cs typeface="Calibri"/>
            </a:endParaRPr>
          </a:p>
        </p:txBody>
      </p:sp>
      <p:sp>
        <p:nvSpPr>
          <p:cNvPr id="2" name="TextBox 1">
            <a:extLst>
              <a:ext uri="{FF2B5EF4-FFF2-40B4-BE49-F238E27FC236}">
                <a16:creationId xmlns:a16="http://schemas.microsoft.com/office/drawing/2014/main" id="{70FCEA3F-B71D-F586-BA72-60BDCB420C95}"/>
              </a:ext>
            </a:extLst>
          </p:cNvPr>
          <p:cNvSpPr txBox="1"/>
          <p:nvPr/>
        </p:nvSpPr>
        <p:spPr>
          <a:xfrm>
            <a:off x="1503871" y="4436853"/>
            <a:ext cx="2743200" cy="377026"/>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sz="1850" b="1">
                <a:solidFill>
                  <a:srgbClr val="233746"/>
                </a:solidFill>
                <a:latin typeface="Aptos"/>
              </a:rPr>
              <a:t>Office Support</a:t>
            </a:r>
            <a:endParaRPr lang="en-US"/>
          </a:p>
        </p:txBody>
      </p:sp>
      <p:sp>
        <p:nvSpPr>
          <p:cNvPr id="32" name="TextBox 15">
            <a:extLst>
              <a:ext uri="{FF2B5EF4-FFF2-40B4-BE49-F238E27FC236}">
                <a16:creationId xmlns:a16="http://schemas.microsoft.com/office/drawing/2014/main" id="{0265F6BE-078D-A3EE-E90B-1CBECDFD423E}"/>
              </a:ext>
            </a:extLst>
          </p:cNvPr>
          <p:cNvSpPr txBox="1"/>
          <p:nvPr/>
        </p:nvSpPr>
        <p:spPr>
          <a:xfrm>
            <a:off x="6369353" y="2007597"/>
            <a:ext cx="3609259" cy="220189"/>
          </a:xfrm>
          <a:prstGeom prst="rect">
            <a:avLst/>
          </a:prstGeom>
        </p:spPr>
        <p:txBody>
          <a:bodyPr wrap="square" lIns="0" tIns="0" rIns="0" bIns="0" rtlCol="0" anchor="t">
            <a:sp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algn="ctr">
              <a:lnSpc>
                <a:spcPts val="1600"/>
              </a:lnSpc>
            </a:pPr>
            <a:r>
              <a:rPr lang="en-US" sz="1867" b="1">
                <a:solidFill>
                  <a:srgbClr val="233746"/>
                </a:solidFill>
                <a:latin typeface="Aptos" panose="020B0004020202020204" pitchFamily="34" charset="0"/>
              </a:rPr>
              <a:t>Leadership Development Leads</a:t>
            </a:r>
          </a:p>
        </p:txBody>
      </p:sp>
      <p:sp>
        <p:nvSpPr>
          <p:cNvPr id="30" name="TextBox 13">
            <a:extLst>
              <a:ext uri="{FF2B5EF4-FFF2-40B4-BE49-F238E27FC236}">
                <a16:creationId xmlns:a16="http://schemas.microsoft.com/office/drawing/2014/main" id="{2F32ED9D-9170-177C-A190-C55416DA52BF}"/>
              </a:ext>
            </a:extLst>
          </p:cNvPr>
          <p:cNvSpPr txBox="1"/>
          <p:nvPr/>
        </p:nvSpPr>
        <p:spPr>
          <a:xfrm>
            <a:off x="5857875" y="2339204"/>
            <a:ext cx="4404069" cy="3539430"/>
          </a:xfrm>
          <a:prstGeom prst="rect">
            <a:avLst/>
          </a:prstGeom>
        </p:spPr>
        <p:txBody>
          <a:bodyPr wrap="square" lIns="0" tIns="0" rIns="0" bIns="0" rtlCol="0" anchor="t">
            <a:sp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marL="374650" lvl="1" indent="-228600">
              <a:spcBef>
                <a:spcPts val="355"/>
              </a:spcBef>
              <a:buClr>
                <a:srgbClr val="000000"/>
              </a:buClr>
              <a:buSzPct val="100000"/>
              <a:buFont typeface="Trebuchet MS" panose="020B0603020202020204" pitchFamily="34" charset="0"/>
              <a:buChar char="●"/>
            </a:pPr>
            <a:r>
              <a:rPr lang="en-US" sz="1600">
                <a:solidFill>
                  <a:srgbClr val="000000"/>
                </a:solidFill>
                <a:latin typeface="Aptos"/>
              </a:rPr>
              <a:t>Dr. Gerard Edwards, Veteran Principals &amp; District Leaders, </a:t>
            </a:r>
            <a:r>
              <a:rPr lang="en-US" sz="1600">
                <a:solidFill>
                  <a:schemeClr val="accent3">
                    <a:lumMod val="76000"/>
                  </a:schemeClr>
                </a:solidFill>
                <a:latin typeface="Aptos"/>
                <a:hlinkClick r:id="rId9">
                  <a:extLst>
                    <a:ext uri="{A12FA001-AC4F-418D-AE19-62706E023703}">
                      <ahyp:hlinkClr xmlns:ahyp="http://schemas.microsoft.com/office/drawing/2018/hyperlinkcolor" val="tx"/>
                    </a:ext>
                  </a:extLst>
                </a:hlinkClick>
              </a:rPr>
              <a:t>gedwards@ed.sc.gov</a:t>
            </a:r>
            <a:r>
              <a:rPr lang="en-US" sz="1600">
                <a:solidFill>
                  <a:schemeClr val="accent3">
                    <a:lumMod val="76000"/>
                  </a:schemeClr>
                </a:solidFill>
                <a:latin typeface="Aptos"/>
              </a:rPr>
              <a:t> </a:t>
            </a:r>
          </a:p>
          <a:p>
            <a:pPr marL="374650" lvl="1" indent="-228600">
              <a:spcBef>
                <a:spcPts val="355"/>
              </a:spcBef>
              <a:buClr>
                <a:srgbClr val="000000"/>
              </a:buClr>
              <a:buSzPct val="100000"/>
              <a:buFont typeface="Trebuchet MS" panose="020B0603020202020204" pitchFamily="34" charset="0"/>
              <a:buChar char="●"/>
            </a:pPr>
            <a:r>
              <a:rPr lang="en-US" sz="1600">
                <a:solidFill>
                  <a:srgbClr val="000000"/>
                </a:solidFill>
                <a:latin typeface="Aptos"/>
              </a:rPr>
              <a:t>Keasha Grant, Certified Support &amp; Emerging Leaders, </a:t>
            </a:r>
            <a:r>
              <a:rPr lang="en-US" sz="1600">
                <a:solidFill>
                  <a:schemeClr val="accent3">
                    <a:lumMod val="76000"/>
                  </a:schemeClr>
                </a:solidFill>
                <a:latin typeface="Aptos"/>
                <a:hlinkClick r:id="rId10">
                  <a:extLst>
                    <a:ext uri="{A12FA001-AC4F-418D-AE19-62706E023703}">
                      <ahyp:hlinkClr xmlns:ahyp="http://schemas.microsoft.com/office/drawing/2018/hyperlinkcolor" val="tx"/>
                    </a:ext>
                  </a:extLst>
                </a:hlinkClick>
              </a:rPr>
              <a:t>ksgrant@ed.sc.gov</a:t>
            </a:r>
            <a:endParaRPr lang="en-US" sz="1600">
              <a:solidFill>
                <a:schemeClr val="accent3">
                  <a:lumMod val="76000"/>
                </a:schemeClr>
              </a:solidFill>
              <a:latin typeface="Aptos"/>
            </a:endParaRPr>
          </a:p>
          <a:p>
            <a:pPr marL="374650" lvl="1" indent="-228600">
              <a:spcBef>
                <a:spcPts val="355"/>
              </a:spcBef>
              <a:buClr>
                <a:srgbClr val="000000"/>
              </a:buClr>
              <a:buSzPct val="100000"/>
              <a:buFont typeface="Trebuchet MS" panose="020B0603020202020204" pitchFamily="34" charset="0"/>
              <a:buChar char="●"/>
            </a:pPr>
            <a:r>
              <a:rPr lang="en-US" sz="1600">
                <a:solidFill>
                  <a:srgbClr val="000000"/>
                </a:solidFill>
                <a:latin typeface="Aptos"/>
              </a:rPr>
              <a:t>Crystal Halma, Collective Leadership, </a:t>
            </a:r>
            <a:r>
              <a:rPr lang="en-US" sz="1600" u="sng">
                <a:solidFill>
                  <a:schemeClr val="accent3">
                    <a:lumMod val="76000"/>
                  </a:schemeClr>
                </a:solidFill>
                <a:latin typeface="Aptos"/>
                <a:hlinkClick r:id="rId11">
                  <a:extLst>
                    <a:ext uri="{A12FA001-AC4F-418D-AE19-62706E023703}">
                      <ahyp:hlinkClr xmlns:ahyp="http://schemas.microsoft.com/office/drawing/2018/hyperlinkcolor" val="tx"/>
                    </a:ext>
                  </a:extLst>
                </a:hlinkClick>
              </a:rPr>
              <a:t>chalma@ed.sc.gov</a:t>
            </a:r>
            <a:endParaRPr lang="en-US" sz="1600">
              <a:solidFill>
                <a:schemeClr val="accent3">
                  <a:lumMod val="76000"/>
                </a:schemeClr>
              </a:solidFill>
              <a:latin typeface="Aptos"/>
            </a:endParaRPr>
          </a:p>
          <a:p>
            <a:pPr marL="374650" lvl="1" indent="-228600">
              <a:spcBef>
                <a:spcPts val="355"/>
              </a:spcBef>
              <a:buClr>
                <a:srgbClr val="000000"/>
              </a:buClr>
              <a:buSzPct val="100000"/>
              <a:buFont typeface="Trebuchet MS" panose="020B0603020202020204" pitchFamily="34" charset="0"/>
              <a:buChar char="●"/>
            </a:pPr>
            <a:r>
              <a:rPr lang="en-US" sz="1600">
                <a:solidFill>
                  <a:srgbClr val="000000"/>
                </a:solidFill>
                <a:latin typeface="Aptos"/>
              </a:rPr>
              <a:t>Dr. Frank Robinson, New Principals &amp; Emerging Leaders, </a:t>
            </a:r>
            <a:r>
              <a:rPr lang="en-US" sz="1600" u="sng">
                <a:solidFill>
                  <a:schemeClr val="accent3">
                    <a:lumMod val="76000"/>
                  </a:schemeClr>
                </a:solidFill>
                <a:latin typeface="Aptos"/>
                <a:hlinkClick r:id="rId12">
                  <a:extLst>
                    <a:ext uri="{A12FA001-AC4F-418D-AE19-62706E023703}">
                      <ahyp:hlinkClr xmlns:ahyp="http://schemas.microsoft.com/office/drawing/2018/hyperlinkcolor" val="tx"/>
                    </a:ext>
                  </a:extLst>
                </a:hlinkClick>
              </a:rPr>
              <a:t>frobinson@ed.sc.gov</a:t>
            </a:r>
            <a:endParaRPr lang="en-US" sz="1600" u="sng">
              <a:solidFill>
                <a:schemeClr val="accent3">
                  <a:lumMod val="76000"/>
                </a:schemeClr>
              </a:solidFill>
              <a:latin typeface="Aptos"/>
            </a:endParaRPr>
          </a:p>
          <a:p>
            <a:pPr marL="374650" lvl="1" indent="-228600">
              <a:spcBef>
                <a:spcPts val="355"/>
              </a:spcBef>
              <a:buClr>
                <a:srgbClr val="000000"/>
              </a:buClr>
              <a:buSzPct val="100000"/>
              <a:buFont typeface="Trebuchet MS" panose="020B0603020202020204" pitchFamily="34" charset="0"/>
              <a:buChar char="●"/>
            </a:pPr>
            <a:r>
              <a:rPr lang="en-US" sz="1600">
                <a:solidFill>
                  <a:srgbClr val="000000"/>
                </a:solidFill>
                <a:latin typeface="Aptos"/>
              </a:rPr>
              <a:t>Tom Smith, Instructional Leadership &amp; Assistant Principals, </a:t>
            </a:r>
            <a:r>
              <a:rPr lang="en-US" sz="1600" u="sng">
                <a:solidFill>
                  <a:schemeClr val="accent3">
                    <a:lumMod val="76000"/>
                  </a:schemeClr>
                </a:solidFill>
                <a:latin typeface="Aptos"/>
                <a:hlinkClick r:id="rId13">
                  <a:extLst>
                    <a:ext uri="{A12FA001-AC4F-418D-AE19-62706E023703}">
                      <ahyp:hlinkClr xmlns:ahyp="http://schemas.microsoft.com/office/drawing/2018/hyperlinkcolor" val="tx"/>
                    </a:ext>
                  </a:extLst>
                </a:hlinkClick>
              </a:rPr>
              <a:t>tsmith@ed.sc.gov</a:t>
            </a:r>
            <a:r>
              <a:rPr lang="en-US" sz="1600">
                <a:solidFill>
                  <a:schemeClr val="accent3">
                    <a:lumMod val="76000"/>
                  </a:schemeClr>
                </a:solidFill>
                <a:latin typeface="Aptos"/>
              </a:rPr>
              <a:t> </a:t>
            </a:r>
          </a:p>
          <a:p>
            <a:pPr marL="146050" lvl="1">
              <a:spcBef>
                <a:spcPts val="355"/>
              </a:spcBef>
              <a:buClr>
                <a:srgbClr val="000000"/>
              </a:buClr>
              <a:buSzPct val="100000"/>
            </a:pPr>
            <a:endParaRPr lang="en-US" sz="1600">
              <a:solidFill>
                <a:srgbClr val="B45F06"/>
              </a:solidFill>
              <a:latin typeface="Aptos"/>
            </a:endParaRPr>
          </a:p>
          <a:p>
            <a:pPr marL="304165" lvl="1"/>
            <a:r>
              <a:rPr lang="en-US" sz="1800" b="1">
                <a:solidFill>
                  <a:schemeClr val="accent6">
                    <a:lumMod val="10000"/>
                  </a:schemeClr>
                </a:solidFill>
                <a:latin typeface="Aptos"/>
              </a:rPr>
              <a:t>Visit our website:</a:t>
            </a:r>
            <a:r>
              <a:rPr lang="en-US" sz="1800" b="1">
                <a:solidFill>
                  <a:schemeClr val="dk1"/>
                </a:solidFill>
                <a:latin typeface="Aptos"/>
              </a:rPr>
              <a:t> </a:t>
            </a:r>
            <a:r>
              <a:rPr lang="en-US" sz="1800" b="1" u="sng">
                <a:solidFill>
                  <a:schemeClr val="accent3">
                    <a:lumMod val="76000"/>
                  </a:schemeClr>
                </a:solidFill>
                <a:latin typeface="Aptos"/>
              </a:rPr>
              <a:t>https://ed.sc.gov</a:t>
            </a:r>
            <a:endParaRPr lang="en-US" sz="1800">
              <a:solidFill>
                <a:schemeClr val="accent3">
                  <a:lumMod val="76000"/>
                </a:schemeClr>
              </a:solidFill>
              <a:latin typeface="Aptos"/>
            </a:endParaRPr>
          </a:p>
          <a:p>
            <a:pPr marL="146050" lvl="1">
              <a:spcBef>
                <a:spcPts val="355"/>
              </a:spcBef>
              <a:buFont typeface="Trebuchet MS" panose="020B0603020202020204" pitchFamily="34" charset="0"/>
            </a:pPr>
            <a:endParaRPr lang="en-US" sz="1600">
              <a:solidFill>
                <a:srgbClr val="B45F06"/>
              </a:solidFill>
              <a:latin typeface="Aptos"/>
            </a:endParaRPr>
          </a:p>
        </p:txBody>
      </p:sp>
      <p:sp>
        <p:nvSpPr>
          <p:cNvPr id="9" name="Freeform 9" descr="Circle with words South Carolina Department of Education around the edge. Inside is a palmetto tree with hands representing the fronds. The palmetto tree is rooted in a book. Below the book is the year 1868."/>
          <p:cNvSpPr/>
          <p:nvPr/>
        </p:nvSpPr>
        <p:spPr>
          <a:xfrm>
            <a:off x="10790510" y="5716780"/>
            <a:ext cx="923542" cy="923542"/>
          </a:xfrm>
          <a:custGeom>
            <a:avLst/>
            <a:gdLst/>
            <a:ahLst/>
            <a:cxnLst/>
            <a:rect l="l" t="t" r="r" b="b"/>
            <a:pathLst>
              <a:path w="1385313" h="1385313">
                <a:moveTo>
                  <a:pt x="0" y="0"/>
                </a:moveTo>
                <a:lnTo>
                  <a:pt x="1385312" y="0"/>
                </a:lnTo>
                <a:lnTo>
                  <a:pt x="1385312" y="1385312"/>
                </a:lnTo>
                <a:lnTo>
                  <a:pt x="0" y="1385312"/>
                </a:lnTo>
                <a:lnTo>
                  <a:pt x="0" y="0"/>
                </a:lnTo>
                <a:close/>
              </a:path>
            </a:pathLst>
          </a:custGeom>
          <a:blipFill>
            <a:blip r:embed="rId14"/>
            <a:stretch>
              <a:fillRect/>
            </a:stretch>
          </a:blipFill>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endParaRPr lang="en-US" sz="800"/>
          </a:p>
        </p:txBody>
      </p:sp>
      <p:sp>
        <p:nvSpPr>
          <p:cNvPr id="22" name="AutoShape 4">
            <a:extLst>
              <a:ext uri="{FF2B5EF4-FFF2-40B4-BE49-F238E27FC236}">
                <a16:creationId xmlns:a16="http://schemas.microsoft.com/office/drawing/2014/main" id="{90128454-5E65-0728-86BA-6AD56BD5A10E}"/>
              </a:ext>
              <a:ext uri="{C183D7F6-B498-43B3-948B-1728B52AA6E4}">
                <adec:decorative xmlns:adec="http://schemas.microsoft.com/office/drawing/2017/decorative" val="1"/>
              </a:ext>
            </a:extLst>
          </p:cNvPr>
          <p:cNvSpPr/>
          <p:nvPr/>
        </p:nvSpPr>
        <p:spPr>
          <a:xfrm flipV="1">
            <a:off x="753038" y="1346200"/>
            <a:ext cx="10685924" cy="0"/>
          </a:xfrm>
          <a:prstGeom prst="line">
            <a:avLst/>
          </a:prstGeom>
          <a:ln w="19050" cap="flat">
            <a:solidFill>
              <a:srgbClr val="EFC04C"/>
            </a:solidFill>
            <a:prstDash val="solid"/>
            <a:headEnd type="none" w="sm" len="sm"/>
            <a:tailEnd type="none" w="sm" len="sm"/>
          </a:ln>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endParaRPr lang="en-US" sz="800">
              <a:solidFill>
                <a:srgbClr val="233746"/>
              </a:solidFill>
            </a:endParaRPr>
          </a:p>
        </p:txBody>
      </p:sp>
      <p:grpSp>
        <p:nvGrpSpPr>
          <p:cNvPr id="33" name="Group 5">
            <a:extLst>
              <a:ext uri="{FF2B5EF4-FFF2-40B4-BE49-F238E27FC236}">
                <a16:creationId xmlns:a16="http://schemas.microsoft.com/office/drawing/2014/main" id="{6E1F3613-C796-05D8-529C-2E9CF03D0F8E}"/>
              </a:ext>
              <a:ext uri="{C183D7F6-B498-43B3-948B-1728B52AA6E4}">
                <adec:decorative xmlns:adec="http://schemas.microsoft.com/office/drawing/2017/decorative" val="1"/>
              </a:ext>
            </a:extLst>
          </p:cNvPr>
          <p:cNvGrpSpPr/>
          <p:nvPr/>
        </p:nvGrpSpPr>
        <p:grpSpPr>
          <a:xfrm>
            <a:off x="1150156" y="1412238"/>
            <a:ext cx="4531146" cy="4724617"/>
            <a:chOff x="-19476" y="-76200"/>
            <a:chExt cx="1567439" cy="1507827"/>
          </a:xfrm>
        </p:grpSpPr>
        <p:sp>
          <p:nvSpPr>
            <p:cNvPr id="34" name="Freeform 6">
              <a:extLst>
                <a:ext uri="{FF2B5EF4-FFF2-40B4-BE49-F238E27FC236}">
                  <a16:creationId xmlns:a16="http://schemas.microsoft.com/office/drawing/2014/main" id="{7B3572CE-860E-AF9F-2066-DD6A04D00EBB}"/>
                </a:ext>
              </a:extLst>
            </p:cNvPr>
            <p:cNvSpPr/>
            <p:nvPr/>
          </p:nvSpPr>
          <p:spPr>
            <a:xfrm>
              <a:off x="-19476" y="25589"/>
              <a:ext cx="1567439" cy="1406038"/>
            </a:xfrm>
            <a:custGeom>
              <a:avLst/>
              <a:gdLst/>
              <a:ahLst/>
              <a:cxnLst/>
              <a:rect l="l" t="t" r="r" b="b"/>
              <a:pathLst>
                <a:path w="1547670" h="1431627">
                  <a:moveTo>
                    <a:pt x="0" y="0"/>
                  </a:moveTo>
                  <a:lnTo>
                    <a:pt x="1547670" y="0"/>
                  </a:lnTo>
                  <a:lnTo>
                    <a:pt x="1547670" y="1431627"/>
                  </a:lnTo>
                  <a:lnTo>
                    <a:pt x="0" y="1431627"/>
                  </a:lnTo>
                  <a:close/>
                </a:path>
              </a:pathLst>
            </a:custGeom>
            <a:solidFill>
              <a:srgbClr val="233746">
                <a:alpha val="9804"/>
              </a:srgbClr>
            </a:solidFill>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endParaRPr lang="en-US" sz="800"/>
            </a:p>
          </p:txBody>
        </p:sp>
        <p:sp>
          <p:nvSpPr>
            <p:cNvPr id="35" name="TextBox 7">
              <a:extLst>
                <a:ext uri="{FF2B5EF4-FFF2-40B4-BE49-F238E27FC236}">
                  <a16:creationId xmlns:a16="http://schemas.microsoft.com/office/drawing/2014/main" id="{2991F4F8-2D1B-E7E9-50B3-28E2FCF49D6C}"/>
                </a:ext>
              </a:extLst>
            </p:cNvPr>
            <p:cNvSpPr txBox="1"/>
            <p:nvPr/>
          </p:nvSpPr>
          <p:spPr>
            <a:xfrm>
              <a:off x="0" y="-76200"/>
              <a:ext cx="1547670" cy="1507827"/>
            </a:xfrm>
            <a:prstGeom prst="rect">
              <a:avLst/>
            </a:prstGeom>
          </p:spPr>
          <p:txBody>
            <a:bodyPr lIns="33867" tIns="33867" rIns="33867" bIns="33867" rtlCol="0" anchor="ct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algn="ctr">
                <a:lnSpc>
                  <a:spcPts val="1680"/>
                </a:lnSpc>
              </a:pPr>
              <a:endParaRPr sz="800"/>
            </a:p>
          </p:txBody>
        </p:sp>
      </p:grpSp>
      <p:grpSp>
        <p:nvGrpSpPr>
          <p:cNvPr id="36" name="Group 5">
            <a:extLst>
              <a:ext uri="{FF2B5EF4-FFF2-40B4-BE49-F238E27FC236}">
                <a16:creationId xmlns:a16="http://schemas.microsoft.com/office/drawing/2014/main" id="{122381A6-760B-3B3F-2465-4ED203DD3158}"/>
              </a:ext>
              <a:ext uri="{C183D7F6-B498-43B3-948B-1728B52AA6E4}">
                <adec:decorative xmlns:adec="http://schemas.microsoft.com/office/drawing/2017/decorative" val="1"/>
              </a:ext>
            </a:extLst>
          </p:cNvPr>
          <p:cNvGrpSpPr/>
          <p:nvPr/>
        </p:nvGrpSpPr>
        <p:grpSpPr>
          <a:xfrm>
            <a:off x="5855759" y="1536962"/>
            <a:ext cx="4521203" cy="4604746"/>
            <a:chOff x="0" y="-76200"/>
            <a:chExt cx="1547670" cy="1677160"/>
          </a:xfrm>
        </p:grpSpPr>
        <p:sp>
          <p:nvSpPr>
            <p:cNvPr id="37" name="Freeform 6">
              <a:extLst>
                <a:ext uri="{FF2B5EF4-FFF2-40B4-BE49-F238E27FC236}">
                  <a16:creationId xmlns:a16="http://schemas.microsoft.com/office/drawing/2014/main" id="{35D5CBA8-97AE-D383-9120-48B1A6A3E54F}"/>
                </a:ext>
              </a:extLst>
            </p:cNvPr>
            <p:cNvSpPr/>
            <p:nvPr/>
          </p:nvSpPr>
          <p:spPr>
            <a:xfrm>
              <a:off x="0" y="0"/>
              <a:ext cx="1547670" cy="1600960"/>
            </a:xfrm>
            <a:custGeom>
              <a:avLst/>
              <a:gdLst/>
              <a:ahLst/>
              <a:cxnLst/>
              <a:rect l="l" t="t" r="r" b="b"/>
              <a:pathLst>
                <a:path w="1547670" h="1431627">
                  <a:moveTo>
                    <a:pt x="0" y="0"/>
                  </a:moveTo>
                  <a:lnTo>
                    <a:pt x="1547670" y="0"/>
                  </a:lnTo>
                  <a:lnTo>
                    <a:pt x="1547670" y="1431627"/>
                  </a:lnTo>
                  <a:lnTo>
                    <a:pt x="0" y="1431627"/>
                  </a:lnTo>
                  <a:close/>
                </a:path>
              </a:pathLst>
            </a:custGeom>
            <a:solidFill>
              <a:srgbClr val="233746">
                <a:alpha val="9804"/>
              </a:srgbClr>
            </a:solidFill>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endParaRPr lang="en-US" sz="800"/>
            </a:p>
          </p:txBody>
        </p:sp>
        <p:sp>
          <p:nvSpPr>
            <p:cNvPr id="38" name="TextBox 7">
              <a:extLst>
                <a:ext uri="{FF2B5EF4-FFF2-40B4-BE49-F238E27FC236}">
                  <a16:creationId xmlns:a16="http://schemas.microsoft.com/office/drawing/2014/main" id="{C8AC27F6-A6D9-9840-9118-9571E7821294}"/>
                </a:ext>
              </a:extLst>
            </p:cNvPr>
            <p:cNvSpPr txBox="1"/>
            <p:nvPr/>
          </p:nvSpPr>
          <p:spPr>
            <a:xfrm>
              <a:off x="0" y="-76200"/>
              <a:ext cx="1547670" cy="1507827"/>
            </a:xfrm>
            <a:prstGeom prst="rect">
              <a:avLst/>
            </a:prstGeom>
          </p:spPr>
          <p:txBody>
            <a:bodyPr lIns="33867" tIns="33867" rIns="33867" bIns="33867" rtlCol="0" anchor="ct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algn="ctr">
                <a:lnSpc>
                  <a:spcPts val="1680"/>
                </a:lnSpc>
              </a:pPr>
              <a:endParaRPr sz="800"/>
            </a:p>
          </p:txBody>
        </p:sp>
      </p:grpSp>
      <p:sp>
        <p:nvSpPr>
          <p:cNvPr id="3" name="AutoShape 3">
            <a:extLst>
              <a:ext uri="{C183D7F6-B498-43B3-948B-1728B52AA6E4}">
                <adec:decorative xmlns:adec="http://schemas.microsoft.com/office/drawing/2017/decorative" val="1"/>
              </a:ext>
            </a:extLst>
          </p:cNvPr>
          <p:cNvSpPr/>
          <p:nvPr/>
        </p:nvSpPr>
        <p:spPr>
          <a:xfrm flipV="1">
            <a:off x="0" y="6178550"/>
            <a:ext cx="10685924" cy="0"/>
          </a:xfrm>
          <a:prstGeom prst="line">
            <a:avLst/>
          </a:prstGeom>
          <a:ln w="19050" cap="flat">
            <a:solidFill>
              <a:srgbClr val="EFC04C"/>
            </a:solidFill>
            <a:prstDash val="solid"/>
            <a:headEnd type="none" w="sm" len="sm"/>
            <a:tailEnd type="none" w="sm" len="sm"/>
          </a:ln>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endParaRPr lang="en-US" sz="80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3B89DE05-47D9-0748-B8C1-A3341D6C5B5A}"/>
              </a:ext>
            </a:extLst>
          </p:cNvPr>
          <p:cNvSpPr>
            <a:spLocks noGrp="1"/>
          </p:cNvSpPr>
          <p:nvPr>
            <p:ph type="title" idx="4294967295"/>
          </p:nvPr>
        </p:nvSpPr>
        <p:spPr>
          <a:xfrm>
            <a:off x="304800" y="-762000"/>
            <a:ext cx="5486400" cy="762000"/>
          </a:xfrm>
        </p:spPr>
        <p:txBody>
          <a:bodyPr vert="horz" lIns="60960" tIns="30480" rIns="60960" bIns="30480" rtlCol="0" anchor="b">
            <a:norm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r>
              <a:rPr lang="en-US"/>
              <a:t>SCDE SEAL LOGO</a:t>
            </a:r>
          </a:p>
        </p:txBody>
      </p:sp>
      <p:sp>
        <p:nvSpPr>
          <p:cNvPr id="2" name="Freeform 2" descr="Circle with words South Carolina Department of Education around the edge. Inside is a palmetto tree with hands representing the fronds. The palmetto tree is rooted in a book. Below the book is the year 1868."/>
          <p:cNvSpPr/>
          <p:nvPr/>
        </p:nvSpPr>
        <p:spPr>
          <a:xfrm>
            <a:off x="3795364" y="1128364"/>
            <a:ext cx="4601273" cy="4601273"/>
          </a:xfrm>
          <a:custGeom>
            <a:avLst/>
            <a:gdLst/>
            <a:ahLst/>
            <a:cxnLst/>
            <a:rect l="l" t="t" r="r" b="b"/>
            <a:pathLst>
              <a:path w="6901909" h="6901909">
                <a:moveTo>
                  <a:pt x="0" y="0"/>
                </a:moveTo>
                <a:lnTo>
                  <a:pt x="6901910" y="0"/>
                </a:lnTo>
                <a:lnTo>
                  <a:pt x="6901910" y="6901910"/>
                </a:lnTo>
                <a:lnTo>
                  <a:pt x="0" y="6901910"/>
                </a:lnTo>
                <a:lnTo>
                  <a:pt x="0" y="0"/>
                </a:lnTo>
                <a:close/>
              </a:path>
            </a:pathLst>
          </a:custGeom>
          <a:blipFill>
            <a:blip r:embed="rId2"/>
            <a:stretch>
              <a:fillRect/>
            </a:stretch>
          </a:blipFill>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endParaRPr lang="en-US" sz="80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TextBox 4">
            <a:extLst>
              <a:ext uri="{FF2B5EF4-FFF2-40B4-BE49-F238E27FC236}">
                <a16:creationId xmlns:a16="http://schemas.microsoft.com/office/drawing/2014/main" id="{E044191D-75A2-6F55-0B95-AA1CDC69F7F7}"/>
              </a:ext>
            </a:extLst>
          </p:cNvPr>
          <p:cNvSpPr txBox="1">
            <a:spLocks noGrp="1"/>
          </p:cNvSpPr>
          <p:nvPr>
            <p:ph type="title" idx="4294967295"/>
          </p:nvPr>
        </p:nvSpPr>
        <p:spPr>
          <a:xfrm>
            <a:off x="2133601" y="2453006"/>
            <a:ext cx="2997200" cy="1025922"/>
          </a:xfrm>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marL="0" marR="0" lvl="0" indent="0" algn="l" defTabSz="609630" rtl="0" eaLnBrk="1" fontAlgn="auto" latinLnBrk="0" hangingPunct="1">
              <a:lnSpc>
                <a:spcPct val="100000"/>
              </a:lnSpc>
              <a:spcBef>
                <a:spcPts val="0"/>
              </a:spcBef>
              <a:spcAft>
                <a:spcPts val="0"/>
              </a:spcAft>
              <a:buClrTx/>
              <a:buSzTx/>
              <a:buFontTx/>
              <a:buNone/>
              <a:tabLst/>
              <a:defRPr/>
            </a:pPr>
            <a:r>
              <a:rPr kumimoji="0" lang="en-US" sz="6667" b="1" i="0" u="none" strike="noStrike" kern="1200" cap="none" spc="0" normalizeH="0" baseline="0" noProof="0">
                <a:ln>
                  <a:noFill/>
                </a:ln>
                <a:solidFill>
                  <a:srgbClr val="233746"/>
                </a:solidFill>
                <a:effectLst/>
                <a:uLnTx/>
                <a:uFillTx/>
                <a:latin typeface="Aptos" panose="020B0004020202020204" pitchFamily="34" charset="0"/>
                <a:ea typeface="+mn-ea"/>
                <a:cs typeface="+mn-cs"/>
              </a:rPr>
              <a:t>Agenda</a:t>
            </a:r>
          </a:p>
        </p:txBody>
      </p:sp>
      <p:sp>
        <p:nvSpPr>
          <p:cNvPr id="5" name="Freeform 3" descr="Circle with words South Carolina Department of Education around the edge. Inside is a palmetto tree with hands representing the fronds. The palmetto tree is rooted in a book. Below the book is the year 1868.">
            <a:extLst>
              <a:ext uri="{FF2B5EF4-FFF2-40B4-BE49-F238E27FC236}">
                <a16:creationId xmlns:a16="http://schemas.microsoft.com/office/drawing/2014/main" id="{F82E354B-9990-FB82-1D86-C260B448A194}"/>
              </a:ext>
            </a:extLst>
          </p:cNvPr>
          <p:cNvSpPr/>
          <p:nvPr/>
        </p:nvSpPr>
        <p:spPr>
          <a:xfrm>
            <a:off x="558800" y="2453005"/>
            <a:ext cx="1157568" cy="1149139"/>
          </a:xfrm>
          <a:custGeom>
            <a:avLst/>
            <a:gdLst/>
            <a:ahLst/>
            <a:cxnLst/>
            <a:rect l="l" t="t" r="r" b="b"/>
            <a:pathLst>
              <a:path w="12980711" h="12980711">
                <a:moveTo>
                  <a:pt x="0" y="0"/>
                </a:moveTo>
                <a:lnTo>
                  <a:pt x="12980711" y="0"/>
                </a:lnTo>
                <a:lnTo>
                  <a:pt x="12980711" y="12980711"/>
                </a:lnTo>
                <a:lnTo>
                  <a:pt x="0" y="12980711"/>
                </a:lnTo>
                <a:lnTo>
                  <a:pt x="0" y="0"/>
                </a:lnTo>
                <a:close/>
              </a:path>
            </a:pathLst>
          </a:custGeom>
          <a:blipFill>
            <a:blip r:embed="rId3">
              <a:alphaModFix/>
            </a:blip>
            <a:stretch>
              <a:fillRect/>
            </a:stretch>
          </a:blipFill>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endParaRPr lang="en-US" sz="800">
              <a:solidFill>
                <a:srgbClr val="233746"/>
              </a:solidFill>
            </a:endParaRPr>
          </a:p>
        </p:txBody>
      </p:sp>
      <p:sp>
        <p:nvSpPr>
          <p:cNvPr id="8" name="TextBox 7">
            <a:extLst>
              <a:ext uri="{FF2B5EF4-FFF2-40B4-BE49-F238E27FC236}">
                <a16:creationId xmlns:a16="http://schemas.microsoft.com/office/drawing/2014/main" id="{5FA821E0-221D-5F74-6832-28668B0E924C}"/>
              </a:ext>
            </a:extLst>
          </p:cNvPr>
          <p:cNvSpPr txBox="1"/>
          <p:nvPr/>
        </p:nvSpPr>
        <p:spPr>
          <a:xfrm>
            <a:off x="6043179" y="2059700"/>
            <a:ext cx="5837913" cy="2554545"/>
          </a:xfrm>
          <a:prstGeom prst="rect">
            <a:avLst/>
          </a:prstGeom>
          <a:noFill/>
        </p:spPr>
        <p:txBody>
          <a:bodyPr wrap="square" lIns="91440" tIns="45720" rIns="91440" bIns="45720" anchor="t">
            <a:sp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marL="381000" indent="-381000">
              <a:buFont typeface="Arial" panose="020B0604020202020204" pitchFamily="34" charset="0"/>
              <a:buChar char="•"/>
            </a:pPr>
            <a:r>
              <a:rPr lang="en-US" sz="3200">
                <a:solidFill>
                  <a:srgbClr val="233746"/>
                </a:solidFill>
                <a:latin typeface="Aptos"/>
              </a:rPr>
              <a:t>ADEPT Reminders </a:t>
            </a:r>
          </a:p>
          <a:p>
            <a:pPr marL="381000" indent="-381000">
              <a:buFont typeface="Arial" panose="020B0604020202020204" pitchFamily="34" charset="0"/>
              <a:buChar char="•"/>
            </a:pPr>
            <a:r>
              <a:rPr lang="en-US" sz="3200">
                <a:solidFill>
                  <a:srgbClr val="233746"/>
                </a:solidFill>
                <a:latin typeface="Aptos"/>
              </a:rPr>
              <a:t>Special Areas Reminders</a:t>
            </a:r>
          </a:p>
          <a:p>
            <a:pPr marL="381000" indent="-381000">
              <a:buFont typeface="Arial" panose="020B0604020202020204" pitchFamily="34" charset="0"/>
              <a:buChar char="•"/>
            </a:pPr>
            <a:r>
              <a:rPr lang="en-US" sz="3200">
                <a:solidFill>
                  <a:srgbClr val="233746"/>
                </a:solidFill>
                <a:latin typeface="Aptos"/>
              </a:rPr>
              <a:t>SLO Highlights</a:t>
            </a:r>
          </a:p>
          <a:p>
            <a:pPr marL="381000" indent="-381000">
              <a:buFont typeface="Arial" panose="020B0604020202020204" pitchFamily="34" charset="0"/>
              <a:buChar char="•"/>
            </a:pPr>
            <a:r>
              <a:rPr lang="en-US" sz="3200">
                <a:solidFill>
                  <a:srgbClr val="233746"/>
                </a:solidFill>
                <a:latin typeface="Aptos"/>
              </a:rPr>
              <a:t>FAQs</a:t>
            </a:r>
          </a:p>
          <a:p>
            <a:pPr marL="381000" indent="-381000">
              <a:buFont typeface="Arial" panose="020B0604020202020204" pitchFamily="34" charset="0"/>
              <a:buChar char="•"/>
            </a:pPr>
            <a:r>
              <a:rPr lang="en-US" sz="3200">
                <a:solidFill>
                  <a:srgbClr val="233746"/>
                </a:solidFill>
                <a:latin typeface="Aptos"/>
              </a:rPr>
              <a:t>Questions and Discussion</a:t>
            </a:r>
            <a:endParaRPr lang="en-US" sz="3200">
              <a:solidFill>
                <a:srgbClr val="233746"/>
              </a:solidFill>
              <a:latin typeface="Aptos" panose="020B0004020202020204" pitchFamily="34" charset="0"/>
            </a:endParaRPr>
          </a:p>
        </p:txBody>
      </p:sp>
      <p:sp>
        <p:nvSpPr>
          <p:cNvPr id="3" name="Freeform 3" descr="Circle with words South Carolina Department of Education around the edge. Inside is a palmetto tree with hands representing the fronds. The palmetto tree is rooted in a book. Below the book is the year 1868."/>
          <p:cNvSpPr/>
          <p:nvPr/>
        </p:nvSpPr>
        <p:spPr>
          <a:xfrm>
            <a:off x="10790510" y="5716780"/>
            <a:ext cx="923542" cy="923542"/>
          </a:xfrm>
          <a:custGeom>
            <a:avLst/>
            <a:gdLst/>
            <a:ahLst/>
            <a:cxnLst/>
            <a:rect l="l" t="t" r="r" b="b"/>
            <a:pathLst>
              <a:path w="1385313" h="1385313">
                <a:moveTo>
                  <a:pt x="0" y="0"/>
                </a:moveTo>
                <a:lnTo>
                  <a:pt x="1385312" y="0"/>
                </a:lnTo>
                <a:lnTo>
                  <a:pt x="1385312" y="1385312"/>
                </a:lnTo>
                <a:lnTo>
                  <a:pt x="0" y="1385312"/>
                </a:lnTo>
                <a:lnTo>
                  <a:pt x="0" y="0"/>
                </a:lnTo>
                <a:close/>
              </a:path>
            </a:pathLst>
          </a:custGeom>
          <a:blipFill>
            <a:blip r:embed="rId3"/>
            <a:stretch>
              <a:fillRect/>
            </a:stretch>
          </a:blipFill>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endParaRPr lang="en-US" sz="800"/>
          </a:p>
        </p:txBody>
      </p:sp>
      <p:grpSp>
        <p:nvGrpSpPr>
          <p:cNvPr id="26" name="Group 5">
            <a:extLst>
              <a:ext uri="{FF2B5EF4-FFF2-40B4-BE49-F238E27FC236}">
                <a16:creationId xmlns:a16="http://schemas.microsoft.com/office/drawing/2014/main" id="{961DF455-30B2-AE95-7ACA-093C26A78D5F}"/>
              </a:ext>
              <a:ext uri="{C183D7F6-B498-43B3-948B-1728B52AA6E4}">
                <adec:decorative xmlns:adec="http://schemas.microsoft.com/office/drawing/2017/decorative" val="1"/>
              </a:ext>
            </a:extLst>
          </p:cNvPr>
          <p:cNvGrpSpPr/>
          <p:nvPr/>
        </p:nvGrpSpPr>
        <p:grpSpPr>
          <a:xfrm>
            <a:off x="342557" y="5029"/>
            <a:ext cx="8613385" cy="5867597"/>
            <a:chOff x="-1202637" y="-76200"/>
            <a:chExt cx="3133717" cy="1651142"/>
          </a:xfrm>
        </p:grpSpPr>
        <p:sp>
          <p:nvSpPr>
            <p:cNvPr id="27" name="Freeform 6">
              <a:extLst>
                <a:ext uri="{FF2B5EF4-FFF2-40B4-BE49-F238E27FC236}">
                  <a16:creationId xmlns:a16="http://schemas.microsoft.com/office/drawing/2014/main" id="{851C3221-750E-DF39-468A-1BC6D2B5905D}"/>
                </a:ext>
              </a:extLst>
            </p:cNvPr>
            <p:cNvSpPr/>
            <p:nvPr/>
          </p:nvSpPr>
          <p:spPr>
            <a:xfrm>
              <a:off x="-1202637" y="143315"/>
              <a:ext cx="1931080" cy="1431627"/>
            </a:xfrm>
            <a:custGeom>
              <a:avLst/>
              <a:gdLst/>
              <a:ahLst/>
              <a:cxnLst/>
              <a:rect l="l" t="t" r="r" b="b"/>
              <a:pathLst>
                <a:path w="1931080" h="1431627">
                  <a:moveTo>
                    <a:pt x="0" y="0"/>
                  </a:moveTo>
                  <a:lnTo>
                    <a:pt x="1931080" y="0"/>
                  </a:lnTo>
                  <a:lnTo>
                    <a:pt x="1931080" y="1431627"/>
                  </a:lnTo>
                  <a:lnTo>
                    <a:pt x="0" y="1431627"/>
                  </a:lnTo>
                  <a:close/>
                </a:path>
              </a:pathLst>
            </a:custGeom>
            <a:solidFill>
              <a:srgbClr val="233746">
                <a:alpha val="9804"/>
              </a:srgbClr>
            </a:solidFill>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endParaRPr lang="en-US" sz="800"/>
            </a:p>
          </p:txBody>
        </p:sp>
        <p:sp>
          <p:nvSpPr>
            <p:cNvPr id="28" name="TextBox 7">
              <a:extLst>
                <a:ext uri="{FF2B5EF4-FFF2-40B4-BE49-F238E27FC236}">
                  <a16:creationId xmlns:a16="http://schemas.microsoft.com/office/drawing/2014/main" id="{5288BBBA-B486-F151-B5B8-67AABF6DA856}"/>
                </a:ext>
              </a:extLst>
            </p:cNvPr>
            <p:cNvSpPr txBox="1"/>
            <p:nvPr/>
          </p:nvSpPr>
          <p:spPr>
            <a:xfrm>
              <a:off x="0" y="-76200"/>
              <a:ext cx="1931080" cy="1507827"/>
            </a:xfrm>
            <a:prstGeom prst="rect">
              <a:avLst/>
            </a:prstGeom>
          </p:spPr>
          <p:txBody>
            <a:bodyPr lIns="33867" tIns="33867" rIns="33867" bIns="33867" rtlCol="0" anchor="ct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algn="ctr">
                <a:lnSpc>
                  <a:spcPts val="1680"/>
                </a:lnSpc>
              </a:pPr>
              <a:endParaRPr sz="800"/>
            </a:p>
          </p:txBody>
        </p:sp>
      </p:grpSp>
      <p:sp>
        <p:nvSpPr>
          <p:cNvPr id="2" name="AutoShape 2">
            <a:extLst>
              <a:ext uri="{C183D7F6-B498-43B3-948B-1728B52AA6E4}">
                <adec:decorative xmlns:adec="http://schemas.microsoft.com/office/drawing/2017/decorative" val="1"/>
              </a:ext>
            </a:extLst>
          </p:cNvPr>
          <p:cNvSpPr/>
          <p:nvPr/>
        </p:nvSpPr>
        <p:spPr>
          <a:xfrm flipV="1">
            <a:off x="0" y="6178550"/>
            <a:ext cx="10685924" cy="0"/>
          </a:xfrm>
          <a:prstGeom prst="line">
            <a:avLst/>
          </a:prstGeom>
          <a:ln w="19050" cap="flat">
            <a:solidFill>
              <a:srgbClr val="EFC04C"/>
            </a:solidFill>
            <a:prstDash val="solid"/>
            <a:headEnd type="none" w="sm" len="sm"/>
            <a:tailEnd type="none" w="sm" len="sm"/>
          </a:ln>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endParaRPr lang="en-US" sz="800"/>
          </a:p>
        </p:txBody>
      </p:sp>
      <p:sp>
        <p:nvSpPr>
          <p:cNvPr id="6" name="AutoShape 2">
            <a:extLst>
              <a:ext uri="{FF2B5EF4-FFF2-40B4-BE49-F238E27FC236}">
                <a16:creationId xmlns:a16="http://schemas.microsoft.com/office/drawing/2014/main" id="{58C83904-3A39-EBDC-7486-44675E70B772}"/>
              </a:ext>
              <a:ext uri="{C183D7F6-B498-43B3-948B-1728B52AA6E4}">
                <adec:decorative xmlns:adec="http://schemas.microsoft.com/office/drawing/2017/decorative" val="1"/>
              </a:ext>
            </a:extLst>
          </p:cNvPr>
          <p:cNvSpPr/>
          <p:nvPr/>
        </p:nvSpPr>
        <p:spPr>
          <a:xfrm flipV="1">
            <a:off x="1930400" y="2311414"/>
            <a:ext cx="0" cy="1371586"/>
          </a:xfrm>
          <a:prstGeom prst="line">
            <a:avLst/>
          </a:prstGeom>
          <a:ln w="19050" cap="flat">
            <a:solidFill>
              <a:srgbClr val="EFC04C"/>
            </a:solidFill>
            <a:prstDash val="solid"/>
            <a:headEnd type="none" w="sm" len="sm"/>
            <a:tailEnd type="none" w="sm" len="sm"/>
          </a:ln>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endParaRPr lang="en-US" sz="800">
              <a:solidFill>
                <a:srgbClr val="233746"/>
              </a:solidFill>
            </a:endParaRPr>
          </a:p>
        </p:txBody>
      </p:sp>
    </p:spTree>
    <p:extLst>
      <p:ext uri="{BB962C8B-B14F-4D97-AF65-F5344CB8AC3E}">
        <p14:creationId xmlns:p14="http://schemas.microsoft.com/office/powerpoint/2010/main" val="277962873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 name="TextBox 2">
            <a:extLst>
              <a:ext uri="{FF2B5EF4-FFF2-40B4-BE49-F238E27FC236}">
                <a16:creationId xmlns:a16="http://schemas.microsoft.com/office/drawing/2014/main" id="{A92B153A-D3DC-5F53-96ED-8837A26FC83A}"/>
              </a:ext>
            </a:extLst>
          </p:cNvPr>
          <p:cNvSpPr txBox="1">
            <a:spLocks noGrp="1"/>
          </p:cNvSpPr>
          <p:nvPr>
            <p:ph type="title" idx="4294967295"/>
          </p:nvPr>
        </p:nvSpPr>
        <p:spPr>
          <a:xfrm>
            <a:off x="1117600" y="2990032"/>
            <a:ext cx="9568324" cy="459485"/>
          </a:xfrm>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algn="ctr" defTabSz="609630">
              <a:lnSpc>
                <a:spcPts val="3334"/>
              </a:lnSpc>
              <a:spcBef>
                <a:spcPts val="0"/>
              </a:spcBef>
              <a:defRPr/>
            </a:pPr>
            <a:r>
              <a:rPr lang="en-US" sz="4000" b="1">
                <a:solidFill>
                  <a:srgbClr val="233746"/>
                </a:solidFill>
                <a:latin typeface="Aptos"/>
              </a:rPr>
              <a:t>ADEPT Reminders</a:t>
            </a:r>
            <a:endParaRPr lang="en-US" sz="4000" b="1" i="0" u="none" strike="noStrike" kern="1200" cap="none" spc="0" normalizeH="0" baseline="0" noProof="0">
              <a:ln>
                <a:noFill/>
              </a:ln>
              <a:effectLst/>
              <a:uLnTx/>
              <a:uFillTx/>
              <a:latin typeface="Aptos" panose="020B0004020202020204" pitchFamily="34" charset="0"/>
            </a:endParaRPr>
          </a:p>
        </p:txBody>
      </p:sp>
      <p:sp>
        <p:nvSpPr>
          <p:cNvPr id="3" name="AutoShape 3">
            <a:extLst>
              <a:ext uri="{C183D7F6-B498-43B3-948B-1728B52AA6E4}">
                <adec:decorative xmlns:adec="http://schemas.microsoft.com/office/drawing/2017/decorative" val="1"/>
              </a:ext>
            </a:extLst>
          </p:cNvPr>
          <p:cNvSpPr/>
          <p:nvPr/>
        </p:nvSpPr>
        <p:spPr>
          <a:xfrm flipV="1">
            <a:off x="0" y="6178550"/>
            <a:ext cx="10685924" cy="0"/>
          </a:xfrm>
          <a:prstGeom prst="line">
            <a:avLst/>
          </a:prstGeom>
          <a:ln w="19050" cap="flat">
            <a:solidFill>
              <a:srgbClr val="EFC04C"/>
            </a:solidFill>
            <a:prstDash val="solid"/>
            <a:headEnd type="none" w="sm" len="sm"/>
            <a:tailEnd type="none" w="sm" len="sm"/>
          </a:ln>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endParaRPr lang="en-US" sz="800"/>
          </a:p>
        </p:txBody>
      </p:sp>
      <p:sp>
        <p:nvSpPr>
          <p:cNvPr id="5" name="Freeform 5" descr="Circle with words South Carolina Department of Education around the edge. Inside is a palmetto tree with hands representing the fronds. The palmetto tree is rooted in a book. Below the book is the year 1868."/>
          <p:cNvSpPr/>
          <p:nvPr/>
        </p:nvSpPr>
        <p:spPr>
          <a:xfrm>
            <a:off x="10790510" y="5716780"/>
            <a:ext cx="923542" cy="923542"/>
          </a:xfrm>
          <a:custGeom>
            <a:avLst/>
            <a:gdLst/>
            <a:ahLst/>
            <a:cxnLst/>
            <a:rect l="l" t="t" r="r" b="b"/>
            <a:pathLst>
              <a:path w="1385313" h="1385313">
                <a:moveTo>
                  <a:pt x="0" y="0"/>
                </a:moveTo>
                <a:lnTo>
                  <a:pt x="1385312" y="0"/>
                </a:lnTo>
                <a:lnTo>
                  <a:pt x="1385312" y="1385312"/>
                </a:lnTo>
                <a:lnTo>
                  <a:pt x="0" y="1385312"/>
                </a:lnTo>
                <a:lnTo>
                  <a:pt x="0" y="0"/>
                </a:lnTo>
                <a:close/>
              </a:path>
            </a:pathLst>
          </a:custGeom>
          <a:blipFill>
            <a:blip r:embed="rId3"/>
            <a:stretch>
              <a:fillRect/>
            </a:stretch>
          </a:blipFill>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endParaRPr lang="en-US" sz="800"/>
          </a:p>
        </p:txBody>
      </p:sp>
    </p:spTree>
    <p:extLst>
      <p:ext uri="{BB962C8B-B14F-4D97-AF65-F5344CB8AC3E}">
        <p14:creationId xmlns:p14="http://schemas.microsoft.com/office/powerpoint/2010/main" val="69138012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2">
            <a:extLst>
              <a:ext uri="{FF2B5EF4-FFF2-40B4-BE49-F238E27FC236}">
                <a16:creationId xmlns:a16="http://schemas.microsoft.com/office/drawing/2014/main" id="{E35C5B94-6F65-CAE8-D4B2-E44CACF9DCB0}"/>
              </a:ext>
            </a:extLst>
          </p:cNvPr>
          <p:cNvSpPr txBox="1">
            <a:spLocks noGrp="1"/>
          </p:cNvSpPr>
          <p:nvPr>
            <p:ph type="title" idx="4294967295"/>
          </p:nvPr>
        </p:nvSpPr>
        <p:spPr>
          <a:xfrm>
            <a:off x="685801" y="717550"/>
            <a:ext cx="11303575" cy="446405"/>
          </a:xfrm>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defTabSz="609630">
              <a:lnSpc>
                <a:spcPts val="3334"/>
              </a:lnSpc>
              <a:spcBef>
                <a:spcPts val="0"/>
              </a:spcBef>
              <a:defRPr/>
            </a:pPr>
            <a:r>
              <a:rPr lang="en-US" sz="3600" b="1">
                <a:solidFill>
                  <a:srgbClr val="233746"/>
                </a:solidFill>
                <a:latin typeface="Aptos"/>
              </a:rPr>
              <a:t>ADEPT Timeline Check-in</a:t>
            </a:r>
            <a:endParaRPr lang="en-US" sz="3600" b="1" i="0" u="none" strike="noStrike" kern="1200" cap="none" spc="0" normalizeH="0" baseline="0" noProof="0">
              <a:ln>
                <a:noFill/>
              </a:ln>
              <a:solidFill>
                <a:srgbClr val="233746"/>
              </a:solidFill>
              <a:effectLst/>
              <a:uLnTx/>
              <a:uFillTx/>
              <a:latin typeface="Aptos" panose="020B0004020202020204" pitchFamily="34" charset="0"/>
            </a:endParaRPr>
          </a:p>
        </p:txBody>
      </p:sp>
      <p:sp>
        <p:nvSpPr>
          <p:cNvPr id="7" name="AutoShape 6">
            <a:extLst>
              <a:ext uri="{FF2B5EF4-FFF2-40B4-BE49-F238E27FC236}">
                <a16:creationId xmlns:a16="http://schemas.microsoft.com/office/drawing/2014/main" id="{6C91B678-1326-567A-4271-A535D81F4177}"/>
              </a:ext>
              <a:ext uri="{C183D7F6-B498-43B3-948B-1728B52AA6E4}">
                <adec:decorative xmlns:adec="http://schemas.microsoft.com/office/drawing/2017/decorative" val="1"/>
              </a:ext>
            </a:extLst>
          </p:cNvPr>
          <p:cNvSpPr/>
          <p:nvPr/>
        </p:nvSpPr>
        <p:spPr>
          <a:xfrm>
            <a:off x="6096000" y="912322"/>
            <a:ext cx="5758324" cy="0"/>
          </a:xfrm>
          <a:prstGeom prst="line">
            <a:avLst/>
          </a:prstGeom>
          <a:ln w="19050" cap="flat">
            <a:solidFill>
              <a:srgbClr val="EFC04C"/>
            </a:solidFill>
            <a:prstDash val="solid"/>
            <a:headEnd type="none" w="sm" len="sm"/>
            <a:tailEnd type="none" w="sm" len="sm"/>
          </a:ln>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endParaRPr lang="en-US" sz="800"/>
          </a:p>
        </p:txBody>
      </p:sp>
      <p:sp>
        <p:nvSpPr>
          <p:cNvPr id="8" name="TextBox 5">
            <a:extLst>
              <a:ext uri="{FF2B5EF4-FFF2-40B4-BE49-F238E27FC236}">
                <a16:creationId xmlns:a16="http://schemas.microsoft.com/office/drawing/2014/main" id="{741FA93D-09B0-F2F4-7107-2BA7073EFDE2}"/>
              </a:ext>
            </a:extLst>
          </p:cNvPr>
          <p:cNvSpPr txBox="1"/>
          <p:nvPr/>
        </p:nvSpPr>
        <p:spPr>
          <a:xfrm>
            <a:off x="568716" y="1253182"/>
            <a:ext cx="10110271" cy="4462184"/>
          </a:xfrm>
          <a:prstGeom prst="rect">
            <a:avLst/>
          </a:prstGeom>
        </p:spPr>
        <p:txBody>
          <a:bodyPr wrap="square" lIns="0" tIns="0" rIns="0" bIns="0" rtlCol="0" anchor="t">
            <a:sp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marL="285750" indent="-285750">
              <a:lnSpc>
                <a:spcPct val="150000"/>
              </a:lnSpc>
              <a:buFont typeface="Wingdings,Sans-Serif" panose="020B0604020202020204" pitchFamily="34" charset="0"/>
              <a:buChar char="ü"/>
            </a:pPr>
            <a:r>
              <a:rPr lang="en-US" sz="2800">
                <a:solidFill>
                  <a:srgbClr val="000000"/>
                </a:solidFill>
                <a:latin typeface="Aptos"/>
                <a:cs typeface="Calibri"/>
              </a:rPr>
              <a:t>Orientation Signatures</a:t>
            </a:r>
            <a:endParaRPr lang="en-US" sz="2800">
              <a:ea typeface="Calibri"/>
              <a:cs typeface="Calibri"/>
            </a:endParaRPr>
          </a:p>
          <a:p>
            <a:pPr marL="285750" indent="-285750">
              <a:lnSpc>
                <a:spcPct val="150000"/>
              </a:lnSpc>
              <a:buFont typeface="Wingdings,Sans-Serif" panose="020B0604020202020204" pitchFamily="34" charset="0"/>
              <a:buChar char="ü"/>
            </a:pPr>
            <a:r>
              <a:rPr lang="en-US" sz="2800">
                <a:solidFill>
                  <a:srgbClr val="000000"/>
                </a:solidFill>
                <a:latin typeface="Aptos"/>
                <a:cs typeface="Calibri"/>
              </a:rPr>
              <a:t>Preliminary Conferences:</a:t>
            </a:r>
          </a:p>
          <a:p>
            <a:pPr marL="894715" lvl="2" indent="-285750">
              <a:lnSpc>
                <a:spcPct val="150000"/>
              </a:lnSpc>
              <a:buFont typeface="Wingdings" panose="020B0604020202020204" pitchFamily="34" charset="0"/>
              <a:buChar char="§"/>
            </a:pPr>
            <a:r>
              <a:rPr lang="en-US" sz="2800">
                <a:solidFill>
                  <a:srgbClr val="000000"/>
                </a:solidFill>
                <a:latin typeface="Aptos"/>
                <a:cs typeface="Calibri"/>
              </a:rPr>
              <a:t>SLO/SGG Approval</a:t>
            </a:r>
            <a:endParaRPr lang="en-US" sz="2800">
              <a:solidFill>
                <a:srgbClr val="233F58"/>
              </a:solidFill>
              <a:latin typeface="Calibri"/>
              <a:ea typeface="Calibri"/>
              <a:cs typeface="Calibri"/>
            </a:endParaRPr>
          </a:p>
          <a:p>
            <a:pPr marL="894715" lvl="2" indent="-285750">
              <a:lnSpc>
                <a:spcPct val="150000"/>
              </a:lnSpc>
              <a:buFont typeface="Wingdings" panose="020B0604020202020204" pitchFamily="34" charset="0"/>
              <a:buChar char="§"/>
            </a:pPr>
            <a:r>
              <a:rPr lang="en-US" sz="2800">
                <a:solidFill>
                  <a:srgbClr val="000000"/>
                </a:solidFill>
                <a:latin typeface="Aptos"/>
                <a:cs typeface="Calibri"/>
              </a:rPr>
              <a:t>Observation Pre-conferences</a:t>
            </a:r>
            <a:endParaRPr lang="en-US" sz="2800">
              <a:ea typeface="Calibri"/>
              <a:cs typeface="Calibri"/>
            </a:endParaRPr>
          </a:p>
          <a:p>
            <a:pPr marL="285750" indent="-285750">
              <a:lnSpc>
                <a:spcPct val="150000"/>
              </a:lnSpc>
              <a:buFont typeface="Wingdings,Sans-Serif" panose="020B0604020202020204" pitchFamily="34" charset="0"/>
              <a:buChar char="ü"/>
            </a:pPr>
            <a:r>
              <a:rPr lang="en-US" sz="2800">
                <a:solidFill>
                  <a:srgbClr val="000000"/>
                </a:solidFill>
                <a:latin typeface="Aptos"/>
                <a:cs typeface="Calibri"/>
              </a:rPr>
              <a:t>Observations</a:t>
            </a:r>
          </a:p>
          <a:p>
            <a:pPr marL="285750" indent="-285750">
              <a:lnSpc>
                <a:spcPct val="150000"/>
              </a:lnSpc>
              <a:buFont typeface="Wingdings,Sans-Serif" panose="020B0604020202020204" pitchFamily="34" charset="0"/>
              <a:buChar char="ü"/>
            </a:pPr>
            <a:r>
              <a:rPr lang="en-US" sz="2800">
                <a:solidFill>
                  <a:srgbClr val="000000"/>
                </a:solidFill>
                <a:latin typeface="Aptos"/>
                <a:cs typeface="Calibri"/>
              </a:rPr>
              <a:t>Observation Post Conferences</a:t>
            </a:r>
          </a:p>
          <a:p>
            <a:pPr marL="285750" indent="-285750">
              <a:lnSpc>
                <a:spcPct val="150000"/>
              </a:lnSpc>
              <a:buFont typeface="Wingdings,Sans-Serif" panose="020B0604020202020204" pitchFamily="34" charset="0"/>
              <a:buChar char="ü"/>
            </a:pPr>
            <a:r>
              <a:rPr lang="en-US" sz="2800">
                <a:solidFill>
                  <a:srgbClr val="000000"/>
                </a:solidFill>
                <a:latin typeface="Aptos"/>
                <a:cs typeface="Calibri"/>
              </a:rPr>
              <a:t>Use </a:t>
            </a:r>
            <a:r>
              <a:rPr lang="en-US" sz="2800" i="1">
                <a:solidFill>
                  <a:srgbClr val="000000"/>
                </a:solidFill>
                <a:latin typeface="Aptos"/>
                <a:cs typeface="Calibri"/>
              </a:rPr>
              <a:t>Staff Evaluation (ADEPT) Status</a:t>
            </a:r>
            <a:r>
              <a:rPr lang="en-US" sz="2800">
                <a:solidFill>
                  <a:srgbClr val="000000"/>
                </a:solidFill>
                <a:latin typeface="Aptos"/>
                <a:cs typeface="Calibri"/>
              </a:rPr>
              <a:t> Report to check progress</a:t>
            </a:r>
            <a:endParaRPr lang="en-US" sz="2800">
              <a:latin typeface="Aptos"/>
            </a:endParaRPr>
          </a:p>
        </p:txBody>
      </p:sp>
      <p:sp>
        <p:nvSpPr>
          <p:cNvPr id="3" name="AutoShape 3">
            <a:extLst>
              <a:ext uri="{C183D7F6-B498-43B3-948B-1728B52AA6E4}">
                <adec:decorative xmlns:adec="http://schemas.microsoft.com/office/drawing/2017/decorative" val="1"/>
              </a:ext>
            </a:extLst>
          </p:cNvPr>
          <p:cNvSpPr/>
          <p:nvPr/>
        </p:nvSpPr>
        <p:spPr>
          <a:xfrm flipV="1">
            <a:off x="0" y="6178550"/>
            <a:ext cx="10685924" cy="0"/>
          </a:xfrm>
          <a:prstGeom prst="line">
            <a:avLst/>
          </a:prstGeom>
          <a:ln w="19050" cap="flat">
            <a:solidFill>
              <a:srgbClr val="EFC04C"/>
            </a:solidFill>
            <a:prstDash val="solid"/>
            <a:headEnd type="none" w="sm" len="sm"/>
            <a:tailEnd type="none" w="sm" len="sm"/>
          </a:ln>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endParaRPr lang="en-US" sz="800"/>
          </a:p>
        </p:txBody>
      </p:sp>
      <p:sp>
        <p:nvSpPr>
          <p:cNvPr id="6" name="Freeform 6" descr="Circle with words South Carolina Department of Education around the edge. Inside is a palmetto tree with hands representing the fronds. The palmetto tree is rooted in a book. Below the book is the year 1868."/>
          <p:cNvSpPr/>
          <p:nvPr/>
        </p:nvSpPr>
        <p:spPr>
          <a:xfrm>
            <a:off x="10790510" y="5716780"/>
            <a:ext cx="923542" cy="923542"/>
          </a:xfrm>
          <a:custGeom>
            <a:avLst/>
            <a:gdLst/>
            <a:ahLst/>
            <a:cxnLst/>
            <a:rect l="l" t="t" r="r" b="b"/>
            <a:pathLst>
              <a:path w="1385313" h="1385313">
                <a:moveTo>
                  <a:pt x="0" y="0"/>
                </a:moveTo>
                <a:lnTo>
                  <a:pt x="1385312" y="0"/>
                </a:lnTo>
                <a:lnTo>
                  <a:pt x="1385312" y="1385312"/>
                </a:lnTo>
                <a:lnTo>
                  <a:pt x="0" y="1385312"/>
                </a:lnTo>
                <a:lnTo>
                  <a:pt x="0" y="0"/>
                </a:lnTo>
                <a:close/>
              </a:path>
            </a:pathLst>
          </a:custGeom>
          <a:blipFill>
            <a:blip r:embed="rId3"/>
            <a:stretch>
              <a:fillRect/>
            </a:stretch>
          </a:blipFill>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endParaRPr lang="en-US" sz="800"/>
          </a:p>
        </p:txBody>
      </p:sp>
    </p:spTree>
    <p:extLst>
      <p:ext uri="{BB962C8B-B14F-4D97-AF65-F5344CB8AC3E}">
        <p14:creationId xmlns:p14="http://schemas.microsoft.com/office/powerpoint/2010/main" val="256475465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2">
            <a:extLst>
              <a:ext uri="{FF2B5EF4-FFF2-40B4-BE49-F238E27FC236}">
                <a16:creationId xmlns:a16="http://schemas.microsoft.com/office/drawing/2014/main" id="{E35C5B94-6F65-CAE8-D4B2-E44CACF9DCB0}"/>
              </a:ext>
            </a:extLst>
          </p:cNvPr>
          <p:cNvSpPr txBox="1">
            <a:spLocks noGrp="1"/>
          </p:cNvSpPr>
          <p:nvPr>
            <p:ph type="title" idx="4294967295"/>
          </p:nvPr>
        </p:nvSpPr>
        <p:spPr>
          <a:xfrm>
            <a:off x="7601504" y="2339473"/>
            <a:ext cx="4231857" cy="857799"/>
          </a:xfrm>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defTabSz="609630">
              <a:lnSpc>
                <a:spcPts val="3334"/>
              </a:lnSpc>
              <a:spcBef>
                <a:spcPts val="0"/>
              </a:spcBef>
              <a:defRPr/>
            </a:pPr>
            <a:r>
              <a:rPr lang="en-US" sz="3300" b="1">
                <a:solidFill>
                  <a:srgbClr val="233746"/>
                </a:solidFill>
                <a:latin typeface="Aptos"/>
              </a:rPr>
              <a:t>On-Demand Resources for ADEPT</a:t>
            </a:r>
            <a:endParaRPr lang="en-US" sz="3300" b="1" i="0" u="none" strike="noStrike" kern="1200" cap="none" spc="0" normalizeH="0" baseline="0" noProof="0">
              <a:ln>
                <a:noFill/>
              </a:ln>
              <a:solidFill>
                <a:srgbClr val="233746"/>
              </a:solidFill>
              <a:effectLst/>
              <a:uLnTx/>
              <a:uFillTx/>
              <a:latin typeface="Aptos" panose="020B0004020202020204" pitchFamily="34" charset="0"/>
            </a:endParaRPr>
          </a:p>
        </p:txBody>
      </p:sp>
      <p:pic>
        <p:nvPicPr>
          <p:cNvPr id="3" name="Picture 2" descr="ADEPT 101 and SCLead.org resources">
            <a:extLst>
              <a:ext uri="{FF2B5EF4-FFF2-40B4-BE49-F238E27FC236}">
                <a16:creationId xmlns:a16="http://schemas.microsoft.com/office/drawing/2014/main" id="{52775E64-B52C-3609-A71C-A80ED833928D}"/>
              </a:ext>
            </a:extLst>
          </p:cNvPr>
          <p:cNvPicPr>
            <a:picLocks noChangeAspect="1"/>
          </p:cNvPicPr>
          <p:nvPr/>
        </p:nvPicPr>
        <p:blipFill>
          <a:blip r:embed="rId3"/>
          <a:stretch>
            <a:fillRect/>
          </a:stretch>
        </p:blipFill>
        <p:spPr>
          <a:xfrm>
            <a:off x="330859" y="-6650"/>
            <a:ext cx="6728244" cy="6871299"/>
          </a:xfrm>
          <a:prstGeom prst="rect">
            <a:avLst/>
          </a:prstGeom>
        </p:spPr>
      </p:pic>
      <p:sp>
        <p:nvSpPr>
          <p:cNvPr id="6" name="Freeform 6" descr="Circle with words South Carolina Department of Education around the edge. Inside is a palmetto tree with hands representing the fronds. The palmetto tree is rooted in a book. Below the book is the year 1868."/>
          <p:cNvSpPr/>
          <p:nvPr/>
        </p:nvSpPr>
        <p:spPr>
          <a:xfrm>
            <a:off x="10790510" y="5716780"/>
            <a:ext cx="923542" cy="923542"/>
          </a:xfrm>
          <a:custGeom>
            <a:avLst/>
            <a:gdLst/>
            <a:ahLst/>
            <a:cxnLst/>
            <a:rect l="l" t="t" r="r" b="b"/>
            <a:pathLst>
              <a:path w="1385313" h="1385313">
                <a:moveTo>
                  <a:pt x="0" y="0"/>
                </a:moveTo>
                <a:lnTo>
                  <a:pt x="1385312" y="0"/>
                </a:lnTo>
                <a:lnTo>
                  <a:pt x="1385312" y="1385312"/>
                </a:lnTo>
                <a:lnTo>
                  <a:pt x="0" y="1385312"/>
                </a:lnTo>
                <a:lnTo>
                  <a:pt x="0" y="0"/>
                </a:lnTo>
                <a:close/>
              </a:path>
            </a:pathLst>
          </a:custGeom>
          <a:blipFill>
            <a:blip r:embed="rId4"/>
            <a:stretch>
              <a:fillRect/>
            </a:stretch>
          </a:blipFill>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endParaRPr lang="en-US" sz="800"/>
          </a:p>
        </p:txBody>
      </p:sp>
      <p:sp>
        <p:nvSpPr>
          <p:cNvPr id="11" name="Arrow: Left 10">
            <a:extLst>
              <a:ext uri="{FF2B5EF4-FFF2-40B4-BE49-F238E27FC236}">
                <a16:creationId xmlns:a16="http://schemas.microsoft.com/office/drawing/2014/main" id="{1417C721-394E-063D-F943-B15C2DD97AD4}"/>
              </a:ext>
              <a:ext uri="{C183D7F6-B498-43B3-948B-1728B52AA6E4}">
                <adec:decorative xmlns:adec="http://schemas.microsoft.com/office/drawing/2017/decorative" val="1"/>
              </a:ext>
            </a:extLst>
          </p:cNvPr>
          <p:cNvSpPr/>
          <p:nvPr/>
        </p:nvSpPr>
        <p:spPr>
          <a:xfrm>
            <a:off x="4350214" y="1237517"/>
            <a:ext cx="1467555" cy="369017"/>
          </a:xfrm>
          <a:prstGeom prst="leftArrow">
            <a:avLst/>
          </a:prstGeom>
          <a:solidFill>
            <a:srgbClr val="FFFF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Arrow: Left 9">
            <a:extLst>
              <a:ext uri="{FF2B5EF4-FFF2-40B4-BE49-F238E27FC236}">
                <a16:creationId xmlns:a16="http://schemas.microsoft.com/office/drawing/2014/main" id="{DCEFCC2A-7E59-958C-3028-2D2BB0F8863D}"/>
              </a:ext>
              <a:ext uri="{C183D7F6-B498-43B3-948B-1728B52AA6E4}">
                <adec:decorative xmlns:adec="http://schemas.microsoft.com/office/drawing/2017/decorative" val="1"/>
              </a:ext>
            </a:extLst>
          </p:cNvPr>
          <p:cNvSpPr/>
          <p:nvPr/>
        </p:nvSpPr>
        <p:spPr>
          <a:xfrm>
            <a:off x="5238150" y="2156070"/>
            <a:ext cx="1467555" cy="383394"/>
          </a:xfrm>
          <a:prstGeom prst="leftArrow">
            <a:avLst/>
          </a:prstGeom>
          <a:solidFill>
            <a:srgbClr val="FFFF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40133614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 name="TextBox 2">
            <a:extLst>
              <a:ext uri="{FF2B5EF4-FFF2-40B4-BE49-F238E27FC236}">
                <a16:creationId xmlns:a16="http://schemas.microsoft.com/office/drawing/2014/main" id="{A92B153A-D3DC-5F53-96ED-8837A26FC83A}"/>
              </a:ext>
            </a:extLst>
          </p:cNvPr>
          <p:cNvSpPr txBox="1">
            <a:spLocks noGrp="1"/>
          </p:cNvSpPr>
          <p:nvPr>
            <p:ph type="title" idx="4294967295"/>
          </p:nvPr>
        </p:nvSpPr>
        <p:spPr>
          <a:xfrm>
            <a:off x="1117600" y="2990032"/>
            <a:ext cx="9568324" cy="462691"/>
          </a:xfrm>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algn="ctr" defTabSz="609630">
              <a:lnSpc>
                <a:spcPts val="3334"/>
              </a:lnSpc>
              <a:spcBef>
                <a:spcPts val="0"/>
              </a:spcBef>
              <a:defRPr/>
            </a:pPr>
            <a:r>
              <a:rPr lang="en-US" sz="4000" b="1">
                <a:solidFill>
                  <a:srgbClr val="233746"/>
                </a:solidFill>
                <a:latin typeface="Aptos"/>
              </a:rPr>
              <a:t>Special Areas Reminders</a:t>
            </a:r>
            <a:endParaRPr kumimoji="0" lang="en-US" sz="4000" b="1" i="0" u="none" strike="noStrike" kern="1200" cap="none" spc="0" normalizeH="0" baseline="0" noProof="0">
              <a:ln>
                <a:noFill/>
              </a:ln>
              <a:solidFill>
                <a:srgbClr val="233746"/>
              </a:solidFill>
              <a:effectLst/>
              <a:uLnTx/>
              <a:uFillTx/>
              <a:latin typeface="Aptos" panose="020B0004020202020204" pitchFamily="34" charset="0"/>
              <a:ea typeface="+mn-ea"/>
              <a:cs typeface="+mn-cs"/>
            </a:endParaRPr>
          </a:p>
        </p:txBody>
      </p:sp>
      <p:sp>
        <p:nvSpPr>
          <p:cNvPr id="3" name="AutoShape 3">
            <a:extLst>
              <a:ext uri="{C183D7F6-B498-43B3-948B-1728B52AA6E4}">
                <adec:decorative xmlns:adec="http://schemas.microsoft.com/office/drawing/2017/decorative" val="1"/>
              </a:ext>
            </a:extLst>
          </p:cNvPr>
          <p:cNvSpPr/>
          <p:nvPr/>
        </p:nvSpPr>
        <p:spPr>
          <a:xfrm flipV="1">
            <a:off x="0" y="6178550"/>
            <a:ext cx="10685924" cy="0"/>
          </a:xfrm>
          <a:prstGeom prst="line">
            <a:avLst/>
          </a:prstGeom>
          <a:ln w="19050" cap="flat">
            <a:solidFill>
              <a:srgbClr val="EFC04C"/>
            </a:solidFill>
            <a:prstDash val="solid"/>
            <a:headEnd type="none" w="sm" len="sm"/>
            <a:tailEnd type="none" w="sm" len="sm"/>
          </a:ln>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endParaRPr lang="en-US" sz="800"/>
          </a:p>
        </p:txBody>
      </p:sp>
      <p:sp>
        <p:nvSpPr>
          <p:cNvPr id="5" name="Freeform 5" descr="Circle with words South Carolina Department of Education around the edge. Inside is a palmetto tree with hands representing the fronds. The palmetto tree is rooted in a book. Below the book is the year 1868."/>
          <p:cNvSpPr/>
          <p:nvPr/>
        </p:nvSpPr>
        <p:spPr>
          <a:xfrm>
            <a:off x="10790510" y="5716780"/>
            <a:ext cx="923542" cy="923542"/>
          </a:xfrm>
          <a:custGeom>
            <a:avLst/>
            <a:gdLst/>
            <a:ahLst/>
            <a:cxnLst/>
            <a:rect l="l" t="t" r="r" b="b"/>
            <a:pathLst>
              <a:path w="1385313" h="1385313">
                <a:moveTo>
                  <a:pt x="0" y="0"/>
                </a:moveTo>
                <a:lnTo>
                  <a:pt x="1385312" y="0"/>
                </a:lnTo>
                <a:lnTo>
                  <a:pt x="1385312" y="1385312"/>
                </a:lnTo>
                <a:lnTo>
                  <a:pt x="0" y="1385312"/>
                </a:lnTo>
                <a:lnTo>
                  <a:pt x="0" y="0"/>
                </a:lnTo>
                <a:close/>
              </a:path>
            </a:pathLst>
          </a:custGeom>
          <a:blipFill>
            <a:blip r:embed="rId3"/>
            <a:stretch>
              <a:fillRect/>
            </a:stretch>
          </a:blipFill>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endParaRPr lang="en-US" sz="800"/>
          </a:p>
        </p:txBody>
      </p:sp>
    </p:spTree>
    <p:extLst>
      <p:ext uri="{BB962C8B-B14F-4D97-AF65-F5344CB8AC3E}">
        <p14:creationId xmlns:p14="http://schemas.microsoft.com/office/powerpoint/2010/main" val="423184799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2">
            <a:extLst>
              <a:ext uri="{FF2B5EF4-FFF2-40B4-BE49-F238E27FC236}">
                <a16:creationId xmlns:a16="http://schemas.microsoft.com/office/drawing/2014/main" id="{E35C5B94-6F65-CAE8-D4B2-E44CACF9DCB0}"/>
              </a:ext>
            </a:extLst>
          </p:cNvPr>
          <p:cNvSpPr txBox="1">
            <a:spLocks noGrp="1"/>
          </p:cNvSpPr>
          <p:nvPr>
            <p:ph type="title" idx="4294967295"/>
          </p:nvPr>
        </p:nvSpPr>
        <p:spPr>
          <a:xfrm>
            <a:off x="528621" y="777003"/>
            <a:ext cx="10060516" cy="434606"/>
          </a:xfrm>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defTabSz="609630">
              <a:lnSpc>
                <a:spcPts val="3334"/>
              </a:lnSpc>
              <a:spcBef>
                <a:spcPts val="0"/>
              </a:spcBef>
              <a:defRPr/>
            </a:pPr>
            <a:r>
              <a:rPr lang="en-US" sz="3300" b="1">
                <a:solidFill>
                  <a:srgbClr val="233746"/>
                </a:solidFill>
                <a:latin typeface="Aptos"/>
              </a:rPr>
              <a:t>Role Reminders for the Special Areas Managers</a:t>
            </a:r>
            <a:endParaRPr lang="en-US" sz="3300" b="1" i="0" u="none" strike="noStrike" kern="1200" cap="none" spc="0" normalizeH="0" baseline="0" noProof="0">
              <a:ln>
                <a:noFill/>
              </a:ln>
              <a:solidFill>
                <a:srgbClr val="233746"/>
              </a:solidFill>
              <a:effectLst/>
              <a:uLnTx/>
              <a:uFillTx/>
              <a:latin typeface="Aptos" panose="020B0004020202020204" pitchFamily="34" charset="0"/>
            </a:endParaRPr>
          </a:p>
        </p:txBody>
      </p:sp>
      <p:sp>
        <p:nvSpPr>
          <p:cNvPr id="2" name="TextBox 1">
            <a:extLst>
              <a:ext uri="{FF2B5EF4-FFF2-40B4-BE49-F238E27FC236}">
                <a16:creationId xmlns:a16="http://schemas.microsoft.com/office/drawing/2014/main" id="{95665439-66AF-4A54-1D6D-D7D82AB2D70F}"/>
              </a:ext>
            </a:extLst>
          </p:cNvPr>
          <p:cNvSpPr txBox="1"/>
          <p:nvPr/>
        </p:nvSpPr>
        <p:spPr>
          <a:xfrm>
            <a:off x="530680" y="1699327"/>
            <a:ext cx="11310940" cy="3710183"/>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285750" indent="-285750">
              <a:lnSpc>
                <a:spcPct val="90000"/>
              </a:lnSpc>
              <a:spcBef>
                <a:spcPts val="1000"/>
              </a:spcBef>
              <a:buFont typeface="Arial"/>
              <a:buChar char="•"/>
            </a:pPr>
            <a:r>
              <a:rPr lang="en-US" sz="2800">
                <a:solidFill>
                  <a:srgbClr val="000000"/>
                </a:solidFill>
                <a:latin typeface="Aptos"/>
                <a:cs typeface="Arial"/>
              </a:rPr>
              <a:t>Assign the training of evaluators of speech-language professionals, school counselors, and school librarians in Moodle.</a:t>
            </a:r>
          </a:p>
          <a:p>
            <a:pPr marL="285750" indent="-285750">
              <a:lnSpc>
                <a:spcPct val="90000"/>
              </a:lnSpc>
              <a:spcBef>
                <a:spcPts val="1000"/>
              </a:spcBef>
              <a:buFont typeface="Arial"/>
              <a:buChar char="•"/>
            </a:pPr>
            <a:r>
              <a:rPr lang="en-US" sz="2800">
                <a:solidFill>
                  <a:srgbClr val="000000"/>
                </a:solidFill>
                <a:latin typeface="Aptos"/>
                <a:cs typeface="Arial"/>
              </a:rPr>
              <a:t>Deliver the required district orientation to speech-language professionals, school counselors, and school librarians.</a:t>
            </a:r>
          </a:p>
          <a:p>
            <a:pPr marL="285750" indent="-285750">
              <a:lnSpc>
                <a:spcPct val="90000"/>
              </a:lnSpc>
              <a:spcBef>
                <a:spcPts val="1000"/>
              </a:spcBef>
              <a:buFont typeface="Arial"/>
              <a:buChar char="•"/>
            </a:pPr>
            <a:r>
              <a:rPr lang="en-US" sz="2800">
                <a:solidFill>
                  <a:srgbClr val="000000"/>
                </a:solidFill>
                <a:latin typeface="Aptos"/>
                <a:cs typeface="Arial"/>
              </a:rPr>
              <a:t>Maintain the spreadsheet of trained evaluators and send to Ashley Cohoon (</a:t>
            </a:r>
            <a:r>
              <a:rPr lang="en-US" sz="2800">
                <a:solidFill>
                  <a:srgbClr val="000000"/>
                </a:solidFill>
                <a:latin typeface="Aptos"/>
                <a:cs typeface="Arial"/>
                <a:hlinkClick r:id="rId3"/>
              </a:rPr>
              <a:t>ascohoon@ed.sc.gov</a:t>
            </a:r>
            <a:r>
              <a:rPr lang="en-US" sz="2800">
                <a:solidFill>
                  <a:srgbClr val="000000"/>
                </a:solidFill>
                <a:latin typeface="Aptos"/>
                <a:cs typeface="Arial"/>
              </a:rPr>
              <a:t>) </a:t>
            </a:r>
          </a:p>
          <a:p>
            <a:pPr marL="285750" indent="-285750">
              <a:lnSpc>
                <a:spcPct val="90000"/>
              </a:lnSpc>
              <a:spcBef>
                <a:spcPts val="1000"/>
              </a:spcBef>
              <a:buFont typeface="Arial"/>
              <a:buChar char="•"/>
            </a:pPr>
            <a:r>
              <a:rPr lang="en-US" sz="2800">
                <a:solidFill>
                  <a:srgbClr val="000000"/>
                </a:solidFill>
                <a:latin typeface="Aptos"/>
                <a:cs typeface="Arial"/>
              </a:rPr>
              <a:t>Access Google folder for updates and Quick Guides</a:t>
            </a:r>
          </a:p>
          <a:p>
            <a:pPr marL="1257300" lvl="2" indent="-342900">
              <a:lnSpc>
                <a:spcPct val="90000"/>
              </a:lnSpc>
              <a:spcBef>
                <a:spcPts val="1000"/>
              </a:spcBef>
              <a:buFont typeface="Arial"/>
              <a:buChar char="•"/>
            </a:pPr>
            <a:r>
              <a:rPr lang="en-US" sz="2800">
                <a:solidFill>
                  <a:srgbClr val="000000"/>
                </a:solidFill>
                <a:latin typeface="Aptos"/>
                <a:cs typeface="Arial"/>
                <a:hlinkClick r:id="rId4"/>
              </a:rPr>
              <a:t>Link to the SAM Google Folder</a:t>
            </a:r>
            <a:endParaRPr lang="en-US" sz="2800">
              <a:latin typeface="Aptos"/>
            </a:endParaRPr>
          </a:p>
        </p:txBody>
      </p:sp>
      <p:sp>
        <p:nvSpPr>
          <p:cNvPr id="7" name="AutoShape 6">
            <a:extLst>
              <a:ext uri="{FF2B5EF4-FFF2-40B4-BE49-F238E27FC236}">
                <a16:creationId xmlns:a16="http://schemas.microsoft.com/office/drawing/2014/main" id="{6C91B678-1326-567A-4271-A535D81F4177}"/>
              </a:ext>
              <a:ext uri="{C183D7F6-B498-43B3-948B-1728B52AA6E4}">
                <adec:decorative xmlns:adec="http://schemas.microsoft.com/office/drawing/2017/decorative" val="1"/>
              </a:ext>
            </a:extLst>
          </p:cNvPr>
          <p:cNvSpPr/>
          <p:nvPr/>
        </p:nvSpPr>
        <p:spPr>
          <a:xfrm>
            <a:off x="5581136" y="1334511"/>
            <a:ext cx="6129026" cy="0"/>
          </a:xfrm>
          <a:prstGeom prst="line">
            <a:avLst/>
          </a:prstGeom>
          <a:ln w="19050" cap="flat">
            <a:solidFill>
              <a:srgbClr val="EFC04C"/>
            </a:solidFill>
            <a:prstDash val="solid"/>
            <a:headEnd type="none" w="sm" len="sm"/>
            <a:tailEnd type="none" w="sm" len="sm"/>
          </a:ln>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endParaRPr lang="en-US" sz="800"/>
          </a:p>
        </p:txBody>
      </p:sp>
      <p:sp>
        <p:nvSpPr>
          <p:cNvPr id="3" name="AutoShape 3">
            <a:extLst>
              <a:ext uri="{C183D7F6-B498-43B3-948B-1728B52AA6E4}">
                <adec:decorative xmlns:adec="http://schemas.microsoft.com/office/drawing/2017/decorative" val="1"/>
              </a:ext>
            </a:extLst>
          </p:cNvPr>
          <p:cNvSpPr/>
          <p:nvPr/>
        </p:nvSpPr>
        <p:spPr>
          <a:xfrm flipV="1">
            <a:off x="102973" y="6384496"/>
            <a:ext cx="10685924" cy="0"/>
          </a:xfrm>
          <a:prstGeom prst="line">
            <a:avLst/>
          </a:prstGeom>
          <a:ln w="19050" cap="flat">
            <a:solidFill>
              <a:srgbClr val="EFC04C"/>
            </a:solidFill>
            <a:prstDash val="solid"/>
            <a:headEnd type="none" w="sm" len="sm"/>
            <a:tailEnd type="none" w="sm" len="sm"/>
          </a:ln>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endParaRPr lang="en-US" sz="800"/>
          </a:p>
        </p:txBody>
      </p:sp>
      <p:sp>
        <p:nvSpPr>
          <p:cNvPr id="6" name="Freeform 6" descr="Circle with words South Carolina Department of Education around the edge. Inside is a palmetto tree with hands representing the fronds. The palmetto tree is rooted in a book. Below the book is the year 1868."/>
          <p:cNvSpPr/>
          <p:nvPr/>
        </p:nvSpPr>
        <p:spPr>
          <a:xfrm>
            <a:off x="10903780" y="5871239"/>
            <a:ext cx="923542" cy="923542"/>
          </a:xfrm>
          <a:custGeom>
            <a:avLst/>
            <a:gdLst/>
            <a:ahLst/>
            <a:cxnLst/>
            <a:rect l="l" t="t" r="r" b="b"/>
            <a:pathLst>
              <a:path w="1385313" h="1385313">
                <a:moveTo>
                  <a:pt x="0" y="0"/>
                </a:moveTo>
                <a:lnTo>
                  <a:pt x="1385312" y="0"/>
                </a:lnTo>
                <a:lnTo>
                  <a:pt x="1385312" y="1385312"/>
                </a:lnTo>
                <a:lnTo>
                  <a:pt x="0" y="1385312"/>
                </a:lnTo>
                <a:lnTo>
                  <a:pt x="0" y="0"/>
                </a:lnTo>
                <a:close/>
              </a:path>
            </a:pathLst>
          </a:custGeom>
          <a:blipFill>
            <a:blip r:embed="rId5"/>
            <a:stretch>
              <a:fillRect/>
            </a:stretch>
          </a:blipFill>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endParaRPr lang="en-US" sz="800"/>
          </a:p>
        </p:txBody>
      </p:sp>
    </p:spTree>
    <p:extLst>
      <p:ext uri="{BB962C8B-B14F-4D97-AF65-F5344CB8AC3E}">
        <p14:creationId xmlns:p14="http://schemas.microsoft.com/office/powerpoint/2010/main" val="377726862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Box 10">
            <a:extLst>
              <a:ext uri="{FF2B5EF4-FFF2-40B4-BE49-F238E27FC236}">
                <a16:creationId xmlns:a16="http://schemas.microsoft.com/office/drawing/2014/main" id="{E3DA5FBB-675A-0501-A35D-B75C4BF1F74D}"/>
              </a:ext>
            </a:extLst>
          </p:cNvPr>
          <p:cNvSpPr txBox="1">
            <a:spLocks noGrp="1"/>
          </p:cNvSpPr>
          <p:nvPr>
            <p:ph type="title"/>
          </p:nvPr>
        </p:nvSpPr>
        <p:spPr>
          <a:xfrm>
            <a:off x="607156" y="419919"/>
            <a:ext cx="11584844" cy="615553"/>
          </a:xfrm>
          <a:prstGeom prst="rect">
            <a:avLst/>
          </a:prstGeom>
          <a:noFill/>
          <a:ln>
            <a:noFill/>
            <a:prstDash/>
          </a:ln>
          <a:effectLst/>
        </p:spPr>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defTabSz="609630">
              <a:spcBef>
                <a:spcPts val="0"/>
              </a:spcBef>
              <a:defRPr/>
            </a:pPr>
            <a:r>
              <a:rPr lang="en-US" sz="4000">
                <a:solidFill>
                  <a:srgbClr val="002060"/>
                </a:solidFill>
                <a:latin typeface="Aptos"/>
              </a:rPr>
              <a:t>On-Demand Resources for Special Areas</a:t>
            </a:r>
            <a:endParaRPr kumimoji="0" lang="en-US" sz="4000" b="1" i="0" u="none" strike="noStrike" kern="1200" cap="none" spc="0" normalizeH="0" baseline="0" noProof="0">
              <a:ln>
                <a:noFill/>
              </a:ln>
              <a:solidFill>
                <a:srgbClr val="002060"/>
              </a:solidFill>
              <a:effectLst/>
              <a:uLnTx/>
              <a:uFillTx/>
              <a:latin typeface="Aptos" panose="020B0004020202020204" pitchFamily="34" charset="0"/>
              <a:ea typeface="+mn-ea"/>
              <a:cs typeface="+mn-cs"/>
            </a:endParaRPr>
          </a:p>
        </p:txBody>
      </p:sp>
      <p:pic>
        <p:nvPicPr>
          <p:cNvPr id="7" name="Content Placeholder 9">
            <a:extLst>
              <a:ext uri="{FF2B5EF4-FFF2-40B4-BE49-F238E27FC236}">
                <a16:creationId xmlns:a16="http://schemas.microsoft.com/office/drawing/2014/main" id="{4A356C66-CDA2-75C8-241C-2F52AC96F239}"/>
              </a:ext>
              <a:ext uri="{C183D7F6-B498-43B3-948B-1728B52AA6E4}">
                <adec:decorative xmlns:adec="http://schemas.microsoft.com/office/drawing/2017/decorative" val="1"/>
              </a:ext>
            </a:extLst>
          </p:cNvPr>
          <p:cNvPicPr>
            <a:picLocks noGrp="1" noChangeAspect="1"/>
          </p:cNvPicPr>
          <p:nvPr>
            <p:ph sz="half" idx="2"/>
          </p:nvPr>
        </p:nvPicPr>
        <p:blipFill rotWithShape="1">
          <a:blip r:embed="rId3"/>
          <a:srcRect t="3056" b="5006"/>
          <a:stretch/>
        </p:blipFill>
        <p:spPr>
          <a:xfrm>
            <a:off x="457200" y="1406610"/>
            <a:ext cx="5441632" cy="4586710"/>
          </a:xfrm>
        </p:spPr>
      </p:pic>
      <p:sp>
        <p:nvSpPr>
          <p:cNvPr id="10" name="Arrow: Left 9">
            <a:extLst>
              <a:ext uri="{FF2B5EF4-FFF2-40B4-BE49-F238E27FC236}">
                <a16:creationId xmlns:a16="http://schemas.microsoft.com/office/drawing/2014/main" id="{60D51AAF-6748-FE34-4736-D528782343BC}"/>
              </a:ext>
              <a:ext uri="{C183D7F6-B498-43B3-948B-1728B52AA6E4}">
                <adec:decorative xmlns:adec="http://schemas.microsoft.com/office/drawing/2017/decorative" val="1"/>
              </a:ext>
            </a:extLst>
          </p:cNvPr>
          <p:cNvSpPr/>
          <p:nvPr/>
        </p:nvSpPr>
        <p:spPr>
          <a:xfrm rot="13500000">
            <a:off x="181721" y="1277672"/>
            <a:ext cx="874757" cy="450428"/>
          </a:xfrm>
          <a:prstGeom prst="leftArrow">
            <a:avLst/>
          </a:prstGeom>
          <a:solidFill>
            <a:srgbClr val="FFFF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algn="ctr"/>
            <a:endParaRPr lang="en-US" sz="800">
              <a:highlight>
                <a:srgbClr val="FFFF00"/>
              </a:highlight>
            </a:endParaRPr>
          </a:p>
        </p:txBody>
      </p:sp>
      <p:pic>
        <p:nvPicPr>
          <p:cNvPr id="14" name="Picture 13" descr="Screenshot of resources">
            <a:extLst>
              <a:ext uri="{FF2B5EF4-FFF2-40B4-BE49-F238E27FC236}">
                <a16:creationId xmlns:a16="http://schemas.microsoft.com/office/drawing/2014/main" id="{0A699801-FB9A-E71B-56D8-E38C574BF7CF}"/>
              </a:ext>
            </a:extLst>
          </p:cNvPr>
          <p:cNvPicPr>
            <a:picLocks noChangeAspect="1"/>
          </p:cNvPicPr>
          <p:nvPr/>
        </p:nvPicPr>
        <p:blipFill>
          <a:blip r:embed="rId4"/>
          <a:stretch>
            <a:fillRect/>
          </a:stretch>
        </p:blipFill>
        <p:spPr>
          <a:xfrm>
            <a:off x="6096000" y="1389448"/>
            <a:ext cx="5082327" cy="4586710"/>
          </a:xfrm>
          <a:prstGeom prst="rect">
            <a:avLst/>
          </a:prstGeom>
        </p:spPr>
      </p:pic>
      <p:sp>
        <p:nvSpPr>
          <p:cNvPr id="15" name="Arrow: Left 14">
            <a:extLst>
              <a:ext uri="{FF2B5EF4-FFF2-40B4-BE49-F238E27FC236}">
                <a16:creationId xmlns:a16="http://schemas.microsoft.com/office/drawing/2014/main" id="{79D4C128-E70C-F67E-925C-5228766A745D}"/>
              </a:ext>
              <a:ext uri="{C183D7F6-B498-43B3-948B-1728B52AA6E4}">
                <adec:decorative xmlns:adec="http://schemas.microsoft.com/office/drawing/2017/decorative" val="1"/>
              </a:ext>
            </a:extLst>
          </p:cNvPr>
          <p:cNvSpPr/>
          <p:nvPr/>
        </p:nvSpPr>
        <p:spPr>
          <a:xfrm>
            <a:off x="9050068" y="2236740"/>
            <a:ext cx="1084343" cy="297133"/>
          </a:xfrm>
          <a:prstGeom prst="leftArrow">
            <a:avLst/>
          </a:prstGeom>
          <a:solidFill>
            <a:srgbClr val="FFFF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algn="ctr"/>
            <a:endParaRPr lang="en-US" sz="800">
              <a:highlight>
                <a:srgbClr val="FFFF00"/>
              </a:highlight>
            </a:endParaRPr>
          </a:p>
        </p:txBody>
      </p:sp>
      <p:sp>
        <p:nvSpPr>
          <p:cNvPr id="16" name="Arrow: Left 15">
            <a:extLst>
              <a:ext uri="{FF2B5EF4-FFF2-40B4-BE49-F238E27FC236}">
                <a16:creationId xmlns:a16="http://schemas.microsoft.com/office/drawing/2014/main" id="{F7EDE665-35DE-0450-7BB0-585CD30BA7C9}"/>
              </a:ext>
              <a:ext uri="{C183D7F6-B498-43B3-948B-1728B52AA6E4}">
                <adec:decorative xmlns:adec="http://schemas.microsoft.com/office/drawing/2017/decorative" val="1"/>
              </a:ext>
            </a:extLst>
          </p:cNvPr>
          <p:cNvSpPr/>
          <p:nvPr/>
        </p:nvSpPr>
        <p:spPr>
          <a:xfrm>
            <a:off x="9048959" y="3813745"/>
            <a:ext cx="1084343" cy="282755"/>
          </a:xfrm>
          <a:prstGeom prst="leftArrow">
            <a:avLst/>
          </a:prstGeom>
          <a:solidFill>
            <a:srgbClr val="FFFF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algn="ctr"/>
            <a:endParaRPr lang="en-US" sz="800">
              <a:highlight>
                <a:srgbClr val="FFFF00"/>
              </a:highlight>
            </a:endParaRPr>
          </a:p>
        </p:txBody>
      </p:sp>
      <p:sp>
        <p:nvSpPr>
          <p:cNvPr id="17" name="Arrow: Left 16">
            <a:extLst>
              <a:ext uri="{FF2B5EF4-FFF2-40B4-BE49-F238E27FC236}">
                <a16:creationId xmlns:a16="http://schemas.microsoft.com/office/drawing/2014/main" id="{14759135-8CFE-D670-51DE-B32F6D2F5204}"/>
              </a:ext>
              <a:ext uri="{C183D7F6-B498-43B3-948B-1728B52AA6E4}">
                <adec:decorative xmlns:adec="http://schemas.microsoft.com/office/drawing/2017/decorative" val="1"/>
              </a:ext>
            </a:extLst>
          </p:cNvPr>
          <p:cNvSpPr/>
          <p:nvPr/>
        </p:nvSpPr>
        <p:spPr>
          <a:xfrm>
            <a:off x="9739223" y="5136751"/>
            <a:ext cx="1084343" cy="325887"/>
          </a:xfrm>
          <a:prstGeom prst="leftArrow">
            <a:avLst/>
          </a:prstGeom>
          <a:solidFill>
            <a:srgbClr val="FFFF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algn="ctr"/>
            <a:endParaRPr lang="en-US" sz="800">
              <a:highlight>
                <a:srgbClr val="FFFF00"/>
              </a:highlight>
            </a:endParaRPr>
          </a:p>
        </p:txBody>
      </p:sp>
    </p:spTree>
    <p:extLst>
      <p:ext uri="{BB962C8B-B14F-4D97-AF65-F5344CB8AC3E}">
        <p14:creationId xmlns:p14="http://schemas.microsoft.com/office/powerpoint/2010/main" val="28382529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 name="TextBox 2">
            <a:extLst>
              <a:ext uri="{FF2B5EF4-FFF2-40B4-BE49-F238E27FC236}">
                <a16:creationId xmlns:a16="http://schemas.microsoft.com/office/drawing/2014/main" id="{A92B153A-D3DC-5F53-96ED-8837A26FC83A}"/>
              </a:ext>
            </a:extLst>
          </p:cNvPr>
          <p:cNvSpPr txBox="1">
            <a:spLocks noGrp="1"/>
          </p:cNvSpPr>
          <p:nvPr>
            <p:ph type="title" idx="4294967295"/>
          </p:nvPr>
        </p:nvSpPr>
        <p:spPr>
          <a:xfrm>
            <a:off x="1117600" y="2990032"/>
            <a:ext cx="9568324" cy="462691"/>
          </a:xfrm>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algn="ctr" defTabSz="609630">
              <a:lnSpc>
                <a:spcPts val="3334"/>
              </a:lnSpc>
              <a:spcBef>
                <a:spcPts val="0"/>
              </a:spcBef>
              <a:defRPr/>
            </a:pPr>
            <a:r>
              <a:rPr lang="en-US" sz="4000" b="1">
                <a:solidFill>
                  <a:srgbClr val="233746"/>
                </a:solidFill>
                <a:latin typeface="Aptos"/>
              </a:rPr>
              <a:t>SLO Highlights</a:t>
            </a:r>
            <a:endParaRPr kumimoji="0" lang="en-US" sz="4000" b="1" i="0" u="none" strike="noStrike" kern="1200" cap="none" spc="0" normalizeH="0" baseline="0" noProof="0">
              <a:ln>
                <a:noFill/>
              </a:ln>
              <a:solidFill>
                <a:srgbClr val="233746"/>
              </a:solidFill>
              <a:effectLst/>
              <a:uLnTx/>
              <a:uFillTx/>
              <a:latin typeface="Aptos" panose="020B0004020202020204" pitchFamily="34" charset="0"/>
              <a:ea typeface="+mn-ea"/>
              <a:cs typeface="+mn-cs"/>
            </a:endParaRPr>
          </a:p>
        </p:txBody>
      </p:sp>
      <p:sp>
        <p:nvSpPr>
          <p:cNvPr id="3" name="AutoShape 3">
            <a:extLst>
              <a:ext uri="{C183D7F6-B498-43B3-948B-1728B52AA6E4}">
                <adec:decorative xmlns:adec="http://schemas.microsoft.com/office/drawing/2017/decorative" val="1"/>
              </a:ext>
            </a:extLst>
          </p:cNvPr>
          <p:cNvSpPr/>
          <p:nvPr/>
        </p:nvSpPr>
        <p:spPr>
          <a:xfrm flipV="1">
            <a:off x="0" y="6178550"/>
            <a:ext cx="10685924" cy="0"/>
          </a:xfrm>
          <a:prstGeom prst="line">
            <a:avLst/>
          </a:prstGeom>
          <a:ln w="19050" cap="flat">
            <a:solidFill>
              <a:srgbClr val="EFC04C"/>
            </a:solidFill>
            <a:prstDash val="solid"/>
            <a:headEnd type="none" w="sm" len="sm"/>
            <a:tailEnd type="none" w="sm" len="sm"/>
          </a:ln>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endParaRPr lang="en-US" sz="800"/>
          </a:p>
        </p:txBody>
      </p:sp>
      <p:sp>
        <p:nvSpPr>
          <p:cNvPr id="5" name="Freeform 5" descr="Circle with words South Carolina Department of Education around the edge. Inside is a palmetto tree with hands representing the fronds. The palmetto tree is rooted in a book. Below the book is the year 1868."/>
          <p:cNvSpPr/>
          <p:nvPr/>
        </p:nvSpPr>
        <p:spPr>
          <a:xfrm>
            <a:off x="10790510" y="5716780"/>
            <a:ext cx="923542" cy="923542"/>
          </a:xfrm>
          <a:custGeom>
            <a:avLst/>
            <a:gdLst/>
            <a:ahLst/>
            <a:cxnLst/>
            <a:rect l="l" t="t" r="r" b="b"/>
            <a:pathLst>
              <a:path w="1385313" h="1385313">
                <a:moveTo>
                  <a:pt x="0" y="0"/>
                </a:moveTo>
                <a:lnTo>
                  <a:pt x="1385312" y="0"/>
                </a:lnTo>
                <a:lnTo>
                  <a:pt x="1385312" y="1385312"/>
                </a:lnTo>
                <a:lnTo>
                  <a:pt x="0" y="1385312"/>
                </a:lnTo>
                <a:lnTo>
                  <a:pt x="0" y="0"/>
                </a:lnTo>
                <a:close/>
              </a:path>
            </a:pathLst>
          </a:custGeom>
          <a:blipFill>
            <a:blip r:embed="rId3"/>
            <a:stretch>
              <a:fillRect/>
            </a:stretch>
          </a:blipFill>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endParaRPr lang="en-US" sz="800"/>
          </a:p>
        </p:txBody>
      </p:sp>
    </p:spTree>
    <p:extLst>
      <p:ext uri="{BB962C8B-B14F-4D97-AF65-F5344CB8AC3E}">
        <p14:creationId xmlns:p14="http://schemas.microsoft.com/office/powerpoint/2010/main" val="1750503542"/>
      </p:ext>
    </p:extLst>
  </p:cSld>
  <p:clrMapOvr>
    <a:masterClrMapping/>
  </p:clrMapOvr>
</p:sld>
</file>

<file path=ppt/theme/theme1.xml><?xml version="1.0" encoding="utf-8"?>
<a:theme xmlns:a="http://schemas.openxmlformats.org/drawingml/2006/main" name="Custom 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2022 PPT Template" id="{B3743A0B-392B-463E-B129-2C2018E2C934}" vid="{927DFC58-C9EE-4710-BF1F-B2F7D66E6C27}"/>
    </a:ext>
  </a:extLst>
</a:theme>
</file>

<file path=ppt/theme/theme2.xml><?xml version="1.0" encoding="utf-8"?>
<a:theme xmlns:a="http://schemas.openxmlformats.org/drawingml/2006/main" name="Office Theme">
  <a:themeElements>
    <a:clrScheme name="SCDE">
      <a:dk1>
        <a:srgbClr val="233F58"/>
      </a:dk1>
      <a:lt1>
        <a:srgbClr val="FFFFFF"/>
      </a:lt1>
      <a:dk2>
        <a:srgbClr val="2F3D4D"/>
      </a:dk2>
      <a:lt2>
        <a:srgbClr val="FFFFFF"/>
      </a:lt2>
      <a:accent1>
        <a:srgbClr val="233F58"/>
      </a:accent1>
      <a:accent2>
        <a:srgbClr val="3B6C98"/>
      </a:accent2>
      <a:accent3>
        <a:srgbClr val="43718A"/>
      </a:accent3>
      <a:accent4>
        <a:srgbClr val="F1B954"/>
      </a:accent4>
      <a:accent5>
        <a:srgbClr val="FFE494"/>
      </a:accent5>
      <a:accent6>
        <a:srgbClr val="E8E8E8"/>
      </a:accent6>
      <a:hlink>
        <a:srgbClr val="43718A"/>
      </a:hlink>
      <a:folHlink>
        <a:srgbClr val="919499"/>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SCDE 2024 PPT Template - Mixed" id="{3C1A7395-174C-CC47-8ADB-C61AADED3FF0}" vid="{12B94335-4467-1541-8DCA-DABB9135E045}"/>
    </a:ext>
  </a:extLst>
</a:theme>
</file>

<file path=ppt/theme/theme3.xml><?xml version="1.0" encoding="utf-8"?>
<a:theme xmlns:a="http://schemas.openxmlformats.org/drawingml/2006/main" name="1_Office Theme">
  <a:themeElements>
    <a:clrScheme name="Office 2013 - 2022">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txDef>
      <a:spPr/>
      <a:bodyPr vert="horz" lIns="91440" tIns="45720" rIns="91440" bIns="45720" rtlCol="0" anchor="t">
        <a:noAutofit/>
      </a:bodyPr>
      <a:lstStyle>
        <a:defPPr algn="l">
          <a:defRPr sz="4400" b="0" dirty="0" smtClean="0"/>
        </a:defPPr>
      </a:lstStyle>
    </a:txDef>
  </a:objectDefaults>
  <a:extraClrSchemeLst/>
  <a:extLst>
    <a:ext uri="{05A4C25C-085E-4340-85A3-A5531E510DB2}">
      <thm15:themeFamily xmlns:thm15="http://schemas.microsoft.com/office/thememl/2012/main" name="SCDE PPT Template - Light - accessible version" id="{96A01535-B97C-48C2-ABAE-26A7F291F191}" vid="{666A3F26-2E57-4E50-87BE-EE423C6AA82E}"/>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lcf76f155ced4ddcb4097134ff3c332f xmlns="f02f7301-725c-47b9-832a-57cb4d48a234">
      <Terms xmlns="http://schemas.microsoft.com/office/infopath/2007/PartnerControls"/>
    </lcf76f155ced4ddcb4097134ff3c332f>
    <TaxCatchAll xmlns="eceb486e-0810-4529-a988-f381a2f10d79"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11B61B46CB81A44A943F7695F2D48152" ma:contentTypeVersion="17" ma:contentTypeDescription="Create a new document." ma:contentTypeScope="" ma:versionID="9759fad5cc2a936daa5caab35c06f4e8">
  <xsd:schema xmlns:xsd="http://www.w3.org/2001/XMLSchema" xmlns:xs="http://www.w3.org/2001/XMLSchema" xmlns:p="http://schemas.microsoft.com/office/2006/metadata/properties" xmlns:ns2="f02f7301-725c-47b9-832a-57cb4d48a234" xmlns:ns3="eceb486e-0810-4529-a988-f381a2f10d79" targetNamespace="http://schemas.microsoft.com/office/2006/metadata/properties" ma:root="true" ma:fieldsID="c740638b0c7cf51b4b7603e20153c57b" ns2:_="" ns3:_="">
    <xsd:import namespace="f02f7301-725c-47b9-832a-57cb4d48a234"/>
    <xsd:import namespace="eceb486e-0810-4529-a988-f381a2f10d79"/>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3:SharedWithUsers" minOccurs="0"/>
                <xsd:element ref="ns3:SharedWithDetails" minOccurs="0"/>
                <xsd:element ref="ns2:MediaServiceDateTaken" minOccurs="0"/>
                <xsd:element ref="ns2:MediaServiceAutoTags" minOccurs="0"/>
                <xsd:element ref="ns2:MediaServiceOCR" minOccurs="0"/>
                <xsd:element ref="ns2:MediaServiceGenerationTime" minOccurs="0"/>
                <xsd:element ref="ns2:MediaServiceEventHashCode" minOccurs="0"/>
                <xsd:element ref="ns2:MediaLengthInSeconds" minOccurs="0"/>
                <xsd:element ref="ns2:lcf76f155ced4ddcb4097134ff3c332f" minOccurs="0"/>
                <xsd:element ref="ns3:TaxCatchAll"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02f7301-725c-47b9-832a-57cb4d48a234"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4" nillable="true" ma:displayName="MediaServiceDateTaken" ma:hidden="true" ma:internalName="MediaServiceDateTaken" ma:readOnly="true">
      <xsd:simpleType>
        <xsd:restriction base="dms:Text"/>
      </xsd:simpleType>
    </xsd:element>
    <xsd:element name="MediaServiceAutoTags" ma:index="15" nillable="true" ma:displayName="Tags" ma:internalName="MediaServiceAutoTags"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LengthInSeconds" ma:index="19" nillable="true" ma:displayName="MediaLengthInSeconds" ma:hidden="true" ma:internalName="MediaLengthInSeconds" ma:readOnly="true">
      <xsd:simpleType>
        <xsd:restriction base="dms:Unknown"/>
      </xsd:simpleType>
    </xsd:element>
    <xsd:element name="lcf76f155ced4ddcb4097134ff3c332f" ma:index="21" nillable="true" ma:taxonomy="true" ma:internalName="lcf76f155ced4ddcb4097134ff3c332f" ma:taxonomyFieldName="MediaServiceImageTags" ma:displayName="Image Tags" ma:readOnly="false" ma:fieldId="{5cf76f15-5ced-4ddc-b409-7134ff3c332f}" ma:taxonomyMulti="true" ma:sspId="0e4daac4-fd0c-4c4b-a426-489ddec535ad"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3" nillable="true" ma:displayName="MediaServiceObjectDetectorVersions" ma:hidden="true" ma:indexed="true" ma:internalName="MediaServiceObjectDetectorVersions" ma:readOnly="true">
      <xsd:simpleType>
        <xsd:restriction base="dms:Text"/>
      </xsd:simpleType>
    </xsd:element>
    <xsd:element name="MediaServiceSearchProperties" ma:index="24"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eceb486e-0810-4529-a988-f381a2f10d79" elementFormDefault="qualified">
    <xsd:import namespace="http://schemas.microsoft.com/office/2006/documentManagement/types"/>
    <xsd:import namespace="http://schemas.microsoft.com/office/infopath/2007/PartnerControls"/>
    <xsd:element name="SharedWithUsers" ma:index="12"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Shared With Details" ma:internalName="SharedWithDetails" ma:readOnly="true">
      <xsd:simpleType>
        <xsd:restriction base="dms:Note">
          <xsd:maxLength value="255"/>
        </xsd:restriction>
      </xsd:simpleType>
    </xsd:element>
    <xsd:element name="TaxCatchAll" ma:index="22" nillable="true" ma:displayName="Taxonomy Catch All Column" ma:hidden="true" ma:list="{002328af-ca60-4379-9c28-6096b201c5cd}" ma:internalName="TaxCatchAll" ma:showField="CatchAllData" ma:web="eceb486e-0810-4529-a988-f381a2f10d79">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A382DCEB-E09F-41D9-B13F-6DED6ED5C69A}">
  <ds:schemaRefs>
    <ds:schemaRef ds:uri="http://purl.org/dc/elements/1.1/"/>
    <ds:schemaRef ds:uri="f02f7301-725c-47b9-832a-57cb4d48a234"/>
    <ds:schemaRef ds:uri="http://schemas.microsoft.com/office/2006/documentManagement/types"/>
    <ds:schemaRef ds:uri="http://purl.org/dc/dcmitype/"/>
    <ds:schemaRef ds:uri="http://schemas.microsoft.com/office/infopath/2007/PartnerControls"/>
    <ds:schemaRef ds:uri="http://schemas.microsoft.com/office/2006/metadata/properties"/>
    <ds:schemaRef ds:uri="http://schemas.openxmlformats.org/package/2006/metadata/core-properties"/>
    <ds:schemaRef ds:uri="eceb486e-0810-4529-a988-f381a2f10d79"/>
    <ds:schemaRef ds:uri="http://www.w3.org/XML/1998/namespace"/>
    <ds:schemaRef ds:uri="http://purl.org/dc/terms/"/>
  </ds:schemaRefs>
</ds:datastoreItem>
</file>

<file path=customXml/itemProps2.xml><?xml version="1.0" encoding="utf-8"?>
<ds:datastoreItem xmlns:ds="http://schemas.openxmlformats.org/officeDocument/2006/customXml" ds:itemID="{EFA74B63-5E3B-4432-B70D-DF93D6104A27}">
  <ds:schemaRefs>
    <ds:schemaRef ds:uri="http://schemas.microsoft.com/sharepoint/v3/contenttype/forms"/>
  </ds:schemaRefs>
</ds:datastoreItem>
</file>

<file path=customXml/itemProps3.xml><?xml version="1.0" encoding="utf-8"?>
<ds:datastoreItem xmlns:ds="http://schemas.openxmlformats.org/officeDocument/2006/customXml" ds:itemID="{897E921C-C8BF-44F9-A504-8A847277709A}">
  <ds:schemaRefs>
    <ds:schemaRef ds:uri="eceb486e-0810-4529-a988-f381a2f10d79"/>
    <ds:schemaRef ds:uri="f02f7301-725c-47b9-832a-57cb4d48a234"/>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docProps/app.xml><?xml version="1.0" encoding="utf-8"?>
<Properties xmlns="http://schemas.openxmlformats.org/officeDocument/2006/extended-properties" xmlns:vt="http://schemas.openxmlformats.org/officeDocument/2006/docPropsVTypes">
  <Template>2022 PPT Template</Template>
  <TotalTime>7</TotalTime>
  <Words>2585</Words>
  <Application>Microsoft Office PowerPoint</Application>
  <PresentationFormat>Widescreen</PresentationFormat>
  <Paragraphs>165</Paragraphs>
  <Slides>19</Slides>
  <Notes>18</Notes>
  <HiddenSlides>0</HiddenSlides>
  <MMClips>0</MMClips>
  <ScaleCrop>false</ScaleCrop>
  <HeadingPairs>
    <vt:vector size="6" baseType="variant">
      <vt:variant>
        <vt:lpstr>Fonts Used</vt:lpstr>
      </vt:variant>
      <vt:variant>
        <vt:i4>8</vt:i4>
      </vt:variant>
      <vt:variant>
        <vt:lpstr>Theme</vt:lpstr>
      </vt:variant>
      <vt:variant>
        <vt:i4>3</vt:i4>
      </vt:variant>
      <vt:variant>
        <vt:lpstr>Slide Titles</vt:lpstr>
      </vt:variant>
      <vt:variant>
        <vt:i4>19</vt:i4>
      </vt:variant>
    </vt:vector>
  </HeadingPairs>
  <TitlesOfParts>
    <vt:vector size="30" baseType="lpstr">
      <vt:lpstr>Aptos</vt:lpstr>
      <vt:lpstr>Arial</vt:lpstr>
      <vt:lpstr>Calibri</vt:lpstr>
      <vt:lpstr>Courier New</vt:lpstr>
      <vt:lpstr>Rockwell</vt:lpstr>
      <vt:lpstr>Trebuchet MS</vt:lpstr>
      <vt:lpstr>Wingdings</vt:lpstr>
      <vt:lpstr>Wingdings,Sans-Serif</vt:lpstr>
      <vt:lpstr>Custom Design</vt:lpstr>
      <vt:lpstr>Office Theme</vt:lpstr>
      <vt:lpstr>1_Office Theme</vt:lpstr>
      <vt:lpstr>Educator Effectiveness  Virtual Office Hours </vt:lpstr>
      <vt:lpstr>Agenda</vt:lpstr>
      <vt:lpstr>ADEPT Reminders</vt:lpstr>
      <vt:lpstr>ADEPT Timeline Check-in</vt:lpstr>
      <vt:lpstr>On-Demand Resources for ADEPT</vt:lpstr>
      <vt:lpstr>Special Areas Reminders</vt:lpstr>
      <vt:lpstr>Role Reminders for the Special Areas Managers</vt:lpstr>
      <vt:lpstr>On-Demand Resources for Special Areas</vt:lpstr>
      <vt:lpstr>SLO Highlights</vt:lpstr>
      <vt:lpstr>Guest Speakers</vt:lpstr>
      <vt:lpstr>Frequently Asked Questions</vt:lpstr>
      <vt:lpstr>Why are my SCTS 4.0 Evaluators Missing in SCLead.org?</vt:lpstr>
      <vt:lpstr>Why are my SCTS 4.0 Evaluators Missing in SCLead.org Continued?</vt:lpstr>
      <vt:lpstr>What do we do when educators can't login to SCLead.org?</vt:lpstr>
      <vt:lpstr>What are the scoring guidelines for Special Areas evaluation? </vt:lpstr>
      <vt:lpstr>What are the transition plans for OEELD? </vt:lpstr>
      <vt:lpstr>Questions and Discussion</vt:lpstr>
      <vt:lpstr>Office of Educator Effectiveness &amp; Leadership Development</vt:lpstr>
      <vt:lpstr>SCDE SEAL LOGO</vt:lpstr>
    </vt:vector>
  </TitlesOfParts>
  <Company>South Carolina Department of Education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September 2024 Effectiveness Virtual Office Hours Slides</dc:title>
  <dc:creator>AccessibilityTrainingsforDistricts@ed.sc.gov</dc:creator>
  <cp:lastModifiedBy>Cohoon, Ashley S</cp:lastModifiedBy>
  <cp:revision>2</cp:revision>
  <dcterms:created xsi:type="dcterms:W3CDTF">2022-07-25T17:41:28Z</dcterms:created>
  <dcterms:modified xsi:type="dcterms:W3CDTF">2024-09-12T13:57:08Z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0x01010011B61B46CB81A44A943F7695F2D48152</vt:lpwstr>
  </property>
  <property fmtid="{D5CDD505-2E9C-101B-9397-08002B2CF9AE}" pid="3" name="MediaServiceImageTags">
    <vt:lpwstr/>
  </property>
</Properties>
</file>