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1.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 id="2147483697" r:id="rId2"/>
    <p:sldMasterId id="2147483734" r:id="rId3"/>
    <p:sldMasterId id="2147483648" r:id="rId4"/>
    <p:sldMasterId id="2147483748" r:id="rId5"/>
  </p:sldMasterIdLst>
  <p:notesMasterIdLst>
    <p:notesMasterId r:id="rId29"/>
  </p:notesMasterIdLst>
  <p:sldIdLst>
    <p:sldId id="257" r:id="rId6"/>
    <p:sldId id="258" r:id="rId7"/>
    <p:sldId id="259" r:id="rId8"/>
    <p:sldId id="265" r:id="rId9"/>
    <p:sldId id="266" r:id="rId10"/>
    <p:sldId id="267" r:id="rId11"/>
    <p:sldId id="260" r:id="rId12"/>
    <p:sldId id="268" r:id="rId13"/>
    <p:sldId id="283" r:id="rId14"/>
    <p:sldId id="281" r:id="rId15"/>
    <p:sldId id="273" r:id="rId16"/>
    <p:sldId id="272" r:id="rId17"/>
    <p:sldId id="271" r:id="rId18"/>
    <p:sldId id="278" r:id="rId19"/>
    <p:sldId id="277" r:id="rId20"/>
    <p:sldId id="279" r:id="rId21"/>
    <p:sldId id="276" r:id="rId22"/>
    <p:sldId id="274" r:id="rId23"/>
    <p:sldId id="282" r:id="rId24"/>
    <p:sldId id="264" r:id="rId25"/>
    <p:sldId id="270" r:id="rId26"/>
    <p:sldId id="261" r:id="rId27"/>
    <p:sldId id="26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C6406F-0818-429F-9372-A0051CC3404E}" v="151" dt="2023-10-11T18:00:26.8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0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a:t>Overall</a:t>
            </a:r>
            <a:r>
              <a:rPr lang="en-US" baseline="0"/>
              <a:t> Ratings 22-23</a:t>
            </a:r>
            <a:endParaRPr lang="en-US"/>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dPt>
            <c:idx val="0"/>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A680-4707-B66E-4CB2D0A4D90F}"/>
              </c:ext>
            </c:extLst>
          </c:dPt>
          <c:dPt>
            <c:idx val="1"/>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A680-4707-B66E-4CB2D0A4D90F}"/>
              </c:ext>
            </c:extLst>
          </c:dPt>
          <c:dPt>
            <c:idx val="2"/>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A680-4707-B66E-4CB2D0A4D90F}"/>
              </c:ext>
            </c:extLst>
          </c:dPt>
          <c:dPt>
            <c:idx val="3"/>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A680-4707-B66E-4CB2D0A4D90F}"/>
              </c:ext>
            </c:extLst>
          </c:dPt>
          <c:dPt>
            <c:idx val="4"/>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A680-4707-B66E-4CB2D0A4D90F}"/>
              </c:ext>
            </c:extLst>
          </c:dPt>
          <c:dLbls>
            <c:dLbl>
              <c:idx val="0"/>
              <c:layout>
                <c:manualLayout>
                  <c:x val="5.2775133354488718E-2"/>
                  <c:y val="0.14641288528110449"/>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8206873233903018"/>
                      <c:h val="0.24490807342221527"/>
                    </c:manualLayout>
                  </c15:layout>
                </c:ext>
                <c:ext xmlns:c16="http://schemas.microsoft.com/office/drawing/2014/chart" uri="{C3380CC4-5D6E-409C-BE32-E72D297353CC}">
                  <c16:uniqueId val="{00000001-A680-4707-B66E-4CB2D0A4D90F}"/>
                </c:ext>
              </c:extLst>
            </c:dLbl>
            <c:dLbl>
              <c:idx val="1"/>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7080745576257609"/>
                      <c:h val="0.24949623400751225"/>
                    </c:manualLayout>
                  </c15:layout>
                </c:ext>
                <c:ext xmlns:c16="http://schemas.microsoft.com/office/drawing/2014/chart" uri="{C3380CC4-5D6E-409C-BE32-E72D297353CC}">
                  <c16:uniqueId val="{00000003-A680-4707-B66E-4CB2D0A4D90F}"/>
                </c:ext>
              </c:extLst>
            </c:dLbl>
            <c:dLbl>
              <c:idx val="2"/>
              <c:layout>
                <c:manualLayout>
                  <c:x val="-0.26867331172461734"/>
                  <c:y val="0.13044231446708529"/>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5977359958898097"/>
                      <c:h val="0.29133703651345083"/>
                    </c:manualLayout>
                  </c15:layout>
                </c:ext>
                <c:ext xmlns:c16="http://schemas.microsoft.com/office/drawing/2014/chart" uri="{C3380CC4-5D6E-409C-BE32-E72D297353CC}">
                  <c16:uniqueId val="{00000005-A680-4707-B66E-4CB2D0A4D90F}"/>
                </c:ext>
              </c:extLst>
            </c:dLbl>
            <c:dLbl>
              <c:idx val="3"/>
              <c:layout>
                <c:manualLayout>
                  <c:x val="8.396053387128459E-2"/>
                  <c:y val="2.7731796247238549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317500531647038"/>
                      <c:h val="0.39335265272759629"/>
                    </c:manualLayout>
                  </c15:layout>
                </c:ext>
                <c:ext xmlns:c16="http://schemas.microsoft.com/office/drawing/2014/chart" uri="{C3380CC4-5D6E-409C-BE32-E72D297353CC}">
                  <c16:uniqueId val="{00000007-A680-4707-B66E-4CB2D0A4D90F}"/>
                </c:ext>
              </c:extLst>
            </c:dLbl>
            <c:dLbl>
              <c:idx val="4"/>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6009569983463219"/>
                      <c:h val="0.15038223372308987"/>
                    </c:manualLayout>
                  </c15:layout>
                </c:ext>
                <c:ext xmlns:c16="http://schemas.microsoft.com/office/drawing/2014/chart" uri="{C3380CC4-5D6E-409C-BE32-E72D297353CC}">
                  <c16:uniqueId val="{00000009-A680-4707-B66E-4CB2D0A4D90F}"/>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4"/>
                <c:pt idx="0">
                  <c:v>Exemplary</c:v>
                </c:pt>
                <c:pt idx="1">
                  <c:v>Proficient</c:v>
                </c:pt>
                <c:pt idx="2">
                  <c:v>Needs Improvement</c:v>
                </c:pt>
                <c:pt idx="3">
                  <c:v>Unsatisfactory</c:v>
                </c:pt>
              </c:strCache>
            </c:strRef>
          </c:cat>
          <c:val>
            <c:numRef>
              <c:f>Sheet1!$B$2:$B$6</c:f>
              <c:numCache>
                <c:formatCode>General</c:formatCode>
                <c:ptCount val="5"/>
                <c:pt idx="0">
                  <c:v>15223</c:v>
                </c:pt>
                <c:pt idx="1">
                  <c:v>37290</c:v>
                </c:pt>
                <c:pt idx="2">
                  <c:v>715</c:v>
                </c:pt>
                <c:pt idx="3">
                  <c:v>186</c:v>
                </c:pt>
              </c:numCache>
            </c:numRef>
          </c:val>
          <c:extLst>
            <c:ext xmlns:c16="http://schemas.microsoft.com/office/drawing/2014/chart" uri="{C3380CC4-5D6E-409C-BE32-E72D297353CC}">
              <c16:uniqueId val="{0000000A-A680-4707-B66E-4CB2D0A4D90F}"/>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a:t>SLO Ratings 22-23</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SLO Ratings</c:v>
                </c:pt>
              </c:strCache>
            </c:strRef>
          </c:tx>
          <c:dPt>
            <c:idx val="0"/>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BEE8-4699-B17D-FB45BFFEADD8}"/>
              </c:ext>
            </c:extLst>
          </c:dPt>
          <c:dPt>
            <c:idx val="1"/>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BEE8-4699-B17D-FB45BFFEADD8}"/>
              </c:ext>
            </c:extLst>
          </c:dPt>
          <c:dPt>
            <c:idx val="2"/>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BEE8-4699-B17D-FB45BFFEADD8}"/>
              </c:ext>
            </c:extLst>
          </c:dPt>
          <c:dPt>
            <c:idx val="3"/>
            <c:bubble3D val="0"/>
            <c:spPr>
              <a:solidFill>
                <a:schemeClr val="accent6">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BEE8-4699-B17D-FB45BFFEADD8}"/>
              </c:ext>
            </c:extLst>
          </c:dPt>
          <c:dPt>
            <c:idx val="4"/>
            <c:bubble3D val="0"/>
            <c:spPr>
              <a:solidFill>
                <a:schemeClr val="accent5">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BEE8-4699-B17D-FB45BFFEADD8}"/>
              </c:ext>
            </c:extLst>
          </c:dPt>
          <c:dLbls>
            <c:dLbl>
              <c:idx val="0"/>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3126865671641791"/>
                      <c:h val="0.28744609755512446"/>
                    </c:manualLayout>
                  </c15:layout>
                </c:ext>
                <c:ext xmlns:c16="http://schemas.microsoft.com/office/drawing/2014/chart" uri="{C3380CC4-5D6E-409C-BE32-E72D297353CC}">
                  <c16:uniqueId val="{00000001-BEE8-4699-B17D-FB45BFFEADD8}"/>
                </c:ext>
              </c:extLst>
            </c:dLbl>
            <c:dLbl>
              <c:idx val="1"/>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6="http://schemas.microsoft.com/office/drawing/2014/chart" uri="{C3380CC4-5D6E-409C-BE32-E72D297353CC}">
                  <c16:uniqueId val="{00000004-BEE8-4699-B17D-FB45BFFEADD8}"/>
                </c:ext>
              </c:extLst>
            </c:dLbl>
            <c:dLbl>
              <c:idx val="2"/>
              <c:tx>
                <c:rich>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fld id="{B8E3661D-1086-4172-8A17-18BC4A9365F1}" type="CATEGORYNAME">
                      <a:rPr lang="en-US">
                        <a:solidFill>
                          <a:schemeClr val="tx1"/>
                        </a:solidFill>
                      </a:rPr>
                      <a:pPr>
                        <a:defRPr sz="1800" b="0">
                          <a:solidFill>
                            <a:schemeClr val="tx1"/>
                          </a:solidFill>
                        </a:defRPr>
                      </a:pPr>
                      <a:t>[CATEGORY NAME]</a:t>
                    </a:fld>
                    <a:r>
                      <a:rPr lang="en-US" baseline="0">
                        <a:solidFill>
                          <a:schemeClr val="tx1"/>
                        </a:solidFill>
                      </a:rPr>
                      <a:t>
</a:t>
                    </a:r>
                    <a:fld id="{951FC3D4-3C03-44F1-A8BC-A97D101E6D4A}" type="PERCENTAGE">
                      <a:rPr lang="en-US" baseline="0">
                        <a:solidFill>
                          <a:schemeClr val="tx1"/>
                        </a:solidFill>
                      </a:rPr>
                      <a:pPr>
                        <a:defRPr sz="1800" b="0">
                          <a:solidFill>
                            <a:schemeClr val="tx1"/>
                          </a:solidFill>
                        </a:defRPr>
                      </a:pPr>
                      <a:t>[PERCENTAGE]</a:t>
                    </a:fld>
                    <a:endParaRPr lang="en-US" baseline="0">
                      <a:solidFill>
                        <a:schemeClr val="tx1"/>
                      </a:solidFill>
                    </a:endParaRPr>
                  </a:p>
                </c:rich>
              </c:tx>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3768479563987408"/>
                      <c:h val="0.30827386158965603"/>
                    </c:manualLayout>
                  </c15:layout>
                  <c15:dlblFieldTable/>
                  <c15:showDataLabelsRange val="0"/>
                </c:ext>
                <c:ext xmlns:c16="http://schemas.microsoft.com/office/drawing/2014/chart" uri="{C3380CC4-5D6E-409C-BE32-E72D297353CC}">
                  <c16:uniqueId val="{00000003-BEE8-4699-B17D-FB45BFFEADD8}"/>
                </c:ext>
              </c:extLst>
            </c:dLbl>
            <c:dLbl>
              <c:idx val="3"/>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808052056075977"/>
                      <c:h val="0.2348089008474169"/>
                    </c:manualLayout>
                  </c15:layout>
                </c:ext>
                <c:ext xmlns:c16="http://schemas.microsoft.com/office/drawing/2014/chart" uri="{C3380CC4-5D6E-409C-BE32-E72D297353CC}">
                  <c16:uniqueId val="{00000002-BEE8-4699-B17D-FB45BFFEADD8}"/>
                </c:ext>
              </c:extLst>
            </c:dLbl>
            <c:dLbl>
              <c:idx val="4"/>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6="http://schemas.microsoft.com/office/drawing/2014/chart" uri="{C3380CC4-5D6E-409C-BE32-E72D297353CC}">
                  <c16:uniqueId val="{00000005-BEE8-4699-B17D-FB45BFFEADD8}"/>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4"/>
                <c:pt idx="0">
                  <c:v>Exemplary</c:v>
                </c:pt>
                <c:pt idx="1">
                  <c:v>Proficient</c:v>
                </c:pt>
                <c:pt idx="2">
                  <c:v>Needs Improvement</c:v>
                </c:pt>
                <c:pt idx="3">
                  <c:v>Unsatisfactory</c:v>
                </c:pt>
              </c:strCache>
            </c:strRef>
          </c:cat>
          <c:val>
            <c:numRef>
              <c:f>Sheet1!$B$2:$B$6</c:f>
              <c:numCache>
                <c:formatCode>General</c:formatCode>
                <c:ptCount val="5"/>
                <c:pt idx="0">
                  <c:v>21181</c:v>
                </c:pt>
                <c:pt idx="1">
                  <c:v>25844</c:v>
                </c:pt>
                <c:pt idx="2">
                  <c:v>1322</c:v>
                </c:pt>
                <c:pt idx="3">
                  <c:v>284</c:v>
                </c:pt>
              </c:numCache>
            </c:numRef>
          </c:val>
          <c:extLst>
            <c:ext xmlns:c16="http://schemas.microsoft.com/office/drawing/2014/chart" uri="{C3380CC4-5D6E-409C-BE32-E72D297353CC}">
              <c16:uniqueId val="{00000000-BEE8-4699-B17D-FB45BFFEADD8}"/>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a:t>OVERALL RATINGS</a:t>
            </a:r>
            <a:r>
              <a:rPr lang="en-US" baseline="0"/>
              <a:t> 21-22</a:t>
            </a:r>
            <a:endParaRPr lang="en-US"/>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49E9-4A80-92D1-E758847CCD9C}"/>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49E9-4A80-92D1-E758847CCD9C}"/>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49E9-4A80-92D1-E758847CCD9C}"/>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49E9-4A80-92D1-E758847CCD9C}"/>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49E9-4A80-92D1-E758847CCD9C}"/>
              </c:ext>
            </c:extLst>
          </c:dPt>
          <c:dLbls>
            <c:dLbl>
              <c:idx val="0"/>
              <c:layout>
                <c:manualLayout>
                  <c:x val="7.7433058313311265E-2"/>
                  <c:y val="0.2440960954860173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8206873233903018"/>
                      <c:h val="0.24490807342221527"/>
                    </c:manualLayout>
                  </c15:layout>
                </c:ext>
                <c:ext xmlns:c16="http://schemas.microsoft.com/office/drawing/2014/chart" uri="{C3380CC4-5D6E-409C-BE32-E72D297353CC}">
                  <c16:uniqueId val="{00000001-49E9-4A80-92D1-E758847CCD9C}"/>
                </c:ext>
              </c:extLst>
            </c:dLbl>
            <c:dLbl>
              <c:idx val="1"/>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7080745576257609"/>
                      <c:h val="0.24949623400751225"/>
                    </c:manualLayout>
                  </c15:layout>
                </c:ext>
                <c:ext xmlns:c16="http://schemas.microsoft.com/office/drawing/2014/chart" uri="{C3380CC4-5D6E-409C-BE32-E72D297353CC}">
                  <c16:uniqueId val="{00000003-49E9-4A80-92D1-E758847CCD9C}"/>
                </c:ext>
              </c:extLst>
            </c:dLbl>
            <c:dLbl>
              <c:idx val="2"/>
              <c:layout>
                <c:manualLayout>
                  <c:x val="-0.23508913595357903"/>
                  <c:y val="0.175634871314437"/>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5977359958898097"/>
                      <c:h val="0.29133703651345083"/>
                    </c:manualLayout>
                  </c15:layout>
                </c:ext>
                <c:ext xmlns:c16="http://schemas.microsoft.com/office/drawing/2014/chart" uri="{C3380CC4-5D6E-409C-BE32-E72D297353CC}">
                  <c16:uniqueId val="{00000005-49E9-4A80-92D1-E758847CCD9C}"/>
                </c:ext>
              </c:extLst>
            </c:dLbl>
            <c:dLbl>
              <c:idx val="3"/>
              <c:layout>
                <c:manualLayout>
                  <c:x val="0.29762464678060352"/>
                  <c:y val="7.292435309459025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317500531647038"/>
                      <c:h val="0.39335265272759629"/>
                    </c:manualLayout>
                  </c15:layout>
                </c:ext>
                <c:ext xmlns:c16="http://schemas.microsoft.com/office/drawing/2014/chart" uri="{C3380CC4-5D6E-409C-BE32-E72D297353CC}">
                  <c16:uniqueId val="{00000007-49E9-4A80-92D1-E758847CCD9C}"/>
                </c:ext>
              </c:extLst>
            </c:dLbl>
            <c:dLbl>
              <c:idx val="4"/>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6009569983463219"/>
                      <c:h val="0.15038223372308987"/>
                    </c:manualLayout>
                  </c15:layout>
                </c:ext>
                <c:ext xmlns:c16="http://schemas.microsoft.com/office/drawing/2014/chart" uri="{C3380CC4-5D6E-409C-BE32-E72D297353CC}">
                  <c16:uniqueId val="{00000009-49E9-4A80-92D1-E758847CCD9C}"/>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4"/>
                <c:pt idx="0">
                  <c:v>Exemplary</c:v>
                </c:pt>
                <c:pt idx="1">
                  <c:v>Proficient</c:v>
                </c:pt>
                <c:pt idx="2">
                  <c:v>Needs Improvement</c:v>
                </c:pt>
                <c:pt idx="3">
                  <c:v>Unsatisfactory</c:v>
                </c:pt>
              </c:strCache>
            </c:strRef>
          </c:cat>
          <c:val>
            <c:numRef>
              <c:f>Sheet1!$B$2:$B$6</c:f>
              <c:numCache>
                <c:formatCode>General</c:formatCode>
                <c:ptCount val="5"/>
                <c:pt idx="0">
                  <c:v>15055</c:v>
                </c:pt>
                <c:pt idx="1">
                  <c:v>37502</c:v>
                </c:pt>
                <c:pt idx="2">
                  <c:v>867</c:v>
                </c:pt>
                <c:pt idx="3">
                  <c:v>201</c:v>
                </c:pt>
              </c:numCache>
            </c:numRef>
          </c:val>
          <c:extLst>
            <c:ext xmlns:c16="http://schemas.microsoft.com/office/drawing/2014/chart" uri="{C3380CC4-5D6E-409C-BE32-E72D297353CC}">
              <c16:uniqueId val="{0000000A-49E9-4A80-92D1-E758847CCD9C}"/>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n-US"/>
              <a:t>SLO Ratings 21-22</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SLO Ratings</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5332-4DA7-A65A-DB33A730CA36}"/>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5332-4DA7-A65A-DB33A730CA36}"/>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5332-4DA7-A65A-DB33A730CA36}"/>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5332-4DA7-A65A-DB33A730CA36}"/>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5332-4DA7-A65A-DB33A730CA36}"/>
              </c:ext>
            </c:extLst>
          </c:dPt>
          <c:dLbls>
            <c:dLbl>
              <c:idx val="0"/>
              <c:layout>
                <c:manualLayout>
                  <c:x val="1.1994350755237814E-2"/>
                  <c:y val="5.5415962079504874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332-4DA7-A65A-DB33A730CA36}"/>
                </c:ext>
              </c:extLst>
            </c:dLbl>
            <c:dLbl>
              <c:idx val="1"/>
              <c:tx>
                <c:rich>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fld id="{81B5E23E-F0EF-4AC8-B9A8-BFB55DC27FC4}" type="CATEGORYNAME">
                      <a:rPr lang="en-US" sz="1800" b="0">
                        <a:solidFill>
                          <a:schemeClr val="tx1"/>
                        </a:solidFill>
                      </a:rPr>
                      <a:pPr>
                        <a:defRPr sz="1800" b="0">
                          <a:solidFill>
                            <a:schemeClr val="tx1"/>
                          </a:solidFill>
                        </a:defRPr>
                      </a:pPr>
                      <a:t>[CATEGORY NAME]</a:t>
                    </a:fld>
                    <a:r>
                      <a:rPr lang="en-US" sz="1800" b="0">
                        <a:solidFill>
                          <a:schemeClr val="tx1"/>
                        </a:solidFill>
                      </a:rPr>
                      <a:t>
</a:t>
                    </a:r>
                    <a:fld id="{9756354F-06F6-4F27-B1C1-062762B3F6EB}" type="PERCENTAGE">
                      <a:rPr lang="en-US" sz="1800" b="0">
                        <a:solidFill>
                          <a:schemeClr val="tx1"/>
                        </a:solidFill>
                      </a:rPr>
                      <a:pPr>
                        <a:defRPr sz="1800" b="0">
                          <a:solidFill>
                            <a:schemeClr val="tx1"/>
                          </a:solidFill>
                        </a:defRPr>
                      </a:pPr>
                      <a:t>[PERCENTAGE]</a:t>
                    </a:fld>
                    <a:endParaRPr lang="en-US" sz="1800" b="0">
                      <a:solidFill>
                        <a:schemeClr val="tx1"/>
                      </a:solidFill>
                    </a:endParaRPr>
                  </a:p>
                </c:rich>
              </c:tx>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5332-4DA7-A65A-DB33A730CA36}"/>
                </c:ext>
              </c:extLst>
            </c:dLbl>
            <c:dLbl>
              <c:idx val="2"/>
              <c:layout>
                <c:manualLayout>
                  <c:x val="-0.19071017700828405"/>
                  <c:y val="3.836489682427266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7360322952144051"/>
                      <c:h val="0.38748545792515388"/>
                    </c:manualLayout>
                  </c15:layout>
                </c:ext>
                <c:ext xmlns:c16="http://schemas.microsoft.com/office/drawing/2014/chart" uri="{C3380CC4-5D6E-409C-BE32-E72D297353CC}">
                  <c16:uniqueId val="{00000005-5332-4DA7-A65A-DB33A730CA36}"/>
                </c:ext>
              </c:extLst>
            </c:dLbl>
            <c:dLbl>
              <c:idx val="3"/>
              <c:layout>
                <c:manualLayout>
                  <c:x val="0.32144860024037802"/>
                  <c:y val="7.6729961473990749E-2"/>
                </c:manualLayout>
              </c:layout>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38120445570297379"/>
                      <c:h val="0.29381133600466686"/>
                    </c:manualLayout>
                  </c15:layout>
                </c:ext>
                <c:ext xmlns:c16="http://schemas.microsoft.com/office/drawing/2014/chart" uri="{C3380CC4-5D6E-409C-BE32-E72D297353CC}">
                  <c16:uniqueId val="{00000007-5332-4DA7-A65A-DB33A730CA36}"/>
                </c:ext>
              </c:extLst>
            </c:dLbl>
            <c:dLbl>
              <c:idx val="4"/>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5332-4DA7-A65A-DB33A730CA36}"/>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4"/>
                <c:pt idx="0">
                  <c:v>Exemplary</c:v>
                </c:pt>
                <c:pt idx="1">
                  <c:v>Proficient</c:v>
                </c:pt>
                <c:pt idx="2">
                  <c:v>Needs Improvement</c:v>
                </c:pt>
                <c:pt idx="3">
                  <c:v>Unsatisfactory</c:v>
                </c:pt>
              </c:strCache>
            </c:strRef>
          </c:cat>
          <c:val>
            <c:numRef>
              <c:f>Sheet1!$B$2:$B$6</c:f>
              <c:numCache>
                <c:formatCode>General</c:formatCode>
                <c:ptCount val="5"/>
                <c:pt idx="0">
                  <c:v>20475</c:v>
                </c:pt>
                <c:pt idx="1">
                  <c:v>26429</c:v>
                </c:pt>
                <c:pt idx="2">
                  <c:v>1606</c:v>
                </c:pt>
                <c:pt idx="3">
                  <c:v>301</c:v>
                </c:pt>
              </c:numCache>
            </c:numRef>
          </c:val>
          <c:extLst>
            <c:ext xmlns:c16="http://schemas.microsoft.com/office/drawing/2014/chart" uri="{C3380CC4-5D6E-409C-BE32-E72D297353CC}">
              <c16:uniqueId val="{0000000A-5332-4DA7-A65A-DB33A730CA36}"/>
            </c:ext>
          </c:extLst>
        </c:ser>
        <c:dLbls>
          <c:dLblPos val="outEnd"/>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FF59-4407-A84E-BA9BA3D97D7D}"/>
              </c:ext>
            </c:extLst>
          </c:dPt>
          <c:dPt>
            <c:idx val="1"/>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FF59-4407-A84E-BA9BA3D97D7D}"/>
              </c:ext>
            </c:extLst>
          </c:dPt>
          <c:dPt>
            <c:idx val="2"/>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FF59-4407-A84E-BA9BA3D97D7D}"/>
              </c:ext>
            </c:extLst>
          </c:dPt>
          <c:dPt>
            <c:idx val="3"/>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FF59-4407-A84E-BA9BA3D97D7D}"/>
              </c:ext>
            </c:extLst>
          </c:dPt>
          <c:dPt>
            <c:idx val="4"/>
            <c:bubble3D val="0"/>
            <c:spPr>
              <a:solidFill>
                <a:schemeClr val="accent3">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FF59-4407-A84E-BA9BA3D97D7D}"/>
              </c:ext>
            </c:extLst>
          </c:dPt>
          <c:dLbls>
            <c:dLbl>
              <c:idx val="0"/>
              <c:layout>
                <c:manualLayout>
                  <c:x val="-0.15852421075829023"/>
                  <c:y val="2.1589645842629339E-2"/>
                </c:manualLayout>
              </c:layout>
              <c:tx>
                <c:rich>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fld id="{D0A7681D-73B6-4B41-9A7A-606833DAA3BC}" type="CATEGORYNAME">
                      <a:rPr lang="en-US">
                        <a:solidFill>
                          <a:schemeClr val="bg1"/>
                        </a:solidFill>
                      </a:rPr>
                      <a:pPr>
                        <a:defRPr sz="1800" b="0">
                          <a:solidFill>
                            <a:schemeClr val="tx1"/>
                          </a:solidFill>
                        </a:defRPr>
                      </a:pPr>
                      <a:t>[CATEGORY NAME]</a:t>
                    </a:fld>
                    <a:r>
                      <a:rPr lang="en-US" baseline="0">
                        <a:solidFill>
                          <a:schemeClr val="bg1"/>
                        </a:solidFill>
                      </a:rPr>
                      <a:t>
</a:t>
                    </a:r>
                    <a:fld id="{379483CF-FF68-41C7-8D5B-ED9336A9652D}" type="PERCENTAGE">
                      <a:rPr lang="en-US" baseline="0">
                        <a:solidFill>
                          <a:schemeClr val="bg1"/>
                        </a:solidFill>
                      </a:rPr>
                      <a:pPr>
                        <a:defRPr sz="1800" b="0">
                          <a:solidFill>
                            <a:schemeClr val="tx1"/>
                          </a:solidFill>
                        </a:defRPr>
                      </a:pPr>
                      <a:t>[PERCENTAGE]</a:t>
                    </a:fld>
                    <a:endParaRPr lang="en-US" baseline="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6527668200694687"/>
                      <c:h val="0.1914985695803495"/>
                    </c:manualLayout>
                  </c15:layout>
                  <c15:dlblFieldTable/>
                  <c15:showDataLabelsRange val="0"/>
                </c:ext>
                <c:ext xmlns:c16="http://schemas.microsoft.com/office/drawing/2014/chart" uri="{C3380CC4-5D6E-409C-BE32-E72D297353CC}">
                  <c16:uniqueId val="{00000001-FF59-4407-A84E-BA9BA3D97D7D}"/>
                </c:ext>
              </c:extLst>
            </c:dLbl>
            <c:dLbl>
              <c:idx val="1"/>
              <c:layout>
                <c:manualLayout>
                  <c:x val="0.22685345796033754"/>
                  <c:y val="4.476881559951594E-3"/>
                </c:manualLayout>
              </c:layout>
              <c:tx>
                <c:rich>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fld id="{BBFE33DE-01F8-4D64-9207-D2C332811CC2}" type="CATEGORYNAME">
                      <a:rPr lang="en-US">
                        <a:solidFill>
                          <a:schemeClr val="bg1"/>
                        </a:solidFill>
                      </a:rPr>
                      <a:pPr>
                        <a:defRPr sz="1800" b="0">
                          <a:solidFill>
                            <a:schemeClr val="tx1"/>
                          </a:solidFill>
                        </a:defRPr>
                      </a:pPr>
                      <a:t>[CATEGORY NAME]</a:t>
                    </a:fld>
                    <a:r>
                      <a:rPr lang="en-US" baseline="0">
                        <a:solidFill>
                          <a:schemeClr val="bg1"/>
                        </a:solidFill>
                      </a:rPr>
                      <a:t>
</a:t>
                    </a:r>
                    <a:fld id="{7A48A20B-6139-4E24-82B1-E526B8465A20}" type="PERCENTAGE">
                      <a:rPr lang="en-US" baseline="0">
                        <a:solidFill>
                          <a:schemeClr val="bg1"/>
                        </a:solidFill>
                      </a:rPr>
                      <a:pPr>
                        <a:defRPr sz="1800" b="0">
                          <a:solidFill>
                            <a:schemeClr val="tx1"/>
                          </a:solidFill>
                        </a:defRPr>
                      </a:pPr>
                      <a:t>[PERCENTAGE]</a:t>
                    </a:fld>
                    <a:endParaRPr lang="en-US" baseline="0">
                      <a:solidFill>
                        <a:schemeClr val="bg1"/>
                      </a:solidFill>
                    </a:endParaRPr>
                  </a:p>
                </c:rich>
              </c:tx>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27080741839430533"/>
                      <c:h val="0.16321964997647018"/>
                    </c:manualLayout>
                  </c15:layout>
                  <c15:dlblFieldTable/>
                  <c15:showDataLabelsRange val="0"/>
                </c:ext>
                <c:ext xmlns:c16="http://schemas.microsoft.com/office/drawing/2014/chart" uri="{C3380CC4-5D6E-409C-BE32-E72D297353CC}">
                  <c16:uniqueId val="{00000003-FF59-4407-A84E-BA9BA3D97D7D}"/>
                </c:ext>
              </c:extLst>
            </c:dLbl>
            <c:dLbl>
              <c:idx val="2"/>
              <c:layout>
                <c:manualLayout>
                  <c:x val="-0.10276616597211043"/>
                  <c:y val="1.9356363570709897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43903558119335112"/>
                      <c:h val="0.1802176374548953"/>
                    </c:manualLayout>
                  </c15:layout>
                </c:ext>
                <c:ext xmlns:c16="http://schemas.microsoft.com/office/drawing/2014/chart" uri="{C3380CC4-5D6E-409C-BE32-E72D297353CC}">
                  <c16:uniqueId val="{00000005-FF59-4407-A84E-BA9BA3D97D7D}"/>
                </c:ext>
              </c:extLst>
            </c:dLbl>
            <c:dLbl>
              <c:idx val="3"/>
              <c:layout>
                <c:manualLayout>
                  <c:x val="-0.24057323916866741"/>
                  <c:y val="9.7525111968934527E-2"/>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317500531647038"/>
                      <c:h val="0.39335265272759629"/>
                    </c:manualLayout>
                  </c15:layout>
                </c:ext>
                <c:ext xmlns:c16="http://schemas.microsoft.com/office/drawing/2014/chart" uri="{C3380CC4-5D6E-409C-BE32-E72D297353CC}">
                  <c16:uniqueId val="{00000007-FF59-4407-A84E-BA9BA3D97D7D}"/>
                </c:ext>
              </c:extLst>
            </c:dLbl>
            <c:dLbl>
              <c:idx val="4"/>
              <c:layout>
                <c:manualLayout>
                  <c:x val="0.3047489224406944"/>
                  <c:y val="4.7841176102320415E-2"/>
                </c:manualLayout>
              </c:layout>
              <c:tx>
                <c:rich>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r>
                      <a:rPr lang="en-US"/>
                      <a:t>Incomplete or No</a:t>
                    </a:r>
                    <a:r>
                      <a:rPr lang="en-US" baseline="0"/>
                      <a:t>t Reported</a:t>
                    </a:r>
                  </a:p>
                  <a:p>
                    <a:pPr>
                      <a:defRPr sz="1800" b="0">
                        <a:solidFill>
                          <a:schemeClr val="tx1"/>
                        </a:solidFill>
                      </a:defRPr>
                    </a:pPr>
                    <a:fld id="{B90BBB10-67C8-4819-ACAD-5C8CE702DB12}" type="PERCENTAGE">
                      <a:rPr lang="en-US" baseline="0" smtClean="0"/>
                      <a:pPr>
                        <a:defRPr sz="1800" b="0">
                          <a:solidFill>
                            <a:schemeClr val="tx1"/>
                          </a:solidFill>
                        </a:defRPr>
                      </a:pPr>
                      <a:t>[PERCENTAGE]</a:t>
                    </a:fld>
                    <a:endParaRPr lang="en-US"/>
                  </a:p>
                </c:rich>
              </c:tx>
              <c:spPr>
                <a:noFill/>
                <a:ln>
                  <a:noFill/>
                </a:ln>
                <a:effectLst/>
              </c:spPr>
              <c:txPr>
                <a:bodyPr rot="0" spcFirstLastPara="1" vertOverflow="ellipsis" vert="horz" wrap="square" lIns="38100" tIns="19050" rIns="38100" bIns="19050" anchor="ctr" anchorCtr="1">
                  <a:no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32456443533482032"/>
                      <c:h val="0.2069616879951435"/>
                    </c:manualLayout>
                  </c15:layout>
                  <c15:dlblFieldTable/>
                  <c15:showDataLabelsRange val="0"/>
                </c:ext>
                <c:ext xmlns:c16="http://schemas.microsoft.com/office/drawing/2014/chart" uri="{C3380CC4-5D6E-409C-BE32-E72D297353CC}">
                  <c16:uniqueId val="{00000009-FF59-4407-A84E-BA9BA3D97D7D}"/>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spc="0" baseline="0">
                    <a:solidFill>
                      <a:schemeClr val="tx1"/>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Exemplary</c:v>
                </c:pt>
                <c:pt idx="1">
                  <c:v>Proficient</c:v>
                </c:pt>
                <c:pt idx="2">
                  <c:v>Needs Improvement</c:v>
                </c:pt>
                <c:pt idx="3">
                  <c:v>Unsatisfactory</c:v>
                </c:pt>
                <c:pt idx="4">
                  <c:v>Not Reported</c:v>
                </c:pt>
              </c:strCache>
            </c:strRef>
          </c:cat>
          <c:val>
            <c:numRef>
              <c:f>Sheet1!$B$2:$B$6</c:f>
              <c:numCache>
                <c:formatCode>General</c:formatCode>
                <c:ptCount val="5"/>
                <c:pt idx="0">
                  <c:v>506</c:v>
                </c:pt>
                <c:pt idx="1">
                  <c:v>677</c:v>
                </c:pt>
                <c:pt idx="2">
                  <c:v>26</c:v>
                </c:pt>
                <c:pt idx="3">
                  <c:v>0</c:v>
                </c:pt>
                <c:pt idx="4">
                  <c:v>21</c:v>
                </c:pt>
              </c:numCache>
            </c:numRef>
          </c:val>
          <c:extLst>
            <c:ext xmlns:c16="http://schemas.microsoft.com/office/drawing/2014/chart" uri="{C3380CC4-5D6E-409C-BE32-E72D297353CC}">
              <c16:uniqueId val="{0000000A-FF59-4407-A84E-BA9BA3D97D7D}"/>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Induction 1 Teachers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Lbl>
              <c:idx val="6"/>
              <c:delete val="1"/>
              <c:extLst>
                <c:ext xmlns:c15="http://schemas.microsoft.com/office/drawing/2012/chart" uri="{CE6537A1-D6FC-4f65-9D91-7224C49458BB}"/>
                <c:ext xmlns:c16="http://schemas.microsoft.com/office/drawing/2014/chart" uri="{C3380CC4-5D6E-409C-BE32-E72D297353CC}">
                  <c16:uniqueId val="{00000000-D1FD-4024-95F3-98D3FE40E106}"/>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2017-18</c:v>
                </c:pt>
                <c:pt idx="1">
                  <c:v>2018-19</c:v>
                </c:pt>
                <c:pt idx="2">
                  <c:v>2019-20</c:v>
                </c:pt>
                <c:pt idx="3">
                  <c:v>2020-21</c:v>
                </c:pt>
                <c:pt idx="4">
                  <c:v>2021-22</c:v>
                </c:pt>
                <c:pt idx="5">
                  <c:v>2022-23</c:v>
                </c:pt>
                <c:pt idx="6">
                  <c:v>2023-24</c:v>
                </c:pt>
              </c:strCache>
            </c:strRef>
          </c:cat>
          <c:val>
            <c:numRef>
              <c:f>Sheet1!$B$2:$B$8</c:f>
              <c:numCache>
                <c:formatCode>0.0%</c:formatCode>
                <c:ptCount val="7"/>
                <c:pt idx="0">
                  <c:v>6.0485799833460308E-2</c:v>
                </c:pt>
                <c:pt idx="1">
                  <c:v>6.3218082730277847E-2</c:v>
                </c:pt>
                <c:pt idx="2">
                  <c:v>6.1711817967374932E-2</c:v>
                </c:pt>
                <c:pt idx="3">
                  <c:v>5.8131388434799793E-2</c:v>
                </c:pt>
                <c:pt idx="4">
                  <c:v>6.0538388297411927E-2</c:v>
                </c:pt>
                <c:pt idx="5">
                  <c:v>6.2855038922785614E-2</c:v>
                </c:pt>
                <c:pt idx="6">
                  <c:v>0</c:v>
                </c:pt>
              </c:numCache>
            </c:numRef>
          </c:val>
          <c:extLst>
            <c:ext xmlns:c16="http://schemas.microsoft.com/office/drawing/2014/chart" uri="{C3380CC4-5D6E-409C-BE32-E72D297353CC}">
              <c16:uniqueId val="{00000000-FB27-4087-8C3A-16E854934745}"/>
            </c:ext>
          </c:extLst>
        </c:ser>
        <c:ser>
          <c:idx val="1"/>
          <c:order val="1"/>
          <c:tx>
            <c:strRef>
              <c:f>Sheet1!$C$1</c:f>
              <c:strCache>
                <c:ptCount val="1"/>
                <c:pt idx="0">
                  <c:v>% Induction Principals</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2017-18</c:v>
                </c:pt>
                <c:pt idx="1">
                  <c:v>2018-19</c:v>
                </c:pt>
                <c:pt idx="2">
                  <c:v>2019-20</c:v>
                </c:pt>
                <c:pt idx="3">
                  <c:v>2020-21</c:v>
                </c:pt>
                <c:pt idx="4">
                  <c:v>2021-22</c:v>
                </c:pt>
                <c:pt idx="5">
                  <c:v>2022-23</c:v>
                </c:pt>
                <c:pt idx="6">
                  <c:v>2023-24</c:v>
                </c:pt>
              </c:strCache>
            </c:strRef>
          </c:cat>
          <c:val>
            <c:numRef>
              <c:f>Sheet1!$C$2:$C$8</c:f>
              <c:numCache>
                <c:formatCode>0.0%</c:formatCode>
                <c:ptCount val="7"/>
                <c:pt idx="0">
                  <c:v>0.11463414634146342</c:v>
                </c:pt>
                <c:pt idx="1">
                  <c:v>0.12926829268292683</c:v>
                </c:pt>
                <c:pt idx="2">
                  <c:v>9.8373983739837398E-2</c:v>
                </c:pt>
                <c:pt idx="3">
                  <c:v>9.4031071136549474E-2</c:v>
                </c:pt>
                <c:pt idx="4">
                  <c:v>9.5161290322580638E-2</c:v>
                </c:pt>
                <c:pt idx="5">
                  <c:v>0.11048387096774194</c:v>
                </c:pt>
                <c:pt idx="6">
                  <c:v>0.12419354838709677</c:v>
                </c:pt>
              </c:numCache>
            </c:numRef>
          </c:val>
          <c:extLst>
            <c:ext xmlns:c16="http://schemas.microsoft.com/office/drawing/2014/chart" uri="{C3380CC4-5D6E-409C-BE32-E72D297353CC}">
              <c16:uniqueId val="{00000001-FB27-4087-8C3A-16E854934745}"/>
            </c:ext>
          </c:extLst>
        </c:ser>
        <c:dLbls>
          <c:showLegendKey val="0"/>
          <c:showVal val="1"/>
          <c:showCatName val="0"/>
          <c:showSerName val="0"/>
          <c:showPercent val="0"/>
          <c:showBubbleSize val="0"/>
        </c:dLbls>
        <c:gapWidth val="150"/>
        <c:overlap val="-25"/>
        <c:axId val="1720834704"/>
        <c:axId val="1720835120"/>
      </c:barChart>
      <c:catAx>
        <c:axId val="172083470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US"/>
          </a:p>
        </c:txPr>
        <c:crossAx val="1720835120"/>
        <c:crosses val="autoZero"/>
        <c:auto val="1"/>
        <c:lblAlgn val="ctr"/>
        <c:lblOffset val="100"/>
        <c:noMultiLvlLbl val="0"/>
      </c:catAx>
      <c:valAx>
        <c:axId val="1720835120"/>
        <c:scaling>
          <c:orientation val="minMax"/>
        </c:scaling>
        <c:delete val="1"/>
        <c:axPos val="l"/>
        <c:numFmt formatCode="0.0%" sourceLinked="1"/>
        <c:majorTickMark val="none"/>
        <c:minorTickMark val="none"/>
        <c:tickLblPos val="nextTo"/>
        <c:crossAx val="172083470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State</c:v>
                </c:pt>
              </c:strCache>
            </c:strRef>
          </c:tx>
          <c:spPr>
            <a:solidFill>
              <a:schemeClr val="accent1"/>
            </a:solidFill>
            <a:ln>
              <a:noFill/>
            </a:ln>
            <a:effectLst/>
          </c:spPr>
          <c:invertIfNegative val="0"/>
          <c:cat>
            <c:strRef>
              <c:f>Sheet1!$A$2:$A$5</c:f>
              <c:strCache>
                <c:ptCount val="4"/>
                <c:pt idx="0">
                  <c:v>2018-2019</c:v>
                </c:pt>
                <c:pt idx="1">
                  <c:v>2019-2020</c:v>
                </c:pt>
                <c:pt idx="2">
                  <c:v>2020-2021</c:v>
                </c:pt>
                <c:pt idx="3">
                  <c:v>2021-2022</c:v>
                </c:pt>
              </c:strCache>
            </c:strRef>
          </c:cat>
          <c:val>
            <c:numRef>
              <c:f>Sheet1!$B$2:$B$5</c:f>
              <c:numCache>
                <c:formatCode>General</c:formatCode>
                <c:ptCount val="4"/>
                <c:pt idx="0">
                  <c:v>91</c:v>
                </c:pt>
                <c:pt idx="1">
                  <c:v>92.7</c:v>
                </c:pt>
                <c:pt idx="2">
                  <c:v>93.4</c:v>
                </c:pt>
                <c:pt idx="3">
                  <c:v>87.1</c:v>
                </c:pt>
              </c:numCache>
            </c:numRef>
          </c:val>
          <c:extLst>
            <c:ext xmlns:c16="http://schemas.microsoft.com/office/drawing/2014/chart" uri="{C3380CC4-5D6E-409C-BE32-E72D297353CC}">
              <c16:uniqueId val="{00000000-0392-4A7D-A70E-A8DE33007C18}"/>
            </c:ext>
          </c:extLst>
        </c:ser>
        <c:ser>
          <c:idx val="1"/>
          <c:order val="1"/>
          <c:tx>
            <c:strRef>
              <c:f>Sheet1!$C$1</c:f>
              <c:strCache>
                <c:ptCount val="1"/>
                <c:pt idx="0">
                  <c:v>Highest School</c:v>
                </c:pt>
              </c:strCache>
            </c:strRef>
          </c:tx>
          <c:spPr>
            <a:solidFill>
              <a:schemeClr val="accent3"/>
            </a:solidFill>
            <a:ln>
              <a:noFill/>
            </a:ln>
            <a:effectLst/>
          </c:spPr>
          <c:invertIfNegative val="0"/>
          <c:cat>
            <c:strRef>
              <c:f>Sheet1!$A$2:$A$5</c:f>
              <c:strCache>
                <c:ptCount val="4"/>
                <c:pt idx="0">
                  <c:v>2018-2019</c:v>
                </c:pt>
                <c:pt idx="1">
                  <c:v>2019-2020</c:v>
                </c:pt>
                <c:pt idx="2">
                  <c:v>2020-2021</c:v>
                </c:pt>
                <c:pt idx="3">
                  <c:v>2021-2022</c:v>
                </c:pt>
              </c:strCache>
            </c:strRef>
          </c:cat>
          <c:val>
            <c:numRef>
              <c:f>Sheet1!$C$2:$C$5</c:f>
              <c:numCache>
                <c:formatCode>General</c:formatCode>
                <c:ptCount val="4"/>
                <c:pt idx="0">
                  <c:v>100</c:v>
                </c:pt>
                <c:pt idx="1">
                  <c:v>100</c:v>
                </c:pt>
                <c:pt idx="2">
                  <c:v>95.7</c:v>
                </c:pt>
                <c:pt idx="3">
                  <c:v>100</c:v>
                </c:pt>
              </c:numCache>
            </c:numRef>
          </c:val>
          <c:extLst>
            <c:ext xmlns:c16="http://schemas.microsoft.com/office/drawing/2014/chart" uri="{C3380CC4-5D6E-409C-BE32-E72D297353CC}">
              <c16:uniqueId val="{00000001-0392-4A7D-A70E-A8DE33007C18}"/>
            </c:ext>
          </c:extLst>
        </c:ser>
        <c:ser>
          <c:idx val="2"/>
          <c:order val="2"/>
          <c:tx>
            <c:strRef>
              <c:f>Sheet1!$D$1</c:f>
              <c:strCache>
                <c:ptCount val="1"/>
                <c:pt idx="0">
                  <c:v>Lowest School</c:v>
                </c:pt>
              </c:strCache>
            </c:strRef>
          </c:tx>
          <c:spPr>
            <a:solidFill>
              <a:schemeClr val="accent2"/>
            </a:solidFill>
            <a:ln>
              <a:noFill/>
            </a:ln>
            <a:effectLst/>
          </c:spPr>
          <c:invertIfNegative val="0"/>
          <c:cat>
            <c:strRef>
              <c:f>Sheet1!$A$2:$A$5</c:f>
              <c:strCache>
                <c:ptCount val="4"/>
                <c:pt idx="0">
                  <c:v>2018-2019</c:v>
                </c:pt>
                <c:pt idx="1">
                  <c:v>2019-2020</c:v>
                </c:pt>
                <c:pt idx="2">
                  <c:v>2020-2021</c:v>
                </c:pt>
                <c:pt idx="3">
                  <c:v>2021-2022</c:v>
                </c:pt>
              </c:strCache>
            </c:strRef>
          </c:cat>
          <c:val>
            <c:numRef>
              <c:f>Sheet1!$D$2:$D$5</c:f>
              <c:numCache>
                <c:formatCode>General</c:formatCode>
                <c:ptCount val="4"/>
                <c:pt idx="0">
                  <c:v>25</c:v>
                </c:pt>
                <c:pt idx="1">
                  <c:v>15.4</c:v>
                </c:pt>
                <c:pt idx="2">
                  <c:v>25</c:v>
                </c:pt>
                <c:pt idx="3">
                  <c:v>36</c:v>
                </c:pt>
              </c:numCache>
            </c:numRef>
          </c:val>
          <c:extLst>
            <c:ext xmlns:c16="http://schemas.microsoft.com/office/drawing/2014/chart" uri="{C3380CC4-5D6E-409C-BE32-E72D297353CC}">
              <c16:uniqueId val="{00000002-0392-4A7D-A70E-A8DE33007C18}"/>
            </c:ext>
          </c:extLst>
        </c:ser>
        <c:ser>
          <c:idx val="3"/>
          <c:order val="3"/>
          <c:tx>
            <c:strRef>
              <c:f>Sheet1!$E$1</c:f>
              <c:strCache>
                <c:ptCount val="1"/>
                <c:pt idx="0">
                  <c:v>State 3-year Average</c:v>
                </c:pt>
              </c:strCache>
            </c:strRef>
          </c:tx>
          <c:spPr>
            <a:solidFill>
              <a:schemeClr val="accent1">
                <a:lumMod val="60000"/>
              </a:schemeClr>
            </a:solidFill>
            <a:ln>
              <a:noFill/>
            </a:ln>
            <a:effectLst/>
          </c:spPr>
          <c:invertIfNegative val="0"/>
          <c:cat>
            <c:strRef>
              <c:f>Sheet1!$A$2:$A$5</c:f>
              <c:strCache>
                <c:ptCount val="4"/>
                <c:pt idx="0">
                  <c:v>2018-2019</c:v>
                </c:pt>
                <c:pt idx="1">
                  <c:v>2019-2020</c:v>
                </c:pt>
                <c:pt idx="2">
                  <c:v>2020-2021</c:v>
                </c:pt>
                <c:pt idx="3">
                  <c:v>2021-2022</c:v>
                </c:pt>
              </c:strCache>
            </c:strRef>
          </c:cat>
          <c:val>
            <c:numRef>
              <c:f>Sheet1!$E$2:$E$5</c:f>
              <c:numCache>
                <c:formatCode>General</c:formatCode>
                <c:ptCount val="4"/>
                <c:pt idx="0">
                  <c:v>91.6</c:v>
                </c:pt>
                <c:pt idx="1">
                  <c:v>91.8</c:v>
                </c:pt>
                <c:pt idx="2">
                  <c:v>92.3</c:v>
                </c:pt>
                <c:pt idx="3">
                  <c:v>91.1</c:v>
                </c:pt>
              </c:numCache>
            </c:numRef>
          </c:val>
          <c:extLst>
            <c:ext xmlns:c16="http://schemas.microsoft.com/office/drawing/2014/chart" uri="{C3380CC4-5D6E-409C-BE32-E72D297353CC}">
              <c16:uniqueId val="{00000003-0392-4A7D-A70E-A8DE33007C18}"/>
            </c:ext>
          </c:extLst>
        </c:ser>
        <c:dLbls>
          <c:showLegendKey val="0"/>
          <c:showVal val="0"/>
          <c:showCatName val="0"/>
          <c:showSerName val="0"/>
          <c:showPercent val="0"/>
          <c:showBubbleSize val="0"/>
        </c:dLbls>
        <c:gapWidth val="219"/>
        <c:overlap val="-27"/>
        <c:axId val="1756044783"/>
        <c:axId val="1756040207"/>
      </c:barChart>
      <c:catAx>
        <c:axId val="17560447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56040207"/>
        <c:crosses val="autoZero"/>
        <c:auto val="1"/>
        <c:lblAlgn val="ctr"/>
        <c:lblOffset val="100"/>
        <c:noMultiLvlLbl val="0"/>
      </c:catAx>
      <c:valAx>
        <c:axId val="1756040207"/>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560447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State</c:v>
                </c:pt>
              </c:strCache>
            </c:strRef>
          </c:tx>
          <c:spPr>
            <a:ln w="28575" cap="rnd">
              <a:solidFill>
                <a:schemeClr val="accent1"/>
              </a:solidFill>
              <a:round/>
            </a:ln>
            <a:effectLst/>
          </c:spPr>
          <c:marker>
            <c:symbol val="none"/>
          </c:marker>
          <c:cat>
            <c:strRef>
              <c:f>Sheet1!$A$2:$A$5</c:f>
              <c:strCache>
                <c:ptCount val="4"/>
                <c:pt idx="0">
                  <c:v>2018-2019</c:v>
                </c:pt>
                <c:pt idx="1">
                  <c:v>2019-2020</c:v>
                </c:pt>
                <c:pt idx="2">
                  <c:v>2020-2021</c:v>
                </c:pt>
                <c:pt idx="3">
                  <c:v>2021-2022</c:v>
                </c:pt>
              </c:strCache>
            </c:strRef>
          </c:cat>
          <c:val>
            <c:numRef>
              <c:f>Sheet1!$B$2:$B$5</c:f>
              <c:numCache>
                <c:formatCode>General</c:formatCode>
                <c:ptCount val="4"/>
                <c:pt idx="0">
                  <c:v>1.3</c:v>
                </c:pt>
                <c:pt idx="1">
                  <c:v>1.7</c:v>
                </c:pt>
                <c:pt idx="2">
                  <c:v>1.8</c:v>
                </c:pt>
                <c:pt idx="3">
                  <c:v>2.1</c:v>
                </c:pt>
              </c:numCache>
            </c:numRef>
          </c:val>
          <c:smooth val="0"/>
          <c:extLst>
            <c:ext xmlns:c16="http://schemas.microsoft.com/office/drawing/2014/chart" uri="{C3380CC4-5D6E-409C-BE32-E72D297353CC}">
              <c16:uniqueId val="{00000000-8270-47E0-82EE-3924C9EE9C5A}"/>
            </c:ext>
          </c:extLst>
        </c:ser>
        <c:dLbls>
          <c:showLegendKey val="0"/>
          <c:showVal val="0"/>
          <c:showCatName val="0"/>
          <c:showSerName val="0"/>
          <c:showPercent val="0"/>
          <c:showBubbleSize val="0"/>
        </c:dLbls>
        <c:smooth val="0"/>
        <c:axId val="1834718335"/>
        <c:axId val="1834714591"/>
      </c:lineChart>
      <c:catAx>
        <c:axId val="18347183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34714591"/>
        <c:crosses val="autoZero"/>
        <c:auto val="1"/>
        <c:lblAlgn val="ctr"/>
        <c:lblOffset val="100"/>
        <c:noMultiLvlLbl val="0"/>
      </c:catAx>
      <c:valAx>
        <c:axId val="18347145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347183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2018-19</c:v>
                </c:pt>
              </c:strCache>
            </c:strRef>
          </c:tx>
          <c:spPr>
            <a:solidFill>
              <a:schemeClr val="accent1"/>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Graduates of Initial Programs</c:v>
                </c:pt>
                <c:pt idx="1">
                  <c:v>Vacant Positions in August</c:v>
                </c:pt>
                <c:pt idx="2">
                  <c:v>Non-Certified in Teaching Positions</c:v>
                </c:pt>
                <c:pt idx="3">
                  <c:v>Teachers Leaving Profession</c:v>
                </c:pt>
              </c:strCache>
            </c:strRef>
          </c:cat>
          <c:val>
            <c:numRef>
              <c:f>Sheet1!$B$2:$B$5</c:f>
              <c:numCache>
                <c:formatCode>General</c:formatCode>
                <c:ptCount val="4"/>
                <c:pt idx="0">
                  <c:v>2170</c:v>
                </c:pt>
                <c:pt idx="1">
                  <c:v>621</c:v>
                </c:pt>
                <c:pt idx="3">
                  <c:v>5341</c:v>
                </c:pt>
              </c:numCache>
            </c:numRef>
          </c:val>
          <c:extLst>
            <c:ext xmlns:c16="http://schemas.microsoft.com/office/drawing/2014/chart" uri="{C3380CC4-5D6E-409C-BE32-E72D297353CC}">
              <c16:uniqueId val="{00000000-A804-490A-86A3-CEEAC5D5723D}"/>
            </c:ext>
          </c:extLst>
        </c:ser>
        <c:ser>
          <c:idx val="1"/>
          <c:order val="1"/>
          <c:tx>
            <c:strRef>
              <c:f>Sheet1!$C$1</c:f>
              <c:strCache>
                <c:ptCount val="1"/>
                <c:pt idx="0">
                  <c:v>2019-20</c:v>
                </c:pt>
              </c:strCache>
            </c:strRef>
          </c:tx>
          <c:spPr>
            <a:solidFill>
              <a:schemeClr val="accent1">
                <a:lumMod val="75000"/>
              </a:schemeClr>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Graduates of Initial Programs</c:v>
                </c:pt>
                <c:pt idx="1">
                  <c:v>Vacant Positions in August</c:v>
                </c:pt>
                <c:pt idx="2">
                  <c:v>Non-Certified in Teaching Positions</c:v>
                </c:pt>
                <c:pt idx="3">
                  <c:v>Teachers Leaving Profession</c:v>
                </c:pt>
              </c:strCache>
            </c:strRef>
          </c:cat>
          <c:val>
            <c:numRef>
              <c:f>Sheet1!$C$2:$C$5</c:f>
              <c:numCache>
                <c:formatCode>General</c:formatCode>
                <c:ptCount val="4"/>
                <c:pt idx="0">
                  <c:v>2067</c:v>
                </c:pt>
                <c:pt idx="1">
                  <c:v>556</c:v>
                </c:pt>
                <c:pt idx="3">
                  <c:v>4980</c:v>
                </c:pt>
              </c:numCache>
            </c:numRef>
          </c:val>
          <c:extLst>
            <c:ext xmlns:c16="http://schemas.microsoft.com/office/drawing/2014/chart" uri="{C3380CC4-5D6E-409C-BE32-E72D297353CC}">
              <c16:uniqueId val="{00000001-A804-490A-86A3-CEEAC5D5723D}"/>
            </c:ext>
          </c:extLst>
        </c:ser>
        <c:ser>
          <c:idx val="2"/>
          <c:order val="2"/>
          <c:tx>
            <c:strRef>
              <c:f>Sheet1!$D$1</c:f>
              <c:strCache>
                <c:ptCount val="1"/>
                <c:pt idx="0">
                  <c:v>2020-21</c:v>
                </c:pt>
              </c:strCache>
            </c:strRef>
          </c:tx>
          <c:spPr>
            <a:solidFill>
              <a:schemeClr val="accent3">
                <a:lumMod val="60000"/>
                <a:lumOff val="40000"/>
              </a:schemeClr>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Graduates of Initial Programs</c:v>
                </c:pt>
                <c:pt idx="1">
                  <c:v>Vacant Positions in August</c:v>
                </c:pt>
                <c:pt idx="2">
                  <c:v>Non-Certified in Teaching Positions</c:v>
                </c:pt>
                <c:pt idx="3">
                  <c:v>Teachers Leaving Profession</c:v>
                </c:pt>
              </c:strCache>
            </c:strRef>
          </c:cat>
          <c:val>
            <c:numRef>
              <c:f>Sheet1!$D$2:$D$5</c:f>
              <c:numCache>
                <c:formatCode>General</c:formatCode>
                <c:ptCount val="4"/>
                <c:pt idx="0">
                  <c:v>2226</c:v>
                </c:pt>
                <c:pt idx="1">
                  <c:v>699</c:v>
                </c:pt>
                <c:pt idx="2">
                  <c:v>523</c:v>
                </c:pt>
                <c:pt idx="3">
                  <c:v>4650</c:v>
                </c:pt>
              </c:numCache>
            </c:numRef>
          </c:val>
          <c:extLst>
            <c:ext xmlns:c16="http://schemas.microsoft.com/office/drawing/2014/chart" uri="{C3380CC4-5D6E-409C-BE32-E72D297353CC}">
              <c16:uniqueId val="{00000002-A804-490A-86A3-CEEAC5D5723D}"/>
            </c:ext>
          </c:extLst>
        </c:ser>
        <c:ser>
          <c:idx val="3"/>
          <c:order val="3"/>
          <c:tx>
            <c:strRef>
              <c:f>Sheet1!$E$1</c:f>
              <c:strCache>
                <c:ptCount val="1"/>
                <c:pt idx="0">
                  <c:v>2021-22</c:v>
                </c:pt>
              </c:strCache>
            </c:strRef>
          </c:tx>
          <c:spPr>
            <a:solidFill>
              <a:schemeClr val="accent3">
                <a:lumMod val="75000"/>
              </a:schemeClr>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Graduates of Initial Programs</c:v>
                </c:pt>
                <c:pt idx="1">
                  <c:v>Vacant Positions in August</c:v>
                </c:pt>
                <c:pt idx="2">
                  <c:v>Non-Certified in Teaching Positions</c:v>
                </c:pt>
                <c:pt idx="3">
                  <c:v>Teachers Leaving Profession</c:v>
                </c:pt>
              </c:strCache>
            </c:strRef>
          </c:cat>
          <c:val>
            <c:numRef>
              <c:f>Sheet1!$E$2:$E$5</c:f>
              <c:numCache>
                <c:formatCode>General</c:formatCode>
                <c:ptCount val="4"/>
                <c:pt idx="0">
                  <c:v>2123</c:v>
                </c:pt>
                <c:pt idx="1">
                  <c:v>1063</c:v>
                </c:pt>
                <c:pt idx="2">
                  <c:v>908</c:v>
                </c:pt>
                <c:pt idx="3">
                  <c:v>5359</c:v>
                </c:pt>
              </c:numCache>
            </c:numRef>
          </c:val>
          <c:extLst>
            <c:ext xmlns:c16="http://schemas.microsoft.com/office/drawing/2014/chart" uri="{C3380CC4-5D6E-409C-BE32-E72D297353CC}">
              <c16:uniqueId val="{00000003-A804-490A-86A3-CEEAC5D5723D}"/>
            </c:ext>
          </c:extLst>
        </c:ser>
        <c:ser>
          <c:idx val="4"/>
          <c:order val="4"/>
          <c:tx>
            <c:strRef>
              <c:f>Sheet1!$F$1</c:f>
              <c:strCache>
                <c:ptCount val="1"/>
                <c:pt idx="0">
                  <c:v>2022-23</c:v>
                </c:pt>
              </c:strCache>
            </c:strRef>
          </c:tx>
          <c:spPr>
            <a:solidFill>
              <a:schemeClr val="tx2">
                <a:lumMod val="75000"/>
              </a:schemeClr>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Graduates of Initial Programs</c:v>
                </c:pt>
                <c:pt idx="1">
                  <c:v>Vacant Positions in August</c:v>
                </c:pt>
                <c:pt idx="2">
                  <c:v>Non-Certified in Teaching Positions</c:v>
                </c:pt>
                <c:pt idx="3">
                  <c:v>Teachers Leaving Profession</c:v>
                </c:pt>
              </c:strCache>
            </c:strRef>
          </c:cat>
          <c:val>
            <c:numRef>
              <c:f>Sheet1!$F$2:$F$5</c:f>
              <c:numCache>
                <c:formatCode>General</c:formatCode>
                <c:ptCount val="4"/>
                <c:pt idx="1">
                  <c:v>1473</c:v>
                </c:pt>
                <c:pt idx="2">
                  <c:v>1907</c:v>
                </c:pt>
                <c:pt idx="3">
                  <c:v>6134</c:v>
                </c:pt>
              </c:numCache>
            </c:numRef>
          </c:val>
          <c:extLst>
            <c:ext xmlns:c16="http://schemas.microsoft.com/office/drawing/2014/chart" uri="{C3380CC4-5D6E-409C-BE32-E72D297353CC}">
              <c16:uniqueId val="{00000004-A804-490A-86A3-CEEAC5D5723D}"/>
            </c:ext>
          </c:extLst>
        </c:ser>
        <c:dLbls>
          <c:dLblPos val="outEnd"/>
          <c:showLegendKey val="0"/>
          <c:showVal val="1"/>
          <c:showCatName val="0"/>
          <c:showSerName val="0"/>
          <c:showPercent val="0"/>
          <c:showBubbleSize val="0"/>
        </c:dLbls>
        <c:gapWidth val="219"/>
        <c:overlap val="-27"/>
        <c:axId val="694854879"/>
        <c:axId val="694856543"/>
      </c:barChart>
      <c:catAx>
        <c:axId val="6948548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crossAx val="694856543"/>
        <c:crosses val="autoZero"/>
        <c:auto val="1"/>
        <c:lblAlgn val="ctr"/>
        <c:lblOffset val="100"/>
        <c:noMultiLvlLbl val="0"/>
      </c:catAx>
      <c:valAx>
        <c:axId val="69485654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94854879"/>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218173-9755-4908-8138-FFBB8A6CEDEA}" type="doc">
      <dgm:prSet loTypeId="urn:microsoft.com/office/officeart/2005/8/layout/hierarchy3" loCatId="relationship" qsTypeId="urn:microsoft.com/office/officeart/2005/8/quickstyle/simple2" qsCatId="simple" csTypeId="urn:microsoft.com/office/officeart/2005/8/colors/accent1_1" csCatId="accent1" phldr="1"/>
      <dgm:spPr/>
      <dgm:t>
        <a:bodyPr/>
        <a:lstStyle/>
        <a:p>
          <a:endParaRPr lang="en-US"/>
        </a:p>
      </dgm:t>
    </dgm:pt>
    <dgm:pt modelId="{286BDAA9-B9BA-442D-B331-6D9BFB714D06}">
      <dgm:prSet phldrT="[Text]" custT="1"/>
      <dgm:spPr/>
      <dgm:t>
        <a:bodyPr/>
        <a:lstStyle/>
        <a:p>
          <a:r>
            <a:rPr lang="en-US" sz="2800"/>
            <a:t>Strengths</a:t>
          </a:r>
        </a:p>
      </dgm:t>
    </dgm:pt>
    <dgm:pt modelId="{D4D4F25E-10F6-4622-9DB5-6CDCABD4EEDB}" type="parTrans" cxnId="{ED1EA592-4D06-4BAF-9E79-0D87DEBE45C4}">
      <dgm:prSet/>
      <dgm:spPr/>
      <dgm:t>
        <a:bodyPr/>
        <a:lstStyle/>
        <a:p>
          <a:endParaRPr lang="en-US"/>
        </a:p>
      </dgm:t>
    </dgm:pt>
    <dgm:pt modelId="{178FAF65-6A6E-4988-91F2-D05AA2A8198B}" type="sibTrans" cxnId="{ED1EA592-4D06-4BAF-9E79-0D87DEBE45C4}">
      <dgm:prSet/>
      <dgm:spPr/>
      <dgm:t>
        <a:bodyPr/>
        <a:lstStyle/>
        <a:p>
          <a:endParaRPr lang="en-US"/>
        </a:p>
      </dgm:t>
    </dgm:pt>
    <dgm:pt modelId="{B77FC1A3-BBD7-413E-87E7-FB743B49EB36}">
      <dgm:prSet custT="1"/>
      <dgm:spPr/>
      <dgm:t>
        <a:bodyPr/>
        <a:lstStyle/>
        <a:p>
          <a:r>
            <a:rPr lang="en-US" sz="2000" b="0"/>
            <a:t>Content Knowledge</a:t>
          </a:r>
        </a:p>
      </dgm:t>
    </dgm:pt>
    <dgm:pt modelId="{5194BA5A-DF44-4145-BBF2-BB6A03F9D40E}" type="parTrans" cxnId="{7E6B32BB-0E61-4587-87DD-9C8C6FF20312}">
      <dgm:prSet/>
      <dgm:spPr/>
      <dgm:t>
        <a:bodyPr/>
        <a:lstStyle/>
        <a:p>
          <a:endParaRPr lang="en-US"/>
        </a:p>
      </dgm:t>
    </dgm:pt>
    <dgm:pt modelId="{A08AB6BC-FB04-40AB-9C19-5756F35E7AFA}" type="sibTrans" cxnId="{7E6B32BB-0E61-4587-87DD-9C8C6FF20312}">
      <dgm:prSet/>
      <dgm:spPr/>
      <dgm:t>
        <a:bodyPr/>
        <a:lstStyle/>
        <a:p>
          <a:endParaRPr lang="en-US"/>
        </a:p>
      </dgm:t>
    </dgm:pt>
    <dgm:pt modelId="{2D98E890-F42D-4F18-8AD8-866C31623D86}">
      <dgm:prSet custT="1"/>
      <dgm:spPr/>
      <dgm:t>
        <a:bodyPr/>
        <a:lstStyle/>
        <a:p>
          <a:r>
            <a:rPr lang="en-US" sz="2000"/>
            <a:t>Respectful Culture</a:t>
          </a:r>
        </a:p>
      </dgm:t>
    </dgm:pt>
    <dgm:pt modelId="{CB9A19C8-DA6B-4FD9-ACF5-54803D8E3245}" type="parTrans" cxnId="{820E1168-39CD-4C14-90D3-27CE9E6720DD}">
      <dgm:prSet/>
      <dgm:spPr/>
      <dgm:t>
        <a:bodyPr/>
        <a:lstStyle/>
        <a:p>
          <a:endParaRPr lang="en-US"/>
        </a:p>
      </dgm:t>
    </dgm:pt>
    <dgm:pt modelId="{D8F0017A-FBD8-4C81-B75B-2033B34C26B3}" type="sibTrans" cxnId="{820E1168-39CD-4C14-90D3-27CE9E6720DD}">
      <dgm:prSet/>
      <dgm:spPr/>
      <dgm:t>
        <a:bodyPr/>
        <a:lstStyle/>
        <a:p>
          <a:endParaRPr lang="en-US"/>
        </a:p>
      </dgm:t>
    </dgm:pt>
    <dgm:pt modelId="{8F0C19D7-8493-4880-AAB9-B13A5225CAB6}">
      <dgm:prSet custT="1"/>
      <dgm:spPr/>
      <dgm:t>
        <a:bodyPr/>
        <a:lstStyle/>
        <a:p>
          <a:r>
            <a:rPr lang="en-US" sz="2000"/>
            <a:t>Environment</a:t>
          </a:r>
        </a:p>
      </dgm:t>
    </dgm:pt>
    <dgm:pt modelId="{BBE0B892-A35A-4936-BF98-BB7022B62E58}" type="parTrans" cxnId="{9BF35916-D0AF-4040-B6B7-76DFFB85015C}">
      <dgm:prSet/>
      <dgm:spPr/>
      <dgm:t>
        <a:bodyPr/>
        <a:lstStyle/>
        <a:p>
          <a:endParaRPr lang="en-US"/>
        </a:p>
      </dgm:t>
    </dgm:pt>
    <dgm:pt modelId="{974A8A4C-9667-40A0-B022-FE6A436B686C}" type="sibTrans" cxnId="{9BF35916-D0AF-4040-B6B7-76DFFB85015C}">
      <dgm:prSet/>
      <dgm:spPr/>
      <dgm:t>
        <a:bodyPr/>
        <a:lstStyle/>
        <a:p>
          <a:endParaRPr lang="en-US"/>
        </a:p>
      </dgm:t>
    </dgm:pt>
    <dgm:pt modelId="{563FC5B1-22FC-4EE0-894B-DDCD84D656E3}">
      <dgm:prSet custT="1"/>
      <dgm:spPr/>
      <dgm:t>
        <a:bodyPr/>
        <a:lstStyle/>
        <a:p>
          <a:r>
            <a:rPr lang="en-US" sz="2800"/>
            <a:t>Areas of Growth</a:t>
          </a:r>
        </a:p>
      </dgm:t>
    </dgm:pt>
    <dgm:pt modelId="{5CFC3A9F-8BD9-424C-809F-C6D3C89928CA}" type="parTrans" cxnId="{4701FFD7-45AE-4B92-9E1F-ACA65A6D43C7}">
      <dgm:prSet/>
      <dgm:spPr/>
      <dgm:t>
        <a:bodyPr/>
        <a:lstStyle/>
        <a:p>
          <a:endParaRPr lang="en-US"/>
        </a:p>
      </dgm:t>
    </dgm:pt>
    <dgm:pt modelId="{873A16A6-4328-47F8-844B-D86FBBCA96ED}" type="sibTrans" cxnId="{4701FFD7-45AE-4B92-9E1F-ACA65A6D43C7}">
      <dgm:prSet/>
      <dgm:spPr/>
      <dgm:t>
        <a:bodyPr/>
        <a:lstStyle/>
        <a:p>
          <a:endParaRPr lang="en-US"/>
        </a:p>
      </dgm:t>
    </dgm:pt>
    <dgm:pt modelId="{7A56D2AD-2C4B-4A6A-A6BD-BBB63A0A8D4A}">
      <dgm:prSet custT="1"/>
      <dgm:spPr/>
      <dgm:t>
        <a:bodyPr/>
        <a:lstStyle/>
        <a:p>
          <a:r>
            <a:rPr lang="en-US" sz="2000"/>
            <a:t>Thinking</a:t>
          </a:r>
        </a:p>
      </dgm:t>
    </dgm:pt>
    <dgm:pt modelId="{15085ED8-AD6E-4EE0-A253-1A5531F1D5D4}" type="parTrans" cxnId="{6FC25400-7721-42D4-99BB-A0243C00B496}">
      <dgm:prSet/>
      <dgm:spPr/>
      <dgm:t>
        <a:bodyPr/>
        <a:lstStyle/>
        <a:p>
          <a:endParaRPr lang="en-US"/>
        </a:p>
      </dgm:t>
    </dgm:pt>
    <dgm:pt modelId="{83DEEA31-2F39-4048-A1AE-4697788A0023}" type="sibTrans" cxnId="{6FC25400-7721-42D4-99BB-A0243C00B496}">
      <dgm:prSet/>
      <dgm:spPr/>
      <dgm:t>
        <a:bodyPr/>
        <a:lstStyle/>
        <a:p>
          <a:endParaRPr lang="en-US"/>
        </a:p>
      </dgm:t>
    </dgm:pt>
    <dgm:pt modelId="{2FE051EA-17E8-481F-99FC-7FA83DAE53CA}">
      <dgm:prSet custT="1"/>
      <dgm:spPr/>
      <dgm:t>
        <a:bodyPr/>
        <a:lstStyle/>
        <a:p>
          <a:r>
            <a:rPr lang="en-US" sz="2000"/>
            <a:t>Questioning</a:t>
          </a:r>
        </a:p>
      </dgm:t>
    </dgm:pt>
    <dgm:pt modelId="{BEEB4A2E-B9B0-4376-B599-6000771EB425}" type="parTrans" cxnId="{144C6838-DC5A-4835-AF74-EA6DA5407992}">
      <dgm:prSet/>
      <dgm:spPr/>
      <dgm:t>
        <a:bodyPr/>
        <a:lstStyle/>
        <a:p>
          <a:endParaRPr lang="en-US"/>
        </a:p>
      </dgm:t>
    </dgm:pt>
    <dgm:pt modelId="{93D6781A-F777-4B47-BBEF-D667015EC7E2}" type="sibTrans" cxnId="{144C6838-DC5A-4835-AF74-EA6DA5407992}">
      <dgm:prSet/>
      <dgm:spPr/>
      <dgm:t>
        <a:bodyPr/>
        <a:lstStyle/>
        <a:p>
          <a:endParaRPr lang="en-US"/>
        </a:p>
      </dgm:t>
    </dgm:pt>
    <dgm:pt modelId="{7E64D814-18C4-4165-9969-57D0A7436ED1}">
      <dgm:prSet custT="1"/>
      <dgm:spPr/>
      <dgm:t>
        <a:bodyPr/>
        <a:lstStyle/>
        <a:p>
          <a:r>
            <a:rPr lang="en-US" sz="2000"/>
            <a:t>Assessment </a:t>
          </a:r>
        </a:p>
      </dgm:t>
    </dgm:pt>
    <dgm:pt modelId="{C1CFD178-90F6-41D1-B759-472261D8ADFF}" type="parTrans" cxnId="{C45DFB78-A2E9-4E51-8F54-36331AF058C1}">
      <dgm:prSet/>
      <dgm:spPr/>
      <dgm:t>
        <a:bodyPr/>
        <a:lstStyle/>
        <a:p>
          <a:endParaRPr lang="en-US"/>
        </a:p>
      </dgm:t>
    </dgm:pt>
    <dgm:pt modelId="{87A7AA32-6668-40EA-AC1B-E4DC3EC99CF2}" type="sibTrans" cxnId="{C45DFB78-A2E9-4E51-8F54-36331AF058C1}">
      <dgm:prSet/>
      <dgm:spPr/>
      <dgm:t>
        <a:bodyPr/>
        <a:lstStyle/>
        <a:p>
          <a:endParaRPr lang="en-US"/>
        </a:p>
      </dgm:t>
    </dgm:pt>
    <dgm:pt modelId="{B48B065F-7DA0-4A7A-A34A-45532058F905}" type="pres">
      <dgm:prSet presAssocID="{A1218173-9755-4908-8138-FFBB8A6CEDEA}" presName="diagram" presStyleCnt="0">
        <dgm:presLayoutVars>
          <dgm:chPref val="1"/>
          <dgm:dir/>
          <dgm:animOne val="branch"/>
          <dgm:animLvl val="lvl"/>
          <dgm:resizeHandles/>
        </dgm:presLayoutVars>
      </dgm:prSet>
      <dgm:spPr/>
    </dgm:pt>
    <dgm:pt modelId="{43E3FB86-2BD0-4288-B3B0-6F444B37D821}" type="pres">
      <dgm:prSet presAssocID="{286BDAA9-B9BA-442D-B331-6D9BFB714D06}" presName="root" presStyleCnt="0"/>
      <dgm:spPr/>
    </dgm:pt>
    <dgm:pt modelId="{041BBD84-1206-4820-8CF5-A023FA0D45A0}" type="pres">
      <dgm:prSet presAssocID="{286BDAA9-B9BA-442D-B331-6D9BFB714D06}" presName="rootComposite" presStyleCnt="0"/>
      <dgm:spPr/>
    </dgm:pt>
    <dgm:pt modelId="{24AAD76D-DBE1-4A28-A126-210C40124842}" type="pres">
      <dgm:prSet presAssocID="{286BDAA9-B9BA-442D-B331-6D9BFB714D06}" presName="rootText" presStyleLbl="node1" presStyleIdx="0" presStyleCnt="2" custScaleX="142787"/>
      <dgm:spPr/>
    </dgm:pt>
    <dgm:pt modelId="{D04865AE-DFC7-4DE5-B583-D91E84DDA57E}" type="pres">
      <dgm:prSet presAssocID="{286BDAA9-B9BA-442D-B331-6D9BFB714D06}" presName="rootConnector" presStyleLbl="node1" presStyleIdx="0" presStyleCnt="2"/>
      <dgm:spPr/>
    </dgm:pt>
    <dgm:pt modelId="{5D102526-0D80-471F-A3A7-4DF32F1A8E62}" type="pres">
      <dgm:prSet presAssocID="{286BDAA9-B9BA-442D-B331-6D9BFB714D06}" presName="childShape" presStyleCnt="0"/>
      <dgm:spPr/>
    </dgm:pt>
    <dgm:pt modelId="{B2E332C8-1883-45AE-B759-8FA1B8490E77}" type="pres">
      <dgm:prSet presAssocID="{5194BA5A-DF44-4145-BBF2-BB6A03F9D40E}" presName="Name13" presStyleLbl="parChTrans1D2" presStyleIdx="0" presStyleCnt="6"/>
      <dgm:spPr/>
    </dgm:pt>
    <dgm:pt modelId="{D7268A53-DFD1-4A97-A6B5-B54825ECF96A}" type="pres">
      <dgm:prSet presAssocID="{B77FC1A3-BBD7-413E-87E7-FB743B49EB36}" presName="childText" presStyleLbl="bgAcc1" presStyleIdx="0" presStyleCnt="6" custScaleX="143585">
        <dgm:presLayoutVars>
          <dgm:bulletEnabled val="1"/>
        </dgm:presLayoutVars>
      </dgm:prSet>
      <dgm:spPr/>
    </dgm:pt>
    <dgm:pt modelId="{9AFA070C-7346-4CE3-A668-84DAA0630FBD}" type="pres">
      <dgm:prSet presAssocID="{CB9A19C8-DA6B-4FD9-ACF5-54803D8E3245}" presName="Name13" presStyleLbl="parChTrans1D2" presStyleIdx="1" presStyleCnt="6"/>
      <dgm:spPr/>
    </dgm:pt>
    <dgm:pt modelId="{D93C3F10-ABFC-434A-81D5-561A5D3D01A4}" type="pres">
      <dgm:prSet presAssocID="{2D98E890-F42D-4F18-8AD8-866C31623D86}" presName="childText" presStyleLbl="bgAcc1" presStyleIdx="1" presStyleCnt="6" custScaleX="143585">
        <dgm:presLayoutVars>
          <dgm:bulletEnabled val="1"/>
        </dgm:presLayoutVars>
      </dgm:prSet>
      <dgm:spPr/>
    </dgm:pt>
    <dgm:pt modelId="{BC547B41-2EC2-46FA-83C2-FFE1D4A0F29E}" type="pres">
      <dgm:prSet presAssocID="{BBE0B892-A35A-4936-BF98-BB7022B62E58}" presName="Name13" presStyleLbl="parChTrans1D2" presStyleIdx="2" presStyleCnt="6"/>
      <dgm:spPr/>
    </dgm:pt>
    <dgm:pt modelId="{C10B5DAF-CB5C-44EA-9FDE-AD20E725F7E2}" type="pres">
      <dgm:prSet presAssocID="{8F0C19D7-8493-4880-AAB9-B13A5225CAB6}" presName="childText" presStyleLbl="bgAcc1" presStyleIdx="2" presStyleCnt="6" custScaleX="143585">
        <dgm:presLayoutVars>
          <dgm:bulletEnabled val="1"/>
        </dgm:presLayoutVars>
      </dgm:prSet>
      <dgm:spPr/>
    </dgm:pt>
    <dgm:pt modelId="{347DDBE3-492B-40C5-AA13-421B3264C1FE}" type="pres">
      <dgm:prSet presAssocID="{563FC5B1-22FC-4EE0-894B-DDCD84D656E3}" presName="root" presStyleCnt="0"/>
      <dgm:spPr/>
    </dgm:pt>
    <dgm:pt modelId="{C5684BB0-75F7-49C5-A29C-558B3A40559C}" type="pres">
      <dgm:prSet presAssocID="{563FC5B1-22FC-4EE0-894B-DDCD84D656E3}" presName="rootComposite" presStyleCnt="0"/>
      <dgm:spPr/>
    </dgm:pt>
    <dgm:pt modelId="{84EF7A2C-3284-44F1-B1BD-ABC410947991}" type="pres">
      <dgm:prSet presAssocID="{563FC5B1-22FC-4EE0-894B-DDCD84D656E3}" presName="rootText" presStyleLbl="node1" presStyleIdx="1" presStyleCnt="2" custScaleX="142787"/>
      <dgm:spPr/>
    </dgm:pt>
    <dgm:pt modelId="{EDBC062D-0B65-46E8-B74B-A78D829DCE4C}" type="pres">
      <dgm:prSet presAssocID="{563FC5B1-22FC-4EE0-894B-DDCD84D656E3}" presName="rootConnector" presStyleLbl="node1" presStyleIdx="1" presStyleCnt="2"/>
      <dgm:spPr/>
    </dgm:pt>
    <dgm:pt modelId="{44FB0E01-B186-460E-84C1-E88F5EDFCCED}" type="pres">
      <dgm:prSet presAssocID="{563FC5B1-22FC-4EE0-894B-DDCD84D656E3}" presName="childShape" presStyleCnt="0"/>
      <dgm:spPr/>
    </dgm:pt>
    <dgm:pt modelId="{B9FF67F8-2668-4978-98C9-E466F8D22097}" type="pres">
      <dgm:prSet presAssocID="{15085ED8-AD6E-4EE0-A253-1A5531F1D5D4}" presName="Name13" presStyleLbl="parChTrans1D2" presStyleIdx="3" presStyleCnt="6"/>
      <dgm:spPr/>
    </dgm:pt>
    <dgm:pt modelId="{E58D4DE8-1174-4BEA-ACFE-C4110FB48AEA}" type="pres">
      <dgm:prSet presAssocID="{7A56D2AD-2C4B-4A6A-A6BD-BBB63A0A8D4A}" presName="childText" presStyleLbl="bgAcc1" presStyleIdx="3" presStyleCnt="6" custScaleX="143585">
        <dgm:presLayoutVars>
          <dgm:bulletEnabled val="1"/>
        </dgm:presLayoutVars>
      </dgm:prSet>
      <dgm:spPr/>
    </dgm:pt>
    <dgm:pt modelId="{EED01F22-E22A-4B7F-9ACD-39E4988AA4AE}" type="pres">
      <dgm:prSet presAssocID="{BEEB4A2E-B9B0-4376-B599-6000771EB425}" presName="Name13" presStyleLbl="parChTrans1D2" presStyleIdx="4" presStyleCnt="6"/>
      <dgm:spPr/>
    </dgm:pt>
    <dgm:pt modelId="{326AFE3B-54A8-4805-94BF-A431F5B2830B}" type="pres">
      <dgm:prSet presAssocID="{2FE051EA-17E8-481F-99FC-7FA83DAE53CA}" presName="childText" presStyleLbl="bgAcc1" presStyleIdx="4" presStyleCnt="6" custScaleX="143585">
        <dgm:presLayoutVars>
          <dgm:bulletEnabled val="1"/>
        </dgm:presLayoutVars>
      </dgm:prSet>
      <dgm:spPr/>
    </dgm:pt>
    <dgm:pt modelId="{C29D6F99-1293-4F7E-94D9-1FE58BF79752}" type="pres">
      <dgm:prSet presAssocID="{C1CFD178-90F6-41D1-B759-472261D8ADFF}" presName="Name13" presStyleLbl="parChTrans1D2" presStyleIdx="5" presStyleCnt="6"/>
      <dgm:spPr/>
    </dgm:pt>
    <dgm:pt modelId="{C2102FD2-19B8-456D-A159-73D857FAEFD0}" type="pres">
      <dgm:prSet presAssocID="{7E64D814-18C4-4165-9969-57D0A7436ED1}" presName="childText" presStyleLbl="bgAcc1" presStyleIdx="5" presStyleCnt="6" custScaleX="143585">
        <dgm:presLayoutVars>
          <dgm:bulletEnabled val="1"/>
        </dgm:presLayoutVars>
      </dgm:prSet>
      <dgm:spPr/>
    </dgm:pt>
  </dgm:ptLst>
  <dgm:cxnLst>
    <dgm:cxn modelId="{6FC25400-7721-42D4-99BB-A0243C00B496}" srcId="{563FC5B1-22FC-4EE0-894B-DDCD84D656E3}" destId="{7A56D2AD-2C4B-4A6A-A6BD-BBB63A0A8D4A}" srcOrd="0" destOrd="0" parTransId="{15085ED8-AD6E-4EE0-A253-1A5531F1D5D4}" sibTransId="{83DEEA31-2F39-4048-A1AE-4697788A0023}"/>
    <dgm:cxn modelId="{64EE560C-21D4-452C-8A8C-E1897E5675FA}" type="presOf" srcId="{A1218173-9755-4908-8138-FFBB8A6CEDEA}" destId="{B48B065F-7DA0-4A7A-A34A-45532058F905}" srcOrd="0" destOrd="0" presId="urn:microsoft.com/office/officeart/2005/8/layout/hierarchy3"/>
    <dgm:cxn modelId="{9BF35916-D0AF-4040-B6B7-76DFFB85015C}" srcId="{286BDAA9-B9BA-442D-B331-6D9BFB714D06}" destId="{8F0C19D7-8493-4880-AAB9-B13A5225CAB6}" srcOrd="2" destOrd="0" parTransId="{BBE0B892-A35A-4936-BF98-BB7022B62E58}" sibTransId="{974A8A4C-9667-40A0-B022-FE6A436B686C}"/>
    <dgm:cxn modelId="{8703A92E-BE96-42B6-90D5-7D572C561BF0}" type="presOf" srcId="{8F0C19D7-8493-4880-AAB9-B13A5225CAB6}" destId="{C10B5DAF-CB5C-44EA-9FDE-AD20E725F7E2}" srcOrd="0" destOrd="0" presId="urn:microsoft.com/office/officeart/2005/8/layout/hierarchy3"/>
    <dgm:cxn modelId="{144C6838-DC5A-4835-AF74-EA6DA5407992}" srcId="{563FC5B1-22FC-4EE0-894B-DDCD84D656E3}" destId="{2FE051EA-17E8-481F-99FC-7FA83DAE53CA}" srcOrd="1" destOrd="0" parTransId="{BEEB4A2E-B9B0-4376-B599-6000771EB425}" sibTransId="{93D6781A-F777-4B47-BBEF-D667015EC7E2}"/>
    <dgm:cxn modelId="{E1B3183A-E3EA-4F02-9211-4A4BB287EC6E}" type="presOf" srcId="{286BDAA9-B9BA-442D-B331-6D9BFB714D06}" destId="{D04865AE-DFC7-4DE5-B583-D91E84DDA57E}" srcOrd="1" destOrd="0" presId="urn:microsoft.com/office/officeart/2005/8/layout/hierarchy3"/>
    <dgm:cxn modelId="{988FF33A-D5A4-4BB7-87C2-3F4275630A27}" type="presOf" srcId="{2D98E890-F42D-4F18-8AD8-866C31623D86}" destId="{D93C3F10-ABFC-434A-81D5-561A5D3D01A4}" srcOrd="0" destOrd="0" presId="urn:microsoft.com/office/officeart/2005/8/layout/hierarchy3"/>
    <dgm:cxn modelId="{E3871C63-01FA-4934-B28C-ED04F6A2167A}" type="presOf" srcId="{7A56D2AD-2C4B-4A6A-A6BD-BBB63A0A8D4A}" destId="{E58D4DE8-1174-4BEA-ACFE-C4110FB48AEA}" srcOrd="0" destOrd="0" presId="urn:microsoft.com/office/officeart/2005/8/layout/hierarchy3"/>
    <dgm:cxn modelId="{820E1168-39CD-4C14-90D3-27CE9E6720DD}" srcId="{286BDAA9-B9BA-442D-B331-6D9BFB714D06}" destId="{2D98E890-F42D-4F18-8AD8-866C31623D86}" srcOrd="1" destOrd="0" parTransId="{CB9A19C8-DA6B-4FD9-ACF5-54803D8E3245}" sibTransId="{D8F0017A-FBD8-4C81-B75B-2033B34C26B3}"/>
    <dgm:cxn modelId="{0518DF75-7F2E-4901-804B-B5E5406750D7}" type="presOf" srcId="{B77FC1A3-BBD7-413E-87E7-FB743B49EB36}" destId="{D7268A53-DFD1-4A97-A6B5-B54825ECF96A}" srcOrd="0" destOrd="0" presId="urn:microsoft.com/office/officeart/2005/8/layout/hierarchy3"/>
    <dgm:cxn modelId="{C45DFB78-A2E9-4E51-8F54-36331AF058C1}" srcId="{563FC5B1-22FC-4EE0-894B-DDCD84D656E3}" destId="{7E64D814-18C4-4165-9969-57D0A7436ED1}" srcOrd="2" destOrd="0" parTransId="{C1CFD178-90F6-41D1-B759-472261D8ADFF}" sibTransId="{87A7AA32-6668-40EA-AC1B-E4DC3EC99CF2}"/>
    <dgm:cxn modelId="{6FA79985-0731-4397-91A7-138E094B3789}" type="presOf" srcId="{CB9A19C8-DA6B-4FD9-ACF5-54803D8E3245}" destId="{9AFA070C-7346-4CE3-A668-84DAA0630FBD}" srcOrd="0" destOrd="0" presId="urn:microsoft.com/office/officeart/2005/8/layout/hierarchy3"/>
    <dgm:cxn modelId="{ED1EA592-4D06-4BAF-9E79-0D87DEBE45C4}" srcId="{A1218173-9755-4908-8138-FFBB8A6CEDEA}" destId="{286BDAA9-B9BA-442D-B331-6D9BFB714D06}" srcOrd="0" destOrd="0" parTransId="{D4D4F25E-10F6-4622-9DB5-6CDCABD4EEDB}" sibTransId="{178FAF65-6A6E-4988-91F2-D05AA2A8198B}"/>
    <dgm:cxn modelId="{62B55295-CDED-463A-A4ED-094BD8E251EF}" type="presOf" srcId="{BEEB4A2E-B9B0-4376-B599-6000771EB425}" destId="{EED01F22-E22A-4B7F-9ACD-39E4988AA4AE}" srcOrd="0" destOrd="0" presId="urn:microsoft.com/office/officeart/2005/8/layout/hierarchy3"/>
    <dgm:cxn modelId="{5BD5689C-C172-4B98-82C2-CEFFAE0FE298}" type="presOf" srcId="{15085ED8-AD6E-4EE0-A253-1A5531F1D5D4}" destId="{B9FF67F8-2668-4978-98C9-E466F8D22097}" srcOrd="0" destOrd="0" presId="urn:microsoft.com/office/officeart/2005/8/layout/hierarchy3"/>
    <dgm:cxn modelId="{DFA7939D-6C67-44E5-91AB-1E7EF960E37B}" type="presOf" srcId="{7E64D814-18C4-4165-9969-57D0A7436ED1}" destId="{C2102FD2-19B8-456D-A159-73D857FAEFD0}" srcOrd="0" destOrd="0" presId="urn:microsoft.com/office/officeart/2005/8/layout/hierarchy3"/>
    <dgm:cxn modelId="{78E9C0B1-4680-4204-ABC4-E4FB0B0C47BE}" type="presOf" srcId="{2FE051EA-17E8-481F-99FC-7FA83DAE53CA}" destId="{326AFE3B-54A8-4805-94BF-A431F5B2830B}" srcOrd="0" destOrd="0" presId="urn:microsoft.com/office/officeart/2005/8/layout/hierarchy3"/>
    <dgm:cxn modelId="{3D47F3B6-4687-4D5A-BA6A-A57A4EF1A461}" type="presOf" srcId="{5194BA5A-DF44-4145-BBF2-BB6A03F9D40E}" destId="{B2E332C8-1883-45AE-B759-8FA1B8490E77}" srcOrd="0" destOrd="0" presId="urn:microsoft.com/office/officeart/2005/8/layout/hierarchy3"/>
    <dgm:cxn modelId="{63DA6BB7-EEB0-4213-AD29-B392CB246439}" type="presOf" srcId="{563FC5B1-22FC-4EE0-894B-DDCD84D656E3}" destId="{84EF7A2C-3284-44F1-B1BD-ABC410947991}" srcOrd="0" destOrd="0" presId="urn:microsoft.com/office/officeart/2005/8/layout/hierarchy3"/>
    <dgm:cxn modelId="{7E6B32BB-0E61-4587-87DD-9C8C6FF20312}" srcId="{286BDAA9-B9BA-442D-B331-6D9BFB714D06}" destId="{B77FC1A3-BBD7-413E-87E7-FB743B49EB36}" srcOrd="0" destOrd="0" parTransId="{5194BA5A-DF44-4145-BBF2-BB6A03F9D40E}" sibTransId="{A08AB6BC-FB04-40AB-9C19-5756F35E7AFA}"/>
    <dgm:cxn modelId="{98037DC0-7D61-4F78-873C-DCD0F64F7A07}" type="presOf" srcId="{C1CFD178-90F6-41D1-B759-472261D8ADFF}" destId="{C29D6F99-1293-4F7E-94D9-1FE58BF79752}" srcOrd="0" destOrd="0" presId="urn:microsoft.com/office/officeart/2005/8/layout/hierarchy3"/>
    <dgm:cxn modelId="{4701FFD7-45AE-4B92-9E1F-ACA65A6D43C7}" srcId="{A1218173-9755-4908-8138-FFBB8A6CEDEA}" destId="{563FC5B1-22FC-4EE0-894B-DDCD84D656E3}" srcOrd="1" destOrd="0" parTransId="{5CFC3A9F-8BD9-424C-809F-C6D3C89928CA}" sibTransId="{873A16A6-4328-47F8-844B-D86FBBCA96ED}"/>
    <dgm:cxn modelId="{8815F1E9-39AE-4ED4-8BEF-72454426D595}" type="presOf" srcId="{563FC5B1-22FC-4EE0-894B-DDCD84D656E3}" destId="{EDBC062D-0B65-46E8-B74B-A78D829DCE4C}" srcOrd="1" destOrd="0" presId="urn:microsoft.com/office/officeart/2005/8/layout/hierarchy3"/>
    <dgm:cxn modelId="{84AAA1EB-9813-4486-BA34-339AB90C7D69}" type="presOf" srcId="{286BDAA9-B9BA-442D-B331-6D9BFB714D06}" destId="{24AAD76D-DBE1-4A28-A126-210C40124842}" srcOrd="0" destOrd="0" presId="urn:microsoft.com/office/officeart/2005/8/layout/hierarchy3"/>
    <dgm:cxn modelId="{E0E587F6-8174-49BB-B6A3-5D9AB59885D7}" type="presOf" srcId="{BBE0B892-A35A-4936-BF98-BB7022B62E58}" destId="{BC547B41-2EC2-46FA-83C2-FFE1D4A0F29E}" srcOrd="0" destOrd="0" presId="urn:microsoft.com/office/officeart/2005/8/layout/hierarchy3"/>
    <dgm:cxn modelId="{DFC4734E-E3E7-49BF-9C3A-06680A926DD5}" type="presParOf" srcId="{B48B065F-7DA0-4A7A-A34A-45532058F905}" destId="{43E3FB86-2BD0-4288-B3B0-6F444B37D821}" srcOrd="0" destOrd="0" presId="urn:microsoft.com/office/officeart/2005/8/layout/hierarchy3"/>
    <dgm:cxn modelId="{1868C6F0-E427-4662-AECA-321DD29B9294}" type="presParOf" srcId="{43E3FB86-2BD0-4288-B3B0-6F444B37D821}" destId="{041BBD84-1206-4820-8CF5-A023FA0D45A0}" srcOrd="0" destOrd="0" presId="urn:microsoft.com/office/officeart/2005/8/layout/hierarchy3"/>
    <dgm:cxn modelId="{1C2DAB9D-C7AB-4B30-AB71-8864B6A6C976}" type="presParOf" srcId="{041BBD84-1206-4820-8CF5-A023FA0D45A0}" destId="{24AAD76D-DBE1-4A28-A126-210C40124842}" srcOrd="0" destOrd="0" presId="urn:microsoft.com/office/officeart/2005/8/layout/hierarchy3"/>
    <dgm:cxn modelId="{D9E3AAE9-E7CA-4187-BF9F-2E8211D72986}" type="presParOf" srcId="{041BBD84-1206-4820-8CF5-A023FA0D45A0}" destId="{D04865AE-DFC7-4DE5-B583-D91E84DDA57E}" srcOrd="1" destOrd="0" presId="urn:microsoft.com/office/officeart/2005/8/layout/hierarchy3"/>
    <dgm:cxn modelId="{D2A3AFEC-2FBC-4FB3-837E-3AF3BA848738}" type="presParOf" srcId="{43E3FB86-2BD0-4288-B3B0-6F444B37D821}" destId="{5D102526-0D80-471F-A3A7-4DF32F1A8E62}" srcOrd="1" destOrd="0" presId="urn:microsoft.com/office/officeart/2005/8/layout/hierarchy3"/>
    <dgm:cxn modelId="{E8875DB2-B0B1-45C7-8B6E-9348394527C2}" type="presParOf" srcId="{5D102526-0D80-471F-A3A7-4DF32F1A8E62}" destId="{B2E332C8-1883-45AE-B759-8FA1B8490E77}" srcOrd="0" destOrd="0" presId="urn:microsoft.com/office/officeart/2005/8/layout/hierarchy3"/>
    <dgm:cxn modelId="{8BACFD2C-5CB7-4488-822D-55E6A33B3A3F}" type="presParOf" srcId="{5D102526-0D80-471F-A3A7-4DF32F1A8E62}" destId="{D7268A53-DFD1-4A97-A6B5-B54825ECF96A}" srcOrd="1" destOrd="0" presId="urn:microsoft.com/office/officeart/2005/8/layout/hierarchy3"/>
    <dgm:cxn modelId="{982E2DCE-9A0F-457F-8FC9-A82DEEB6FACA}" type="presParOf" srcId="{5D102526-0D80-471F-A3A7-4DF32F1A8E62}" destId="{9AFA070C-7346-4CE3-A668-84DAA0630FBD}" srcOrd="2" destOrd="0" presId="urn:microsoft.com/office/officeart/2005/8/layout/hierarchy3"/>
    <dgm:cxn modelId="{A2841F56-2116-4AB9-9B56-192C23DCCC8E}" type="presParOf" srcId="{5D102526-0D80-471F-A3A7-4DF32F1A8E62}" destId="{D93C3F10-ABFC-434A-81D5-561A5D3D01A4}" srcOrd="3" destOrd="0" presId="urn:microsoft.com/office/officeart/2005/8/layout/hierarchy3"/>
    <dgm:cxn modelId="{4BF1AF64-68BF-4F5A-9DE5-8637D613D3F2}" type="presParOf" srcId="{5D102526-0D80-471F-A3A7-4DF32F1A8E62}" destId="{BC547B41-2EC2-46FA-83C2-FFE1D4A0F29E}" srcOrd="4" destOrd="0" presId="urn:microsoft.com/office/officeart/2005/8/layout/hierarchy3"/>
    <dgm:cxn modelId="{EB79A13F-3B05-490B-9B18-CD5E3BA967C8}" type="presParOf" srcId="{5D102526-0D80-471F-A3A7-4DF32F1A8E62}" destId="{C10B5DAF-CB5C-44EA-9FDE-AD20E725F7E2}" srcOrd="5" destOrd="0" presId="urn:microsoft.com/office/officeart/2005/8/layout/hierarchy3"/>
    <dgm:cxn modelId="{B4C3A454-D2EF-41A1-AB0C-7A2D03D93518}" type="presParOf" srcId="{B48B065F-7DA0-4A7A-A34A-45532058F905}" destId="{347DDBE3-492B-40C5-AA13-421B3264C1FE}" srcOrd="1" destOrd="0" presId="urn:microsoft.com/office/officeart/2005/8/layout/hierarchy3"/>
    <dgm:cxn modelId="{7A71D012-E4D4-4565-9C9F-F0DECD1F8DD0}" type="presParOf" srcId="{347DDBE3-492B-40C5-AA13-421B3264C1FE}" destId="{C5684BB0-75F7-49C5-A29C-558B3A40559C}" srcOrd="0" destOrd="0" presId="urn:microsoft.com/office/officeart/2005/8/layout/hierarchy3"/>
    <dgm:cxn modelId="{92CD1517-A513-478C-9ECD-4BDCF002EF5B}" type="presParOf" srcId="{C5684BB0-75F7-49C5-A29C-558B3A40559C}" destId="{84EF7A2C-3284-44F1-B1BD-ABC410947991}" srcOrd="0" destOrd="0" presId="urn:microsoft.com/office/officeart/2005/8/layout/hierarchy3"/>
    <dgm:cxn modelId="{79384B58-4A5F-4712-AA6A-C90F822CE2E8}" type="presParOf" srcId="{C5684BB0-75F7-49C5-A29C-558B3A40559C}" destId="{EDBC062D-0B65-46E8-B74B-A78D829DCE4C}" srcOrd="1" destOrd="0" presId="urn:microsoft.com/office/officeart/2005/8/layout/hierarchy3"/>
    <dgm:cxn modelId="{3FB4F8E2-A926-499E-B9E2-6FC0A2D2E168}" type="presParOf" srcId="{347DDBE3-492B-40C5-AA13-421B3264C1FE}" destId="{44FB0E01-B186-460E-84C1-E88F5EDFCCED}" srcOrd="1" destOrd="0" presId="urn:microsoft.com/office/officeart/2005/8/layout/hierarchy3"/>
    <dgm:cxn modelId="{806A6816-E85D-4B4D-BD43-4C4A523D1ED9}" type="presParOf" srcId="{44FB0E01-B186-460E-84C1-E88F5EDFCCED}" destId="{B9FF67F8-2668-4978-98C9-E466F8D22097}" srcOrd="0" destOrd="0" presId="urn:microsoft.com/office/officeart/2005/8/layout/hierarchy3"/>
    <dgm:cxn modelId="{5FC86D7A-C626-4147-9C23-A76F29AD77D6}" type="presParOf" srcId="{44FB0E01-B186-460E-84C1-E88F5EDFCCED}" destId="{E58D4DE8-1174-4BEA-ACFE-C4110FB48AEA}" srcOrd="1" destOrd="0" presId="urn:microsoft.com/office/officeart/2005/8/layout/hierarchy3"/>
    <dgm:cxn modelId="{DBA8F68B-0363-4069-90DE-9FC62669A0BD}" type="presParOf" srcId="{44FB0E01-B186-460E-84C1-E88F5EDFCCED}" destId="{EED01F22-E22A-4B7F-9ACD-39E4988AA4AE}" srcOrd="2" destOrd="0" presId="urn:microsoft.com/office/officeart/2005/8/layout/hierarchy3"/>
    <dgm:cxn modelId="{120282D2-4011-4219-A5F0-D8929D494DAA}" type="presParOf" srcId="{44FB0E01-B186-460E-84C1-E88F5EDFCCED}" destId="{326AFE3B-54A8-4805-94BF-A431F5B2830B}" srcOrd="3" destOrd="0" presId="urn:microsoft.com/office/officeart/2005/8/layout/hierarchy3"/>
    <dgm:cxn modelId="{DBA9182D-04EC-4D9B-B310-36AF2074ADED}" type="presParOf" srcId="{44FB0E01-B186-460E-84C1-E88F5EDFCCED}" destId="{C29D6F99-1293-4F7E-94D9-1FE58BF79752}" srcOrd="4" destOrd="0" presId="urn:microsoft.com/office/officeart/2005/8/layout/hierarchy3"/>
    <dgm:cxn modelId="{D00EF123-4AFC-430E-84B1-9AA4C1465E8B}" type="presParOf" srcId="{44FB0E01-B186-460E-84C1-E88F5EDFCCED}" destId="{C2102FD2-19B8-456D-A159-73D857FAEFD0}"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218173-9755-4908-8138-FFBB8A6CEDEA}" type="doc">
      <dgm:prSet loTypeId="urn:microsoft.com/office/officeart/2005/8/layout/hierarchy3" loCatId="relationship" qsTypeId="urn:microsoft.com/office/officeart/2005/8/quickstyle/simple2" qsCatId="simple" csTypeId="urn:microsoft.com/office/officeart/2005/8/colors/accent1_1" csCatId="accent1" phldr="1"/>
      <dgm:spPr/>
      <dgm:t>
        <a:bodyPr/>
        <a:lstStyle/>
        <a:p>
          <a:endParaRPr lang="en-US"/>
        </a:p>
      </dgm:t>
    </dgm:pt>
    <dgm:pt modelId="{286BDAA9-B9BA-442D-B331-6D9BFB714D06}">
      <dgm:prSet phldrT="[Text]" custT="1"/>
      <dgm:spPr/>
      <dgm:t>
        <a:bodyPr/>
        <a:lstStyle/>
        <a:p>
          <a:r>
            <a:rPr lang="en-US" sz="2400"/>
            <a:t>Strengths</a:t>
          </a:r>
        </a:p>
      </dgm:t>
    </dgm:pt>
    <dgm:pt modelId="{D4D4F25E-10F6-4622-9DB5-6CDCABD4EEDB}" type="parTrans" cxnId="{ED1EA592-4D06-4BAF-9E79-0D87DEBE45C4}">
      <dgm:prSet/>
      <dgm:spPr/>
      <dgm:t>
        <a:bodyPr/>
        <a:lstStyle/>
        <a:p>
          <a:endParaRPr lang="en-US"/>
        </a:p>
      </dgm:t>
    </dgm:pt>
    <dgm:pt modelId="{178FAF65-6A6E-4988-91F2-D05AA2A8198B}" type="sibTrans" cxnId="{ED1EA592-4D06-4BAF-9E79-0D87DEBE45C4}">
      <dgm:prSet/>
      <dgm:spPr/>
      <dgm:t>
        <a:bodyPr/>
        <a:lstStyle/>
        <a:p>
          <a:endParaRPr lang="en-US"/>
        </a:p>
      </dgm:t>
    </dgm:pt>
    <dgm:pt modelId="{563FC5B1-22FC-4EE0-894B-DDCD84D656E3}">
      <dgm:prSet custT="1"/>
      <dgm:spPr/>
      <dgm:t>
        <a:bodyPr/>
        <a:lstStyle/>
        <a:p>
          <a:r>
            <a:rPr lang="en-US" sz="2400"/>
            <a:t>Areas of Growth</a:t>
          </a:r>
        </a:p>
      </dgm:t>
    </dgm:pt>
    <dgm:pt modelId="{5CFC3A9F-8BD9-424C-809F-C6D3C89928CA}" type="parTrans" cxnId="{4701FFD7-45AE-4B92-9E1F-ACA65A6D43C7}">
      <dgm:prSet/>
      <dgm:spPr/>
      <dgm:t>
        <a:bodyPr/>
        <a:lstStyle/>
        <a:p>
          <a:endParaRPr lang="en-US"/>
        </a:p>
      </dgm:t>
    </dgm:pt>
    <dgm:pt modelId="{873A16A6-4328-47F8-844B-D86FBBCA96ED}" type="sibTrans" cxnId="{4701FFD7-45AE-4B92-9E1F-ACA65A6D43C7}">
      <dgm:prSet/>
      <dgm:spPr/>
      <dgm:t>
        <a:bodyPr/>
        <a:lstStyle/>
        <a:p>
          <a:endParaRPr lang="en-US"/>
        </a:p>
      </dgm:t>
    </dgm:pt>
    <dgm:pt modelId="{7A56D2AD-2C4B-4A6A-A6BD-BBB63A0A8D4A}">
      <dgm:prSet custT="1"/>
      <dgm:spPr/>
      <dgm:t>
        <a:bodyPr/>
        <a:lstStyle/>
        <a:p>
          <a:r>
            <a:rPr lang="en-US" sz="1800"/>
            <a:t>Standard 2: Instructional Leadership</a:t>
          </a:r>
        </a:p>
      </dgm:t>
    </dgm:pt>
    <dgm:pt modelId="{15085ED8-AD6E-4EE0-A253-1A5531F1D5D4}" type="parTrans" cxnId="{6FC25400-7721-42D4-99BB-A0243C00B496}">
      <dgm:prSet/>
      <dgm:spPr/>
      <dgm:t>
        <a:bodyPr/>
        <a:lstStyle/>
        <a:p>
          <a:endParaRPr lang="en-US"/>
        </a:p>
      </dgm:t>
    </dgm:pt>
    <dgm:pt modelId="{83DEEA31-2F39-4048-A1AE-4697788A0023}" type="sibTrans" cxnId="{6FC25400-7721-42D4-99BB-A0243C00B496}">
      <dgm:prSet/>
      <dgm:spPr/>
      <dgm:t>
        <a:bodyPr/>
        <a:lstStyle/>
        <a:p>
          <a:endParaRPr lang="en-US"/>
        </a:p>
      </dgm:t>
    </dgm:pt>
    <dgm:pt modelId="{2FE051EA-17E8-481F-99FC-7FA83DAE53CA}">
      <dgm:prSet custT="1"/>
      <dgm:spPr/>
      <dgm:t>
        <a:bodyPr/>
        <a:lstStyle/>
        <a:p>
          <a:r>
            <a:rPr lang="en-US" sz="1800"/>
            <a:t>Standard 3: Effective Management</a:t>
          </a:r>
        </a:p>
      </dgm:t>
    </dgm:pt>
    <dgm:pt modelId="{BEEB4A2E-B9B0-4376-B599-6000771EB425}" type="parTrans" cxnId="{144C6838-DC5A-4835-AF74-EA6DA5407992}">
      <dgm:prSet/>
      <dgm:spPr/>
      <dgm:t>
        <a:bodyPr/>
        <a:lstStyle/>
        <a:p>
          <a:endParaRPr lang="en-US"/>
        </a:p>
      </dgm:t>
    </dgm:pt>
    <dgm:pt modelId="{93D6781A-F777-4B47-BBEF-D667015EC7E2}" type="sibTrans" cxnId="{144C6838-DC5A-4835-AF74-EA6DA5407992}">
      <dgm:prSet/>
      <dgm:spPr/>
      <dgm:t>
        <a:bodyPr/>
        <a:lstStyle/>
        <a:p>
          <a:endParaRPr lang="en-US"/>
        </a:p>
      </dgm:t>
    </dgm:pt>
    <dgm:pt modelId="{9403D4CE-651C-4112-BF24-13FD8678C1DF}">
      <dgm:prSet custT="1"/>
      <dgm:spPr/>
      <dgm:t>
        <a:bodyPr/>
        <a:lstStyle/>
        <a:p>
          <a:r>
            <a:rPr lang="en-US" sz="1800"/>
            <a:t>Standard 1: Vision</a:t>
          </a:r>
        </a:p>
      </dgm:t>
    </dgm:pt>
    <dgm:pt modelId="{92C47BFE-5DAC-4167-A054-BA14078082C0}" type="parTrans" cxnId="{9A94EFBB-625E-4544-A56D-01C279F03D46}">
      <dgm:prSet/>
      <dgm:spPr/>
      <dgm:t>
        <a:bodyPr/>
        <a:lstStyle/>
        <a:p>
          <a:endParaRPr lang="en-US"/>
        </a:p>
      </dgm:t>
    </dgm:pt>
    <dgm:pt modelId="{76AFE052-86F6-4146-8799-0EE6E49C1848}" type="sibTrans" cxnId="{9A94EFBB-625E-4544-A56D-01C279F03D46}">
      <dgm:prSet/>
      <dgm:spPr/>
      <dgm:t>
        <a:bodyPr/>
        <a:lstStyle/>
        <a:p>
          <a:endParaRPr lang="en-US"/>
        </a:p>
      </dgm:t>
    </dgm:pt>
    <dgm:pt modelId="{5FD5EDAE-99DB-4AA7-8BBA-8DA4BC664F19}">
      <dgm:prSet custT="1"/>
      <dgm:spPr/>
      <dgm:t>
        <a:bodyPr/>
        <a:lstStyle/>
        <a:p>
          <a:r>
            <a:rPr lang="en-US" sz="1800" b="0"/>
            <a:t>Standard 9: Principal’s Professional Development</a:t>
          </a:r>
        </a:p>
      </dgm:t>
    </dgm:pt>
    <dgm:pt modelId="{9B43214F-7BA7-411A-8866-9EA2D443B74B}" type="parTrans" cxnId="{66446B07-3DBC-4E23-B50B-954C14410B64}">
      <dgm:prSet/>
      <dgm:spPr/>
      <dgm:t>
        <a:bodyPr/>
        <a:lstStyle/>
        <a:p>
          <a:endParaRPr lang="en-US"/>
        </a:p>
      </dgm:t>
    </dgm:pt>
    <dgm:pt modelId="{2583D8C8-79FB-4579-AA86-722664B2B15F}" type="sibTrans" cxnId="{66446B07-3DBC-4E23-B50B-954C14410B64}">
      <dgm:prSet/>
      <dgm:spPr/>
      <dgm:t>
        <a:bodyPr/>
        <a:lstStyle/>
        <a:p>
          <a:endParaRPr lang="en-US"/>
        </a:p>
      </dgm:t>
    </dgm:pt>
    <dgm:pt modelId="{08F50585-9C89-4629-A0EE-A5D3727A9D35}">
      <dgm:prSet custT="1"/>
      <dgm:spPr/>
      <dgm:t>
        <a:bodyPr/>
        <a:lstStyle/>
        <a:p>
          <a:r>
            <a:rPr lang="en-US" sz="1800" b="1"/>
            <a:t>Standard 8: Staff Development</a:t>
          </a:r>
        </a:p>
      </dgm:t>
    </dgm:pt>
    <dgm:pt modelId="{7EA0CD9A-872D-44E0-9F19-774849F1302A}" type="parTrans" cxnId="{ACB55B5B-0263-492C-86FD-686C7AA363E3}">
      <dgm:prSet/>
      <dgm:spPr/>
      <dgm:t>
        <a:bodyPr/>
        <a:lstStyle/>
        <a:p>
          <a:endParaRPr lang="en-US"/>
        </a:p>
      </dgm:t>
    </dgm:pt>
    <dgm:pt modelId="{9FC508D0-EA7E-4DD6-B5EE-9E6A61A4C56E}" type="sibTrans" cxnId="{ACB55B5B-0263-492C-86FD-686C7AA363E3}">
      <dgm:prSet/>
      <dgm:spPr/>
      <dgm:t>
        <a:bodyPr/>
        <a:lstStyle/>
        <a:p>
          <a:endParaRPr lang="en-US"/>
        </a:p>
      </dgm:t>
    </dgm:pt>
    <dgm:pt modelId="{AD5A22B9-8B7C-4BEE-9900-11ED31FBBBF0}">
      <dgm:prSet custT="1"/>
      <dgm:spPr/>
      <dgm:t>
        <a:bodyPr/>
        <a:lstStyle/>
        <a:p>
          <a:r>
            <a:rPr lang="en-US" sz="1800" b="0"/>
            <a:t>Standard 6: Ethical Behavior</a:t>
          </a:r>
        </a:p>
      </dgm:t>
    </dgm:pt>
    <dgm:pt modelId="{72FEF2C3-BC70-45B8-BD71-97346CD03224}" type="parTrans" cxnId="{D723453F-937B-4081-ACF4-2E58C9A10134}">
      <dgm:prSet/>
      <dgm:spPr/>
      <dgm:t>
        <a:bodyPr/>
        <a:lstStyle/>
        <a:p>
          <a:endParaRPr lang="en-US"/>
        </a:p>
      </dgm:t>
    </dgm:pt>
    <dgm:pt modelId="{902F8EB0-8C17-42C5-950B-FF899D1438F4}" type="sibTrans" cxnId="{D723453F-937B-4081-ACF4-2E58C9A10134}">
      <dgm:prSet/>
      <dgm:spPr/>
      <dgm:t>
        <a:bodyPr/>
        <a:lstStyle/>
        <a:p>
          <a:endParaRPr lang="en-US"/>
        </a:p>
      </dgm:t>
    </dgm:pt>
    <dgm:pt modelId="{B48B065F-7DA0-4A7A-A34A-45532058F905}" type="pres">
      <dgm:prSet presAssocID="{A1218173-9755-4908-8138-FFBB8A6CEDEA}" presName="diagram" presStyleCnt="0">
        <dgm:presLayoutVars>
          <dgm:chPref val="1"/>
          <dgm:dir/>
          <dgm:animOne val="branch"/>
          <dgm:animLvl val="lvl"/>
          <dgm:resizeHandles/>
        </dgm:presLayoutVars>
      </dgm:prSet>
      <dgm:spPr/>
    </dgm:pt>
    <dgm:pt modelId="{43E3FB86-2BD0-4288-B3B0-6F444B37D821}" type="pres">
      <dgm:prSet presAssocID="{286BDAA9-B9BA-442D-B331-6D9BFB714D06}" presName="root" presStyleCnt="0"/>
      <dgm:spPr/>
    </dgm:pt>
    <dgm:pt modelId="{041BBD84-1206-4820-8CF5-A023FA0D45A0}" type="pres">
      <dgm:prSet presAssocID="{286BDAA9-B9BA-442D-B331-6D9BFB714D06}" presName="rootComposite" presStyleCnt="0"/>
      <dgm:spPr/>
    </dgm:pt>
    <dgm:pt modelId="{24AAD76D-DBE1-4A28-A126-210C40124842}" type="pres">
      <dgm:prSet presAssocID="{286BDAA9-B9BA-442D-B331-6D9BFB714D06}" presName="rootText" presStyleLbl="node1" presStyleIdx="0" presStyleCnt="2" custScaleX="147544"/>
      <dgm:spPr/>
    </dgm:pt>
    <dgm:pt modelId="{D04865AE-DFC7-4DE5-B583-D91E84DDA57E}" type="pres">
      <dgm:prSet presAssocID="{286BDAA9-B9BA-442D-B331-6D9BFB714D06}" presName="rootConnector" presStyleLbl="node1" presStyleIdx="0" presStyleCnt="2"/>
      <dgm:spPr/>
    </dgm:pt>
    <dgm:pt modelId="{5D102526-0D80-471F-A3A7-4DF32F1A8E62}" type="pres">
      <dgm:prSet presAssocID="{286BDAA9-B9BA-442D-B331-6D9BFB714D06}" presName="childShape" presStyleCnt="0"/>
      <dgm:spPr/>
    </dgm:pt>
    <dgm:pt modelId="{09F6FBEF-1ACE-4665-A529-E92C36ECCE60}" type="pres">
      <dgm:prSet presAssocID="{72FEF2C3-BC70-45B8-BD71-97346CD03224}" presName="Name13" presStyleLbl="parChTrans1D2" presStyleIdx="0" presStyleCnt="6"/>
      <dgm:spPr/>
    </dgm:pt>
    <dgm:pt modelId="{2240197F-BEDD-4408-968B-BB0CC7648675}" type="pres">
      <dgm:prSet presAssocID="{AD5A22B9-8B7C-4BEE-9900-11ED31FBBBF0}" presName="childText" presStyleLbl="bgAcc1" presStyleIdx="0" presStyleCnt="6" custScaleX="166018">
        <dgm:presLayoutVars>
          <dgm:bulletEnabled val="1"/>
        </dgm:presLayoutVars>
      </dgm:prSet>
      <dgm:spPr/>
    </dgm:pt>
    <dgm:pt modelId="{01F8A589-7C31-4E73-AB35-BAA0ADFAF10C}" type="pres">
      <dgm:prSet presAssocID="{9B43214F-7BA7-411A-8866-9EA2D443B74B}" presName="Name13" presStyleLbl="parChTrans1D2" presStyleIdx="1" presStyleCnt="6"/>
      <dgm:spPr/>
    </dgm:pt>
    <dgm:pt modelId="{C9853574-8CEA-4C58-8C83-9A33676E0F29}" type="pres">
      <dgm:prSet presAssocID="{5FD5EDAE-99DB-4AA7-8BBA-8DA4BC664F19}" presName="childText" presStyleLbl="bgAcc1" presStyleIdx="1" presStyleCnt="6" custScaleX="221330">
        <dgm:presLayoutVars>
          <dgm:bulletEnabled val="1"/>
        </dgm:presLayoutVars>
      </dgm:prSet>
      <dgm:spPr/>
    </dgm:pt>
    <dgm:pt modelId="{C8C24877-A82C-4106-85D9-14D2CD3A2D9C}" type="pres">
      <dgm:prSet presAssocID="{92C47BFE-5DAC-4167-A054-BA14078082C0}" presName="Name13" presStyleLbl="parChTrans1D2" presStyleIdx="2" presStyleCnt="6"/>
      <dgm:spPr/>
    </dgm:pt>
    <dgm:pt modelId="{78D7C7BE-0E27-416A-8316-50A219DFD400}" type="pres">
      <dgm:prSet presAssocID="{9403D4CE-651C-4112-BF24-13FD8678C1DF}" presName="childText" presStyleLbl="bgAcc1" presStyleIdx="2" presStyleCnt="6" custScaleX="188716">
        <dgm:presLayoutVars>
          <dgm:bulletEnabled val="1"/>
        </dgm:presLayoutVars>
      </dgm:prSet>
      <dgm:spPr/>
    </dgm:pt>
    <dgm:pt modelId="{347DDBE3-492B-40C5-AA13-421B3264C1FE}" type="pres">
      <dgm:prSet presAssocID="{563FC5B1-22FC-4EE0-894B-DDCD84D656E3}" presName="root" presStyleCnt="0"/>
      <dgm:spPr/>
    </dgm:pt>
    <dgm:pt modelId="{C5684BB0-75F7-49C5-A29C-558B3A40559C}" type="pres">
      <dgm:prSet presAssocID="{563FC5B1-22FC-4EE0-894B-DDCD84D656E3}" presName="rootComposite" presStyleCnt="0"/>
      <dgm:spPr/>
    </dgm:pt>
    <dgm:pt modelId="{84EF7A2C-3284-44F1-B1BD-ABC410947991}" type="pres">
      <dgm:prSet presAssocID="{563FC5B1-22FC-4EE0-894B-DDCD84D656E3}" presName="rootText" presStyleLbl="node1" presStyleIdx="1" presStyleCnt="2" custScaleX="142787"/>
      <dgm:spPr/>
    </dgm:pt>
    <dgm:pt modelId="{EDBC062D-0B65-46E8-B74B-A78D829DCE4C}" type="pres">
      <dgm:prSet presAssocID="{563FC5B1-22FC-4EE0-894B-DDCD84D656E3}" presName="rootConnector" presStyleLbl="node1" presStyleIdx="1" presStyleCnt="2"/>
      <dgm:spPr/>
    </dgm:pt>
    <dgm:pt modelId="{44FB0E01-B186-460E-84C1-E88F5EDFCCED}" type="pres">
      <dgm:prSet presAssocID="{563FC5B1-22FC-4EE0-894B-DDCD84D656E3}" presName="childShape" presStyleCnt="0"/>
      <dgm:spPr/>
    </dgm:pt>
    <dgm:pt modelId="{58A21FEC-BC85-4523-BAE0-D12C0FFE7C22}" type="pres">
      <dgm:prSet presAssocID="{7EA0CD9A-872D-44E0-9F19-774849F1302A}" presName="Name13" presStyleLbl="parChTrans1D2" presStyleIdx="3" presStyleCnt="6"/>
      <dgm:spPr/>
    </dgm:pt>
    <dgm:pt modelId="{5CFDF0CB-50A2-4E9B-A230-BA2E0BE70235}" type="pres">
      <dgm:prSet presAssocID="{08F50585-9C89-4629-A0EE-A5D3727A9D35}" presName="childText" presStyleLbl="bgAcc1" presStyleIdx="3" presStyleCnt="6" custScaleX="178577">
        <dgm:presLayoutVars>
          <dgm:bulletEnabled val="1"/>
        </dgm:presLayoutVars>
      </dgm:prSet>
      <dgm:spPr/>
    </dgm:pt>
    <dgm:pt modelId="{B9FF67F8-2668-4978-98C9-E466F8D22097}" type="pres">
      <dgm:prSet presAssocID="{15085ED8-AD6E-4EE0-A253-1A5531F1D5D4}" presName="Name13" presStyleLbl="parChTrans1D2" presStyleIdx="4" presStyleCnt="6"/>
      <dgm:spPr/>
    </dgm:pt>
    <dgm:pt modelId="{E58D4DE8-1174-4BEA-ACFE-C4110FB48AEA}" type="pres">
      <dgm:prSet presAssocID="{7A56D2AD-2C4B-4A6A-A6BD-BBB63A0A8D4A}" presName="childText" presStyleLbl="bgAcc1" presStyleIdx="4" presStyleCnt="6" custScaleX="177115">
        <dgm:presLayoutVars>
          <dgm:bulletEnabled val="1"/>
        </dgm:presLayoutVars>
      </dgm:prSet>
      <dgm:spPr/>
    </dgm:pt>
    <dgm:pt modelId="{EED01F22-E22A-4B7F-9ACD-39E4988AA4AE}" type="pres">
      <dgm:prSet presAssocID="{BEEB4A2E-B9B0-4376-B599-6000771EB425}" presName="Name13" presStyleLbl="parChTrans1D2" presStyleIdx="5" presStyleCnt="6"/>
      <dgm:spPr/>
    </dgm:pt>
    <dgm:pt modelId="{326AFE3B-54A8-4805-94BF-A431F5B2830B}" type="pres">
      <dgm:prSet presAssocID="{2FE051EA-17E8-481F-99FC-7FA83DAE53CA}" presName="childText" presStyleLbl="bgAcc1" presStyleIdx="5" presStyleCnt="6" custScaleX="177115">
        <dgm:presLayoutVars>
          <dgm:bulletEnabled val="1"/>
        </dgm:presLayoutVars>
      </dgm:prSet>
      <dgm:spPr/>
    </dgm:pt>
  </dgm:ptLst>
  <dgm:cxnLst>
    <dgm:cxn modelId="{6FC25400-7721-42D4-99BB-A0243C00B496}" srcId="{563FC5B1-22FC-4EE0-894B-DDCD84D656E3}" destId="{7A56D2AD-2C4B-4A6A-A6BD-BBB63A0A8D4A}" srcOrd="1" destOrd="0" parTransId="{15085ED8-AD6E-4EE0-A253-1A5531F1D5D4}" sibTransId="{83DEEA31-2F39-4048-A1AE-4697788A0023}"/>
    <dgm:cxn modelId="{66446B07-3DBC-4E23-B50B-954C14410B64}" srcId="{286BDAA9-B9BA-442D-B331-6D9BFB714D06}" destId="{5FD5EDAE-99DB-4AA7-8BBA-8DA4BC664F19}" srcOrd="1" destOrd="0" parTransId="{9B43214F-7BA7-411A-8866-9EA2D443B74B}" sibTransId="{2583D8C8-79FB-4579-AA86-722664B2B15F}"/>
    <dgm:cxn modelId="{4664AE0B-6948-49AA-B40B-2BEBA98EB0F9}" type="presOf" srcId="{9B43214F-7BA7-411A-8866-9EA2D443B74B}" destId="{01F8A589-7C31-4E73-AB35-BAA0ADFAF10C}" srcOrd="0" destOrd="0" presId="urn:microsoft.com/office/officeart/2005/8/layout/hierarchy3"/>
    <dgm:cxn modelId="{64EE560C-21D4-452C-8A8C-E1897E5675FA}" type="presOf" srcId="{A1218173-9755-4908-8138-FFBB8A6CEDEA}" destId="{B48B065F-7DA0-4A7A-A34A-45532058F905}" srcOrd="0" destOrd="0" presId="urn:microsoft.com/office/officeart/2005/8/layout/hierarchy3"/>
    <dgm:cxn modelId="{2906E40D-FF08-4261-A39B-68D9E829BE0F}" type="presOf" srcId="{92C47BFE-5DAC-4167-A054-BA14078082C0}" destId="{C8C24877-A82C-4106-85D9-14D2CD3A2D9C}" srcOrd="0" destOrd="0" presId="urn:microsoft.com/office/officeart/2005/8/layout/hierarchy3"/>
    <dgm:cxn modelId="{22382F34-53A1-4E44-A69D-225CA4A22BFA}" type="presOf" srcId="{AD5A22B9-8B7C-4BEE-9900-11ED31FBBBF0}" destId="{2240197F-BEDD-4408-968B-BB0CC7648675}" srcOrd="0" destOrd="0" presId="urn:microsoft.com/office/officeart/2005/8/layout/hierarchy3"/>
    <dgm:cxn modelId="{144C6838-DC5A-4835-AF74-EA6DA5407992}" srcId="{563FC5B1-22FC-4EE0-894B-DDCD84D656E3}" destId="{2FE051EA-17E8-481F-99FC-7FA83DAE53CA}" srcOrd="2" destOrd="0" parTransId="{BEEB4A2E-B9B0-4376-B599-6000771EB425}" sibTransId="{93D6781A-F777-4B47-BBEF-D667015EC7E2}"/>
    <dgm:cxn modelId="{E1B3183A-E3EA-4F02-9211-4A4BB287EC6E}" type="presOf" srcId="{286BDAA9-B9BA-442D-B331-6D9BFB714D06}" destId="{D04865AE-DFC7-4DE5-B583-D91E84DDA57E}" srcOrd="1" destOrd="0" presId="urn:microsoft.com/office/officeart/2005/8/layout/hierarchy3"/>
    <dgm:cxn modelId="{D723453F-937B-4081-ACF4-2E58C9A10134}" srcId="{286BDAA9-B9BA-442D-B331-6D9BFB714D06}" destId="{AD5A22B9-8B7C-4BEE-9900-11ED31FBBBF0}" srcOrd="0" destOrd="0" parTransId="{72FEF2C3-BC70-45B8-BD71-97346CD03224}" sibTransId="{902F8EB0-8C17-42C5-950B-FF899D1438F4}"/>
    <dgm:cxn modelId="{ACB55B5B-0263-492C-86FD-686C7AA363E3}" srcId="{563FC5B1-22FC-4EE0-894B-DDCD84D656E3}" destId="{08F50585-9C89-4629-A0EE-A5D3727A9D35}" srcOrd="0" destOrd="0" parTransId="{7EA0CD9A-872D-44E0-9F19-774849F1302A}" sibTransId="{9FC508D0-EA7E-4DD6-B5EE-9E6A61A4C56E}"/>
    <dgm:cxn modelId="{E3871C63-01FA-4934-B28C-ED04F6A2167A}" type="presOf" srcId="{7A56D2AD-2C4B-4A6A-A6BD-BBB63A0A8D4A}" destId="{E58D4DE8-1174-4BEA-ACFE-C4110FB48AEA}" srcOrd="0" destOrd="0" presId="urn:microsoft.com/office/officeart/2005/8/layout/hierarchy3"/>
    <dgm:cxn modelId="{3AF0B290-95CF-4DEF-9F53-14F28F70FD34}" type="presOf" srcId="{9403D4CE-651C-4112-BF24-13FD8678C1DF}" destId="{78D7C7BE-0E27-416A-8316-50A219DFD400}" srcOrd="0" destOrd="0" presId="urn:microsoft.com/office/officeart/2005/8/layout/hierarchy3"/>
    <dgm:cxn modelId="{ED1EA592-4D06-4BAF-9E79-0D87DEBE45C4}" srcId="{A1218173-9755-4908-8138-FFBB8A6CEDEA}" destId="{286BDAA9-B9BA-442D-B331-6D9BFB714D06}" srcOrd="0" destOrd="0" parTransId="{D4D4F25E-10F6-4622-9DB5-6CDCABD4EEDB}" sibTransId="{178FAF65-6A6E-4988-91F2-D05AA2A8198B}"/>
    <dgm:cxn modelId="{62B55295-CDED-463A-A4ED-094BD8E251EF}" type="presOf" srcId="{BEEB4A2E-B9B0-4376-B599-6000771EB425}" destId="{EED01F22-E22A-4B7F-9ACD-39E4988AA4AE}" srcOrd="0" destOrd="0" presId="urn:microsoft.com/office/officeart/2005/8/layout/hierarchy3"/>
    <dgm:cxn modelId="{5BD5689C-C172-4B98-82C2-CEFFAE0FE298}" type="presOf" srcId="{15085ED8-AD6E-4EE0-A253-1A5531F1D5D4}" destId="{B9FF67F8-2668-4978-98C9-E466F8D22097}" srcOrd="0" destOrd="0" presId="urn:microsoft.com/office/officeart/2005/8/layout/hierarchy3"/>
    <dgm:cxn modelId="{C717A2A7-656B-490B-81DF-0B353E8A0A39}" type="presOf" srcId="{7EA0CD9A-872D-44E0-9F19-774849F1302A}" destId="{58A21FEC-BC85-4523-BAE0-D12C0FFE7C22}" srcOrd="0" destOrd="0" presId="urn:microsoft.com/office/officeart/2005/8/layout/hierarchy3"/>
    <dgm:cxn modelId="{78E9C0B1-4680-4204-ABC4-E4FB0B0C47BE}" type="presOf" srcId="{2FE051EA-17E8-481F-99FC-7FA83DAE53CA}" destId="{326AFE3B-54A8-4805-94BF-A431F5B2830B}" srcOrd="0" destOrd="0" presId="urn:microsoft.com/office/officeart/2005/8/layout/hierarchy3"/>
    <dgm:cxn modelId="{63DA6BB7-EEB0-4213-AD29-B392CB246439}" type="presOf" srcId="{563FC5B1-22FC-4EE0-894B-DDCD84D656E3}" destId="{84EF7A2C-3284-44F1-B1BD-ABC410947991}" srcOrd="0" destOrd="0" presId="urn:microsoft.com/office/officeart/2005/8/layout/hierarchy3"/>
    <dgm:cxn modelId="{9A94EFBB-625E-4544-A56D-01C279F03D46}" srcId="{286BDAA9-B9BA-442D-B331-6D9BFB714D06}" destId="{9403D4CE-651C-4112-BF24-13FD8678C1DF}" srcOrd="2" destOrd="0" parTransId="{92C47BFE-5DAC-4167-A054-BA14078082C0}" sibTransId="{76AFE052-86F6-4146-8799-0EE6E49C1848}"/>
    <dgm:cxn modelId="{B7B8EEC7-10B7-48B2-9A1F-1B4F2B0F2B23}" type="presOf" srcId="{08F50585-9C89-4629-A0EE-A5D3727A9D35}" destId="{5CFDF0CB-50A2-4E9B-A230-BA2E0BE70235}" srcOrd="0" destOrd="0" presId="urn:microsoft.com/office/officeart/2005/8/layout/hierarchy3"/>
    <dgm:cxn modelId="{4278AACE-F584-49B6-8EC1-62078EC41890}" type="presOf" srcId="{72FEF2C3-BC70-45B8-BD71-97346CD03224}" destId="{09F6FBEF-1ACE-4665-A529-E92C36ECCE60}" srcOrd="0" destOrd="0" presId="urn:microsoft.com/office/officeart/2005/8/layout/hierarchy3"/>
    <dgm:cxn modelId="{4701FFD7-45AE-4B92-9E1F-ACA65A6D43C7}" srcId="{A1218173-9755-4908-8138-FFBB8A6CEDEA}" destId="{563FC5B1-22FC-4EE0-894B-DDCD84D656E3}" srcOrd="1" destOrd="0" parTransId="{5CFC3A9F-8BD9-424C-809F-C6D3C89928CA}" sibTransId="{873A16A6-4328-47F8-844B-D86FBBCA96ED}"/>
    <dgm:cxn modelId="{352E55E9-E097-4DCA-A00D-96409D51A6B7}" type="presOf" srcId="{5FD5EDAE-99DB-4AA7-8BBA-8DA4BC664F19}" destId="{C9853574-8CEA-4C58-8C83-9A33676E0F29}" srcOrd="0" destOrd="0" presId="urn:microsoft.com/office/officeart/2005/8/layout/hierarchy3"/>
    <dgm:cxn modelId="{8815F1E9-39AE-4ED4-8BEF-72454426D595}" type="presOf" srcId="{563FC5B1-22FC-4EE0-894B-DDCD84D656E3}" destId="{EDBC062D-0B65-46E8-B74B-A78D829DCE4C}" srcOrd="1" destOrd="0" presId="urn:microsoft.com/office/officeart/2005/8/layout/hierarchy3"/>
    <dgm:cxn modelId="{84AAA1EB-9813-4486-BA34-339AB90C7D69}" type="presOf" srcId="{286BDAA9-B9BA-442D-B331-6D9BFB714D06}" destId="{24AAD76D-DBE1-4A28-A126-210C40124842}" srcOrd="0" destOrd="0" presId="urn:microsoft.com/office/officeart/2005/8/layout/hierarchy3"/>
    <dgm:cxn modelId="{DFC4734E-E3E7-49BF-9C3A-06680A926DD5}" type="presParOf" srcId="{B48B065F-7DA0-4A7A-A34A-45532058F905}" destId="{43E3FB86-2BD0-4288-B3B0-6F444B37D821}" srcOrd="0" destOrd="0" presId="urn:microsoft.com/office/officeart/2005/8/layout/hierarchy3"/>
    <dgm:cxn modelId="{1868C6F0-E427-4662-AECA-321DD29B9294}" type="presParOf" srcId="{43E3FB86-2BD0-4288-B3B0-6F444B37D821}" destId="{041BBD84-1206-4820-8CF5-A023FA0D45A0}" srcOrd="0" destOrd="0" presId="urn:microsoft.com/office/officeart/2005/8/layout/hierarchy3"/>
    <dgm:cxn modelId="{1C2DAB9D-C7AB-4B30-AB71-8864B6A6C976}" type="presParOf" srcId="{041BBD84-1206-4820-8CF5-A023FA0D45A0}" destId="{24AAD76D-DBE1-4A28-A126-210C40124842}" srcOrd="0" destOrd="0" presId="urn:microsoft.com/office/officeart/2005/8/layout/hierarchy3"/>
    <dgm:cxn modelId="{D9E3AAE9-E7CA-4187-BF9F-2E8211D72986}" type="presParOf" srcId="{041BBD84-1206-4820-8CF5-A023FA0D45A0}" destId="{D04865AE-DFC7-4DE5-B583-D91E84DDA57E}" srcOrd="1" destOrd="0" presId="urn:microsoft.com/office/officeart/2005/8/layout/hierarchy3"/>
    <dgm:cxn modelId="{D2A3AFEC-2FBC-4FB3-837E-3AF3BA848738}" type="presParOf" srcId="{43E3FB86-2BD0-4288-B3B0-6F444B37D821}" destId="{5D102526-0D80-471F-A3A7-4DF32F1A8E62}" srcOrd="1" destOrd="0" presId="urn:microsoft.com/office/officeart/2005/8/layout/hierarchy3"/>
    <dgm:cxn modelId="{5DF43782-62A3-4312-ABD6-A1843C7E9FC4}" type="presParOf" srcId="{5D102526-0D80-471F-A3A7-4DF32F1A8E62}" destId="{09F6FBEF-1ACE-4665-A529-E92C36ECCE60}" srcOrd="0" destOrd="0" presId="urn:microsoft.com/office/officeart/2005/8/layout/hierarchy3"/>
    <dgm:cxn modelId="{9E530528-C417-402F-A28F-1049EC2B1C0C}" type="presParOf" srcId="{5D102526-0D80-471F-A3A7-4DF32F1A8E62}" destId="{2240197F-BEDD-4408-968B-BB0CC7648675}" srcOrd="1" destOrd="0" presId="urn:microsoft.com/office/officeart/2005/8/layout/hierarchy3"/>
    <dgm:cxn modelId="{8458CC26-4C73-42D2-A4FF-5F025DC7ECD2}" type="presParOf" srcId="{5D102526-0D80-471F-A3A7-4DF32F1A8E62}" destId="{01F8A589-7C31-4E73-AB35-BAA0ADFAF10C}" srcOrd="2" destOrd="0" presId="urn:microsoft.com/office/officeart/2005/8/layout/hierarchy3"/>
    <dgm:cxn modelId="{5EFE9FA1-E2D7-4BB8-969F-558EC556CA59}" type="presParOf" srcId="{5D102526-0D80-471F-A3A7-4DF32F1A8E62}" destId="{C9853574-8CEA-4C58-8C83-9A33676E0F29}" srcOrd="3" destOrd="0" presId="urn:microsoft.com/office/officeart/2005/8/layout/hierarchy3"/>
    <dgm:cxn modelId="{1D1BA441-C815-4C86-98B3-FDBCBB4F60CC}" type="presParOf" srcId="{5D102526-0D80-471F-A3A7-4DF32F1A8E62}" destId="{C8C24877-A82C-4106-85D9-14D2CD3A2D9C}" srcOrd="4" destOrd="0" presId="urn:microsoft.com/office/officeart/2005/8/layout/hierarchy3"/>
    <dgm:cxn modelId="{2AA8B60F-3D3F-4D14-A461-C00E780D0693}" type="presParOf" srcId="{5D102526-0D80-471F-A3A7-4DF32F1A8E62}" destId="{78D7C7BE-0E27-416A-8316-50A219DFD400}" srcOrd="5" destOrd="0" presId="urn:microsoft.com/office/officeart/2005/8/layout/hierarchy3"/>
    <dgm:cxn modelId="{B4C3A454-D2EF-41A1-AB0C-7A2D03D93518}" type="presParOf" srcId="{B48B065F-7DA0-4A7A-A34A-45532058F905}" destId="{347DDBE3-492B-40C5-AA13-421B3264C1FE}" srcOrd="1" destOrd="0" presId="urn:microsoft.com/office/officeart/2005/8/layout/hierarchy3"/>
    <dgm:cxn modelId="{7A71D012-E4D4-4565-9C9F-F0DECD1F8DD0}" type="presParOf" srcId="{347DDBE3-492B-40C5-AA13-421B3264C1FE}" destId="{C5684BB0-75F7-49C5-A29C-558B3A40559C}" srcOrd="0" destOrd="0" presId="urn:microsoft.com/office/officeart/2005/8/layout/hierarchy3"/>
    <dgm:cxn modelId="{92CD1517-A513-478C-9ECD-4BDCF002EF5B}" type="presParOf" srcId="{C5684BB0-75F7-49C5-A29C-558B3A40559C}" destId="{84EF7A2C-3284-44F1-B1BD-ABC410947991}" srcOrd="0" destOrd="0" presId="urn:microsoft.com/office/officeart/2005/8/layout/hierarchy3"/>
    <dgm:cxn modelId="{79384B58-4A5F-4712-AA6A-C90F822CE2E8}" type="presParOf" srcId="{C5684BB0-75F7-49C5-A29C-558B3A40559C}" destId="{EDBC062D-0B65-46E8-B74B-A78D829DCE4C}" srcOrd="1" destOrd="0" presId="urn:microsoft.com/office/officeart/2005/8/layout/hierarchy3"/>
    <dgm:cxn modelId="{3FB4F8E2-A926-499E-B9E2-6FC0A2D2E168}" type="presParOf" srcId="{347DDBE3-492B-40C5-AA13-421B3264C1FE}" destId="{44FB0E01-B186-460E-84C1-E88F5EDFCCED}" srcOrd="1" destOrd="0" presId="urn:microsoft.com/office/officeart/2005/8/layout/hierarchy3"/>
    <dgm:cxn modelId="{6B7F8516-107C-426F-B847-F171BB63634E}" type="presParOf" srcId="{44FB0E01-B186-460E-84C1-E88F5EDFCCED}" destId="{58A21FEC-BC85-4523-BAE0-D12C0FFE7C22}" srcOrd="0" destOrd="0" presId="urn:microsoft.com/office/officeart/2005/8/layout/hierarchy3"/>
    <dgm:cxn modelId="{1A1A6481-660F-4DD8-BE32-C0EA4355E8F9}" type="presParOf" srcId="{44FB0E01-B186-460E-84C1-E88F5EDFCCED}" destId="{5CFDF0CB-50A2-4E9B-A230-BA2E0BE70235}" srcOrd="1" destOrd="0" presId="urn:microsoft.com/office/officeart/2005/8/layout/hierarchy3"/>
    <dgm:cxn modelId="{806A6816-E85D-4B4D-BD43-4C4A523D1ED9}" type="presParOf" srcId="{44FB0E01-B186-460E-84C1-E88F5EDFCCED}" destId="{B9FF67F8-2668-4978-98C9-E466F8D22097}" srcOrd="2" destOrd="0" presId="urn:microsoft.com/office/officeart/2005/8/layout/hierarchy3"/>
    <dgm:cxn modelId="{5FC86D7A-C626-4147-9C23-A76F29AD77D6}" type="presParOf" srcId="{44FB0E01-B186-460E-84C1-E88F5EDFCCED}" destId="{E58D4DE8-1174-4BEA-ACFE-C4110FB48AEA}" srcOrd="3" destOrd="0" presId="urn:microsoft.com/office/officeart/2005/8/layout/hierarchy3"/>
    <dgm:cxn modelId="{DBA8F68B-0363-4069-90DE-9FC62669A0BD}" type="presParOf" srcId="{44FB0E01-B186-460E-84C1-E88F5EDFCCED}" destId="{EED01F22-E22A-4B7F-9ACD-39E4988AA4AE}" srcOrd="4" destOrd="0" presId="urn:microsoft.com/office/officeart/2005/8/layout/hierarchy3"/>
    <dgm:cxn modelId="{120282D2-4011-4219-A5F0-D8929D494DAA}" type="presParOf" srcId="{44FB0E01-B186-460E-84C1-E88F5EDFCCED}" destId="{326AFE3B-54A8-4805-94BF-A431F5B2830B}"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AD76D-DBE1-4A28-A126-210C40124842}">
      <dsp:nvSpPr>
        <dsp:cNvPr id="0" name=""/>
        <dsp:cNvSpPr/>
      </dsp:nvSpPr>
      <dsp:spPr>
        <a:xfrm>
          <a:off x="252" y="120933"/>
          <a:ext cx="2131675" cy="746452"/>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a:t>Strengths</a:t>
          </a:r>
        </a:p>
      </dsp:txBody>
      <dsp:txXfrm>
        <a:off x="22115" y="142796"/>
        <a:ext cx="2087949" cy="702726"/>
      </dsp:txXfrm>
    </dsp:sp>
    <dsp:sp modelId="{B2E332C8-1883-45AE-B759-8FA1B8490E77}">
      <dsp:nvSpPr>
        <dsp:cNvPr id="0" name=""/>
        <dsp:cNvSpPr/>
      </dsp:nvSpPr>
      <dsp:spPr>
        <a:xfrm>
          <a:off x="213419" y="867385"/>
          <a:ext cx="213167" cy="559839"/>
        </a:xfrm>
        <a:custGeom>
          <a:avLst/>
          <a:gdLst/>
          <a:ahLst/>
          <a:cxnLst/>
          <a:rect l="0" t="0" r="0" b="0"/>
          <a:pathLst>
            <a:path>
              <a:moveTo>
                <a:pt x="0" y="0"/>
              </a:moveTo>
              <a:lnTo>
                <a:pt x="0" y="559839"/>
              </a:lnTo>
              <a:lnTo>
                <a:pt x="213167" y="5598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268A53-DFD1-4A97-A6B5-B54825ECF96A}">
      <dsp:nvSpPr>
        <dsp:cNvPr id="0" name=""/>
        <dsp:cNvSpPr/>
      </dsp:nvSpPr>
      <dsp:spPr>
        <a:xfrm>
          <a:off x="426587" y="1053999"/>
          <a:ext cx="1714870" cy="7464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b="0" kern="1200"/>
            <a:t>Content Knowledge</a:t>
          </a:r>
        </a:p>
      </dsp:txBody>
      <dsp:txXfrm>
        <a:off x="448450" y="1075862"/>
        <a:ext cx="1671144" cy="702726"/>
      </dsp:txXfrm>
    </dsp:sp>
    <dsp:sp modelId="{9AFA070C-7346-4CE3-A668-84DAA0630FBD}">
      <dsp:nvSpPr>
        <dsp:cNvPr id="0" name=""/>
        <dsp:cNvSpPr/>
      </dsp:nvSpPr>
      <dsp:spPr>
        <a:xfrm>
          <a:off x="213419" y="867385"/>
          <a:ext cx="213167" cy="1492905"/>
        </a:xfrm>
        <a:custGeom>
          <a:avLst/>
          <a:gdLst/>
          <a:ahLst/>
          <a:cxnLst/>
          <a:rect l="0" t="0" r="0" b="0"/>
          <a:pathLst>
            <a:path>
              <a:moveTo>
                <a:pt x="0" y="0"/>
              </a:moveTo>
              <a:lnTo>
                <a:pt x="0" y="1492905"/>
              </a:lnTo>
              <a:lnTo>
                <a:pt x="213167" y="149290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3C3F10-ABFC-434A-81D5-561A5D3D01A4}">
      <dsp:nvSpPr>
        <dsp:cNvPr id="0" name=""/>
        <dsp:cNvSpPr/>
      </dsp:nvSpPr>
      <dsp:spPr>
        <a:xfrm>
          <a:off x="426587" y="1987065"/>
          <a:ext cx="1714870" cy="7464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Respectful Culture</a:t>
          </a:r>
        </a:p>
      </dsp:txBody>
      <dsp:txXfrm>
        <a:off x="448450" y="2008928"/>
        <a:ext cx="1671144" cy="702726"/>
      </dsp:txXfrm>
    </dsp:sp>
    <dsp:sp modelId="{BC547B41-2EC2-46FA-83C2-FFE1D4A0F29E}">
      <dsp:nvSpPr>
        <dsp:cNvPr id="0" name=""/>
        <dsp:cNvSpPr/>
      </dsp:nvSpPr>
      <dsp:spPr>
        <a:xfrm>
          <a:off x="213419" y="867385"/>
          <a:ext cx="213167" cy="2425971"/>
        </a:xfrm>
        <a:custGeom>
          <a:avLst/>
          <a:gdLst/>
          <a:ahLst/>
          <a:cxnLst/>
          <a:rect l="0" t="0" r="0" b="0"/>
          <a:pathLst>
            <a:path>
              <a:moveTo>
                <a:pt x="0" y="0"/>
              </a:moveTo>
              <a:lnTo>
                <a:pt x="0" y="2425971"/>
              </a:lnTo>
              <a:lnTo>
                <a:pt x="213167" y="24259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0B5DAF-CB5C-44EA-9FDE-AD20E725F7E2}">
      <dsp:nvSpPr>
        <dsp:cNvPr id="0" name=""/>
        <dsp:cNvSpPr/>
      </dsp:nvSpPr>
      <dsp:spPr>
        <a:xfrm>
          <a:off x="426587" y="2920131"/>
          <a:ext cx="1714870" cy="7464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Environment</a:t>
          </a:r>
        </a:p>
      </dsp:txBody>
      <dsp:txXfrm>
        <a:off x="448450" y="2941994"/>
        <a:ext cx="1671144" cy="702726"/>
      </dsp:txXfrm>
    </dsp:sp>
    <dsp:sp modelId="{84EF7A2C-3284-44F1-B1BD-ABC410947991}">
      <dsp:nvSpPr>
        <dsp:cNvPr id="0" name=""/>
        <dsp:cNvSpPr/>
      </dsp:nvSpPr>
      <dsp:spPr>
        <a:xfrm>
          <a:off x="2505153" y="120933"/>
          <a:ext cx="2131675" cy="746452"/>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a:t>Areas of Growth</a:t>
          </a:r>
        </a:p>
      </dsp:txBody>
      <dsp:txXfrm>
        <a:off x="2527016" y="142796"/>
        <a:ext cx="2087949" cy="702726"/>
      </dsp:txXfrm>
    </dsp:sp>
    <dsp:sp modelId="{B9FF67F8-2668-4978-98C9-E466F8D22097}">
      <dsp:nvSpPr>
        <dsp:cNvPr id="0" name=""/>
        <dsp:cNvSpPr/>
      </dsp:nvSpPr>
      <dsp:spPr>
        <a:xfrm>
          <a:off x="2718321" y="867385"/>
          <a:ext cx="213167" cy="559839"/>
        </a:xfrm>
        <a:custGeom>
          <a:avLst/>
          <a:gdLst/>
          <a:ahLst/>
          <a:cxnLst/>
          <a:rect l="0" t="0" r="0" b="0"/>
          <a:pathLst>
            <a:path>
              <a:moveTo>
                <a:pt x="0" y="0"/>
              </a:moveTo>
              <a:lnTo>
                <a:pt x="0" y="559839"/>
              </a:lnTo>
              <a:lnTo>
                <a:pt x="213167" y="5598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8D4DE8-1174-4BEA-ACFE-C4110FB48AEA}">
      <dsp:nvSpPr>
        <dsp:cNvPr id="0" name=""/>
        <dsp:cNvSpPr/>
      </dsp:nvSpPr>
      <dsp:spPr>
        <a:xfrm>
          <a:off x="2931488" y="1053999"/>
          <a:ext cx="1714870" cy="7464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Thinking</a:t>
          </a:r>
        </a:p>
      </dsp:txBody>
      <dsp:txXfrm>
        <a:off x="2953351" y="1075862"/>
        <a:ext cx="1671144" cy="702726"/>
      </dsp:txXfrm>
    </dsp:sp>
    <dsp:sp modelId="{EED01F22-E22A-4B7F-9ACD-39E4988AA4AE}">
      <dsp:nvSpPr>
        <dsp:cNvPr id="0" name=""/>
        <dsp:cNvSpPr/>
      </dsp:nvSpPr>
      <dsp:spPr>
        <a:xfrm>
          <a:off x="2718321" y="867385"/>
          <a:ext cx="213167" cy="1492905"/>
        </a:xfrm>
        <a:custGeom>
          <a:avLst/>
          <a:gdLst/>
          <a:ahLst/>
          <a:cxnLst/>
          <a:rect l="0" t="0" r="0" b="0"/>
          <a:pathLst>
            <a:path>
              <a:moveTo>
                <a:pt x="0" y="0"/>
              </a:moveTo>
              <a:lnTo>
                <a:pt x="0" y="1492905"/>
              </a:lnTo>
              <a:lnTo>
                <a:pt x="213167" y="149290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6AFE3B-54A8-4805-94BF-A431F5B2830B}">
      <dsp:nvSpPr>
        <dsp:cNvPr id="0" name=""/>
        <dsp:cNvSpPr/>
      </dsp:nvSpPr>
      <dsp:spPr>
        <a:xfrm>
          <a:off x="2931488" y="1987065"/>
          <a:ext cx="1714870" cy="7464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Questioning</a:t>
          </a:r>
        </a:p>
      </dsp:txBody>
      <dsp:txXfrm>
        <a:off x="2953351" y="2008928"/>
        <a:ext cx="1671144" cy="702726"/>
      </dsp:txXfrm>
    </dsp:sp>
    <dsp:sp modelId="{C29D6F99-1293-4F7E-94D9-1FE58BF79752}">
      <dsp:nvSpPr>
        <dsp:cNvPr id="0" name=""/>
        <dsp:cNvSpPr/>
      </dsp:nvSpPr>
      <dsp:spPr>
        <a:xfrm>
          <a:off x="2718321" y="867385"/>
          <a:ext cx="213167" cy="2425971"/>
        </a:xfrm>
        <a:custGeom>
          <a:avLst/>
          <a:gdLst/>
          <a:ahLst/>
          <a:cxnLst/>
          <a:rect l="0" t="0" r="0" b="0"/>
          <a:pathLst>
            <a:path>
              <a:moveTo>
                <a:pt x="0" y="0"/>
              </a:moveTo>
              <a:lnTo>
                <a:pt x="0" y="2425971"/>
              </a:lnTo>
              <a:lnTo>
                <a:pt x="213167" y="242597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102FD2-19B8-456D-A159-73D857FAEFD0}">
      <dsp:nvSpPr>
        <dsp:cNvPr id="0" name=""/>
        <dsp:cNvSpPr/>
      </dsp:nvSpPr>
      <dsp:spPr>
        <a:xfrm>
          <a:off x="2931488" y="2920131"/>
          <a:ext cx="1714870" cy="746452"/>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US" sz="2000" kern="1200"/>
            <a:t>Assessment </a:t>
          </a:r>
        </a:p>
      </dsp:txBody>
      <dsp:txXfrm>
        <a:off x="2953351" y="2941994"/>
        <a:ext cx="1671144" cy="7027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AD76D-DBE1-4A28-A126-210C40124842}">
      <dsp:nvSpPr>
        <dsp:cNvPr id="0" name=""/>
        <dsp:cNvSpPr/>
      </dsp:nvSpPr>
      <dsp:spPr>
        <a:xfrm>
          <a:off x="4005" y="656580"/>
          <a:ext cx="1798417" cy="609451"/>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a:t>Strengths</a:t>
          </a:r>
        </a:p>
      </dsp:txBody>
      <dsp:txXfrm>
        <a:off x="21855" y="674430"/>
        <a:ext cx="1762717" cy="573751"/>
      </dsp:txXfrm>
    </dsp:sp>
    <dsp:sp modelId="{09F6FBEF-1ACE-4665-A529-E92C36ECCE60}">
      <dsp:nvSpPr>
        <dsp:cNvPr id="0" name=""/>
        <dsp:cNvSpPr/>
      </dsp:nvSpPr>
      <dsp:spPr>
        <a:xfrm>
          <a:off x="183846" y="1266032"/>
          <a:ext cx="179841" cy="457088"/>
        </a:xfrm>
        <a:custGeom>
          <a:avLst/>
          <a:gdLst/>
          <a:ahLst/>
          <a:cxnLst/>
          <a:rect l="0" t="0" r="0" b="0"/>
          <a:pathLst>
            <a:path>
              <a:moveTo>
                <a:pt x="0" y="0"/>
              </a:moveTo>
              <a:lnTo>
                <a:pt x="0" y="457088"/>
              </a:lnTo>
              <a:lnTo>
                <a:pt x="179841" y="4570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240197F-BEDD-4408-968B-BB0CC7648675}">
      <dsp:nvSpPr>
        <dsp:cNvPr id="0" name=""/>
        <dsp:cNvSpPr/>
      </dsp:nvSpPr>
      <dsp:spPr>
        <a:xfrm>
          <a:off x="363688" y="1418394"/>
          <a:ext cx="1618877" cy="6094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kern="1200"/>
            <a:t>Standard 6: Ethical Behavior</a:t>
          </a:r>
        </a:p>
      </dsp:txBody>
      <dsp:txXfrm>
        <a:off x="381538" y="1436244"/>
        <a:ext cx="1583177" cy="573751"/>
      </dsp:txXfrm>
    </dsp:sp>
    <dsp:sp modelId="{01F8A589-7C31-4E73-AB35-BAA0ADFAF10C}">
      <dsp:nvSpPr>
        <dsp:cNvPr id="0" name=""/>
        <dsp:cNvSpPr/>
      </dsp:nvSpPr>
      <dsp:spPr>
        <a:xfrm>
          <a:off x="183846" y="1266032"/>
          <a:ext cx="179841" cy="1218902"/>
        </a:xfrm>
        <a:custGeom>
          <a:avLst/>
          <a:gdLst/>
          <a:ahLst/>
          <a:cxnLst/>
          <a:rect l="0" t="0" r="0" b="0"/>
          <a:pathLst>
            <a:path>
              <a:moveTo>
                <a:pt x="0" y="0"/>
              </a:moveTo>
              <a:lnTo>
                <a:pt x="0" y="1218902"/>
              </a:lnTo>
              <a:lnTo>
                <a:pt x="179841" y="121890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853574-8CEA-4C58-8C83-9A33676E0F29}">
      <dsp:nvSpPr>
        <dsp:cNvPr id="0" name=""/>
        <dsp:cNvSpPr/>
      </dsp:nvSpPr>
      <dsp:spPr>
        <a:xfrm>
          <a:off x="363688" y="2180208"/>
          <a:ext cx="2158237" cy="6094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0" kern="1200"/>
            <a:t>Standard 9: Principal’s Professional Development</a:t>
          </a:r>
        </a:p>
      </dsp:txBody>
      <dsp:txXfrm>
        <a:off x="381538" y="2198058"/>
        <a:ext cx="2122537" cy="573751"/>
      </dsp:txXfrm>
    </dsp:sp>
    <dsp:sp modelId="{C8C24877-A82C-4106-85D9-14D2CD3A2D9C}">
      <dsp:nvSpPr>
        <dsp:cNvPr id="0" name=""/>
        <dsp:cNvSpPr/>
      </dsp:nvSpPr>
      <dsp:spPr>
        <a:xfrm>
          <a:off x="183846" y="1266032"/>
          <a:ext cx="179841" cy="1980716"/>
        </a:xfrm>
        <a:custGeom>
          <a:avLst/>
          <a:gdLst/>
          <a:ahLst/>
          <a:cxnLst/>
          <a:rect l="0" t="0" r="0" b="0"/>
          <a:pathLst>
            <a:path>
              <a:moveTo>
                <a:pt x="0" y="0"/>
              </a:moveTo>
              <a:lnTo>
                <a:pt x="0" y="1980716"/>
              </a:lnTo>
              <a:lnTo>
                <a:pt x="179841" y="198071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D7C7BE-0E27-416A-8316-50A219DFD400}">
      <dsp:nvSpPr>
        <dsp:cNvPr id="0" name=""/>
        <dsp:cNvSpPr/>
      </dsp:nvSpPr>
      <dsp:spPr>
        <a:xfrm>
          <a:off x="363688" y="2942022"/>
          <a:ext cx="1840210" cy="6094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a:t>Standard 1: Vision</a:t>
          </a:r>
        </a:p>
      </dsp:txBody>
      <dsp:txXfrm>
        <a:off x="381538" y="2959872"/>
        <a:ext cx="1804510" cy="573751"/>
      </dsp:txXfrm>
    </dsp:sp>
    <dsp:sp modelId="{84EF7A2C-3284-44F1-B1BD-ABC410947991}">
      <dsp:nvSpPr>
        <dsp:cNvPr id="0" name=""/>
        <dsp:cNvSpPr/>
      </dsp:nvSpPr>
      <dsp:spPr>
        <a:xfrm>
          <a:off x="2478564" y="656580"/>
          <a:ext cx="1740434" cy="609451"/>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a:t>Areas of Growth</a:t>
          </a:r>
        </a:p>
      </dsp:txBody>
      <dsp:txXfrm>
        <a:off x="2496414" y="674430"/>
        <a:ext cx="1704734" cy="573751"/>
      </dsp:txXfrm>
    </dsp:sp>
    <dsp:sp modelId="{58A21FEC-BC85-4523-BAE0-D12C0FFE7C22}">
      <dsp:nvSpPr>
        <dsp:cNvPr id="0" name=""/>
        <dsp:cNvSpPr/>
      </dsp:nvSpPr>
      <dsp:spPr>
        <a:xfrm>
          <a:off x="2652608" y="1266032"/>
          <a:ext cx="174043" cy="457088"/>
        </a:xfrm>
        <a:custGeom>
          <a:avLst/>
          <a:gdLst/>
          <a:ahLst/>
          <a:cxnLst/>
          <a:rect l="0" t="0" r="0" b="0"/>
          <a:pathLst>
            <a:path>
              <a:moveTo>
                <a:pt x="0" y="0"/>
              </a:moveTo>
              <a:lnTo>
                <a:pt x="0" y="457088"/>
              </a:lnTo>
              <a:lnTo>
                <a:pt x="174043" y="45708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FDF0CB-50A2-4E9B-A230-BA2E0BE70235}">
      <dsp:nvSpPr>
        <dsp:cNvPr id="0" name=""/>
        <dsp:cNvSpPr/>
      </dsp:nvSpPr>
      <dsp:spPr>
        <a:xfrm>
          <a:off x="2826651" y="1418394"/>
          <a:ext cx="1741343" cy="6094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a:t>Standard 8: Staff Development</a:t>
          </a:r>
        </a:p>
      </dsp:txBody>
      <dsp:txXfrm>
        <a:off x="2844501" y="1436244"/>
        <a:ext cx="1705643" cy="573751"/>
      </dsp:txXfrm>
    </dsp:sp>
    <dsp:sp modelId="{B9FF67F8-2668-4978-98C9-E466F8D22097}">
      <dsp:nvSpPr>
        <dsp:cNvPr id="0" name=""/>
        <dsp:cNvSpPr/>
      </dsp:nvSpPr>
      <dsp:spPr>
        <a:xfrm>
          <a:off x="2652608" y="1266032"/>
          <a:ext cx="174043" cy="1218902"/>
        </a:xfrm>
        <a:custGeom>
          <a:avLst/>
          <a:gdLst/>
          <a:ahLst/>
          <a:cxnLst/>
          <a:rect l="0" t="0" r="0" b="0"/>
          <a:pathLst>
            <a:path>
              <a:moveTo>
                <a:pt x="0" y="0"/>
              </a:moveTo>
              <a:lnTo>
                <a:pt x="0" y="1218902"/>
              </a:lnTo>
              <a:lnTo>
                <a:pt x="174043" y="121890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8D4DE8-1174-4BEA-ACFE-C4110FB48AEA}">
      <dsp:nvSpPr>
        <dsp:cNvPr id="0" name=""/>
        <dsp:cNvSpPr/>
      </dsp:nvSpPr>
      <dsp:spPr>
        <a:xfrm>
          <a:off x="2826651" y="2180208"/>
          <a:ext cx="1727087" cy="6094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a:t>Standard 2: Instructional Leadership</a:t>
          </a:r>
        </a:p>
      </dsp:txBody>
      <dsp:txXfrm>
        <a:off x="2844501" y="2198058"/>
        <a:ext cx="1691387" cy="573751"/>
      </dsp:txXfrm>
    </dsp:sp>
    <dsp:sp modelId="{EED01F22-E22A-4B7F-9ACD-39E4988AA4AE}">
      <dsp:nvSpPr>
        <dsp:cNvPr id="0" name=""/>
        <dsp:cNvSpPr/>
      </dsp:nvSpPr>
      <dsp:spPr>
        <a:xfrm>
          <a:off x="2652608" y="1266032"/>
          <a:ext cx="174043" cy="1980716"/>
        </a:xfrm>
        <a:custGeom>
          <a:avLst/>
          <a:gdLst/>
          <a:ahLst/>
          <a:cxnLst/>
          <a:rect l="0" t="0" r="0" b="0"/>
          <a:pathLst>
            <a:path>
              <a:moveTo>
                <a:pt x="0" y="0"/>
              </a:moveTo>
              <a:lnTo>
                <a:pt x="0" y="1980716"/>
              </a:lnTo>
              <a:lnTo>
                <a:pt x="174043" y="198071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6AFE3B-54A8-4805-94BF-A431F5B2830B}">
      <dsp:nvSpPr>
        <dsp:cNvPr id="0" name=""/>
        <dsp:cNvSpPr/>
      </dsp:nvSpPr>
      <dsp:spPr>
        <a:xfrm>
          <a:off x="2826651" y="2942022"/>
          <a:ext cx="1727087" cy="6094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kern="1200"/>
            <a:t>Standard 3: Effective Management</a:t>
          </a:r>
        </a:p>
      </dsp:txBody>
      <dsp:txXfrm>
        <a:off x="2844501" y="2959872"/>
        <a:ext cx="1691387" cy="57375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0.46382</cdr:x>
      <cdr:y>0.46009</cdr:y>
    </cdr:from>
    <cdr:to>
      <cdr:x>0.50562</cdr:x>
      <cdr:y>0.81299</cdr:y>
    </cdr:to>
    <cdr:sp macro="" textlink="">
      <cdr:nvSpPr>
        <cdr:cNvPr id="2" name="Oval 1">
          <a:extLst xmlns:a="http://schemas.openxmlformats.org/drawingml/2006/main">
            <a:ext uri="{FF2B5EF4-FFF2-40B4-BE49-F238E27FC236}">
              <a16:creationId xmlns:a16="http://schemas.microsoft.com/office/drawing/2014/main" id="{0048F1C2-5769-68E7-AB9F-ADF550394733}"/>
            </a:ext>
          </a:extLst>
        </cdr:cNvPr>
        <cdr:cNvSpPr/>
      </cdr:nvSpPr>
      <cdr:spPr>
        <a:xfrm xmlns:a="http://schemas.openxmlformats.org/drawingml/2006/main">
          <a:off x="5311840" y="2493048"/>
          <a:ext cx="478713" cy="1912258"/>
        </a:xfrm>
        <a:prstGeom xmlns:a="http://schemas.openxmlformats.org/drawingml/2006/main" prst="ellipse">
          <a:avLst/>
        </a:prstGeom>
        <a:noFill xmlns:a="http://schemas.openxmlformats.org/drawingml/2006/main"/>
        <a:ln xmlns:a="http://schemas.openxmlformats.org/drawingml/2006/main">
          <a:solidFill>
            <a:schemeClr val="accent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US"/>
        </a:p>
      </cdr:txBody>
    </cdr:sp>
  </cdr:relSizeAnchor>
  <cdr:relSizeAnchor xmlns:cdr="http://schemas.openxmlformats.org/drawingml/2006/chartDrawing">
    <cdr:from>
      <cdr:x>0.92486</cdr:x>
      <cdr:y>0</cdr:y>
    </cdr:from>
    <cdr:to>
      <cdr:x>0.96666</cdr:x>
      <cdr:y>0.83652</cdr:y>
    </cdr:to>
    <cdr:sp macro="" textlink="">
      <cdr:nvSpPr>
        <cdr:cNvPr id="3" name="Oval 2">
          <a:extLst xmlns:a="http://schemas.openxmlformats.org/drawingml/2006/main">
            <a:ext uri="{FF2B5EF4-FFF2-40B4-BE49-F238E27FC236}">
              <a16:creationId xmlns:a16="http://schemas.microsoft.com/office/drawing/2014/main" id="{4E454CDD-CAD2-31FB-2E96-9887AB249D11}"/>
            </a:ext>
          </a:extLst>
        </cdr:cNvPr>
        <cdr:cNvSpPr/>
      </cdr:nvSpPr>
      <cdr:spPr>
        <a:xfrm xmlns:a="http://schemas.openxmlformats.org/drawingml/2006/main">
          <a:off x="10591865" y="0"/>
          <a:ext cx="478713" cy="4532842"/>
        </a:xfrm>
        <a:prstGeom xmlns:a="http://schemas.openxmlformats.org/drawingml/2006/main" prst="ellipse">
          <a:avLst/>
        </a:prstGeom>
        <a:noFill xmlns:a="http://schemas.openxmlformats.org/drawingml/2006/main"/>
        <a:ln xmlns:a="http://schemas.openxmlformats.org/drawingml/2006/main">
          <a:solidFill>
            <a:schemeClr val="accent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0530E7-EC3D-4063-A101-08D821F84926}" type="datetimeFigureOut">
              <a:t>10/11/2023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4FA42-8DA2-4DCE-93EE-F254672AA41C}" type="slidenum">
              <a:t>‹#›</a:t>
            </a:fld>
            <a:endParaRPr lang="en-US"/>
          </a:p>
        </p:txBody>
      </p:sp>
    </p:spTree>
    <p:extLst>
      <p:ext uri="{BB962C8B-B14F-4D97-AF65-F5344CB8AC3E}">
        <p14:creationId xmlns:p14="http://schemas.microsoft.com/office/powerpoint/2010/main" val="3905302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d.sc.gov/newsroom/school-district-memoranda-archive/required-reporting-certification-background-checks-and-evaluation-of-purchased-service-teachers/required-reporting-certification-background-checks-and-evaluation-of-purchased-service-teachers-memo/"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pPr algn="l" rtl="0" fontAlgn="base"/>
            <a:r>
              <a:rPr lang="en-US" sz="1900">
                <a:latin typeface="Calibri"/>
                <a:cs typeface="Calibri"/>
              </a:rPr>
              <a:t>Welcome to our educator effectiveness virtual office hours. We’re so glad you could make it. Please type in the chat box your name and district. We have our opening questions posted that we’d love for you to answer in the chat. We’ll get started right at 2 PM. </a:t>
            </a:r>
            <a:r>
              <a:rPr lang="en-US" sz="1900">
                <a:solidFill>
                  <a:srgbClr val="444444"/>
                </a:solidFill>
                <a:latin typeface="Calibri"/>
                <a:cs typeface="Calibri"/>
              </a:rPr>
              <a:t>​</a:t>
            </a:r>
            <a:endParaRPr lang="en-US"/>
          </a:p>
          <a:p>
            <a:pPr algn="l" rtl="0" fontAlgn="base"/>
            <a:endParaRPr lang="en-US" sz="1900">
              <a:solidFill>
                <a:srgbClr val="444444"/>
              </a:solidFill>
              <a:latin typeface="Calibri"/>
              <a:cs typeface="Calibri"/>
            </a:endParaRPr>
          </a:p>
          <a:p>
            <a:pPr algn="l" rtl="0" fontAlgn="base"/>
            <a:r>
              <a:rPr lang="en-US" sz="1900">
                <a:solidFill>
                  <a:srgbClr val="444444"/>
                </a:solidFill>
                <a:latin typeface="Calibri"/>
                <a:cs typeface="Calibri"/>
              </a:rPr>
              <a:t>RECORD</a:t>
            </a:r>
            <a:endParaRPr lang="en-US" b="0" i="0">
              <a:solidFill>
                <a:srgbClr val="444444"/>
              </a:solidFill>
              <a:effectLst/>
              <a:latin typeface="Calibri"/>
              <a:cs typeface="Calibri"/>
            </a:endParaRPr>
          </a:p>
          <a:p>
            <a:pPr algn="l" rtl="0" fontAlgn="base"/>
            <a:endParaRPr lang="en-US" b="0" i="0">
              <a:solidFill>
                <a:srgbClr val="444444"/>
              </a:solidFill>
              <a:effectLst/>
              <a:latin typeface="Calibri"/>
              <a:cs typeface="Calibri"/>
            </a:endParaRPr>
          </a:p>
          <a:p>
            <a:pPr fontAlgn="base"/>
            <a:r>
              <a:rPr lang="en-US" sz="1900">
                <a:latin typeface="Calibri"/>
                <a:cs typeface="Calibri"/>
              </a:rPr>
              <a:t>@ 2 PM: Welcome again everyone.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endParaRPr lang="en-US" altLang="en-US" sz="2400"/>
          </a:p>
          <a:p>
            <a:endParaRPr lang="en-US" altLang="en-US" sz="2400"/>
          </a:p>
          <a:p>
            <a:r>
              <a:rPr lang="en-US" altLang="en-US" sz="2400"/>
              <a:t>Welcome to OEELD April</a:t>
            </a:r>
            <a:r>
              <a:rPr lang="en-US" altLang="en-US" sz="2400" baseline="0"/>
              <a:t> 2023 </a:t>
            </a:r>
            <a:r>
              <a:rPr lang="en-US" altLang="en-US" sz="2400"/>
              <a:t>virtual office hours. We’re so glad you could be</a:t>
            </a:r>
            <a:r>
              <a:rPr lang="en-US" altLang="en-US" sz="2400" baseline="0"/>
              <a:t> here with us</a:t>
            </a:r>
            <a:r>
              <a:rPr lang="en-US" altLang="en-US" sz="2400"/>
              <a:t>.</a:t>
            </a:r>
            <a:r>
              <a:rPr lang="en-US" altLang="en-US" sz="2400" baseline="0"/>
              <a:t> I am</a:t>
            </a:r>
            <a:r>
              <a:rPr lang="en-US" altLang="en-US" sz="2400"/>
              <a:t> Brandon Gantt</a:t>
            </a:r>
            <a:r>
              <a:rPr lang="en-US" altLang="en-US" sz="2400" baseline="0"/>
              <a:t> </a:t>
            </a:r>
            <a:r>
              <a:rPr lang="en-US" altLang="en-US" sz="2400"/>
              <a:t>and I am joined today by our Effectiveness Director, Lilla Toal </a:t>
            </a:r>
            <a:r>
              <a:rPr lang="en-US" altLang="en-US" sz="2400" err="1"/>
              <a:t>Mandsager</a:t>
            </a:r>
            <a:r>
              <a:rPr lang="en-US" altLang="en-US" sz="2400" baseline="0"/>
              <a:t> and </a:t>
            </a:r>
            <a:r>
              <a:rPr lang="en-US" altLang="en-US" sz="2400"/>
              <a:t>Team Members: Dr. Vicki Traufler, Dr. Kim Howard, Beverly Flythe, Roshonda Frazier, and Jenny Henke.</a:t>
            </a:r>
            <a:endParaRPr lang="en-US" altLang="en-US" sz="2400">
              <a:cs typeface="Calibri"/>
            </a:endParaRPr>
          </a:p>
          <a:p>
            <a:pPr fontAlgn="base"/>
            <a:r>
              <a:rPr lang="en-US" sz="1900">
                <a:solidFill>
                  <a:srgbClr val="444444"/>
                </a:solidFill>
                <a:latin typeface="Calibri"/>
                <a:cs typeface="Calibri"/>
              </a:rPr>
              <a:t>​</a:t>
            </a:r>
            <a:r>
              <a:rPr lang="en-US" sz="1200">
                <a:solidFill>
                  <a:srgbClr val="444444"/>
                </a:solidFill>
                <a:latin typeface="Calibri"/>
                <a:cs typeface="Calibri"/>
              </a:rPr>
              <a:t> </a:t>
            </a:r>
            <a:r>
              <a:rPr lang="en-US" sz="1900">
                <a:solidFill>
                  <a:srgbClr val="444444"/>
                </a:solidFill>
                <a:latin typeface="Calibri"/>
                <a:cs typeface="Calibri"/>
              </a:rPr>
              <a:t>​</a:t>
            </a:r>
          </a:p>
          <a:p>
            <a:pPr algn="l"/>
            <a:r>
              <a:rPr lang="en-US" sz="1900">
                <a:solidFill>
                  <a:srgbClr val="444444"/>
                </a:solidFill>
                <a:latin typeface="Calibri"/>
                <a:cs typeface="Calibri"/>
              </a:rPr>
              <a:t>The purpose of Office Hours is to hold time to ensure that we share timely reminders with districts, but even more importantly, to create a space where you can share feedback, questions, ideas and best practices with your peers. If you are new, there is no question too small; if you are an effectiveness veteran, don’t be shy about letting us know what you need. Before we get started, let’s consider our opening questions (summarize responses or ask 1-2 districts to elaborate….)</a:t>
            </a:r>
            <a:endParaRPr lang="en-US" b="0" i="0">
              <a:solidFill>
                <a:srgbClr val="444444"/>
              </a:solidFill>
              <a:effectLst/>
              <a:latin typeface="Calibri"/>
              <a:cs typeface="Calibri"/>
            </a:endParaRP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a:r>
              <a:rPr lang="en-US"/>
              <a:t>Lilla: We’ve been working with PowerSchool over the past few weeks on some issues that districts had with pulling reports. PowerSchool is still working on some of the underlying issues with </a:t>
            </a:r>
            <a:r>
              <a:rPr lang="en-US" err="1"/>
              <a:t>AdHoc</a:t>
            </a:r>
            <a:r>
              <a:rPr lang="en-US"/>
              <a:t> reporting that are also impacting other districts that use this product. In the meantime, this document (https://drive.google.com/file/d/1_JtscrCmuKQA-bOu1hxc3XvurwvdQjVX/view?usp=sharing) and click path can get you some of that information more quickly. </a:t>
            </a:r>
          </a:p>
          <a:p>
            <a:pPr marL="156845"/>
            <a:endParaRPr lang="en-US"/>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10</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381695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a:latin typeface="Times New Roman"/>
                <a:cs typeface="Times New Roman"/>
              </a:rPr>
              <a:t>First, ADEPT Evaluation results…</a:t>
            </a:r>
          </a:p>
          <a:p>
            <a:pPr marL="171450" indent="-171450">
              <a:buFont typeface="Arial" panose="020B0604020202020204" pitchFamily="34" charset="0"/>
              <a:buChar char="•"/>
            </a:pPr>
            <a:r>
              <a:rPr lang="en-US">
                <a:latin typeface="Times New Roman"/>
                <a:cs typeface="Times New Roman"/>
              </a:rPr>
              <a:t>Not reported SLOs (including TLGs) 2022-23: 8406</a:t>
            </a:r>
          </a:p>
          <a:p>
            <a:pPr marL="171450" indent="-171450">
              <a:buFont typeface="Arial" panose="020B0604020202020204" pitchFamily="34" charset="0"/>
              <a:buChar char="•"/>
            </a:pPr>
            <a:r>
              <a:rPr lang="en-US">
                <a:latin typeface="Times New Roman"/>
                <a:cs typeface="Times New Roman"/>
              </a:rPr>
              <a:t>Not reported SLOs 2021-22: 8839</a:t>
            </a:r>
          </a:p>
          <a:p>
            <a:pPr marL="171450" indent="-171450">
              <a:buFont typeface="Arial" panose="020B0604020202020204" pitchFamily="34" charset="0"/>
              <a:buChar char="•"/>
            </a:pPr>
            <a:r>
              <a:rPr lang="en-US">
                <a:latin typeface="Times New Roman"/>
                <a:cs typeface="Times New Roman"/>
              </a:rPr>
              <a:t>Not reported SLOs 2020-21: 7935</a:t>
            </a:r>
          </a:p>
          <a:p>
            <a:pPr marL="171450" indent="-171450">
              <a:buFont typeface="Arial" panose="020B0604020202020204" pitchFamily="34" charset="0"/>
              <a:buChar char="•"/>
            </a:pPr>
            <a:endParaRPr lang="en-US">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51D99FE2-EAF8-4A0A-99DF-E029EA671915}" type="slidenum">
              <a:rPr lang="en-US" smtClean="0"/>
              <a:t>11</a:t>
            </a:fld>
            <a:endParaRPr lang="en-US"/>
          </a:p>
        </p:txBody>
      </p:sp>
    </p:spTree>
    <p:extLst>
      <p:ext uri="{BB962C8B-B14F-4D97-AF65-F5344CB8AC3E}">
        <p14:creationId xmlns:p14="http://schemas.microsoft.com/office/powerpoint/2010/main" val="1220785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2000" b="1">
                <a:latin typeface="+mn-lt"/>
              </a:rPr>
              <a:t>Top Areas of Reinforcement</a:t>
            </a:r>
          </a:p>
          <a:p>
            <a:pPr lvl="1"/>
            <a:r>
              <a:rPr lang="en-US" sz="2000">
                <a:latin typeface="+mn-lt"/>
              </a:rPr>
              <a:t>Presenting Instructional Content</a:t>
            </a:r>
          </a:p>
          <a:p>
            <a:pPr lvl="1"/>
            <a:r>
              <a:rPr lang="en-US" sz="2000">
                <a:latin typeface="+mn-lt"/>
              </a:rPr>
              <a:t>Activities &amp; Materials</a:t>
            </a:r>
          </a:p>
          <a:p>
            <a:pPr lvl="1"/>
            <a:r>
              <a:rPr lang="en-US" sz="2000">
                <a:latin typeface="+mn-lt"/>
              </a:rPr>
              <a:t>Motivating Students</a:t>
            </a:r>
          </a:p>
          <a:p>
            <a:pPr marL="0" indent="0">
              <a:buFont typeface="Arial" panose="020B0604020202020204" pitchFamily="34" charset="0"/>
              <a:buNone/>
            </a:pPr>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12</a:t>
            </a:fld>
            <a:endParaRPr lang="en-US"/>
          </a:p>
        </p:txBody>
      </p:sp>
    </p:spTree>
    <p:extLst>
      <p:ext uri="{BB962C8B-B14F-4D97-AF65-F5344CB8AC3E}">
        <p14:creationId xmlns:p14="http://schemas.microsoft.com/office/powerpoint/2010/main" val="25389308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b="0" i="0" u="none" strike="noStrike">
                <a:solidFill>
                  <a:srgbClr val="000000"/>
                </a:solidFill>
                <a:effectLst/>
                <a:latin typeface="Calibri"/>
                <a:ea typeface="Calibri"/>
                <a:cs typeface="Calibri"/>
              </a:rPr>
              <a:t>4</a:t>
            </a:r>
            <a:r>
              <a:rPr lang="en-US"/>
              <a:t>     </a:t>
            </a:r>
            <a:r>
              <a:rPr lang="en-US" sz="1800" b="0" i="0" u="none" strike="noStrike">
                <a:solidFill>
                  <a:srgbClr val="000000"/>
                </a:solidFill>
                <a:effectLst/>
                <a:latin typeface="Calibri"/>
                <a:ea typeface="Calibri"/>
                <a:cs typeface="Calibri"/>
              </a:rPr>
              <a:t>506</a:t>
            </a:r>
            <a:r>
              <a:rPr lang="en-US"/>
              <a:t> </a:t>
            </a:r>
          </a:p>
          <a:p>
            <a:pPr marL="171450" indent="-171450">
              <a:buFont typeface="Arial" panose="020B0604020202020204" pitchFamily="34" charset="0"/>
              <a:buChar char="•"/>
            </a:pPr>
            <a:r>
              <a:rPr lang="en-US" sz="1800" b="0" i="0" u="none" strike="noStrike">
                <a:solidFill>
                  <a:srgbClr val="000000"/>
                </a:solidFill>
                <a:effectLst/>
                <a:latin typeface="Calibri"/>
                <a:ea typeface="Calibri"/>
                <a:cs typeface="Calibri"/>
              </a:rPr>
              <a:t>3</a:t>
            </a:r>
            <a:r>
              <a:rPr lang="en-US"/>
              <a:t>   </a:t>
            </a:r>
            <a:r>
              <a:rPr lang="en-US">
                <a:solidFill>
                  <a:srgbClr val="000000"/>
                </a:solidFill>
                <a:latin typeface="Calibri"/>
                <a:ea typeface="Calibri"/>
                <a:cs typeface="Calibri"/>
              </a:rPr>
              <a:t>  </a:t>
            </a:r>
            <a:r>
              <a:rPr lang="en-US" sz="1800" b="0" i="0" u="none" strike="noStrike">
                <a:solidFill>
                  <a:srgbClr val="000000"/>
                </a:solidFill>
                <a:effectLst/>
                <a:latin typeface="Calibri"/>
                <a:ea typeface="Calibri"/>
                <a:cs typeface="Calibri"/>
              </a:rPr>
              <a:t>677</a:t>
            </a:r>
            <a:r>
              <a:rPr lang="en-US"/>
              <a:t> </a:t>
            </a:r>
            <a:endParaRPr lang="en-US">
              <a:ea typeface="Calibri"/>
              <a:cs typeface="Calibri"/>
            </a:endParaRPr>
          </a:p>
          <a:p>
            <a:pPr marL="171450" indent="-171450">
              <a:buFont typeface="Arial" panose="020B0604020202020204" pitchFamily="34" charset="0"/>
              <a:buChar char="•"/>
            </a:pPr>
            <a:r>
              <a:rPr lang="en-US" sz="1800" b="0" i="0" u="none" strike="noStrike">
                <a:solidFill>
                  <a:srgbClr val="000000"/>
                </a:solidFill>
                <a:effectLst/>
                <a:latin typeface="Calibri"/>
                <a:ea typeface="Calibri"/>
                <a:cs typeface="Calibri"/>
              </a:rPr>
              <a:t>2</a:t>
            </a:r>
            <a:r>
              <a:rPr lang="en-US"/>
              <a:t>     </a:t>
            </a:r>
            <a:r>
              <a:rPr lang="en-US" sz="1800" b="0" i="0" u="none" strike="noStrike">
                <a:solidFill>
                  <a:srgbClr val="000000"/>
                </a:solidFill>
                <a:effectLst/>
                <a:latin typeface="Calibri"/>
                <a:ea typeface="Calibri"/>
                <a:cs typeface="Calibri"/>
              </a:rPr>
              <a:t>26</a:t>
            </a:r>
            <a:r>
              <a:rPr lang="en-US"/>
              <a:t> </a:t>
            </a:r>
            <a:endParaRPr lang="en-US">
              <a:ea typeface="Calibri"/>
              <a:cs typeface="Calibri"/>
            </a:endParaRPr>
          </a:p>
          <a:p>
            <a:pPr marL="171450" indent="-171450">
              <a:buFont typeface="Arial" panose="020B0604020202020204" pitchFamily="34" charset="0"/>
              <a:buChar char="•"/>
            </a:pPr>
            <a:r>
              <a:rPr lang="en-US" sz="1800" b="0" i="0" u="none" strike="noStrike">
                <a:solidFill>
                  <a:srgbClr val="000000"/>
                </a:solidFill>
                <a:effectLst/>
                <a:latin typeface="Calibri"/>
                <a:ea typeface="Calibri"/>
                <a:cs typeface="Calibri"/>
              </a:rPr>
              <a:t>1</a:t>
            </a:r>
            <a:r>
              <a:rPr lang="en-US"/>
              <a:t>     </a:t>
            </a:r>
            <a:r>
              <a:rPr lang="en-US" sz="1800" b="0" i="0" u="none" strike="noStrike">
                <a:solidFill>
                  <a:srgbClr val="000000"/>
                </a:solidFill>
                <a:effectLst/>
                <a:latin typeface="Calibri"/>
                <a:ea typeface="Calibri"/>
                <a:cs typeface="Calibri"/>
              </a:rPr>
              <a:t>0</a:t>
            </a:r>
            <a:r>
              <a:rPr lang="en-US"/>
              <a:t> </a:t>
            </a:r>
            <a:endParaRPr lang="en-US">
              <a:ea typeface="Calibri"/>
              <a:cs typeface="Calibri"/>
            </a:endParaRPr>
          </a:p>
          <a:p>
            <a:pPr marL="171450" indent="-171450">
              <a:buFont typeface="Arial" panose="020B0604020202020204" pitchFamily="34" charset="0"/>
              <a:buChar char="•"/>
            </a:pPr>
            <a:endParaRPr lang="en-US"/>
          </a:p>
          <a:p>
            <a:pPr marL="171450" indent="-171450">
              <a:buFont typeface="Arial" panose="020B0604020202020204" pitchFamily="34" charset="0"/>
              <a:buChar char="•"/>
            </a:pPr>
            <a:endParaRPr lang="en-US"/>
          </a:p>
        </p:txBody>
      </p:sp>
      <p:sp>
        <p:nvSpPr>
          <p:cNvPr id="4" name="Footer Placeholder 3"/>
          <p:cNvSpPr>
            <a:spLocks noGrp="1"/>
          </p:cNvSpPr>
          <p:nvPr>
            <p:ph type="ftr" sz="quarter" idx="10"/>
          </p:nvPr>
        </p:nvSpPr>
        <p:spPr/>
        <p:txBody>
          <a:bodyPr/>
          <a:lstStyle/>
          <a:p>
            <a:r>
              <a:rPr lang="en-US"/>
              <a:t>South Carolina Department of Education</a:t>
            </a:r>
          </a:p>
        </p:txBody>
      </p:sp>
      <p:sp>
        <p:nvSpPr>
          <p:cNvPr id="5" name="Slide Number Placeholder 4"/>
          <p:cNvSpPr>
            <a:spLocks noGrp="1"/>
          </p:cNvSpPr>
          <p:nvPr>
            <p:ph type="sldNum" sz="quarter" idx="11"/>
          </p:nvPr>
        </p:nvSpPr>
        <p:spPr/>
        <p:txBody>
          <a:bodyPr/>
          <a:lstStyle/>
          <a:p>
            <a:fld id="{9091D14C-FD63-4621-8F63-9ECEE9A5DEDE}" type="slidenum">
              <a:rPr lang="en-US" smtClean="0"/>
              <a:pPr/>
              <a:t>13</a:t>
            </a:fld>
            <a:endParaRPr lang="en-US"/>
          </a:p>
        </p:txBody>
      </p:sp>
    </p:spTree>
    <p:extLst>
      <p:ext uri="{BB962C8B-B14F-4D97-AF65-F5344CB8AC3E}">
        <p14:creationId xmlns:p14="http://schemas.microsoft.com/office/powerpoint/2010/main" val="982357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a:solidFill>
                  <a:srgbClr val="000000"/>
                </a:solidFill>
                <a:latin typeface="Calibri" panose="020F0502020204030204" pitchFamily="34" charset="0"/>
              </a:rPr>
              <a:t>	% Induction Teachers	% Induction Principals	Induction 1 Teachers	Total Teachers	Beginning Principals	Total Principals	</a:t>
            </a:r>
          </a:p>
          <a:p>
            <a:r>
              <a:rPr lang="en-US" sz="1800" b="0" i="0" u="none" strike="noStrike" baseline="0">
                <a:solidFill>
                  <a:srgbClr val="000000"/>
                </a:solidFill>
                <a:latin typeface="Calibri" panose="020F0502020204030204" pitchFamily="34" charset="0"/>
              </a:rPr>
              <a:t>2017-18	6.0%		11.5%		3414		56443	141		1230	</a:t>
            </a:r>
          </a:p>
          <a:p>
            <a:r>
              <a:rPr lang="en-US" sz="1800" b="0" i="0" u="none" strike="noStrike" baseline="0">
                <a:solidFill>
                  <a:srgbClr val="000000"/>
                </a:solidFill>
                <a:latin typeface="Calibri" panose="020F0502020204030204" pitchFamily="34" charset="0"/>
              </a:rPr>
              <a:t>2018-19	6.3%		12.9%	3538	55965	159	1230	</a:t>
            </a:r>
          </a:p>
          <a:p>
            <a:r>
              <a:rPr lang="en-US" sz="1800" b="0" i="0" u="none" strike="noStrike" baseline="0">
                <a:solidFill>
                  <a:srgbClr val="000000"/>
                </a:solidFill>
                <a:latin typeface="Calibri" panose="020F0502020204030204" pitchFamily="34" charset="0"/>
              </a:rPr>
              <a:t>2019-20	6.2%		9.8%	3401	55111	121	1230	</a:t>
            </a:r>
          </a:p>
          <a:p>
            <a:r>
              <a:rPr lang="en-US" sz="1800" b="0" i="0" u="none" strike="noStrike" baseline="0">
                <a:solidFill>
                  <a:srgbClr val="000000"/>
                </a:solidFill>
                <a:latin typeface="Calibri" panose="020F0502020204030204" pitchFamily="34" charset="0"/>
              </a:rPr>
              <a:t>2020-21	5.8%		9.4%	3236	55667	115	1223	</a:t>
            </a:r>
          </a:p>
          <a:p>
            <a:r>
              <a:rPr lang="en-US" sz="1800" b="0" i="0" u="none" strike="noStrike" baseline="0">
                <a:solidFill>
                  <a:srgbClr val="000000"/>
                </a:solidFill>
                <a:latin typeface="Calibri" panose="020F0502020204030204" pitchFamily="34" charset="0"/>
              </a:rPr>
              <a:t>2021-22	6.1%		9.5%	3497	57765	118	1240	</a:t>
            </a:r>
          </a:p>
          <a:p>
            <a:r>
              <a:rPr lang="en-US" sz="1800" b="0" i="0" u="none" strike="noStrike" baseline="0">
                <a:solidFill>
                  <a:srgbClr val="000000"/>
                </a:solidFill>
                <a:latin typeface="Calibri" panose="020F0502020204030204" pitchFamily="34" charset="0"/>
              </a:rPr>
              <a:t>2022-23	6.3%		11.0%	3585	57036	137	1240	</a:t>
            </a:r>
          </a:p>
          <a:p>
            <a:r>
              <a:rPr lang="en-US" sz="1800" b="0" i="0" u="none" strike="noStrike" baseline="0">
                <a:solidFill>
                  <a:srgbClr val="000000"/>
                </a:solidFill>
                <a:latin typeface="Calibri" panose="020F0502020204030204" pitchFamily="34" charset="0"/>
              </a:rPr>
              <a:t>2023-24	#DIV/0!		12.4%			154	1240	</a:t>
            </a:r>
          </a:p>
          <a:p>
            <a:endParaRPr lang="en-US"/>
          </a:p>
          <a:p>
            <a:r>
              <a:rPr lang="en-US"/>
              <a:t>Source: Induction 1 teachers, Human Capital Report </a:t>
            </a:r>
          </a:p>
          <a:p>
            <a:r>
              <a:rPr lang="en-US"/>
              <a:t>Source: Principals: Schools list + PIP registration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D99FE2-EAF8-4A0A-99DF-E029EA67191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3121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2697715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Again, the statewide numbers do not tell the whole story, but when we disaggregate down to the school level, the school with 100% of teachers returning and the school with only 36% of teachers returning need different levels of support and different strategies. But if we drill down and look year over year, even though school 1 still has an alarming 20% vacancies, we can see that there’s been huge improvement over the previous year. The human capital dashboard can provide your district and school leaders with some of that data in one place.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HC Dashboard, % Induction over time, Highest/lowest school </a:t>
            </a:r>
          </a:p>
          <a:p>
            <a:r>
              <a:rPr lang="en-US"/>
              <a:t>Teacher vacancies unfilled for more than 9 weeks – percentage of teaching positions that remain unfilled for more than 9 weeks</a:t>
            </a:r>
          </a:p>
        </p:txBody>
      </p:sp>
      <p:sp>
        <p:nvSpPr>
          <p:cNvPr id="4" name="Slide Number Placeholder 3"/>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412976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Pop Out to Demo, Go to Each big tab (students, teachers, workforce), then go to 2018-19 for the workforce, returning tab, demo drill down with Florence Four. </a:t>
            </a:r>
          </a:p>
        </p:txBody>
      </p:sp>
      <p:sp>
        <p:nvSpPr>
          <p:cNvPr id="4" name="Slide Number Placeholder 3"/>
          <p:cNvSpPr>
            <a:spLocks noGrp="1"/>
          </p:cNvSpPr>
          <p:nvPr>
            <p:ph type="sldNum" sz="quarter" idx="5"/>
          </p:nvPr>
        </p:nvSpPr>
        <p:spPr/>
        <p:txBody>
          <a:bodyPr/>
          <a:lstStyle/>
          <a:p>
            <a:fld id="{7D31CE96-81FA-4C03-87CC-F53CE344BC75}" type="slidenum">
              <a:rPr lang="en-US" smtClean="0"/>
              <a:t>17</a:t>
            </a:fld>
            <a:endParaRPr lang="en-US"/>
          </a:p>
        </p:txBody>
      </p:sp>
    </p:spTree>
    <p:extLst>
      <p:ext uri="{BB962C8B-B14F-4D97-AF65-F5344CB8AC3E}">
        <p14:creationId xmlns:p14="http://schemas.microsoft.com/office/powerpoint/2010/main" val="1509167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ea typeface="Calibri"/>
                <a:cs typeface="Calibri"/>
              </a:rPr>
              <a:t>The drill down helps you move to a more differentiated level of analysis. If the principal at HS 1 has been there 30 years, his experience alone puts the district average way up there. If Middle School 2 principal is coming in with 0 years of experience, he or she needs different support, similarly, if you have principals who have been at it for 9, 11, 29 years, it's likely you may need to prepare a succession plan for leadership in those schools. </a:t>
            </a:r>
          </a:p>
        </p:txBody>
      </p:sp>
      <p:sp>
        <p:nvSpPr>
          <p:cNvPr id="4" name="Slide Number Placeholder 3"/>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8248986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1129b83f39_5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g21129b83f39_5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en-US">
                <a:ea typeface="Calibri"/>
                <a:cs typeface="Calibri"/>
              </a:rPr>
              <a:t>One question that this brings up is how we support  "in between" educators. If the trend holds and you still have positions for which you made or are making some late hires, if you have a few teachers in teaching positions who are not certified or haven't completed the paperwork for their permits or alt cert applications, if on the last graph you have some teachers you need to replace who leave during the school year, none of those cases fit neatly into your existing systems. Please share with us in the chat if your team has figured out any innovative ways to support those educators. </a:t>
            </a:r>
          </a:p>
          <a:p>
            <a:r>
              <a:rPr lang="en-US">
                <a:ea typeface="Calibri"/>
                <a:cs typeface="Calibri"/>
              </a:rPr>
              <a:t>In particular we want to draw your attention to this memo: </a:t>
            </a:r>
            <a:r>
              <a:rPr lang="en-US">
                <a:hlinkClick r:id="rId3"/>
              </a:rPr>
              <a:t>https://ed.sc.gov/newsroom/school-district-memoranda-archive/required-reporting-certification-background-checks-and-evaluation-of-purchased-service-teachers/required-reporting-certification-background-checks-and-evaluation-of-purchased-service-teachers-memo/</a:t>
            </a:r>
            <a:endParaRPr lang="en-US">
              <a:ea typeface="Calibri"/>
              <a:cs typeface="Calibri"/>
            </a:endParaRPr>
          </a:p>
          <a:p>
            <a:r>
              <a:rPr lang="en-US"/>
              <a:t>School districts may choose to use the Assisting, Developing, and Evaluating Professional Teaching (ADEPT) system for Purchased-Service Teachers to ensure educator quality. In districts where Purchased-Service Teachers are offered a Letter of Agreement, ADEPT does not apply; however, districts must ensure that these teachers receive appropriate assistance and supervision throughout the school year. At a minimum, districts must provide appropriate assistance and supervision, including formal and/or informal observations of all Purchased-Service Teachers. </a:t>
            </a:r>
            <a:endParaRPr lang="en-US">
              <a:ea typeface="Calibri"/>
              <a:cs typeface="Calibri"/>
            </a:endParaRPr>
          </a:p>
        </p:txBody>
      </p:sp>
      <p:sp>
        <p:nvSpPr>
          <p:cNvPr id="91" name="Google Shape;91;g21129b83f39_5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extLst>
      <p:ext uri="{BB962C8B-B14F-4D97-AF65-F5344CB8AC3E}">
        <p14:creationId xmlns:p14="http://schemas.microsoft.com/office/powerpoint/2010/main" val="3294467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fontAlgn="base">
              <a:buNone/>
            </a:pPr>
            <a:endParaRPr lang="en-US"/>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2162755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*Only complete District Choice Measures if it applies</a:t>
            </a:r>
          </a:p>
        </p:txBody>
      </p:sp>
    </p:spTree>
    <p:extLst>
      <p:ext uri="{BB962C8B-B14F-4D97-AF65-F5344CB8AC3E}">
        <p14:creationId xmlns:p14="http://schemas.microsoft.com/office/powerpoint/2010/main" val="26212073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*Only complete District Choice Measures if it applies</a:t>
            </a:r>
          </a:p>
        </p:txBody>
      </p:sp>
    </p:spTree>
    <p:extLst>
      <p:ext uri="{BB962C8B-B14F-4D97-AF65-F5344CB8AC3E}">
        <p14:creationId xmlns:p14="http://schemas.microsoft.com/office/powerpoint/2010/main" val="595492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7210" indent="0">
              <a:buNone/>
            </a:pPr>
            <a:r>
              <a:rPr lang="en-US"/>
              <a:t>Here are some great questions from the chat…</a:t>
            </a:r>
          </a:p>
          <a:p>
            <a:pPr marL="157210" indent="0">
              <a:buNone/>
            </a:pPr>
            <a:endParaRPr lang="en-US"/>
          </a:p>
          <a:p>
            <a:pPr marL="157210" indent="0">
              <a:buNone/>
            </a:pPr>
            <a:r>
              <a:rPr lang="en-US"/>
              <a:t>Please feel free to hop on the mic or drop your questions in the chat.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22</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2562024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46a9f7d4e3_2_74:notes"/>
          <p:cNvSpPr txBox="1">
            <a:spLocks noGrp="1"/>
          </p:cNvSpPr>
          <p:nvPr>
            <p:ph type="body" idx="1"/>
          </p:nvPr>
        </p:nvSpPr>
        <p:spPr>
          <a:xfrm>
            <a:off x="754263" y="4665691"/>
            <a:ext cx="6034021" cy="4420236"/>
          </a:xfrm>
          <a:prstGeom prst="rect">
            <a:avLst/>
          </a:prstGeom>
          <a:noFill/>
          <a:ln>
            <a:noFill/>
          </a:ln>
        </p:spPr>
        <p:txBody>
          <a:bodyPr spcFirstLastPara="1" wrap="square" lIns="99149" tIns="99149" rIns="99149" bIns="99149" anchor="t" anchorCtr="0">
            <a:noAutofit/>
          </a:bodyPr>
          <a:lstStyle/>
          <a:p>
            <a:pPr marL="157210" indent="0">
              <a:buNone/>
            </a:pPr>
            <a:r>
              <a:rPr lang="en">
                <a:solidFill>
                  <a:schemeClr val="dk1"/>
                </a:solidFill>
                <a:latin typeface="Calibri"/>
                <a:ea typeface="Calibri"/>
                <a:cs typeface="Calibri"/>
                <a:sym typeface="Calibri"/>
              </a:rPr>
              <a:t>Please feel free</a:t>
            </a:r>
            <a:r>
              <a:rPr lang="en" baseline="0">
                <a:solidFill>
                  <a:schemeClr val="dk1"/>
                </a:solidFill>
                <a:latin typeface="Calibri"/>
                <a:ea typeface="Calibri"/>
                <a:cs typeface="Calibri"/>
                <a:sym typeface="Calibri"/>
              </a:rPr>
              <a:t> to reach out to us if you have questions or feedback for us. Our email addresses are shown on the slide.</a:t>
            </a:r>
            <a:endParaRPr lang="en" baseline="0">
              <a:solidFill>
                <a:schemeClr val="dk1"/>
              </a:solidFill>
              <a:latin typeface="Calibri"/>
              <a:ea typeface="Calibri"/>
              <a:cs typeface="Calibri"/>
            </a:endParaRPr>
          </a:p>
          <a:p>
            <a:pPr>
              <a:buSzPts val="1100"/>
            </a:pPr>
            <a:endParaRPr lang="en">
              <a:solidFill>
                <a:schemeClr val="dk1"/>
              </a:solidFill>
              <a:latin typeface="Calibri"/>
              <a:ea typeface="Calibri"/>
              <a:cs typeface="Calibri"/>
            </a:endParaRPr>
          </a:p>
          <a:p>
            <a:pPr>
              <a:buSzPts val="1100"/>
            </a:pPr>
            <a:endParaRPr lang="en" b="1">
              <a:solidFill>
                <a:schemeClr val="dk1"/>
              </a:solidFill>
              <a:latin typeface="Calibri"/>
              <a:ea typeface="Calibri"/>
              <a:cs typeface="Calibri"/>
            </a:endParaRPr>
          </a:p>
        </p:txBody>
      </p:sp>
      <p:sp>
        <p:nvSpPr>
          <p:cNvPr id="290" name="Google Shape;290;g46a9f7d4e3_2_74:notes"/>
          <p:cNvSpPr>
            <a:spLocks noGrp="1" noRot="1" noChangeAspect="1"/>
          </p:cNvSpPr>
          <p:nvPr>
            <p:ph type="sldImg" idx="2"/>
          </p:nvPr>
        </p:nvSpPr>
        <p:spPr>
          <a:xfrm>
            <a:off x="495300" y="736600"/>
            <a:ext cx="6550025" cy="36845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33935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a:r>
              <a:rPr lang="en-US"/>
              <a:t>Good afternoon! I am Jenny Henke and am excited to bring a few updates for the PLL. Through intense work with PowerSchool, we believe everyone should have access to the PLL at this time. If you receive an email about this as a concern, please reach out to Jenny Henke</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3</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499981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5fb6ce4362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25fb6ce4362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 sz="1200" b="1">
                <a:solidFill>
                  <a:schemeClr val="dk1"/>
                </a:solidFill>
                <a:latin typeface="Karla"/>
                <a:ea typeface="Karla"/>
                <a:cs typeface="Karla"/>
                <a:sym typeface="Karla"/>
              </a:rPr>
              <a:t>Speaker Notes:</a:t>
            </a:r>
            <a:r>
              <a:rPr lang="en" b="1">
                <a:solidFill>
                  <a:schemeClr val="dk1"/>
                </a:solidFill>
                <a:latin typeface="Karla"/>
                <a:ea typeface="Karla"/>
                <a:cs typeface="Karla"/>
                <a:sym typeface="Karla"/>
              </a:rPr>
              <a:t> </a:t>
            </a:r>
            <a:r>
              <a:rPr lang="en">
                <a:solidFill>
                  <a:schemeClr val="dk1"/>
                </a:solidFill>
                <a:latin typeface="Karla"/>
                <a:ea typeface="Karla"/>
                <a:cs typeface="Karla"/>
                <a:sym typeface="Karla"/>
              </a:rPr>
              <a:t>We’re excited to start by bringing you information on a new course added to the PLL that gives you more information about this premium content library that all SCLead users have access to.</a:t>
            </a:r>
            <a:endParaRPr lang="en" sz="1200">
              <a:solidFill>
                <a:schemeClr val="dk1"/>
              </a:solidFill>
              <a:latin typeface="Karla"/>
              <a:ea typeface="Karla"/>
              <a:cs typeface="Karla"/>
              <a:sym typeface="Karla"/>
            </a:endParaRPr>
          </a:p>
          <a:p>
            <a:r>
              <a:rPr lang="en">
                <a:solidFill>
                  <a:schemeClr val="dk1"/>
                </a:solidFill>
                <a:latin typeface="Karla"/>
                <a:ea typeface="Karla"/>
                <a:cs typeface="Karla"/>
                <a:sym typeface="Karla"/>
              </a:rPr>
              <a:t>To access the PLL, we begin</a:t>
            </a:r>
            <a:r>
              <a:rPr lang="en" sz="1200">
                <a:solidFill>
                  <a:schemeClr val="dk1"/>
                </a:solidFill>
                <a:latin typeface="Karla"/>
                <a:ea typeface="Karla"/>
                <a:cs typeface="Karla"/>
                <a:sym typeface="Karla"/>
              </a:rPr>
              <a:t> by logging into SCLead &gt; navigating to the</a:t>
            </a:r>
            <a:r>
              <a:rPr lang="en" sz="1200" b="1">
                <a:solidFill>
                  <a:schemeClr val="dk1"/>
                </a:solidFill>
                <a:latin typeface="Karla"/>
                <a:ea typeface="Karla"/>
                <a:cs typeface="Karla"/>
                <a:sym typeface="Karla"/>
              </a:rPr>
              <a:t> Learning tab</a:t>
            </a:r>
            <a:r>
              <a:rPr lang="en" sz="1200">
                <a:solidFill>
                  <a:schemeClr val="dk1"/>
                </a:solidFill>
                <a:latin typeface="Karla"/>
                <a:ea typeface="Karla"/>
                <a:cs typeface="Karla"/>
                <a:sym typeface="Karla"/>
              </a:rPr>
              <a:t> &gt; and selecting </a:t>
            </a:r>
            <a:r>
              <a:rPr lang="en">
                <a:solidFill>
                  <a:schemeClr val="dk1"/>
                </a:solidFill>
                <a:latin typeface="Karla"/>
                <a:ea typeface="Karla"/>
                <a:cs typeface="Karla"/>
                <a:sym typeface="Karla"/>
              </a:rPr>
              <a:t> </a:t>
            </a:r>
            <a:r>
              <a:rPr lang="en" sz="1200">
                <a:solidFill>
                  <a:schemeClr val="dk1"/>
                </a:solidFill>
                <a:latin typeface="Karla"/>
                <a:ea typeface="Karla"/>
                <a:cs typeface="Karla"/>
                <a:sym typeface="Karla"/>
              </a:rPr>
              <a:t>“</a:t>
            </a:r>
            <a:r>
              <a:rPr lang="en" sz="1200" b="1">
                <a:solidFill>
                  <a:schemeClr val="dk1"/>
                </a:solidFill>
                <a:latin typeface="Karla"/>
                <a:ea typeface="Karla"/>
                <a:cs typeface="Karla"/>
                <a:sym typeface="Karla"/>
              </a:rPr>
              <a:t>Assignments</a:t>
            </a:r>
            <a:r>
              <a:rPr lang="en" sz="1200">
                <a:solidFill>
                  <a:schemeClr val="dk1"/>
                </a:solidFill>
                <a:latin typeface="Karla"/>
                <a:ea typeface="Karla"/>
                <a:cs typeface="Karla"/>
                <a:sym typeface="Karla"/>
              </a:rPr>
              <a:t>” </a:t>
            </a:r>
            <a:r>
              <a:rPr lang="en">
                <a:solidFill>
                  <a:schemeClr val="dk1"/>
                </a:solidFill>
                <a:latin typeface="Karla"/>
                <a:ea typeface="Karla"/>
                <a:cs typeface="Karla"/>
                <a:sym typeface="Karla"/>
              </a:rPr>
              <a:t>and then "</a:t>
            </a:r>
            <a:r>
              <a:rPr lang="en" b="1">
                <a:solidFill>
                  <a:schemeClr val="dk1"/>
                </a:solidFill>
                <a:latin typeface="Karla"/>
                <a:ea typeface="Karla"/>
                <a:cs typeface="Karla"/>
                <a:sym typeface="Karla"/>
              </a:rPr>
              <a:t>Manage My Courses</a:t>
            </a:r>
            <a:r>
              <a:rPr lang="en">
                <a:solidFill>
                  <a:schemeClr val="dk1"/>
                </a:solidFill>
                <a:latin typeface="Karla"/>
                <a:ea typeface="Karla"/>
                <a:cs typeface="Karla"/>
                <a:sym typeface="Karla"/>
              </a:rPr>
              <a:t>" at the far right. You can also click on "</a:t>
            </a:r>
            <a:r>
              <a:rPr lang="en" b="1">
                <a:solidFill>
                  <a:schemeClr val="dk1"/>
                </a:solidFill>
                <a:latin typeface="Karla"/>
                <a:ea typeface="Karla"/>
                <a:cs typeface="Karla"/>
                <a:sym typeface="Karla"/>
              </a:rPr>
              <a:t>My Plan</a:t>
            </a:r>
            <a:r>
              <a:rPr lang="en">
                <a:solidFill>
                  <a:schemeClr val="dk1"/>
                </a:solidFill>
                <a:latin typeface="Karla"/>
                <a:ea typeface="Karla"/>
                <a:cs typeface="Karla"/>
                <a:sym typeface="Karla"/>
              </a:rPr>
              <a:t>." </a:t>
            </a:r>
            <a:r>
              <a:rPr lang="en" sz="1200">
                <a:solidFill>
                  <a:schemeClr val="dk1"/>
                </a:solidFill>
                <a:latin typeface="Karla"/>
                <a:ea typeface="Karla"/>
                <a:cs typeface="Karla"/>
                <a:sym typeface="Karla"/>
              </a:rPr>
              <a:t>This will redirect learners to PowerSchool Professional Learning dashboard where you can access premium content.</a:t>
            </a:r>
            <a:endParaRPr sz="1200">
              <a:solidFill>
                <a:schemeClr val="dk1"/>
              </a:solidFill>
              <a:latin typeface="Karla"/>
              <a:ea typeface="Karla"/>
              <a:cs typeface="Karla"/>
            </a:endParaRPr>
          </a:p>
          <a:p>
            <a:pPr marL="0" lvl="0" indent="0" algn="l" rtl="0">
              <a:spcBef>
                <a:spcPts val="0"/>
              </a:spcBef>
              <a:spcAft>
                <a:spcPts val="0"/>
              </a:spcAft>
              <a:buNone/>
            </a:pPr>
            <a:endParaRPr sz="1200">
              <a:solidFill>
                <a:schemeClr val="dk1"/>
              </a:solidFill>
              <a:latin typeface="Karla"/>
              <a:ea typeface="Karla"/>
              <a:cs typeface="Karla"/>
              <a:sym typeface="Karla"/>
            </a:endParaRPr>
          </a:p>
          <a:p>
            <a:endParaRPr lang="en">
              <a:solidFill>
                <a:schemeClr val="dk1"/>
              </a:solidFill>
              <a:latin typeface="Karla"/>
              <a:ea typeface="Karla"/>
              <a:cs typeface="Karla"/>
              <a:sym typeface="Karla"/>
            </a:endParaRPr>
          </a:p>
          <a:p>
            <a:r>
              <a:rPr lang="en" sz="1200" i="1">
                <a:solidFill>
                  <a:schemeClr val="dk1"/>
                </a:solidFill>
                <a:latin typeface="Karla"/>
                <a:ea typeface="Karla"/>
                <a:cs typeface="Karla"/>
                <a:sym typeface="Karla"/>
              </a:rPr>
              <a:t>**TROUBLESHOOTING TIP: If participants cannot locate the “Manage My Courses” link, have them access any course title in “Library” on the left navigation bar instead. This will bring learners into the Professional Learning Platform and allow them to access the full searching capabilities under the “Courses” tab.</a:t>
            </a:r>
            <a:r>
              <a:rPr lang="en" i="1">
                <a:solidFill>
                  <a:schemeClr val="dk1"/>
                </a:solidFill>
                <a:latin typeface="Karla"/>
                <a:ea typeface="Karla"/>
                <a:cs typeface="Karla"/>
                <a:sym typeface="Karla"/>
              </a:rPr>
              <a:t> </a:t>
            </a:r>
            <a:endParaRPr lang="en" sz="1200" i="1">
              <a:solidFill>
                <a:schemeClr val="dk1"/>
              </a:solidFill>
              <a:latin typeface="Karla"/>
              <a:ea typeface="Karla"/>
              <a:cs typeface="Karla"/>
            </a:endParaRPr>
          </a:p>
          <a:p>
            <a:pPr marL="0" lvl="0" indent="0" algn="l" rtl="0">
              <a:spcBef>
                <a:spcPts val="0"/>
              </a:spcBef>
              <a:spcAft>
                <a:spcPts val="0"/>
              </a:spcAft>
              <a:buNone/>
            </a:pPr>
            <a:endParaRPr sz="1200" i="1">
              <a:solidFill>
                <a:schemeClr val="dk1"/>
              </a:solidFill>
              <a:latin typeface="Karla"/>
              <a:ea typeface="Karla"/>
              <a:cs typeface="Karla"/>
              <a:sym typeface="Karla"/>
            </a:endParaRPr>
          </a:p>
          <a:p>
            <a:pPr marL="0" lvl="0" indent="0" algn="l" rtl="0">
              <a:spcBef>
                <a:spcPts val="0"/>
              </a:spcBef>
              <a:spcAft>
                <a:spcPts val="0"/>
              </a:spcAft>
              <a:buClr>
                <a:schemeClr val="dk1"/>
              </a:buClr>
              <a:buSzPts val="1100"/>
              <a:buFont typeface="Arial"/>
              <a:buNone/>
            </a:pPr>
            <a:endParaRPr sz="1200" i="1">
              <a:solidFill>
                <a:schemeClr val="dk1"/>
              </a:solidFill>
              <a:latin typeface="Karla"/>
              <a:ea typeface="Karla"/>
              <a:cs typeface="Karla"/>
              <a:sym typeface="Karl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25f82962193_0_2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25f82962193_0_2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 sz="1200" b="1">
                <a:solidFill>
                  <a:schemeClr val="dk1"/>
                </a:solidFill>
                <a:latin typeface="Karla"/>
                <a:ea typeface="Karla"/>
                <a:cs typeface="Karla"/>
                <a:sym typeface="Karla"/>
              </a:rPr>
              <a:t>Speaker Notes:</a:t>
            </a:r>
            <a:r>
              <a:rPr lang="en" b="1">
                <a:solidFill>
                  <a:schemeClr val="dk1"/>
                </a:solidFill>
                <a:latin typeface="Karla"/>
                <a:ea typeface="Karla"/>
                <a:cs typeface="Karla"/>
                <a:sym typeface="Karla"/>
              </a:rPr>
              <a:t> </a:t>
            </a:r>
            <a:endParaRPr lang="en" sz="1200" b="1">
              <a:solidFill>
                <a:schemeClr val="dk1"/>
              </a:solidFill>
              <a:latin typeface="Karla"/>
              <a:ea typeface="Karla"/>
              <a:cs typeface="Karla"/>
              <a:sym typeface="Karla"/>
            </a:endParaRPr>
          </a:p>
          <a:p>
            <a:r>
              <a:rPr lang="en" sz="1200">
                <a:solidFill>
                  <a:schemeClr val="dk1"/>
                </a:solidFill>
                <a:latin typeface="Karla"/>
                <a:ea typeface="Karla"/>
                <a:cs typeface="Karla"/>
                <a:sym typeface="Karla"/>
              </a:rPr>
              <a:t>Once in the PLL, learners can view the “</a:t>
            </a:r>
            <a:r>
              <a:rPr lang="en" sz="1200" b="1">
                <a:solidFill>
                  <a:schemeClr val="dk1"/>
                </a:solidFill>
                <a:latin typeface="Karla"/>
                <a:ea typeface="Karla"/>
                <a:cs typeface="Karla"/>
                <a:sym typeface="Karla"/>
              </a:rPr>
              <a:t>Help Documentation</a:t>
            </a:r>
            <a:r>
              <a:rPr lang="en" sz="1200">
                <a:solidFill>
                  <a:schemeClr val="dk1"/>
                </a:solidFill>
                <a:latin typeface="Karla"/>
                <a:ea typeface="Karla"/>
                <a:cs typeface="Karla"/>
                <a:sym typeface="Karla"/>
              </a:rPr>
              <a:t>” channel on the right-hand side of the page. Here, you can find support resources such as technical contacts, training slides, and troubleshooting tips.</a:t>
            </a:r>
            <a:r>
              <a:rPr lang="en">
                <a:solidFill>
                  <a:schemeClr val="dk1"/>
                </a:solidFill>
                <a:latin typeface="Karla"/>
                <a:ea typeface="Karla"/>
                <a:cs typeface="Karla"/>
                <a:sym typeface="Karla"/>
              </a:rPr>
              <a:t> </a:t>
            </a:r>
            <a:endParaRPr lang="en" sz="1200">
              <a:solidFill>
                <a:schemeClr val="dk1"/>
              </a:solidFill>
              <a:latin typeface="Karla"/>
              <a:ea typeface="Karla"/>
              <a:cs typeface="Karla"/>
              <a:sym typeface="Karla"/>
            </a:endParaRPr>
          </a:p>
          <a:p>
            <a:pPr marL="0" lvl="0" indent="0" algn="l" rtl="0">
              <a:spcBef>
                <a:spcPts val="0"/>
              </a:spcBef>
              <a:spcAft>
                <a:spcPts val="0"/>
              </a:spcAft>
              <a:buNone/>
            </a:pPr>
            <a:endParaRPr sz="1200">
              <a:solidFill>
                <a:schemeClr val="dk1"/>
              </a:solidFill>
              <a:latin typeface="Karla"/>
              <a:ea typeface="Karla"/>
              <a:cs typeface="Karla"/>
              <a:sym typeface="Karla"/>
            </a:endParaRPr>
          </a:p>
          <a:p>
            <a:pPr>
              <a:buClr>
                <a:schemeClr val="dk1"/>
              </a:buClr>
              <a:buSzPts val="1100"/>
            </a:pPr>
            <a:r>
              <a:rPr lang="en" sz="1200">
                <a:solidFill>
                  <a:schemeClr val="dk1"/>
                </a:solidFill>
                <a:latin typeface="Karla"/>
                <a:ea typeface="Karla"/>
                <a:cs typeface="Karla"/>
                <a:sym typeface="Karla"/>
              </a:rPr>
              <a:t>Click the </a:t>
            </a:r>
            <a:r>
              <a:rPr lang="en" sz="1200" b="1">
                <a:solidFill>
                  <a:schemeClr val="dk1"/>
                </a:solidFill>
                <a:latin typeface="Karla"/>
                <a:ea typeface="Karla"/>
                <a:cs typeface="Karla"/>
                <a:sym typeface="Karla"/>
              </a:rPr>
              <a:t>Course tab</a:t>
            </a:r>
            <a:r>
              <a:rPr lang="en" sz="1200">
                <a:solidFill>
                  <a:schemeClr val="dk1"/>
                </a:solidFill>
                <a:latin typeface="Karla"/>
                <a:ea typeface="Karla"/>
                <a:cs typeface="Karla"/>
                <a:sym typeface="Karla"/>
              </a:rPr>
              <a:t> in the top menu bar to begin searching for PD content.</a:t>
            </a:r>
            <a:r>
              <a:rPr lang="en">
                <a:solidFill>
                  <a:schemeClr val="dk1"/>
                </a:solidFill>
                <a:latin typeface="Karla"/>
                <a:ea typeface="Karla"/>
                <a:cs typeface="Karla"/>
                <a:sym typeface="Karla"/>
              </a:rPr>
              <a:t> </a:t>
            </a:r>
            <a:endParaRPr lang="en" sz="1200">
              <a:solidFill>
                <a:schemeClr val="dk1"/>
              </a:solidFill>
              <a:latin typeface="Karla"/>
              <a:ea typeface="Karla"/>
              <a:cs typeface="Karla"/>
              <a:sym typeface="Karl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25fb6ce4362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25fb6ce4362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chemeClr val="dk1"/>
                </a:solidFill>
                <a:latin typeface="Karla"/>
                <a:ea typeface="Karla"/>
                <a:cs typeface="Karla"/>
                <a:sym typeface="Karla"/>
              </a:rPr>
              <a:t>Speaker Notes:</a:t>
            </a:r>
            <a:endParaRPr sz="1200" b="1">
              <a:solidFill>
                <a:schemeClr val="dk1"/>
              </a:solidFill>
              <a:latin typeface="Karla"/>
              <a:ea typeface="Karla"/>
              <a:cs typeface="Karla"/>
              <a:sym typeface="Karla"/>
            </a:endParaRPr>
          </a:p>
          <a:p>
            <a:r>
              <a:rPr lang="en" sz="1200">
                <a:solidFill>
                  <a:schemeClr val="dk1"/>
                </a:solidFill>
                <a:latin typeface="Karla"/>
                <a:ea typeface="Karla"/>
                <a:cs typeface="Karla"/>
                <a:sym typeface="Karla"/>
              </a:rPr>
              <a:t>Users can utilize the robust searching tools to narrow the list of nearly 300 premium courses offered by Educational Impact. Users can search by keyword, course title, course number, or use targeted “tags” to refine their search.</a:t>
            </a:r>
            <a:r>
              <a:rPr lang="en">
                <a:solidFill>
                  <a:schemeClr val="dk1"/>
                </a:solidFill>
                <a:latin typeface="Karla"/>
                <a:ea typeface="Karla"/>
                <a:cs typeface="Karla"/>
                <a:sym typeface="Karla"/>
              </a:rPr>
              <a:t> </a:t>
            </a:r>
            <a:endParaRPr lang="en" sz="1200">
              <a:solidFill>
                <a:schemeClr val="dk1"/>
              </a:solidFill>
              <a:latin typeface="Karla"/>
              <a:ea typeface="Karla"/>
              <a:cs typeface="Karla"/>
              <a:sym typeface="Karla"/>
            </a:endParaRPr>
          </a:p>
          <a:p>
            <a:pPr marL="0" lvl="0" indent="0" algn="l" rtl="0">
              <a:spcBef>
                <a:spcPts val="0"/>
              </a:spcBef>
              <a:spcAft>
                <a:spcPts val="0"/>
              </a:spcAft>
              <a:buNone/>
            </a:pPr>
            <a:endParaRPr sz="1200">
              <a:solidFill>
                <a:schemeClr val="dk1"/>
              </a:solidFill>
              <a:latin typeface="Karla"/>
              <a:ea typeface="Karla"/>
              <a:cs typeface="Karla"/>
              <a:sym typeface="Karla"/>
            </a:endParaRPr>
          </a:p>
          <a:p>
            <a:pPr marL="0" lvl="0" indent="0" algn="l" rtl="0">
              <a:spcBef>
                <a:spcPts val="0"/>
              </a:spcBef>
              <a:spcAft>
                <a:spcPts val="0"/>
              </a:spcAft>
              <a:buNone/>
            </a:pPr>
            <a:endParaRPr sz="1200">
              <a:solidFill>
                <a:schemeClr val="dk1"/>
              </a:solidFill>
              <a:latin typeface="Karla"/>
              <a:ea typeface="Karla"/>
              <a:cs typeface="Karla"/>
              <a:sym typeface="Karl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latin typeface="Calibri"/>
                <a:ea typeface="Calibri"/>
                <a:cs typeface="Calibri"/>
              </a:rPr>
              <a:t>To Access the PLL Workshop Companion Course, type in "PLL Workshop" in the search bar, click "search" and the course will appear in the Search Results. </a:t>
            </a:r>
            <a:endParaRPr lang="en-US">
              <a:cs typeface="Calibri" panose="020F0502020204030204"/>
            </a:endParaRPr>
          </a:p>
          <a:p>
            <a:pPr marL="171450" indent="-171450">
              <a:buFont typeface="Arial"/>
              <a:buChar char="•"/>
            </a:pPr>
            <a:r>
              <a:rPr lang="en-US">
                <a:latin typeface="Calibri"/>
                <a:ea typeface="Calibri"/>
                <a:cs typeface="Calibri"/>
              </a:rPr>
              <a:t>Click "Register." Confirm your course by clicking "next" on the following screen. </a:t>
            </a:r>
          </a:p>
          <a:p>
            <a:pPr marL="171450" indent="-171450">
              <a:buFont typeface="Arial"/>
              <a:buChar char="•"/>
            </a:pPr>
            <a:r>
              <a:rPr lang="en-US">
                <a:latin typeface="Calibri"/>
                <a:ea typeface="Calibri"/>
                <a:cs typeface="Calibri"/>
              </a:rPr>
              <a:t>Click "Go To Course" to access the Learner Dashboard. </a:t>
            </a:r>
          </a:p>
          <a:p>
            <a:pPr marL="171450" indent="-171450">
              <a:buFont typeface="Arial"/>
              <a:buChar char="•"/>
            </a:pPr>
            <a:r>
              <a:rPr lang="en-US">
                <a:latin typeface="Calibri"/>
                <a:ea typeface="Calibri"/>
                <a:cs typeface="Calibri"/>
              </a:rPr>
              <a:t>The courses you register for can be found under the Courses tab and then under My Courses.</a:t>
            </a:r>
            <a:endParaRPr lang="en-US">
              <a:cs typeface="Calibri"/>
            </a:endParaRPr>
          </a:p>
        </p:txBody>
      </p:sp>
    </p:spTree>
    <p:extLst>
      <p:ext uri="{BB962C8B-B14F-4D97-AF65-F5344CB8AC3E}">
        <p14:creationId xmlns:p14="http://schemas.microsoft.com/office/powerpoint/2010/main" val="1863581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5fb6ce4362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25fb6ce4362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 sz="1200" b="1">
                <a:solidFill>
                  <a:schemeClr val="dk1"/>
                </a:solidFill>
                <a:latin typeface="Karla"/>
                <a:ea typeface="Karla"/>
                <a:cs typeface="Karla"/>
                <a:sym typeface="Karla"/>
              </a:rPr>
              <a:t>Speaker Notes:</a:t>
            </a:r>
            <a:r>
              <a:rPr lang="en" b="1">
                <a:solidFill>
                  <a:schemeClr val="dk1"/>
                </a:solidFill>
                <a:latin typeface="Karla"/>
                <a:ea typeface="Karla"/>
                <a:cs typeface="Karla"/>
                <a:sym typeface="Karla"/>
              </a:rPr>
              <a:t> </a:t>
            </a:r>
            <a:endParaRPr lang="en" sz="1200" b="1">
              <a:solidFill>
                <a:schemeClr val="dk1"/>
              </a:solidFill>
              <a:latin typeface="Karla"/>
              <a:ea typeface="Karla"/>
              <a:cs typeface="Karla"/>
              <a:sym typeface="Karla"/>
            </a:endParaRPr>
          </a:p>
          <a:p>
            <a:pPr marL="457200" indent="-304800">
              <a:buClr>
                <a:schemeClr val="dk1"/>
              </a:buClr>
              <a:buSzPts val="1200"/>
              <a:buFont typeface="Karla"/>
              <a:buChar char="●"/>
            </a:pPr>
            <a:r>
              <a:rPr lang="en" sz="1200">
                <a:solidFill>
                  <a:schemeClr val="dk1"/>
                </a:solidFill>
                <a:latin typeface="Karla"/>
                <a:ea typeface="Karla"/>
                <a:cs typeface="Karla"/>
                <a:sym typeface="Karla"/>
              </a:rPr>
              <a:t>You will then be redirected to Educational Impact’s “Learner Dashboard”.</a:t>
            </a:r>
            <a:r>
              <a:rPr lang="en">
                <a:solidFill>
                  <a:schemeClr val="dk1"/>
                </a:solidFill>
                <a:latin typeface="Karla"/>
                <a:ea typeface="Karla"/>
                <a:cs typeface="Karla"/>
                <a:sym typeface="Karla"/>
              </a:rPr>
              <a:t> </a:t>
            </a:r>
            <a:endParaRPr lang="en" sz="1200">
              <a:solidFill>
                <a:schemeClr val="dk1"/>
              </a:solidFill>
              <a:latin typeface="Karla"/>
              <a:ea typeface="Karla"/>
              <a:cs typeface="Karla"/>
            </a:endParaRPr>
          </a:p>
          <a:p>
            <a:pPr marL="457200" lvl="0" indent="-304800" algn="l" rtl="0">
              <a:spcBef>
                <a:spcPts val="0"/>
              </a:spcBef>
              <a:spcAft>
                <a:spcPts val="0"/>
              </a:spcAft>
              <a:buClr>
                <a:schemeClr val="dk1"/>
              </a:buClr>
              <a:buSzPts val="1200"/>
              <a:buFont typeface="Karla"/>
              <a:buChar char="●"/>
            </a:pPr>
            <a:r>
              <a:rPr lang="en" sz="1200">
                <a:solidFill>
                  <a:schemeClr val="dk1"/>
                </a:solidFill>
                <a:latin typeface="Karla"/>
                <a:ea typeface="Karla"/>
                <a:cs typeface="Karla"/>
                <a:sym typeface="Karla"/>
              </a:rPr>
              <a:t>Here, you will see the course laid out in a linear fashion.</a:t>
            </a:r>
            <a:endParaRPr sz="1200">
              <a:solidFill>
                <a:schemeClr val="dk1"/>
              </a:solidFill>
              <a:latin typeface="Karla"/>
              <a:ea typeface="Karla"/>
              <a:cs typeface="Karla"/>
              <a:sym typeface="Karla"/>
            </a:endParaRPr>
          </a:p>
          <a:p>
            <a:pPr marL="457200" lvl="0" indent="-304800" algn="l" rtl="0">
              <a:spcBef>
                <a:spcPts val="0"/>
              </a:spcBef>
              <a:spcAft>
                <a:spcPts val="0"/>
              </a:spcAft>
              <a:buClr>
                <a:schemeClr val="dk1"/>
              </a:buClr>
              <a:buSzPts val="1200"/>
              <a:buFont typeface="Karla"/>
              <a:buChar char="●"/>
            </a:pPr>
            <a:r>
              <a:rPr lang="en" sz="1200">
                <a:solidFill>
                  <a:schemeClr val="dk1"/>
                </a:solidFill>
                <a:latin typeface="Karla"/>
                <a:ea typeface="Karla"/>
                <a:cs typeface="Karla"/>
                <a:sym typeface="Karla"/>
              </a:rPr>
              <a:t>Users will complete course activities in order and earn a green check once a task is complete.</a:t>
            </a:r>
            <a:endParaRPr sz="1200">
              <a:solidFill>
                <a:schemeClr val="dk1"/>
              </a:solidFill>
              <a:latin typeface="Karla"/>
              <a:ea typeface="Karla"/>
              <a:cs typeface="Karla"/>
              <a:sym typeface="Karla"/>
            </a:endParaRPr>
          </a:p>
          <a:p>
            <a:pPr marL="457200" indent="-304800">
              <a:buClr>
                <a:srgbClr val="000000"/>
              </a:buClr>
              <a:buSzPts val="1200"/>
              <a:buFont typeface="Karla"/>
              <a:buChar char="●"/>
            </a:pPr>
            <a:endParaRPr lang="en">
              <a:solidFill>
                <a:schemeClr val="dk1"/>
              </a:solidFill>
              <a:latin typeface="Karla"/>
              <a:ea typeface="Karla"/>
              <a:cs typeface="Karla"/>
            </a:endParaRPr>
          </a:p>
          <a:p>
            <a:pPr marL="152400">
              <a:buClr>
                <a:srgbClr val="000000"/>
              </a:buClr>
              <a:buSzPts val="1200"/>
            </a:pPr>
            <a:r>
              <a:rPr lang="en">
                <a:solidFill>
                  <a:schemeClr val="dk1"/>
                </a:solidFill>
                <a:latin typeface="Karla"/>
                <a:ea typeface="Karla"/>
                <a:cs typeface="Karla"/>
              </a:rPr>
              <a:t>This Companion Course will take you through the entire workshop that was recently presented. Learners will have digital access to the activities and participant workbook. We highly recommend this course to anyone (administrators and educators) interested in knowing more about the PLL and how to implement it within your professional learning communities.</a:t>
            </a:r>
            <a:endParaRPr lang="en">
              <a:cs typeface="Calibri" panose="020F0502020204030204"/>
            </a:endParaRPr>
          </a:p>
          <a:p>
            <a:endParaRPr lang="en">
              <a:solidFill>
                <a:schemeClr val="dk1"/>
              </a:solidFill>
              <a:latin typeface="Karla"/>
              <a:ea typeface="Karla"/>
              <a:cs typeface="Karla"/>
              <a:sym typeface="Karla"/>
            </a:endParaRPr>
          </a:p>
          <a:p>
            <a:r>
              <a:rPr lang="en" sz="1200">
                <a:solidFill>
                  <a:schemeClr val="dk1"/>
                </a:solidFill>
                <a:latin typeface="Karla"/>
                <a:ea typeface="Karla"/>
                <a:cs typeface="Karla"/>
                <a:sym typeface="Karla"/>
              </a:rPr>
              <a:t>This specific course links you to Educational Impact’s video library– a unique resource in the PLL that highlights video content ONLY. These videos can be used in a variety of ways: as a conversation starter for coaching &amp; mentor conversations or staff meetings, a visual representation of classroom strategies, and/or a place to curate your own personal list of video content.</a:t>
            </a:r>
            <a:r>
              <a:rPr lang="en">
                <a:solidFill>
                  <a:schemeClr val="dk1"/>
                </a:solidFill>
                <a:latin typeface="Karla"/>
                <a:ea typeface="Karla"/>
                <a:cs typeface="Karla"/>
                <a:sym typeface="Karla"/>
              </a:rPr>
              <a:t> </a:t>
            </a:r>
            <a:endParaRPr lang="en" sz="1200">
              <a:solidFill>
                <a:schemeClr val="dk1"/>
              </a:solidFill>
              <a:latin typeface="Karla"/>
              <a:ea typeface="Karla"/>
              <a:cs typeface="Karla"/>
            </a:endParaRPr>
          </a:p>
          <a:p>
            <a:pPr marL="0" lvl="0" indent="0" algn="l" rtl="0">
              <a:spcBef>
                <a:spcPts val="0"/>
              </a:spcBef>
              <a:spcAft>
                <a:spcPts val="0"/>
              </a:spcAft>
              <a:buNone/>
            </a:pPr>
            <a:endParaRPr sz="1200">
              <a:solidFill>
                <a:schemeClr val="dk1"/>
              </a:solidFill>
              <a:latin typeface="Karla"/>
              <a:ea typeface="Karla"/>
              <a:cs typeface="Karla"/>
              <a:sym typeface="Karla"/>
            </a:endParaRPr>
          </a:p>
          <a:p>
            <a:r>
              <a:rPr lang="en" sz="1200">
                <a:solidFill>
                  <a:schemeClr val="dk1"/>
                </a:solidFill>
                <a:latin typeface="Karla"/>
                <a:ea typeface="Karla"/>
                <a:cs typeface="Karla"/>
                <a:sym typeface="Karla"/>
              </a:rPr>
              <a:t>The other courses in the PLL feature these videos, as well as other interactive content as part of a comprehensive course experience.</a:t>
            </a:r>
            <a:r>
              <a:rPr lang="en">
                <a:solidFill>
                  <a:schemeClr val="dk1"/>
                </a:solidFill>
                <a:latin typeface="Karla"/>
                <a:ea typeface="Karla"/>
                <a:cs typeface="Karla"/>
                <a:sym typeface="Karla"/>
              </a:rPr>
              <a:t> </a:t>
            </a:r>
            <a:endParaRPr lang="en" sz="1200">
              <a:solidFill>
                <a:schemeClr val="dk1"/>
              </a:solidFill>
              <a:latin typeface="Karla"/>
              <a:ea typeface="Karla"/>
              <a:cs typeface="Karla"/>
            </a:endParaRPr>
          </a:p>
          <a:p>
            <a:pPr marL="0" lvl="0" indent="0" algn="l">
              <a:spcBef>
                <a:spcPts val="0"/>
              </a:spcBef>
              <a:spcAft>
                <a:spcPts val="0"/>
              </a:spcAft>
              <a:buNone/>
            </a:pPr>
            <a:endParaRPr lang="en" sz="1200">
              <a:solidFill>
                <a:schemeClr val="dk1"/>
              </a:solidFill>
              <a:latin typeface="Karla"/>
              <a:ea typeface="Karla"/>
              <a:cs typeface="Karla"/>
            </a:endParaRPr>
          </a:p>
          <a:p>
            <a:pPr marL="0" lvl="0" indent="0" algn="l" rtl="0">
              <a:spcBef>
                <a:spcPts val="0"/>
              </a:spcBef>
              <a:spcAft>
                <a:spcPts val="0"/>
              </a:spcAft>
              <a:buNone/>
            </a:pPr>
            <a:endParaRPr sz="1200" b="1">
              <a:solidFill>
                <a:schemeClr val="dk1"/>
              </a:solidFill>
              <a:latin typeface="Karla"/>
              <a:ea typeface="Karla"/>
              <a:cs typeface="Karla"/>
            </a:endParaRPr>
          </a:p>
          <a:p>
            <a:r>
              <a:rPr lang="en-US" b="1">
                <a:solidFill>
                  <a:schemeClr val="dk1"/>
                </a:solidFill>
                <a:latin typeface="Karla"/>
                <a:ea typeface="Karla"/>
                <a:cs typeface="Karla"/>
              </a:rPr>
              <a:t>****Drop email in chat</a:t>
            </a:r>
            <a:endParaRPr sz="1200" b="1">
              <a:solidFill>
                <a:schemeClr val="dk1"/>
              </a:solidFill>
              <a:latin typeface="Karla"/>
              <a:ea typeface="Karla"/>
              <a:cs typeface="Karla"/>
            </a:endParaRPr>
          </a:p>
          <a:p>
            <a:pPr marL="0" lvl="0" indent="0" algn="l" rtl="0">
              <a:spcBef>
                <a:spcPts val="0"/>
              </a:spcBef>
              <a:spcAft>
                <a:spcPts val="0"/>
              </a:spcAft>
              <a:buNone/>
            </a:pPr>
            <a:endParaRPr sz="1200">
              <a:solidFill>
                <a:schemeClr val="dk1"/>
              </a:solidFill>
              <a:latin typeface="Karla"/>
              <a:ea typeface="Karla"/>
              <a:cs typeface="Karla"/>
            </a:endParaRPr>
          </a:p>
          <a:p>
            <a:pPr marL="0" lvl="0" indent="0" algn="l" rtl="0">
              <a:spcBef>
                <a:spcPts val="0"/>
              </a:spcBef>
              <a:spcAft>
                <a:spcPts val="0"/>
              </a:spcAft>
              <a:buNone/>
            </a:pPr>
            <a:endParaRPr sz="1200">
              <a:solidFill>
                <a:schemeClr val="dk1"/>
              </a:solidFill>
              <a:latin typeface="Karla"/>
              <a:ea typeface="Karla"/>
              <a:cs typeface="Karla"/>
            </a:endParaRPr>
          </a:p>
          <a:p>
            <a:pPr marL="0" lvl="0" indent="0" algn="l" rtl="0">
              <a:spcBef>
                <a:spcPts val="0"/>
              </a:spcBef>
              <a:spcAft>
                <a:spcPts val="0"/>
              </a:spcAft>
              <a:buNone/>
            </a:pPr>
            <a:endParaRPr sz="1200" b="1">
              <a:solidFill>
                <a:schemeClr val="dk1"/>
              </a:solidFill>
              <a:latin typeface="Karla"/>
              <a:ea typeface="Karla"/>
              <a:cs typeface="Karla"/>
            </a:endParaRPr>
          </a:p>
          <a:p>
            <a:endParaRPr lang="en-US">
              <a:solidFill>
                <a:schemeClr val="dk1"/>
              </a:solidFill>
              <a:latin typeface="Karla"/>
              <a:ea typeface="Karla"/>
              <a:cs typeface="Karla"/>
            </a:endParaRPr>
          </a:p>
          <a:p>
            <a:endParaRPr lang="en-US">
              <a:solidFill>
                <a:schemeClr val="dk1"/>
              </a:solidFill>
              <a:latin typeface="Karla"/>
              <a:ea typeface="Karla"/>
              <a:cs typeface="Karl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6845"/>
            <a:r>
              <a:rPr lang="en-US"/>
              <a:t>Lilla: Deep appreciation for all the work you do to gather this data. This is a bird’s eye view of the state. </a:t>
            </a:r>
          </a:p>
        </p:txBody>
      </p:sp>
      <p:sp>
        <p:nvSpPr>
          <p:cNvPr id="4" name="Slide Number Placeholder 3"/>
          <p:cNvSpPr>
            <a:spLocks noGrp="1"/>
          </p:cNvSpPr>
          <p:nvPr>
            <p:ph type="sldNum" sz="quarter" idx="5"/>
          </p:nvPr>
        </p:nvSpPr>
        <p:spPr/>
        <p:txBody>
          <a:bodyPr lIns="93315" tIns="46657" rIns="93315" bIns="46657"/>
          <a:lstStyle/>
          <a:p>
            <a:pPr algn="r" defTabSz="933149">
              <a:buClrTx/>
              <a:defRPr/>
            </a:pPr>
            <a:fld id="{7D31CE96-81FA-4C03-87CC-F53CE344BC75}" type="slidenum">
              <a:rPr lang="en-US" sz="1200" kern="1200">
                <a:solidFill>
                  <a:prstClr val="black"/>
                </a:solidFill>
                <a:latin typeface="Calibri" panose="020F0502020204030204"/>
                <a:ea typeface="+mn-ea"/>
                <a:cs typeface="+mn-cs"/>
              </a:rPr>
              <a:pPr algn="r" defTabSz="933149">
                <a:buClrTx/>
                <a:defRPr/>
              </a:pPr>
              <a:t>9</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125965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1"/>
            <a:ext cx="6035040" cy="1543051"/>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1"/>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6438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57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6"/>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6"/>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345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14222"/>
            </a:lvl1pPr>
          </a:lstStyle>
          <a:p>
            <a:r>
              <a:rPr lang="en-US"/>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5689"/>
            </a:lvl1pPr>
            <a:lvl2pPr marL="1083720" indent="0" algn="ctr">
              <a:buNone/>
              <a:defRPr sz="4741"/>
            </a:lvl2pPr>
            <a:lvl3pPr marL="2167439" indent="0" algn="ctr">
              <a:buNone/>
              <a:defRPr sz="4267"/>
            </a:lvl3pPr>
            <a:lvl4pPr marL="3251159" indent="0" algn="ctr">
              <a:buNone/>
              <a:defRPr sz="3792"/>
            </a:lvl4pPr>
            <a:lvl5pPr marL="4334880" indent="0" algn="ctr">
              <a:buNone/>
              <a:defRPr sz="3792"/>
            </a:lvl5pPr>
            <a:lvl6pPr marL="5418599" indent="0" algn="ctr">
              <a:buNone/>
              <a:defRPr sz="3792"/>
            </a:lvl6pPr>
            <a:lvl7pPr marL="6502319" indent="0" algn="ctr">
              <a:buNone/>
              <a:defRPr sz="3792"/>
            </a:lvl7pPr>
            <a:lvl8pPr marL="7586038" indent="0" algn="ctr">
              <a:buNone/>
              <a:defRPr sz="3792"/>
            </a:lvl8pPr>
            <a:lvl9pPr marL="8669758" indent="0" algn="ctr">
              <a:buNone/>
              <a:defRPr sz="3792"/>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10/11/2023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02693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10/11/2023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100941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14222"/>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5689">
                <a:solidFill>
                  <a:schemeClr val="tx1">
                    <a:tint val="75000"/>
                  </a:schemeClr>
                </a:solidFill>
              </a:defRPr>
            </a:lvl1pPr>
            <a:lvl2pPr marL="1083720" indent="0">
              <a:buNone/>
              <a:defRPr sz="4741">
                <a:solidFill>
                  <a:schemeClr val="tx1">
                    <a:tint val="75000"/>
                  </a:schemeClr>
                </a:solidFill>
              </a:defRPr>
            </a:lvl2pPr>
            <a:lvl3pPr marL="2167439" indent="0">
              <a:buNone/>
              <a:defRPr sz="4267">
                <a:solidFill>
                  <a:schemeClr val="tx1">
                    <a:tint val="75000"/>
                  </a:schemeClr>
                </a:solidFill>
              </a:defRPr>
            </a:lvl3pPr>
            <a:lvl4pPr marL="3251159" indent="0">
              <a:buNone/>
              <a:defRPr sz="3792">
                <a:solidFill>
                  <a:schemeClr val="tx1">
                    <a:tint val="75000"/>
                  </a:schemeClr>
                </a:solidFill>
              </a:defRPr>
            </a:lvl4pPr>
            <a:lvl5pPr marL="4334880" indent="0">
              <a:buNone/>
              <a:defRPr sz="3792">
                <a:solidFill>
                  <a:schemeClr val="tx1">
                    <a:tint val="75000"/>
                  </a:schemeClr>
                </a:solidFill>
              </a:defRPr>
            </a:lvl5pPr>
            <a:lvl6pPr marL="5418599" indent="0">
              <a:buNone/>
              <a:defRPr sz="3792">
                <a:solidFill>
                  <a:schemeClr val="tx1">
                    <a:tint val="75000"/>
                  </a:schemeClr>
                </a:solidFill>
              </a:defRPr>
            </a:lvl6pPr>
            <a:lvl7pPr marL="6502319" indent="0">
              <a:buNone/>
              <a:defRPr sz="3792">
                <a:solidFill>
                  <a:schemeClr val="tx1">
                    <a:tint val="75000"/>
                  </a:schemeClr>
                </a:solidFill>
              </a:defRPr>
            </a:lvl7pPr>
            <a:lvl8pPr marL="7586038" indent="0">
              <a:buNone/>
              <a:defRPr sz="3792">
                <a:solidFill>
                  <a:schemeClr val="tx1">
                    <a:tint val="75000"/>
                  </a:schemeClr>
                </a:solidFill>
              </a:defRPr>
            </a:lvl8pPr>
            <a:lvl9pPr marL="8669758" indent="0">
              <a:buNone/>
              <a:defRPr sz="379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47540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10/11/2023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008618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5689" b="1"/>
            </a:lvl1pPr>
            <a:lvl2pPr marL="1083720" indent="0">
              <a:buNone/>
              <a:defRPr sz="4741" b="1"/>
            </a:lvl2pPr>
            <a:lvl3pPr marL="2167439" indent="0">
              <a:buNone/>
              <a:defRPr sz="4267" b="1"/>
            </a:lvl3pPr>
            <a:lvl4pPr marL="3251159" indent="0">
              <a:buNone/>
              <a:defRPr sz="3792" b="1"/>
            </a:lvl4pPr>
            <a:lvl5pPr marL="4334880" indent="0">
              <a:buNone/>
              <a:defRPr sz="3792" b="1"/>
            </a:lvl5pPr>
            <a:lvl6pPr marL="5418599" indent="0">
              <a:buNone/>
              <a:defRPr sz="3792" b="1"/>
            </a:lvl6pPr>
            <a:lvl7pPr marL="6502319" indent="0">
              <a:buNone/>
              <a:defRPr sz="3792" b="1"/>
            </a:lvl7pPr>
            <a:lvl8pPr marL="7586038" indent="0">
              <a:buNone/>
              <a:defRPr sz="3792" b="1"/>
            </a:lvl8pPr>
            <a:lvl9pPr marL="8669758" indent="0">
              <a:buNone/>
              <a:defRPr sz="3792"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5689" b="1"/>
            </a:lvl1pPr>
            <a:lvl2pPr marL="1083720" indent="0">
              <a:buNone/>
              <a:defRPr sz="4741" b="1"/>
            </a:lvl2pPr>
            <a:lvl3pPr marL="2167439" indent="0">
              <a:buNone/>
              <a:defRPr sz="4267" b="1"/>
            </a:lvl3pPr>
            <a:lvl4pPr marL="3251159" indent="0">
              <a:buNone/>
              <a:defRPr sz="3792" b="1"/>
            </a:lvl4pPr>
            <a:lvl5pPr marL="4334880" indent="0">
              <a:buNone/>
              <a:defRPr sz="3792" b="1"/>
            </a:lvl5pPr>
            <a:lvl6pPr marL="5418599" indent="0">
              <a:buNone/>
              <a:defRPr sz="3792" b="1"/>
            </a:lvl6pPr>
            <a:lvl7pPr marL="6502319" indent="0">
              <a:buNone/>
              <a:defRPr sz="3792" b="1"/>
            </a:lvl7pPr>
            <a:lvl8pPr marL="7586038" indent="0">
              <a:buNone/>
              <a:defRPr sz="3792" b="1"/>
            </a:lvl8pPr>
            <a:lvl9pPr marL="8669758" indent="0">
              <a:buNone/>
              <a:defRPr sz="3792"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10/11/2023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33783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10/11/2023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606228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7567294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7585"/>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7585"/>
            </a:lvl1pPr>
            <a:lvl2pPr>
              <a:defRPr sz="6637"/>
            </a:lvl2pPr>
            <a:lvl3pPr>
              <a:defRPr sz="5689"/>
            </a:lvl3pPr>
            <a:lvl4pPr>
              <a:defRPr sz="4741"/>
            </a:lvl4pPr>
            <a:lvl5pPr>
              <a:defRPr sz="4741"/>
            </a:lvl5pPr>
            <a:lvl6pPr>
              <a:defRPr sz="4741"/>
            </a:lvl6pPr>
            <a:lvl7pPr>
              <a:defRPr sz="4741"/>
            </a:lvl7pPr>
            <a:lvl8pPr>
              <a:defRPr sz="4741"/>
            </a:lvl8pPr>
            <a:lvl9pPr>
              <a:defRPr sz="474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1"/>
            <a:ext cx="3932237" cy="3811588"/>
          </a:xfrm>
        </p:spPr>
        <p:txBody>
          <a:bodyPr/>
          <a:lstStyle>
            <a:lvl1pPr marL="0" indent="0">
              <a:buNone/>
              <a:defRPr sz="3792"/>
            </a:lvl1pPr>
            <a:lvl2pPr marL="1083720" indent="0">
              <a:buNone/>
              <a:defRPr sz="3319"/>
            </a:lvl2pPr>
            <a:lvl3pPr marL="2167439" indent="0">
              <a:buNone/>
              <a:defRPr sz="2844"/>
            </a:lvl3pPr>
            <a:lvl4pPr marL="3251159" indent="0">
              <a:buNone/>
              <a:defRPr sz="2371"/>
            </a:lvl4pPr>
            <a:lvl5pPr marL="4334880" indent="0">
              <a:buNone/>
              <a:defRPr sz="2371"/>
            </a:lvl5pPr>
            <a:lvl6pPr marL="5418599" indent="0">
              <a:buNone/>
              <a:defRPr sz="2371"/>
            </a:lvl6pPr>
            <a:lvl7pPr marL="6502319" indent="0">
              <a:buNone/>
              <a:defRPr sz="2371"/>
            </a:lvl7pPr>
            <a:lvl8pPr marL="7586038" indent="0">
              <a:buNone/>
              <a:defRPr sz="2371"/>
            </a:lvl8pPr>
            <a:lvl9pPr marL="8669758" indent="0">
              <a:buNone/>
              <a:defRPr sz="2371"/>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055891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1"/>
        <p:cNvGrpSpPr/>
        <p:nvPr/>
      </p:nvGrpSpPr>
      <p:grpSpPr>
        <a:xfrm>
          <a:off x="0" y="0"/>
          <a:ext cx="0" cy="0"/>
          <a:chOff x="0" y="0"/>
          <a:chExt cx="0" cy="0"/>
        </a:xfrm>
      </p:grpSpPr>
      <p:sp>
        <p:nvSpPr>
          <p:cNvPr id="182" name="Google Shape;182;p39"/>
          <p:cNvSpPr txBox="1">
            <a:spLocks noGrp="1"/>
          </p:cNvSpPr>
          <p:nvPr>
            <p:ph type="title"/>
          </p:nvPr>
        </p:nvSpPr>
        <p:spPr>
          <a:xfrm>
            <a:off x="609600" y="907482"/>
            <a:ext cx="109728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000"/>
              <a:buFont typeface="Rockwell"/>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3" name="Google Shape;183;p39"/>
          <p:cNvSpPr txBox="1">
            <a:spLocks noGrp="1"/>
          </p:cNvSpPr>
          <p:nvPr>
            <p:ph type="body" idx="1"/>
          </p:nvPr>
        </p:nvSpPr>
        <p:spPr>
          <a:xfrm>
            <a:off x="609600" y="3760219"/>
            <a:ext cx="10972800" cy="1743435"/>
          </a:xfrm>
          <a:prstGeom prst="rect">
            <a:avLst/>
          </a:prstGeom>
          <a:noFill/>
          <a:ln>
            <a:noFill/>
          </a:ln>
        </p:spPr>
        <p:txBody>
          <a:bodyPr spcFirstLastPara="1" wrap="square" lIns="91425" tIns="45700" rIns="91425" bIns="45700" anchor="t" anchorCtr="0">
            <a:normAutofit/>
          </a:bodyPr>
          <a:lstStyle>
            <a:lvl1pPr marL="457189" lvl="0" indent="-228594" algn="l">
              <a:lnSpc>
                <a:spcPct val="90000"/>
              </a:lnSpc>
              <a:spcBef>
                <a:spcPts val="1000"/>
              </a:spcBef>
              <a:spcAft>
                <a:spcPts val="0"/>
              </a:spcAft>
              <a:buClr>
                <a:srgbClr val="7F7F7F"/>
              </a:buClr>
              <a:buSzPts val="2800"/>
              <a:buNone/>
              <a:defRPr sz="2800">
                <a:solidFill>
                  <a:srgbClr val="7F7F7F"/>
                </a:solidFill>
              </a:defRPr>
            </a:lvl1pPr>
            <a:lvl2pPr marL="914377" lvl="1" indent="-228594" algn="l">
              <a:lnSpc>
                <a:spcPct val="90000"/>
              </a:lnSpc>
              <a:spcBef>
                <a:spcPts val="500"/>
              </a:spcBef>
              <a:spcAft>
                <a:spcPts val="0"/>
              </a:spcAft>
              <a:buClr>
                <a:srgbClr val="888888"/>
              </a:buClr>
              <a:buSzPts val="2000"/>
              <a:buNone/>
              <a:defRPr sz="2000">
                <a:solidFill>
                  <a:srgbClr val="888888"/>
                </a:solidFill>
              </a:defRPr>
            </a:lvl2pPr>
            <a:lvl3pPr marL="1371566" lvl="2" indent="-228594" algn="l">
              <a:lnSpc>
                <a:spcPct val="90000"/>
              </a:lnSpc>
              <a:spcBef>
                <a:spcPts val="500"/>
              </a:spcBef>
              <a:spcAft>
                <a:spcPts val="0"/>
              </a:spcAft>
              <a:buClr>
                <a:srgbClr val="888888"/>
              </a:buClr>
              <a:buSzPts val="1800"/>
              <a:buNone/>
              <a:defRPr sz="1800">
                <a:solidFill>
                  <a:srgbClr val="888888"/>
                </a:solidFill>
              </a:defRPr>
            </a:lvl3pPr>
            <a:lvl4pPr marL="1828754" lvl="3" indent="-228594" algn="l">
              <a:lnSpc>
                <a:spcPct val="90000"/>
              </a:lnSpc>
              <a:spcBef>
                <a:spcPts val="500"/>
              </a:spcBef>
              <a:spcAft>
                <a:spcPts val="0"/>
              </a:spcAft>
              <a:buClr>
                <a:srgbClr val="888888"/>
              </a:buClr>
              <a:buSzPts val="1600"/>
              <a:buNone/>
              <a:defRPr sz="1600">
                <a:solidFill>
                  <a:srgbClr val="888888"/>
                </a:solidFill>
              </a:defRPr>
            </a:lvl4pPr>
            <a:lvl5pPr marL="2285943" lvl="4" indent="-228594" algn="l">
              <a:lnSpc>
                <a:spcPct val="90000"/>
              </a:lnSpc>
              <a:spcBef>
                <a:spcPts val="500"/>
              </a:spcBef>
              <a:spcAft>
                <a:spcPts val="0"/>
              </a:spcAft>
              <a:buClr>
                <a:srgbClr val="888888"/>
              </a:buClr>
              <a:buSzPts val="1600"/>
              <a:buNone/>
              <a:defRPr sz="1600">
                <a:solidFill>
                  <a:srgbClr val="888888"/>
                </a:solidFill>
              </a:defRPr>
            </a:lvl5pPr>
            <a:lvl6pPr marL="2743131" lvl="5" indent="-228594" algn="l">
              <a:lnSpc>
                <a:spcPct val="90000"/>
              </a:lnSpc>
              <a:spcBef>
                <a:spcPts val="500"/>
              </a:spcBef>
              <a:spcAft>
                <a:spcPts val="0"/>
              </a:spcAft>
              <a:buClr>
                <a:srgbClr val="888888"/>
              </a:buClr>
              <a:buSzPts val="1600"/>
              <a:buNone/>
              <a:defRPr sz="1600">
                <a:solidFill>
                  <a:srgbClr val="888888"/>
                </a:solidFill>
              </a:defRPr>
            </a:lvl6pPr>
            <a:lvl7pPr marL="3200320" lvl="6" indent="-228594" algn="l">
              <a:lnSpc>
                <a:spcPct val="90000"/>
              </a:lnSpc>
              <a:spcBef>
                <a:spcPts val="500"/>
              </a:spcBef>
              <a:spcAft>
                <a:spcPts val="0"/>
              </a:spcAft>
              <a:buClr>
                <a:srgbClr val="888888"/>
              </a:buClr>
              <a:buSzPts val="1600"/>
              <a:buNone/>
              <a:defRPr sz="1600">
                <a:solidFill>
                  <a:srgbClr val="888888"/>
                </a:solidFill>
              </a:defRPr>
            </a:lvl7pPr>
            <a:lvl8pPr marL="3657509" lvl="7" indent="-228594" algn="l">
              <a:lnSpc>
                <a:spcPct val="90000"/>
              </a:lnSpc>
              <a:spcBef>
                <a:spcPts val="500"/>
              </a:spcBef>
              <a:spcAft>
                <a:spcPts val="0"/>
              </a:spcAft>
              <a:buClr>
                <a:srgbClr val="888888"/>
              </a:buClr>
              <a:buSzPts val="1600"/>
              <a:buNone/>
              <a:defRPr sz="1600">
                <a:solidFill>
                  <a:srgbClr val="888888"/>
                </a:solidFill>
              </a:defRPr>
            </a:lvl8pPr>
            <a:lvl9pPr marL="4114697" lvl="8" indent="-228594" algn="l">
              <a:lnSpc>
                <a:spcPct val="90000"/>
              </a:lnSpc>
              <a:spcBef>
                <a:spcPts val="500"/>
              </a:spcBef>
              <a:spcAft>
                <a:spcPts val="0"/>
              </a:spcAft>
              <a:buClr>
                <a:srgbClr val="888888"/>
              </a:buClr>
              <a:buSzPts val="1600"/>
              <a:buNone/>
              <a:defRPr sz="1600">
                <a:solidFill>
                  <a:srgbClr val="888888"/>
                </a:solidFill>
              </a:defRPr>
            </a:lvl9pPr>
          </a:lstStyle>
          <a:p>
            <a:endParaRPr/>
          </a:p>
        </p:txBody>
      </p:sp>
    </p:spTree>
    <p:extLst>
      <p:ext uri="{BB962C8B-B14F-4D97-AF65-F5344CB8AC3E}">
        <p14:creationId xmlns:p14="http://schemas.microsoft.com/office/powerpoint/2010/main" val="25562776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7585"/>
            </a:lvl1pPr>
          </a:lstStyle>
          <a:p>
            <a:r>
              <a:rPr lang="en-US"/>
              <a:t>Click to edit Master title style</a:t>
            </a:r>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7585"/>
            </a:lvl1pPr>
            <a:lvl2pPr marL="1083720" indent="0">
              <a:buNone/>
              <a:defRPr sz="6637"/>
            </a:lvl2pPr>
            <a:lvl3pPr marL="2167439" indent="0">
              <a:buNone/>
              <a:defRPr sz="5689"/>
            </a:lvl3pPr>
            <a:lvl4pPr marL="3251159" indent="0">
              <a:buNone/>
              <a:defRPr sz="4741"/>
            </a:lvl4pPr>
            <a:lvl5pPr marL="4334880" indent="0">
              <a:buNone/>
              <a:defRPr sz="4741"/>
            </a:lvl5pPr>
            <a:lvl6pPr marL="5418599" indent="0">
              <a:buNone/>
              <a:defRPr sz="4741"/>
            </a:lvl6pPr>
            <a:lvl7pPr marL="6502319" indent="0">
              <a:buNone/>
              <a:defRPr sz="4741"/>
            </a:lvl7pPr>
            <a:lvl8pPr marL="7586038" indent="0">
              <a:buNone/>
              <a:defRPr sz="4741"/>
            </a:lvl8pPr>
            <a:lvl9pPr marL="8669758" indent="0">
              <a:buNone/>
              <a:defRPr sz="4741"/>
            </a:lvl9pPr>
          </a:lstStyle>
          <a:p>
            <a:endParaRPr lang="en-US"/>
          </a:p>
        </p:txBody>
      </p:sp>
      <p:sp>
        <p:nvSpPr>
          <p:cNvPr id="4" name="Text Placeholder 3"/>
          <p:cNvSpPr>
            <a:spLocks noGrp="1"/>
          </p:cNvSpPr>
          <p:nvPr>
            <p:ph type="body" sz="half" idx="2"/>
          </p:nvPr>
        </p:nvSpPr>
        <p:spPr>
          <a:xfrm>
            <a:off x="839788" y="2057401"/>
            <a:ext cx="3932237" cy="3811588"/>
          </a:xfrm>
        </p:spPr>
        <p:txBody>
          <a:bodyPr/>
          <a:lstStyle>
            <a:lvl1pPr marL="0" indent="0">
              <a:buNone/>
              <a:defRPr sz="3792"/>
            </a:lvl1pPr>
            <a:lvl2pPr marL="1083720" indent="0">
              <a:buNone/>
              <a:defRPr sz="3319"/>
            </a:lvl2pPr>
            <a:lvl3pPr marL="2167439" indent="0">
              <a:buNone/>
              <a:defRPr sz="2844"/>
            </a:lvl3pPr>
            <a:lvl4pPr marL="3251159" indent="0">
              <a:buNone/>
              <a:defRPr sz="2371"/>
            </a:lvl4pPr>
            <a:lvl5pPr marL="4334880" indent="0">
              <a:buNone/>
              <a:defRPr sz="2371"/>
            </a:lvl5pPr>
            <a:lvl6pPr marL="5418599" indent="0">
              <a:buNone/>
              <a:defRPr sz="2371"/>
            </a:lvl6pPr>
            <a:lvl7pPr marL="6502319" indent="0">
              <a:buNone/>
              <a:defRPr sz="2371"/>
            </a:lvl7pPr>
            <a:lvl8pPr marL="7586038" indent="0">
              <a:buNone/>
              <a:defRPr sz="2371"/>
            </a:lvl8pPr>
            <a:lvl9pPr marL="8669758" indent="0">
              <a:buNone/>
              <a:defRPr sz="2371"/>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946535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10/11/2023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923384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10/11/2023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875724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50"/>
        <p:cNvGrpSpPr/>
        <p:nvPr/>
      </p:nvGrpSpPr>
      <p:grpSpPr>
        <a:xfrm>
          <a:off x="0" y="0"/>
          <a:ext cx="0" cy="0"/>
          <a:chOff x="0" y="0"/>
          <a:chExt cx="0" cy="0"/>
        </a:xfrm>
      </p:grpSpPr>
      <p:sp>
        <p:nvSpPr>
          <p:cNvPr id="51" name="Google Shape;51;p13"/>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6933"/>
            </a:lvl1pPr>
            <a:lvl2pPr lvl="1" algn="ctr" rtl="0">
              <a:spcBef>
                <a:spcPts val="0"/>
              </a:spcBef>
              <a:spcAft>
                <a:spcPts val="0"/>
              </a:spcAft>
              <a:buSzPts val="5200"/>
              <a:buNone/>
              <a:defRPr sz="6933"/>
            </a:lvl2pPr>
            <a:lvl3pPr lvl="2" algn="ctr" rtl="0">
              <a:spcBef>
                <a:spcPts val="0"/>
              </a:spcBef>
              <a:spcAft>
                <a:spcPts val="0"/>
              </a:spcAft>
              <a:buSzPts val="5200"/>
              <a:buNone/>
              <a:defRPr sz="6933"/>
            </a:lvl3pPr>
            <a:lvl4pPr lvl="3" algn="ctr" rtl="0">
              <a:spcBef>
                <a:spcPts val="0"/>
              </a:spcBef>
              <a:spcAft>
                <a:spcPts val="0"/>
              </a:spcAft>
              <a:buSzPts val="5200"/>
              <a:buNone/>
              <a:defRPr sz="6933"/>
            </a:lvl4pPr>
            <a:lvl5pPr lvl="4" algn="ctr" rtl="0">
              <a:spcBef>
                <a:spcPts val="0"/>
              </a:spcBef>
              <a:spcAft>
                <a:spcPts val="0"/>
              </a:spcAft>
              <a:buSzPts val="5200"/>
              <a:buNone/>
              <a:defRPr sz="6933"/>
            </a:lvl5pPr>
            <a:lvl6pPr lvl="5" algn="ctr" rtl="0">
              <a:spcBef>
                <a:spcPts val="0"/>
              </a:spcBef>
              <a:spcAft>
                <a:spcPts val="0"/>
              </a:spcAft>
              <a:buSzPts val="5200"/>
              <a:buNone/>
              <a:defRPr sz="6933"/>
            </a:lvl6pPr>
            <a:lvl7pPr lvl="6" algn="ctr" rtl="0">
              <a:spcBef>
                <a:spcPts val="0"/>
              </a:spcBef>
              <a:spcAft>
                <a:spcPts val="0"/>
              </a:spcAft>
              <a:buSzPts val="5200"/>
              <a:buNone/>
              <a:defRPr sz="6933"/>
            </a:lvl7pPr>
            <a:lvl8pPr lvl="7" algn="ctr" rtl="0">
              <a:spcBef>
                <a:spcPts val="0"/>
              </a:spcBef>
              <a:spcAft>
                <a:spcPts val="0"/>
              </a:spcAft>
              <a:buSzPts val="5200"/>
              <a:buNone/>
              <a:defRPr sz="6933"/>
            </a:lvl8pPr>
            <a:lvl9pPr lvl="8" algn="ctr" rtl="0">
              <a:spcBef>
                <a:spcPts val="0"/>
              </a:spcBef>
              <a:spcAft>
                <a:spcPts val="0"/>
              </a:spcAft>
              <a:buSzPts val="5200"/>
              <a:buNone/>
              <a:defRPr sz="6933"/>
            </a:lvl9pPr>
          </a:lstStyle>
          <a:p>
            <a:endParaRPr/>
          </a:p>
        </p:txBody>
      </p:sp>
      <p:sp>
        <p:nvSpPr>
          <p:cNvPr id="52" name="Google Shape;52;p13"/>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3733"/>
            </a:lvl1pPr>
            <a:lvl2pPr lvl="1" algn="ctr" rtl="0">
              <a:lnSpc>
                <a:spcPct val="100000"/>
              </a:lnSpc>
              <a:spcBef>
                <a:spcPts val="0"/>
              </a:spcBef>
              <a:spcAft>
                <a:spcPts val="0"/>
              </a:spcAft>
              <a:buSzPts val="2800"/>
              <a:buNone/>
              <a:defRPr sz="3733"/>
            </a:lvl2pPr>
            <a:lvl3pPr lvl="2" algn="ctr" rtl="0">
              <a:lnSpc>
                <a:spcPct val="100000"/>
              </a:lnSpc>
              <a:spcBef>
                <a:spcPts val="0"/>
              </a:spcBef>
              <a:spcAft>
                <a:spcPts val="0"/>
              </a:spcAft>
              <a:buSzPts val="2800"/>
              <a:buNone/>
              <a:defRPr sz="3733"/>
            </a:lvl3pPr>
            <a:lvl4pPr lvl="3" algn="ctr" rtl="0">
              <a:lnSpc>
                <a:spcPct val="100000"/>
              </a:lnSpc>
              <a:spcBef>
                <a:spcPts val="0"/>
              </a:spcBef>
              <a:spcAft>
                <a:spcPts val="0"/>
              </a:spcAft>
              <a:buSzPts val="2800"/>
              <a:buNone/>
              <a:defRPr sz="3733"/>
            </a:lvl4pPr>
            <a:lvl5pPr lvl="4" algn="ctr" rtl="0">
              <a:lnSpc>
                <a:spcPct val="100000"/>
              </a:lnSpc>
              <a:spcBef>
                <a:spcPts val="0"/>
              </a:spcBef>
              <a:spcAft>
                <a:spcPts val="0"/>
              </a:spcAft>
              <a:buSzPts val="2800"/>
              <a:buNone/>
              <a:defRPr sz="3733"/>
            </a:lvl5pPr>
            <a:lvl6pPr lvl="5" algn="ctr" rtl="0">
              <a:lnSpc>
                <a:spcPct val="100000"/>
              </a:lnSpc>
              <a:spcBef>
                <a:spcPts val="0"/>
              </a:spcBef>
              <a:spcAft>
                <a:spcPts val="0"/>
              </a:spcAft>
              <a:buSzPts val="2800"/>
              <a:buNone/>
              <a:defRPr sz="3733"/>
            </a:lvl6pPr>
            <a:lvl7pPr lvl="6" algn="ctr" rtl="0">
              <a:lnSpc>
                <a:spcPct val="100000"/>
              </a:lnSpc>
              <a:spcBef>
                <a:spcPts val="0"/>
              </a:spcBef>
              <a:spcAft>
                <a:spcPts val="0"/>
              </a:spcAft>
              <a:buSzPts val="2800"/>
              <a:buNone/>
              <a:defRPr sz="3733"/>
            </a:lvl7pPr>
            <a:lvl8pPr lvl="7" algn="ctr" rtl="0">
              <a:lnSpc>
                <a:spcPct val="100000"/>
              </a:lnSpc>
              <a:spcBef>
                <a:spcPts val="0"/>
              </a:spcBef>
              <a:spcAft>
                <a:spcPts val="0"/>
              </a:spcAft>
              <a:buSzPts val="2800"/>
              <a:buNone/>
              <a:defRPr sz="3733"/>
            </a:lvl8pPr>
            <a:lvl9pPr lvl="8" algn="ctr" rtl="0">
              <a:lnSpc>
                <a:spcPct val="100000"/>
              </a:lnSpc>
              <a:spcBef>
                <a:spcPts val="0"/>
              </a:spcBef>
              <a:spcAft>
                <a:spcPts val="0"/>
              </a:spcAft>
              <a:buSzPts val="2800"/>
              <a:buNone/>
              <a:defRPr sz="3733"/>
            </a:lvl9pPr>
          </a:lstStyle>
          <a:p>
            <a:endParaRPr/>
          </a:p>
        </p:txBody>
      </p:sp>
      <p:sp>
        <p:nvSpPr>
          <p:cNvPr id="53" name="Google Shape;53;p1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19498950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2092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1"/>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8"/>
            <a:ext cx="10972800" cy="1743435"/>
          </a:xfrm>
        </p:spPr>
        <p:txBody>
          <a:bodyPr>
            <a:normAutofit/>
          </a:bodyPr>
          <a:lstStyle>
            <a:lvl1pPr marL="0" indent="0">
              <a:buNone/>
              <a:defRPr sz="28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1338256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0" y="15927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0569080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0" y="1597819"/>
            <a:ext cx="5303518"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8"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390698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8377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10"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6" cy="5149970"/>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1" y="2057400"/>
            <a:ext cx="4114799"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2458799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67054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22506839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05588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7" y="365125"/>
            <a:ext cx="2628900" cy="5198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3143" y="365125"/>
            <a:ext cx="7734300" cy="519891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34956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2"/>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9"/>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445770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p>
        </p:txBody>
      </p:sp>
      <p:sp>
        <p:nvSpPr>
          <p:cNvPr id="3" name="Content Placeholder 2"/>
          <p:cNvSpPr>
            <a:spLocks noGrp="1"/>
          </p:cNvSpPr>
          <p:nvPr>
            <p:ph idx="1"/>
          </p:nvPr>
        </p:nvSpPr>
        <p:spPr>
          <a:xfrm>
            <a:off x="586596" y="1665369"/>
            <a:ext cx="10972800" cy="3976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6705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6C860-43E8-8AA1-4CB3-E94784D5DF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42A8A7-E5E3-CC54-ED45-D7D8734E2D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4476D2-0705-B01A-418C-5FBF5A904C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FEFDA2-CD43-5365-6D84-A82807D3EB6C}"/>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10/11/2023</a:t>
            </a:fld>
            <a:endParaRPr lang="en-US"/>
          </a:p>
        </p:txBody>
      </p:sp>
      <p:sp>
        <p:nvSpPr>
          <p:cNvPr id="6" name="Footer Placeholder 5">
            <a:extLst>
              <a:ext uri="{FF2B5EF4-FFF2-40B4-BE49-F238E27FC236}">
                <a16:creationId xmlns:a16="http://schemas.microsoft.com/office/drawing/2014/main" id="{D19FD567-030C-240F-814B-DE4DB066F5D5}"/>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1703324-62B3-65C0-BFF4-A9BC175113F8}"/>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3028301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2"/>
            <a:ext cx="10972800" cy="2852737"/>
          </a:xfrm>
        </p:spPr>
        <p:txBody>
          <a:bodyPr anchor="b">
            <a:normAutofit/>
          </a:bodyPr>
          <a:lstStyle>
            <a:lvl1pPr>
              <a:defRPr sz="4000"/>
            </a:lvl1pPr>
          </a:lstStyle>
          <a:p>
            <a:r>
              <a:rPr lang="en-US"/>
              <a:t>Click to edit Master title style</a:t>
            </a:r>
          </a:p>
        </p:txBody>
      </p:sp>
      <p:sp>
        <p:nvSpPr>
          <p:cNvPr id="3" name="Text Placeholder 2"/>
          <p:cNvSpPr>
            <a:spLocks noGrp="1"/>
          </p:cNvSpPr>
          <p:nvPr>
            <p:ph type="body" idx="1"/>
          </p:nvPr>
        </p:nvSpPr>
        <p:spPr>
          <a:xfrm>
            <a:off x="609600" y="3760219"/>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344577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hasCustomPrompt="1"/>
          </p:nvPr>
        </p:nvSpPr>
        <p:spPr>
          <a:xfrm>
            <a:off x="6284632" y="1580912"/>
            <a:ext cx="5303520" cy="4005831"/>
          </a:xfrm>
        </p:spPr>
        <p:txBody>
          <a:bodyPr/>
          <a:lstStyle>
            <a:lvl1pPr>
              <a:defRPr sz="2800"/>
            </a:lvl1pPr>
            <a:lvl2pPr>
              <a:defRPr sz="2400"/>
            </a:lvl2pPr>
            <a:lvl3pPr>
              <a:defRPr sz="2000"/>
            </a:lvl3pPr>
            <a:lvl4pPr>
              <a:defRPr sz="18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349270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hasCustomPrompt="1"/>
          </p:nvPr>
        </p:nvSpPr>
        <p:spPr>
          <a:xfrm>
            <a:off x="6278880" y="2494649"/>
            <a:ext cx="5303520" cy="3127975"/>
          </a:xfrm>
        </p:spPr>
        <p:txBody>
          <a:bodyPr/>
          <a:lstStyle>
            <a:lvl1pPr>
              <a:defRPr sz="2400"/>
            </a:lvl1pPr>
            <a:lvl2pPr>
              <a:defRPr sz="2000"/>
            </a:lvl2pPr>
            <a:lvl3pPr>
              <a:defRPr sz="18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28065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55275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3600"/>
            </a:lvl1pPr>
          </a:lstStyle>
          <a:p>
            <a:r>
              <a:rPr lang="en-US"/>
              <a:t>Click to edit Master title style</a:t>
            </a:r>
          </a:p>
        </p:txBody>
      </p:sp>
      <p:sp>
        <p:nvSpPr>
          <p:cNvPr id="3" name="Content Placeholder 2"/>
          <p:cNvSpPr>
            <a:spLocks noGrp="1"/>
          </p:cNvSpPr>
          <p:nvPr>
            <p:ph idx="1" hasCustomPrompt="1"/>
          </p:nvPr>
        </p:nvSpPr>
        <p:spPr>
          <a:xfrm>
            <a:off x="5167223" y="457200"/>
            <a:ext cx="6504167" cy="5149971"/>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520613" y="2057400"/>
            <a:ext cx="4114799"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Tree>
    <p:extLst>
      <p:ext uri="{BB962C8B-B14F-4D97-AF65-F5344CB8AC3E}">
        <p14:creationId xmlns:p14="http://schemas.microsoft.com/office/powerpoint/2010/main" val="2543839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p>
        </p:txBody>
      </p:sp>
      <p:sp>
        <p:nvSpPr>
          <p:cNvPr id="4" name="Text Placeholder 3"/>
          <p:cNvSpPr>
            <a:spLocks noGrp="1"/>
          </p:cNvSpPr>
          <p:nvPr>
            <p:ph type="body" sz="half" idx="2"/>
          </p:nvPr>
        </p:nvSpPr>
        <p:spPr>
          <a:xfrm>
            <a:off x="480383" y="2057400"/>
            <a:ext cx="4114800" cy="3549771"/>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Tree>
    <p:extLst>
      <p:ext uri="{BB962C8B-B14F-4D97-AF65-F5344CB8AC3E}">
        <p14:creationId xmlns:p14="http://schemas.microsoft.com/office/powerpoint/2010/main" val="45039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2.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image" Target="../media/image2.png"/><Relationship Id="rId5" Type="http://schemas.openxmlformats.org/officeDocument/2006/relationships/slideLayout" Target="../slideLayouts/slideLayout28.xml"/><Relationship Id="rId10" Type="http://schemas.openxmlformats.org/officeDocument/2006/relationships/theme" Target="../theme/theme4.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5"/>
            <a:ext cx="5486400" cy="1543051"/>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1" y="3104421"/>
            <a:ext cx="5524500" cy="1543051"/>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603832" y="1375778"/>
            <a:ext cx="3333928" cy="3271695"/>
          </a:xfrm>
          <a:prstGeom prst="rect">
            <a:avLst/>
          </a:prstGeom>
        </p:spPr>
      </p:pic>
    </p:spTree>
    <p:extLst>
      <p:ext uri="{BB962C8B-B14F-4D97-AF65-F5344CB8AC3E}">
        <p14:creationId xmlns:p14="http://schemas.microsoft.com/office/powerpoint/2010/main" val="4147449592"/>
      </p:ext>
    </p:extLst>
  </p:cSld>
  <p:clrMap bg1="lt1" tx1="dk1" bg2="lt2" tx2="dk2" accent1="accent1" accent2="accent2" accent3="accent3" accent4="accent4" accent5="accent5" accent6="accent6" hlink="hlink" folHlink="folHlink"/>
  <p:sldLayoutIdLst>
    <p:sldLayoutId id="2147483696" r:id="rId1"/>
    <p:sldLayoutId id="2147483674" r:id="rId2"/>
  </p:sldLayoutIdLst>
  <p:txStyles>
    <p:titleStyle>
      <a:lvl1pPr marL="0" indent="0" algn="ctr" defTabSz="914377"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ctr" defTabSz="914377"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7"/>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40619974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2844">
                <a:solidFill>
                  <a:schemeClr val="tx1">
                    <a:tint val="75000"/>
                  </a:schemeClr>
                </a:solidFill>
              </a:defRPr>
            </a:lvl1pPr>
          </a:lstStyle>
          <a:p>
            <a:fld id="{C764DE79-268F-4C1A-8933-263129D2AF90}" type="datetimeFigureOut">
              <a:rPr lang="en-US" dirty="0"/>
              <a:t>10/11/2023</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284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2844">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3686336563"/>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0" y="313366"/>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0" y="1663855"/>
            <a:ext cx="10972800" cy="390721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6" y="5662513"/>
            <a:ext cx="1118153" cy="1097280"/>
          </a:xfrm>
          <a:prstGeom prst="rect">
            <a:avLst/>
          </a:prstGeom>
        </p:spPr>
      </p:pic>
    </p:spTree>
    <p:extLst>
      <p:ext uri="{BB962C8B-B14F-4D97-AF65-F5344CB8AC3E}">
        <p14:creationId xmlns:p14="http://schemas.microsoft.com/office/powerpoint/2010/main" val="215265405"/>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6" r:id="rId6"/>
    <p:sldLayoutId id="2147483657" r:id="rId7"/>
    <p:sldLayoutId id="2147483658" r:id="rId8"/>
    <p:sldLayoutId id="2147483659" r:id="rId9"/>
  </p:sldLayoutIdLst>
  <p:txStyles>
    <p:titleStyle>
      <a:lvl1pPr algn="l" defTabSz="914400"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7"/>
            <a:ext cx="10972800" cy="11887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3851" y="1663855"/>
            <a:ext cx="10972800" cy="390721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Tree>
    <p:extLst>
      <p:ext uri="{BB962C8B-B14F-4D97-AF65-F5344CB8AC3E}">
        <p14:creationId xmlns:p14="http://schemas.microsoft.com/office/powerpoint/2010/main" val="4061997428"/>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47" r:id="rId3"/>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drive.google.com/file/d/1_JtscrCmuKQA-bOu1hxc3XvurwvdQjVX/view?usp=sharing" TargetMode="Externa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33.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27.xml"/><Relationship Id="rId5" Type="http://schemas.openxmlformats.org/officeDocument/2006/relationships/image" Target="../media/image19.png"/><Relationship Id="rId4" Type="http://schemas.openxmlformats.org/officeDocument/2006/relationships/chart" Target="../charts/chart8.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hyperlink" Target="https://ed.sc.gov/newsroom/school-district-memoranda-archive/required-reporting-certification-background-checks-and-evaluation-of-purchased-service-teachers/required-reporting-certification-background-checks-and-evaluation-of-purchased-service-teachers-memo/" TargetMode="External"/><Relationship Id="rId2" Type="http://schemas.openxmlformats.org/officeDocument/2006/relationships/notesSlide" Target="../notesSlides/notesSlide19.xml"/><Relationship Id="rId1" Type="http://schemas.openxmlformats.org/officeDocument/2006/relationships/slideLayout" Target="../slideLayouts/slideLayout34.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mailto:support@sclead.org"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hyperlink" Target="https://ed.sc.gov" TargetMode="External"/><Relationship Id="rId13" Type="http://schemas.openxmlformats.org/officeDocument/2006/relationships/hyperlink" Target="mailto:tsmith@ed.sc.gov" TargetMode="External"/><Relationship Id="rId3" Type="http://schemas.openxmlformats.org/officeDocument/2006/relationships/hyperlink" Target="mailto:bflythe@ed.sc.gov" TargetMode="External"/><Relationship Id="rId7" Type="http://schemas.openxmlformats.org/officeDocument/2006/relationships/hyperlink" Target="mailto:vhenke@ed.sc.gov" TargetMode="External"/><Relationship Id="rId12" Type="http://schemas.openxmlformats.org/officeDocument/2006/relationships/hyperlink" Target="mailto:frobinson@ed.sc.gov" TargetMode="External"/><Relationship Id="rId2" Type="http://schemas.openxmlformats.org/officeDocument/2006/relationships/notesSlide" Target="../notesSlides/notesSlide23.xml"/><Relationship Id="rId16" Type="http://schemas.openxmlformats.org/officeDocument/2006/relationships/hyperlink" Target="mailto:masuber@ed.sc.gov" TargetMode="External"/><Relationship Id="rId1" Type="http://schemas.openxmlformats.org/officeDocument/2006/relationships/slideLayout" Target="../slideLayouts/slideLayout5.xml"/><Relationship Id="rId6" Type="http://schemas.openxmlformats.org/officeDocument/2006/relationships/hyperlink" Target="mailto:vtraufler@ed.sc.gov" TargetMode="External"/><Relationship Id="rId11" Type="http://schemas.openxmlformats.org/officeDocument/2006/relationships/hyperlink" Target="mailto:oortmann@ed.sc.gov" TargetMode="External"/><Relationship Id="rId5" Type="http://schemas.openxmlformats.org/officeDocument/2006/relationships/hyperlink" Target="mailto:khoward@ed.sc.gov" TargetMode="External"/><Relationship Id="rId15" Type="http://schemas.openxmlformats.org/officeDocument/2006/relationships/hyperlink" Target="mailto:lmandsager@ed.sc.gov" TargetMode="External"/><Relationship Id="rId10" Type="http://schemas.openxmlformats.org/officeDocument/2006/relationships/hyperlink" Target="mailto:gedwards@ed.sc.gov" TargetMode="External"/><Relationship Id="rId4" Type="http://schemas.openxmlformats.org/officeDocument/2006/relationships/hyperlink" Target="mailto:rfrazier@ed.sc.gov" TargetMode="External"/><Relationship Id="rId9" Type="http://schemas.openxmlformats.org/officeDocument/2006/relationships/hyperlink" Target="https://ed.sc.gov/educators/educator-effectiveness/expanded-adept-resources/https-ed-sc-gov-educators-educator-effectiveness-expanded-adept-resources-educator-evaluation-guidance/educator-effectiveness-and-leadership-development-contacts/?showMeta=2&amp;ext=.pdf" TargetMode="External"/><Relationship Id="rId14" Type="http://schemas.openxmlformats.org/officeDocument/2006/relationships/hyperlink" Target="mailto:ksgrant@ed.sc.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3.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3.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a:xfrm>
            <a:off x="5447607" y="522705"/>
            <a:ext cx="6035040" cy="1543051"/>
          </a:xfrm>
        </p:spPr>
        <p:txBody>
          <a:bodyPr/>
          <a:lstStyle/>
          <a:p>
            <a:r>
              <a:rPr lang="en-US"/>
              <a:t>Educator Effectiveness </a:t>
            </a:r>
            <a:br>
              <a:rPr lang="en-US"/>
            </a:br>
            <a:r>
              <a:rPr lang="en-US"/>
              <a:t>Virtual Office Hours </a:t>
            </a:r>
          </a:p>
        </p:txBody>
      </p:sp>
      <p:sp>
        <p:nvSpPr>
          <p:cNvPr id="10" name="Content Placeholder 9"/>
          <p:cNvSpPr>
            <a:spLocks noGrp="1"/>
          </p:cNvSpPr>
          <p:nvPr>
            <p:ph idx="1"/>
          </p:nvPr>
        </p:nvSpPr>
        <p:spPr>
          <a:xfrm>
            <a:off x="5447607" y="2065755"/>
            <a:ext cx="6035040" cy="615524"/>
          </a:xfrm>
        </p:spPr>
        <p:txBody>
          <a:bodyPr>
            <a:normAutofit/>
          </a:bodyPr>
          <a:lstStyle/>
          <a:p>
            <a:r>
              <a:rPr lang="en-US">
                <a:latin typeface="Trebuchet MS"/>
              </a:rPr>
              <a:t>October 4, 2023</a:t>
            </a:r>
          </a:p>
        </p:txBody>
      </p:sp>
      <p:sp>
        <p:nvSpPr>
          <p:cNvPr id="4" name="Subtitle 2"/>
          <p:cNvSpPr txBox="1">
            <a:spLocks/>
          </p:cNvSpPr>
          <p:nvPr/>
        </p:nvSpPr>
        <p:spPr>
          <a:xfrm>
            <a:off x="4822371" y="2554401"/>
            <a:ext cx="6660277" cy="3244643"/>
          </a:xfrm>
          <a:prstGeom prst="rect">
            <a:avLst/>
          </a:prstGeom>
        </p:spPr>
        <p:txBody>
          <a:bodyPr vert="horz" lIns="0" tIns="0" rIns="0" bIns="0" rtlCol="0" anchor="t">
            <a:noAutofit/>
          </a:bodyPr>
          <a:lstStyle>
            <a:lvl1pPr marL="0" indent="0" algn="r" defTabSz="914377" rtl="0" eaLnBrk="1" latinLnBrk="0" hangingPunct="1">
              <a:lnSpc>
                <a:spcPct val="90000"/>
              </a:lnSpc>
              <a:spcBef>
                <a:spcPts val="1000"/>
              </a:spcBef>
              <a:buFont typeface="Arial" panose="020B0604020202020204" pitchFamily="34" charset="0"/>
              <a:buNone/>
              <a:defRPr sz="2400" kern="1200">
                <a:solidFill>
                  <a:schemeClr val="tx1">
                    <a:alpha val="60000"/>
                  </a:schemeClr>
                </a:solidFill>
                <a:latin typeface="+mn-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defTabSz="914354">
              <a:lnSpc>
                <a:spcPct val="100000"/>
              </a:lnSpc>
              <a:buClrTx/>
              <a:defRPr/>
            </a:pPr>
            <a:endParaRPr lang="en-US" sz="2500" b="1">
              <a:solidFill>
                <a:srgbClr val="007C85"/>
              </a:solidFill>
              <a:latin typeface="Calibri" panose="020F0502020204030204"/>
            </a:endParaRPr>
          </a:p>
          <a:p>
            <a:pPr algn="ctr" defTabSz="914354">
              <a:lnSpc>
                <a:spcPct val="100000"/>
              </a:lnSpc>
              <a:buClrTx/>
              <a:defRPr/>
            </a:pPr>
            <a:r>
              <a:rPr lang="en-US" sz="2450" b="1">
                <a:solidFill>
                  <a:srgbClr val="4472C4"/>
                </a:solidFill>
                <a:latin typeface="Trebuchet MS"/>
              </a:rPr>
              <a:t>Welcome!</a:t>
            </a:r>
          </a:p>
          <a:p>
            <a:pPr algn="ctr" defTabSz="914354">
              <a:lnSpc>
                <a:spcPct val="100000"/>
              </a:lnSpc>
              <a:defRPr/>
            </a:pPr>
            <a:endParaRPr lang="en-US" sz="2100">
              <a:solidFill>
                <a:srgbClr val="181D25"/>
              </a:solidFill>
              <a:latin typeface="Poppins"/>
              <a:ea typeface="Calibri"/>
              <a:cs typeface="Poppins"/>
            </a:endParaRPr>
          </a:p>
          <a:p>
            <a:pPr algn="ctr" defTabSz="914354">
              <a:lnSpc>
                <a:spcPct val="100000"/>
              </a:lnSpc>
              <a:defRPr/>
            </a:pPr>
            <a:r>
              <a:rPr lang="en-US" sz="2100">
                <a:solidFill>
                  <a:srgbClr val="181D25"/>
                </a:solidFill>
                <a:latin typeface="Poppins"/>
                <a:ea typeface="Calibri"/>
                <a:cs typeface="Poppins"/>
              </a:rPr>
              <a:t>Fall is in the Air!</a:t>
            </a:r>
            <a:endParaRPr lang="en-US" sz="2450">
              <a:solidFill>
                <a:srgbClr val="4472C4"/>
              </a:solidFill>
              <a:latin typeface="Trebuchet MS"/>
              <a:ea typeface="Calibri"/>
              <a:cs typeface="Calibri"/>
            </a:endParaRPr>
          </a:p>
          <a:p>
            <a:pPr algn="ctr" defTabSz="914354">
              <a:lnSpc>
                <a:spcPct val="100000"/>
              </a:lnSpc>
              <a:defRPr/>
            </a:pPr>
            <a:endParaRPr lang="en-US" sz="2100">
              <a:solidFill>
                <a:srgbClr val="181D25"/>
              </a:solidFill>
              <a:latin typeface="Poppins"/>
              <a:ea typeface="Calibri"/>
              <a:cs typeface="Poppins"/>
            </a:endParaRPr>
          </a:p>
          <a:p>
            <a:pPr marL="342900" indent="-342900" algn="ctr" defTabSz="914354">
              <a:buChar char="•"/>
              <a:defRPr/>
            </a:pPr>
            <a:r>
              <a:rPr lang="en-US" sz="2100">
                <a:solidFill>
                  <a:srgbClr val="181D25"/>
                </a:solidFill>
                <a:latin typeface="Poppins"/>
                <a:ea typeface="Calibri"/>
                <a:cs typeface="Poppins"/>
              </a:rPr>
              <a:t>What are some new habits or hobbies that you are falling into?</a:t>
            </a:r>
          </a:p>
          <a:p>
            <a:pPr algn="ctr" defTabSz="914354">
              <a:defRPr/>
            </a:pPr>
            <a:endParaRPr lang="en-US" sz="2467">
              <a:solidFill>
                <a:srgbClr val="000000">
                  <a:alpha val="60000"/>
                </a:srgbClr>
              </a:solidFill>
              <a:cs typeface="Calibri"/>
            </a:endParaRPr>
          </a:p>
          <a:p>
            <a:pPr algn="ctr" defTabSz="914354">
              <a:lnSpc>
                <a:spcPct val="100000"/>
              </a:lnSpc>
              <a:buClrTx/>
              <a:defRPr/>
            </a:pPr>
            <a:endParaRPr lang="en-US" sz="2467">
              <a:solidFill>
                <a:srgbClr val="4472C4"/>
              </a:solidFill>
              <a:latin typeface="Trebuchet MS" panose="020B0603020202020204" pitchFamily="34" charset="0"/>
              <a:cs typeface="Calibri"/>
            </a:endParaRPr>
          </a:p>
          <a:p>
            <a:pPr algn="ctr" defTabSz="914354">
              <a:lnSpc>
                <a:spcPct val="100000"/>
              </a:lnSpc>
              <a:buClrTx/>
              <a:defRPr/>
            </a:pPr>
            <a:endParaRPr lang="en-US" sz="2500" b="1">
              <a:solidFill>
                <a:srgbClr val="007C85">
                  <a:alpha val="60000"/>
                </a:srgbClr>
              </a:solidFill>
              <a:latin typeface="Calibri" panose="020F0502020204030204"/>
              <a:ea typeface="Calibri" panose="020F0502020204030204"/>
              <a:cs typeface="Calibri"/>
            </a:endParaRPr>
          </a:p>
        </p:txBody>
      </p:sp>
      <p:pic>
        <p:nvPicPr>
          <p:cNvPr id="5" name="Graphic 4" descr="A chestnut leaf">
            <a:extLst>
              <a:ext uri="{FF2B5EF4-FFF2-40B4-BE49-F238E27FC236}">
                <a16:creationId xmlns:a16="http://schemas.microsoft.com/office/drawing/2014/main" id="{0A1C13BF-C8DB-8840-169B-4075F29CFF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70453" y="4119112"/>
            <a:ext cx="733246" cy="747624"/>
          </a:xfrm>
          <a:prstGeom prst="rect">
            <a:avLst/>
          </a:prstGeom>
        </p:spPr>
      </p:pic>
      <p:pic>
        <p:nvPicPr>
          <p:cNvPr id="6" name="Graphic 5" descr="A flower arrangement as ornament">
            <a:extLst>
              <a:ext uri="{FF2B5EF4-FFF2-40B4-BE49-F238E27FC236}">
                <a16:creationId xmlns:a16="http://schemas.microsoft.com/office/drawing/2014/main" id="{161117EE-6987-59CC-F623-76AE15285E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39517" y="3945684"/>
            <a:ext cx="3766870" cy="1595890"/>
          </a:xfrm>
          <a:prstGeom prst="rect">
            <a:avLst/>
          </a:prstGeom>
        </p:spPr>
      </p:pic>
      <p:pic>
        <p:nvPicPr>
          <p:cNvPr id="7" name="Graphic 6" descr="A chestnut leaf">
            <a:extLst>
              <a:ext uri="{FF2B5EF4-FFF2-40B4-BE49-F238E27FC236}">
                <a16:creationId xmlns:a16="http://schemas.microsoft.com/office/drawing/2014/main" id="{F2004168-7447-586F-622A-90E93E29EFD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14603" y="4119111"/>
            <a:ext cx="733246" cy="747624"/>
          </a:xfrm>
          <a:prstGeom prst="rect">
            <a:avLst/>
          </a:prstGeom>
        </p:spPr>
      </p:pic>
    </p:spTree>
    <p:extLst>
      <p:ext uri="{BB962C8B-B14F-4D97-AF65-F5344CB8AC3E}">
        <p14:creationId xmlns:p14="http://schemas.microsoft.com/office/powerpoint/2010/main" val="3546646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a:xfrm>
            <a:off x="586595" y="365125"/>
            <a:ext cx="10972800" cy="638727"/>
          </a:xfrm>
        </p:spPr>
        <p:txBody>
          <a:bodyPr>
            <a:normAutofit fontScale="90000"/>
          </a:bodyPr>
          <a:lstStyle/>
          <a:p>
            <a:r>
              <a:rPr lang="en-US">
                <a:latin typeface="Rockwell"/>
              </a:rPr>
              <a:t>PLL Reports Update</a:t>
            </a:r>
            <a:endParaRPr lang="en-US"/>
          </a:p>
        </p:txBody>
      </p:sp>
      <p:pic>
        <p:nvPicPr>
          <p:cNvPr id="5" name="Picture 2" descr="Screenshot of Staff Dashboard page of PLL">
            <a:extLst>
              <a:ext uri="{FF2B5EF4-FFF2-40B4-BE49-F238E27FC236}">
                <a16:creationId xmlns:a16="http://schemas.microsoft.com/office/drawing/2014/main" id="{DAC542D5-D646-75C7-CF80-9144841D3E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197" y="1003852"/>
            <a:ext cx="6791645" cy="3896139"/>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D011447C-41D3-7FF4-CCFD-6195FD295A76}"/>
              </a:ext>
            </a:extLst>
          </p:cNvPr>
          <p:cNvSpPr>
            <a:spLocks noGrp="1"/>
          </p:cNvSpPr>
          <p:nvPr>
            <p:ph idx="1"/>
          </p:nvPr>
        </p:nvSpPr>
        <p:spPr>
          <a:xfrm>
            <a:off x="5814390" y="2516568"/>
            <a:ext cx="6377609" cy="3976307"/>
          </a:xfrm>
        </p:spPr>
        <p:txBody>
          <a:bodyPr>
            <a:normAutofit fontScale="70000" lnSpcReduction="20000"/>
          </a:bodyPr>
          <a:lstStyle/>
          <a:p>
            <a:r>
              <a:rPr lang="en-US"/>
              <a:t> Use this </a:t>
            </a:r>
            <a:r>
              <a:rPr lang="en-US">
                <a:hlinkClick r:id="rId4"/>
              </a:rPr>
              <a:t>help document</a:t>
            </a:r>
            <a:r>
              <a:rPr lang="en-US"/>
              <a:t> for a quicker path to working reports </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3200" b="0" i="0" u="none" strike="noStrike" cap="none" normalizeH="0" baseline="0">
                <a:ln>
                  <a:noFill/>
                </a:ln>
                <a:solidFill>
                  <a:srgbClr val="242424"/>
                </a:solidFill>
                <a:effectLst/>
                <a:latin typeface="Calibri" panose="020F0502020204030204" pitchFamily="34" charset="0"/>
                <a:cs typeface="Calibri" panose="020F0502020204030204" pitchFamily="34" charset="0"/>
              </a:rPr>
              <a:t> Click Administration, Staff Dashboards</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3200" b="0" i="0" u="none" strike="noStrike" cap="none" normalizeH="0" baseline="0">
                <a:ln>
                  <a:noFill/>
                </a:ln>
                <a:solidFill>
                  <a:srgbClr val="242424"/>
                </a:solidFill>
                <a:effectLst/>
                <a:latin typeface="Calibri" panose="020F0502020204030204" pitchFamily="34" charset="0"/>
                <a:cs typeface="Calibri" panose="020F0502020204030204" pitchFamily="34" charset="0"/>
              </a:rPr>
              <a:t> Choose your district using the ‘Browse Staff by Site’ filter in the left side bar</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3200" b="0" i="0" u="none" strike="noStrike" cap="none" normalizeH="0" baseline="0">
                <a:ln>
                  <a:noFill/>
                </a:ln>
                <a:solidFill>
                  <a:srgbClr val="242424"/>
                </a:solidFill>
                <a:effectLst/>
                <a:latin typeface="Calibri" panose="020F0502020204030204" pitchFamily="34" charset="0"/>
                <a:cs typeface="Calibri" panose="020F0502020204030204" pitchFamily="34" charset="0"/>
              </a:rPr>
              <a:t> Choose the ‘Course Completion Reporting’ tab</a:t>
            </a: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0" lang="en-US" altLang="en-US" sz="3200" b="0" i="0" u="none" strike="noStrike" cap="none" normalizeH="0" baseline="0">
                <a:ln>
                  <a:noFill/>
                </a:ln>
                <a:solidFill>
                  <a:srgbClr val="242424"/>
                </a:solidFill>
                <a:effectLst/>
                <a:latin typeface="Calibri" panose="020F0502020204030204" pitchFamily="34" charset="0"/>
                <a:cs typeface="Calibri" panose="020F0502020204030204" pitchFamily="34" charset="0"/>
              </a:rPr>
              <a:t> Type the letter ‘T” in the Course Number field (all courses have a ‘T’ which will retrieve all results)</a:t>
            </a: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kumimoji="0" lang="en-US" altLang="en-US" sz="3200" b="0" i="0" u="none" strike="noStrike" cap="none" normalizeH="0" baseline="0">
                <a:ln>
                  <a:noFill/>
                </a:ln>
                <a:solidFill>
                  <a:srgbClr val="242424"/>
                </a:solidFill>
                <a:effectLst/>
                <a:latin typeface="Calibri" panose="020F0502020204030204" pitchFamily="34" charset="0"/>
                <a:cs typeface="Calibri" panose="020F0502020204030204" pitchFamily="34" charset="0"/>
              </a:rPr>
              <a:t> Choose the date range</a:t>
            </a: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r>
              <a:rPr kumimoji="0" lang="en-US" altLang="en-US" sz="3200" b="0" i="0" u="none" strike="noStrike" cap="none" normalizeH="0" baseline="0">
                <a:ln>
                  <a:noFill/>
                </a:ln>
                <a:solidFill>
                  <a:srgbClr val="242424"/>
                </a:solidFill>
                <a:effectLst/>
                <a:latin typeface="Calibri" panose="020F0502020204030204" pitchFamily="34" charset="0"/>
                <a:cs typeface="Calibri" panose="020F0502020204030204" pitchFamily="34" charset="0"/>
              </a:rPr>
              <a:t> Choose the status you wish check</a:t>
            </a:r>
          </a:p>
          <a:p>
            <a:pPr marL="0" marR="0" lvl="0" indent="0" algn="l" defTabSz="914400" rtl="0" eaLnBrk="0" fontAlgn="base" latinLnBrk="0" hangingPunct="0">
              <a:lnSpc>
                <a:spcPct val="100000"/>
              </a:lnSpc>
              <a:spcBef>
                <a:spcPct val="0"/>
              </a:spcBef>
              <a:spcAft>
                <a:spcPct val="0"/>
              </a:spcAft>
              <a:buClrTx/>
              <a:buSzTx/>
              <a:buFontTx/>
              <a:buAutoNum type="arabicPeriod" startAt="7"/>
              <a:tabLst/>
            </a:pPr>
            <a:r>
              <a:rPr kumimoji="0" lang="en-US" altLang="en-US" sz="3200" b="0" i="0" u="none" strike="noStrike" cap="none" normalizeH="0" baseline="0">
                <a:ln>
                  <a:noFill/>
                </a:ln>
                <a:solidFill>
                  <a:srgbClr val="242424"/>
                </a:solidFill>
                <a:effectLst/>
                <a:latin typeface="Calibri" panose="020F0502020204030204" pitchFamily="34" charset="0"/>
                <a:cs typeface="Calibri" panose="020F0502020204030204" pitchFamily="34" charset="0"/>
              </a:rPr>
              <a:t> Click on ‘Details’ for </a:t>
            </a:r>
            <a:r>
              <a:rPr kumimoji="0" lang="en-US" altLang="en-US" sz="3200" b="0" i="1" u="none" strike="noStrike" cap="none" normalizeH="0" baseline="0">
                <a:ln>
                  <a:noFill/>
                </a:ln>
                <a:solidFill>
                  <a:srgbClr val="242424"/>
                </a:solidFill>
                <a:effectLst/>
                <a:latin typeface="Calibri" panose="020F0502020204030204" pitchFamily="34" charset="0"/>
                <a:cs typeface="Calibri" panose="020F0502020204030204" pitchFamily="34" charset="0"/>
              </a:rPr>
              <a:t>specific user data </a:t>
            </a:r>
            <a:r>
              <a:rPr lang="en-US" altLang="en-US">
                <a:solidFill>
                  <a:srgbClr val="242424"/>
                </a:solidFill>
                <a:latin typeface="Calibri" panose="020F0502020204030204" pitchFamily="34" charset="0"/>
                <a:cs typeface="Calibri" panose="020F0502020204030204" pitchFamily="34" charset="0"/>
              </a:rPr>
              <a:t>and download .csv</a:t>
            </a:r>
            <a:endParaRPr lang="en-US"/>
          </a:p>
          <a:p>
            <a:endParaRPr lang="en-US"/>
          </a:p>
          <a:p>
            <a:endParaRPr lang="en-US"/>
          </a:p>
        </p:txBody>
      </p:sp>
    </p:spTree>
    <p:extLst>
      <p:ext uri="{BB962C8B-B14F-4D97-AF65-F5344CB8AC3E}">
        <p14:creationId xmlns:p14="http://schemas.microsoft.com/office/powerpoint/2010/main" val="3420485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5611" y="992767"/>
            <a:ext cx="11360800" cy="247877"/>
          </a:xfrm>
        </p:spPr>
        <p:txBody>
          <a:bodyPr>
            <a:noAutofit/>
          </a:bodyPr>
          <a:lstStyle/>
          <a:p>
            <a:pPr algn="ctr"/>
            <a:r>
              <a:rPr lang="en-US" sz="3600">
                <a:latin typeface="Rockwell" panose="02060603020205020403" pitchFamily="18" charset="0"/>
              </a:rPr>
              <a:t>ADEPT Evaluation Results </a:t>
            </a:r>
            <a:br>
              <a:rPr lang="en-US" sz="3600">
                <a:latin typeface="Rockwell" panose="02060603020205020403" pitchFamily="18" charset="0"/>
              </a:rPr>
            </a:br>
            <a:r>
              <a:rPr lang="en-US" sz="3600">
                <a:latin typeface="Rockwell" panose="02060603020205020403" pitchFamily="18" charset="0"/>
              </a:rPr>
              <a:t>2023 vs. 2022</a:t>
            </a:r>
          </a:p>
        </p:txBody>
      </p:sp>
      <p:graphicFrame>
        <p:nvGraphicFramePr>
          <p:cNvPr id="7" name="Content Placeholder 10" title="Observation Pie Chart">
            <a:extLst>
              <a:ext uri="{FF2B5EF4-FFF2-40B4-BE49-F238E27FC236}">
                <a16:creationId xmlns:a16="http://schemas.microsoft.com/office/drawing/2014/main" id="{45335839-6F71-4495-B54F-736B72EF364C}"/>
              </a:ext>
            </a:extLst>
          </p:cNvPr>
          <p:cNvGraphicFramePr>
            <a:graphicFrameLocks/>
          </p:cNvGraphicFramePr>
          <p:nvPr>
            <p:extLst>
              <p:ext uri="{D42A27DB-BD31-4B8C-83A1-F6EECF244321}">
                <p14:modId xmlns:p14="http://schemas.microsoft.com/office/powerpoint/2010/main" val="2982615167"/>
              </p:ext>
            </p:extLst>
          </p:nvPr>
        </p:nvGraphicFramePr>
        <p:xfrm>
          <a:off x="921957" y="1128069"/>
          <a:ext cx="5294160" cy="30912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title="SLO Ratings"/>
          <p:cNvGraphicFramePr>
            <a:graphicFrameLocks noGrp="1"/>
          </p:cNvGraphicFramePr>
          <p:nvPr>
            <p:ph sz="half" idx="4294967295"/>
            <p:extLst>
              <p:ext uri="{D42A27DB-BD31-4B8C-83A1-F6EECF244321}">
                <p14:modId xmlns:p14="http://schemas.microsoft.com/office/powerpoint/2010/main" val="1909632801"/>
              </p:ext>
            </p:extLst>
          </p:nvPr>
        </p:nvGraphicFramePr>
        <p:xfrm>
          <a:off x="928985" y="4083930"/>
          <a:ext cx="5294313" cy="29781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Content Placeholder 10" title="Observation Pie Chart">
            <a:extLst>
              <a:ext uri="{FF2B5EF4-FFF2-40B4-BE49-F238E27FC236}">
                <a16:creationId xmlns:a16="http://schemas.microsoft.com/office/drawing/2014/main" id="{BAA317BD-2458-4B35-8A4E-9B55095878D2}"/>
              </a:ext>
            </a:extLst>
          </p:cNvPr>
          <p:cNvGraphicFramePr>
            <a:graphicFrameLocks/>
          </p:cNvGraphicFramePr>
          <p:nvPr>
            <p:extLst>
              <p:ext uri="{D42A27DB-BD31-4B8C-83A1-F6EECF244321}">
                <p14:modId xmlns:p14="http://schemas.microsoft.com/office/powerpoint/2010/main" val="3749789573"/>
              </p:ext>
            </p:extLst>
          </p:nvPr>
        </p:nvGraphicFramePr>
        <p:xfrm>
          <a:off x="6368515" y="1218720"/>
          <a:ext cx="5294160" cy="309121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5" name="Content Placeholder 9" title="SLO Ratings">
            <a:extLst>
              <a:ext uri="{FF2B5EF4-FFF2-40B4-BE49-F238E27FC236}">
                <a16:creationId xmlns:a16="http://schemas.microsoft.com/office/drawing/2014/main" id="{43C73D72-A9F3-4002-A8F6-62BAA81DD311}"/>
              </a:ext>
            </a:extLst>
          </p:cNvPr>
          <p:cNvGraphicFramePr>
            <a:graphicFrameLocks/>
          </p:cNvGraphicFramePr>
          <p:nvPr>
            <p:extLst>
              <p:ext uri="{D42A27DB-BD31-4B8C-83A1-F6EECF244321}">
                <p14:modId xmlns:p14="http://schemas.microsoft.com/office/powerpoint/2010/main" val="3055751380"/>
              </p:ext>
            </p:extLst>
          </p:nvPr>
        </p:nvGraphicFramePr>
        <p:xfrm>
          <a:off x="6382878" y="4093671"/>
          <a:ext cx="5294159" cy="2979286"/>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
            <a:extLst>
              <a:ext uri="{FF2B5EF4-FFF2-40B4-BE49-F238E27FC236}">
                <a16:creationId xmlns:a16="http://schemas.microsoft.com/office/drawing/2014/main" id="{DD086940-DE37-E14F-FAB7-9DCC66A6E642}"/>
              </a:ext>
            </a:extLst>
          </p:cNvPr>
          <p:cNvSpPr txBox="1"/>
          <p:nvPr/>
        </p:nvSpPr>
        <p:spPr>
          <a:xfrm>
            <a:off x="10214811" y="6108595"/>
            <a:ext cx="1621806" cy="646331"/>
          </a:xfrm>
          <a:prstGeom prst="rect">
            <a:avLst/>
          </a:prstGeom>
          <a:noFill/>
        </p:spPr>
        <p:txBody>
          <a:bodyPr wrap="square" rtlCol="0">
            <a:spAutoFit/>
          </a:bodyPr>
          <a:lstStyle/>
          <a:p>
            <a:r>
              <a:rPr lang="en-US" sz="1200"/>
              <a:t>Sources: SCLead Title II and Yearly Evaluation Results Detail Reports</a:t>
            </a:r>
          </a:p>
        </p:txBody>
      </p:sp>
    </p:spTree>
    <p:extLst>
      <p:ext uri="{BB962C8B-B14F-4D97-AF65-F5344CB8AC3E}">
        <p14:creationId xmlns:p14="http://schemas.microsoft.com/office/powerpoint/2010/main" val="937658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10" grpId="0">
        <p:bldAsOne/>
      </p:bldGraphic>
      <p:bldGraphic spid="18" grpId="0">
        <p:bldAsOne/>
      </p:bldGraphic>
      <p:bldGraphic spid="1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1033" y="-69231"/>
            <a:ext cx="10515600" cy="1325563"/>
          </a:xfrm>
        </p:spPr>
        <p:txBody>
          <a:bodyPr>
            <a:normAutofit/>
          </a:bodyPr>
          <a:lstStyle/>
          <a:p>
            <a:r>
              <a:rPr lang="en-US"/>
              <a:t>Teacher Performance</a:t>
            </a:r>
          </a:p>
        </p:txBody>
      </p:sp>
      <p:sp>
        <p:nvSpPr>
          <p:cNvPr id="7" name="Text Placeholder 6"/>
          <p:cNvSpPr>
            <a:spLocks noGrp="1"/>
          </p:cNvSpPr>
          <p:nvPr>
            <p:ph type="body" idx="1"/>
          </p:nvPr>
        </p:nvSpPr>
        <p:spPr>
          <a:xfrm>
            <a:off x="787651" y="1520437"/>
            <a:ext cx="4040187" cy="639762"/>
          </a:xfrm>
        </p:spPr>
        <p:txBody>
          <a:bodyPr>
            <a:noAutofit/>
          </a:bodyPr>
          <a:lstStyle/>
          <a:p>
            <a:pPr algn="ctr"/>
            <a:r>
              <a:rPr lang="en-US" b="0"/>
              <a:t>SCTS 4.0 Indicator Average Scores 22-23</a:t>
            </a:r>
          </a:p>
        </p:txBody>
      </p:sp>
      <p:graphicFrame>
        <p:nvGraphicFramePr>
          <p:cNvPr id="12" name="Diagram 11" title="Teacher Strengths and Areas of Growth"/>
          <p:cNvGraphicFramePr/>
          <p:nvPr>
            <p:extLst>
              <p:ext uri="{D42A27DB-BD31-4B8C-83A1-F6EECF244321}">
                <p14:modId xmlns:p14="http://schemas.microsoft.com/office/powerpoint/2010/main" val="125446693"/>
              </p:ext>
            </p:extLst>
          </p:nvPr>
        </p:nvGraphicFramePr>
        <p:xfrm>
          <a:off x="484438" y="2091551"/>
          <a:ext cx="4646612" cy="37875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 Placeholder 6">
            <a:extLst>
              <a:ext uri="{FF2B5EF4-FFF2-40B4-BE49-F238E27FC236}">
                <a16:creationId xmlns:a16="http://schemas.microsoft.com/office/drawing/2014/main" id="{83674C6F-A7D9-44E6-98FB-D7CA2A28B63F}"/>
              </a:ext>
            </a:extLst>
          </p:cNvPr>
          <p:cNvSpPr txBox="1">
            <a:spLocks/>
          </p:cNvSpPr>
          <p:nvPr/>
        </p:nvSpPr>
        <p:spPr>
          <a:xfrm>
            <a:off x="7070458" y="596693"/>
            <a:ext cx="4607582" cy="63976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US" b="0">
                <a:latin typeface="Trebuchet MS" panose="020B0603020202020204" pitchFamily="34" charset="0"/>
              </a:rPr>
              <a:t>South Carolina Teaching Standards Observer Refinement 22-23</a:t>
            </a:r>
          </a:p>
        </p:txBody>
      </p:sp>
      <p:pic>
        <p:nvPicPr>
          <p:cNvPr id="3" name="Picture 2" descr="Screenshot, Observer refinements. Top refinements, Questioning, Lesson Structure &amp; Pacing, and Grouping Students">
            <a:extLst>
              <a:ext uri="{FF2B5EF4-FFF2-40B4-BE49-F238E27FC236}">
                <a16:creationId xmlns:a16="http://schemas.microsoft.com/office/drawing/2014/main" id="{C4B6D035-09BB-1BD6-ABB8-15D4E6021B45}"/>
              </a:ext>
            </a:extLst>
          </p:cNvPr>
          <p:cNvPicPr>
            <a:picLocks noChangeAspect="1"/>
          </p:cNvPicPr>
          <p:nvPr/>
        </p:nvPicPr>
        <p:blipFill rotWithShape="1">
          <a:blip r:embed="rId8"/>
          <a:srcRect r="13983"/>
          <a:stretch/>
        </p:blipFill>
        <p:spPr>
          <a:xfrm>
            <a:off x="5742239" y="1254639"/>
            <a:ext cx="6432964" cy="5495925"/>
          </a:xfrm>
          <a:prstGeom prst="rect">
            <a:avLst/>
          </a:prstGeom>
        </p:spPr>
      </p:pic>
      <p:sp>
        <p:nvSpPr>
          <p:cNvPr id="16" name="Oval 15">
            <a:extLst>
              <a:ext uri="{FF2B5EF4-FFF2-40B4-BE49-F238E27FC236}">
                <a16:creationId xmlns:a16="http://schemas.microsoft.com/office/drawing/2014/main" id="{F83827D0-93C7-4C10-A1EA-A3C046098419}"/>
              </a:ext>
              <a:ext uri="{C183D7F6-B498-43B3-948B-1728B52AA6E4}">
                <adec:decorative xmlns:adec="http://schemas.microsoft.com/office/drawing/2017/decorative" val="1"/>
              </a:ext>
            </a:extLst>
          </p:cNvPr>
          <p:cNvSpPr/>
          <p:nvPr/>
        </p:nvSpPr>
        <p:spPr>
          <a:xfrm>
            <a:off x="5809052" y="3817012"/>
            <a:ext cx="6432964" cy="365125"/>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D932CF3-8A00-4FB5-9476-34FE4A921023}"/>
              </a:ext>
              <a:ext uri="{C183D7F6-B498-43B3-948B-1728B52AA6E4}">
                <adec:decorative xmlns:adec="http://schemas.microsoft.com/office/drawing/2017/decorative" val="1"/>
              </a:ext>
            </a:extLst>
          </p:cNvPr>
          <p:cNvSpPr/>
          <p:nvPr/>
        </p:nvSpPr>
        <p:spPr>
          <a:xfrm>
            <a:off x="5675426" y="3096887"/>
            <a:ext cx="6432964" cy="36512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6922EEE9-1010-F5AD-43D6-0F784DDA9F74}"/>
              </a:ext>
              <a:ext uri="{C183D7F6-B498-43B3-948B-1728B52AA6E4}">
                <adec:decorative xmlns:adec="http://schemas.microsoft.com/office/drawing/2017/decorative" val="1"/>
              </a:ext>
            </a:extLst>
          </p:cNvPr>
          <p:cNvSpPr/>
          <p:nvPr/>
        </p:nvSpPr>
        <p:spPr>
          <a:xfrm>
            <a:off x="5675426" y="4576029"/>
            <a:ext cx="6432964" cy="36512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39F93AC7-7774-2E14-6AB4-D1959BC4405E}"/>
              </a:ext>
              <a:ext uri="{C183D7F6-B498-43B3-948B-1728B52AA6E4}">
                <adec:decorative xmlns:adec="http://schemas.microsoft.com/office/drawing/2017/decorative" val="1"/>
              </a:ext>
            </a:extLst>
          </p:cNvPr>
          <p:cNvSpPr/>
          <p:nvPr/>
        </p:nvSpPr>
        <p:spPr>
          <a:xfrm>
            <a:off x="2977870" y="4066455"/>
            <a:ext cx="2380705" cy="788774"/>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683C5F-C10E-EE69-934B-E61C59987CAF}"/>
              </a:ext>
            </a:extLst>
          </p:cNvPr>
          <p:cNvSpPr txBox="1"/>
          <p:nvPr/>
        </p:nvSpPr>
        <p:spPr>
          <a:xfrm>
            <a:off x="484438" y="5879068"/>
            <a:ext cx="4874137" cy="800219"/>
          </a:xfrm>
          <a:prstGeom prst="rect">
            <a:avLst/>
          </a:prstGeom>
          <a:noFill/>
        </p:spPr>
        <p:txBody>
          <a:bodyPr wrap="square" rtlCol="0">
            <a:spAutoFit/>
          </a:bodyPr>
          <a:lstStyle/>
          <a:p>
            <a:r>
              <a:rPr lang="en-US" sz="1400">
                <a:solidFill>
                  <a:schemeClr val="bg1"/>
                </a:solidFill>
              </a:rPr>
              <a:t>Sources: SCLead Yearly Evaluation Results &amp; Indicator, Observation Reinforcement/Refinement </a:t>
            </a:r>
          </a:p>
          <a:p>
            <a:endParaRPr lang="en-US"/>
          </a:p>
        </p:txBody>
      </p:sp>
    </p:spTree>
    <p:extLst>
      <p:ext uri="{BB962C8B-B14F-4D97-AF65-F5344CB8AC3E}">
        <p14:creationId xmlns:p14="http://schemas.microsoft.com/office/powerpoint/2010/main" val="3818162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Principal Performance</a:t>
            </a:r>
          </a:p>
        </p:txBody>
      </p:sp>
      <p:sp>
        <p:nvSpPr>
          <p:cNvPr id="7" name="Text Placeholder 6"/>
          <p:cNvSpPr>
            <a:spLocks noGrp="1"/>
          </p:cNvSpPr>
          <p:nvPr>
            <p:ph type="body" idx="1"/>
          </p:nvPr>
        </p:nvSpPr>
        <p:spPr>
          <a:xfrm>
            <a:off x="1258845" y="1776560"/>
            <a:ext cx="4040187" cy="639762"/>
          </a:xfrm>
        </p:spPr>
        <p:txBody>
          <a:bodyPr>
            <a:noAutofit/>
          </a:bodyPr>
          <a:lstStyle/>
          <a:p>
            <a:pPr algn="ctr"/>
            <a:r>
              <a:rPr lang="en-US" b="0"/>
              <a:t>PADEPP Standards Average Indicator Scores 22-23</a:t>
            </a:r>
          </a:p>
        </p:txBody>
      </p:sp>
      <p:graphicFrame>
        <p:nvGraphicFramePr>
          <p:cNvPr id="12" name="Diagram 11" descr="Teacher Strengths and Areas of Growth" title="Teacher Strengths and Areas of Growth"/>
          <p:cNvGraphicFramePr/>
          <p:nvPr>
            <p:extLst>
              <p:ext uri="{D42A27DB-BD31-4B8C-83A1-F6EECF244321}">
                <p14:modId xmlns:p14="http://schemas.microsoft.com/office/powerpoint/2010/main" val="908943339"/>
              </p:ext>
            </p:extLst>
          </p:nvPr>
        </p:nvGraphicFramePr>
        <p:xfrm>
          <a:off x="1524000" y="2148295"/>
          <a:ext cx="4572000" cy="42080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 Placeholder 8"/>
          <p:cNvSpPr>
            <a:spLocks noGrp="1"/>
          </p:cNvSpPr>
          <p:nvPr>
            <p:ph type="body" sz="quarter" idx="3"/>
          </p:nvPr>
        </p:nvSpPr>
        <p:spPr>
          <a:xfrm>
            <a:off x="6553200" y="1571239"/>
            <a:ext cx="4646612" cy="639762"/>
          </a:xfrm>
        </p:spPr>
        <p:txBody>
          <a:bodyPr>
            <a:noAutofit/>
          </a:bodyPr>
          <a:lstStyle/>
          <a:p>
            <a:pPr algn="ctr"/>
            <a:r>
              <a:rPr lang="en-US" b="0"/>
              <a:t>Overall Levels of Performance</a:t>
            </a:r>
          </a:p>
        </p:txBody>
      </p:sp>
      <p:graphicFrame>
        <p:nvGraphicFramePr>
          <p:cNvPr id="18" name="Content Placeholder 10" title="Observation Pie Chart">
            <a:extLst>
              <a:ext uri="{FF2B5EF4-FFF2-40B4-BE49-F238E27FC236}">
                <a16:creationId xmlns:a16="http://schemas.microsoft.com/office/drawing/2014/main" id="{D0DBC440-0563-9A98-8361-7EB756803608}"/>
              </a:ext>
            </a:extLst>
          </p:cNvPr>
          <p:cNvGraphicFramePr>
            <a:graphicFrameLocks/>
          </p:cNvGraphicFramePr>
          <p:nvPr>
            <p:extLst>
              <p:ext uri="{D42A27DB-BD31-4B8C-83A1-F6EECF244321}">
                <p14:modId xmlns:p14="http://schemas.microsoft.com/office/powerpoint/2010/main" val="1187655760"/>
              </p:ext>
            </p:extLst>
          </p:nvPr>
        </p:nvGraphicFramePr>
        <p:xfrm>
          <a:off x="6851651" y="2174875"/>
          <a:ext cx="4646612" cy="4264799"/>
        </p:xfrm>
        <a:graphic>
          <a:graphicData uri="http://schemas.openxmlformats.org/drawingml/2006/chart">
            <c:chart xmlns:c="http://schemas.openxmlformats.org/drawingml/2006/chart" xmlns:r="http://schemas.openxmlformats.org/officeDocument/2006/relationships" r:id="rId8"/>
          </a:graphicData>
        </a:graphic>
      </p:graphicFrame>
      <p:sp>
        <p:nvSpPr>
          <p:cNvPr id="2" name="TextBox 1">
            <a:extLst>
              <a:ext uri="{FF2B5EF4-FFF2-40B4-BE49-F238E27FC236}">
                <a16:creationId xmlns:a16="http://schemas.microsoft.com/office/drawing/2014/main" id="{957E9B55-7231-D667-45D3-934C391F1E85}"/>
              </a:ext>
            </a:extLst>
          </p:cNvPr>
          <p:cNvSpPr txBox="1"/>
          <p:nvPr/>
        </p:nvSpPr>
        <p:spPr>
          <a:xfrm>
            <a:off x="484438" y="5879068"/>
            <a:ext cx="4874137" cy="584775"/>
          </a:xfrm>
          <a:prstGeom prst="rect">
            <a:avLst/>
          </a:prstGeom>
          <a:noFill/>
        </p:spPr>
        <p:txBody>
          <a:bodyPr wrap="square" rtlCol="0">
            <a:spAutoFit/>
          </a:bodyPr>
          <a:lstStyle/>
          <a:p>
            <a:r>
              <a:rPr lang="en-US" sz="1400">
                <a:solidFill>
                  <a:schemeClr val="bg1"/>
                </a:solidFill>
              </a:rPr>
              <a:t>Sources: SCLead PADEPP EPP Evaluation Data </a:t>
            </a:r>
          </a:p>
          <a:p>
            <a:endParaRPr lang="en-US"/>
          </a:p>
        </p:txBody>
      </p:sp>
    </p:spTree>
    <p:extLst>
      <p:ext uri="{BB962C8B-B14F-4D97-AF65-F5344CB8AC3E}">
        <p14:creationId xmlns:p14="http://schemas.microsoft.com/office/powerpoint/2010/main" val="4259499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a:t>New Teachers and Principals</a:t>
            </a:r>
          </a:p>
        </p:txBody>
      </p:sp>
      <p:graphicFrame>
        <p:nvGraphicFramePr>
          <p:cNvPr id="6" name="Content Placeholder 5" title="New teachers and principals"/>
          <p:cNvGraphicFramePr>
            <a:graphicFrameLocks noGrp="1"/>
          </p:cNvGraphicFramePr>
          <p:nvPr>
            <p:ph idx="1"/>
            <p:extLst>
              <p:ext uri="{D42A27DB-BD31-4B8C-83A1-F6EECF244321}">
                <p14:modId xmlns:p14="http://schemas.microsoft.com/office/powerpoint/2010/main" val="363829442"/>
              </p:ext>
            </p:extLst>
          </p:nvPr>
        </p:nvGraphicFramePr>
        <p:xfrm>
          <a:off x="586595" y="2180295"/>
          <a:ext cx="10972800" cy="3976687"/>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1F55A1A9-A8B9-AA04-A890-0FC826335D19}"/>
              </a:ext>
            </a:extLst>
          </p:cNvPr>
          <p:cNvSpPr txBox="1"/>
          <p:nvPr/>
        </p:nvSpPr>
        <p:spPr>
          <a:xfrm>
            <a:off x="6220326" y="6308209"/>
            <a:ext cx="5727031" cy="307777"/>
          </a:xfrm>
          <a:prstGeom prst="rect">
            <a:avLst/>
          </a:prstGeom>
          <a:noFill/>
        </p:spPr>
        <p:txBody>
          <a:bodyPr wrap="square" rtlCol="0">
            <a:spAutoFit/>
          </a:bodyPr>
          <a:lstStyle/>
          <a:p>
            <a:r>
              <a:rPr lang="en-US" sz="1400">
                <a:solidFill>
                  <a:schemeClr val="bg1"/>
                </a:solidFill>
              </a:rPr>
              <a:t>Sources: SCLead Human Capital Report, PIP Registration </a:t>
            </a:r>
          </a:p>
        </p:txBody>
      </p:sp>
    </p:spTree>
    <p:extLst>
      <p:ext uri="{BB962C8B-B14F-4D97-AF65-F5344CB8AC3E}">
        <p14:creationId xmlns:p14="http://schemas.microsoft.com/office/powerpoint/2010/main" val="898245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7F5C216-A953-AD34-968F-97D9E2ABFCBE}"/>
              </a:ext>
            </a:extLst>
          </p:cNvPr>
          <p:cNvSpPr>
            <a:spLocks noGrp="1"/>
          </p:cNvSpPr>
          <p:nvPr>
            <p:ph type="title"/>
          </p:nvPr>
        </p:nvSpPr>
        <p:spPr>
          <a:xfrm>
            <a:off x="609601" y="907483"/>
            <a:ext cx="4936958" cy="2016192"/>
          </a:xfrm>
        </p:spPr>
        <p:txBody>
          <a:bodyPr>
            <a:normAutofit/>
          </a:bodyPr>
          <a:lstStyle/>
          <a:p>
            <a:pPr algn="ctr"/>
            <a:r>
              <a:rPr lang="en-US"/>
              <a:t>Principal Induction Program </a:t>
            </a:r>
            <a:br>
              <a:rPr lang="en-US"/>
            </a:br>
            <a:r>
              <a:rPr lang="en-US"/>
              <a:t>2023-2024</a:t>
            </a:r>
          </a:p>
        </p:txBody>
      </p:sp>
      <p:sp>
        <p:nvSpPr>
          <p:cNvPr id="12" name="Text Placeholder 11">
            <a:extLst>
              <a:ext uri="{FF2B5EF4-FFF2-40B4-BE49-F238E27FC236}">
                <a16:creationId xmlns:a16="http://schemas.microsoft.com/office/drawing/2014/main" id="{A71714EE-C6B8-B5CE-BA45-C4D5982CEA3F}"/>
              </a:ext>
            </a:extLst>
          </p:cNvPr>
          <p:cNvSpPr>
            <a:spLocks noGrp="1"/>
          </p:cNvSpPr>
          <p:nvPr>
            <p:ph type="body" idx="1"/>
          </p:nvPr>
        </p:nvSpPr>
        <p:spPr>
          <a:xfrm>
            <a:off x="76201" y="3255561"/>
            <a:ext cx="6982328" cy="1743435"/>
          </a:xfrm>
        </p:spPr>
        <p:txBody>
          <a:bodyPr>
            <a:noAutofit/>
          </a:bodyPr>
          <a:lstStyle/>
          <a:p>
            <a:pPr algn="ctr"/>
            <a:r>
              <a:rPr lang="en-US" sz="2400">
                <a:solidFill>
                  <a:schemeClr val="accent5">
                    <a:lumMod val="75000"/>
                  </a:schemeClr>
                </a:solidFill>
              </a:rPr>
              <a:t>Districts with</a:t>
            </a:r>
            <a:r>
              <a:rPr lang="en-US" sz="3600">
                <a:solidFill>
                  <a:schemeClr val="accent5">
                    <a:lumMod val="75000"/>
                  </a:schemeClr>
                </a:solidFill>
              </a:rPr>
              <a:t> ≥4 </a:t>
            </a:r>
            <a:r>
              <a:rPr lang="en-US" sz="2400">
                <a:solidFill>
                  <a:schemeClr val="accent5">
                    <a:lumMod val="75000"/>
                  </a:schemeClr>
                </a:solidFill>
              </a:rPr>
              <a:t>Induction Principals       </a:t>
            </a:r>
          </a:p>
          <a:p>
            <a:pPr algn="ctr"/>
            <a:r>
              <a:rPr lang="en-US" sz="3600">
                <a:solidFill>
                  <a:schemeClr val="accent5">
                    <a:lumMod val="75000"/>
                  </a:schemeClr>
                </a:solidFill>
              </a:rPr>
              <a:t>16</a:t>
            </a:r>
            <a:r>
              <a:rPr lang="en-US" sz="2400">
                <a:solidFill>
                  <a:schemeClr val="accent5">
                    <a:lumMod val="75000"/>
                  </a:schemeClr>
                </a:solidFill>
              </a:rPr>
              <a:t> </a:t>
            </a:r>
          </a:p>
          <a:p>
            <a:pPr algn="ctr"/>
            <a:r>
              <a:rPr lang="en-US" sz="2400">
                <a:solidFill>
                  <a:schemeClr val="accent5">
                    <a:lumMod val="75000"/>
                  </a:schemeClr>
                </a:solidFill>
              </a:rPr>
              <a:t>Districts with </a:t>
            </a:r>
            <a:r>
              <a:rPr lang="en-US" sz="3600">
                <a:solidFill>
                  <a:schemeClr val="accent5">
                    <a:lumMod val="75000"/>
                  </a:schemeClr>
                </a:solidFill>
              </a:rPr>
              <a:t>≥6</a:t>
            </a:r>
            <a:r>
              <a:rPr lang="en-US" sz="2400">
                <a:solidFill>
                  <a:schemeClr val="accent5">
                    <a:lumMod val="75000"/>
                  </a:schemeClr>
                </a:solidFill>
              </a:rPr>
              <a:t> or more Induction Principals </a:t>
            </a:r>
          </a:p>
          <a:p>
            <a:pPr algn="ctr"/>
            <a:r>
              <a:rPr lang="en-US" sz="3600">
                <a:solidFill>
                  <a:schemeClr val="accent5">
                    <a:lumMod val="75000"/>
                  </a:schemeClr>
                </a:solidFill>
              </a:rPr>
              <a:t>5</a:t>
            </a:r>
          </a:p>
        </p:txBody>
      </p:sp>
      <p:pic>
        <p:nvPicPr>
          <p:cNvPr id="14" name="Content Placeholder 13" descr="Map of South Carolina with dots indicating participants in PIP.">
            <a:extLst>
              <a:ext uri="{FF2B5EF4-FFF2-40B4-BE49-F238E27FC236}">
                <a16:creationId xmlns:a16="http://schemas.microsoft.com/office/drawing/2014/main" id="{C2FCD39D-8964-8D47-80ED-9FC9D0EEA7BA}"/>
              </a:ext>
            </a:extLst>
          </p:cNvPr>
          <p:cNvPicPr>
            <a:picLocks noGrp="1" noChangeAspect="1"/>
          </p:cNvPicPr>
          <p:nvPr>
            <p:ph idx="4294967295"/>
          </p:nvPr>
        </p:nvPicPr>
        <p:blipFill rotWithShape="1">
          <a:blip r:embed="rId3" cstate="print">
            <a:clrChange>
              <a:clrFrom>
                <a:srgbClr val="5B5442"/>
              </a:clrFrom>
              <a:clrTo>
                <a:srgbClr val="5B5442">
                  <a:alpha val="0"/>
                </a:srgbClr>
              </a:clrTo>
            </a:clrChange>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l="17840" t="15509" r="3948" b="844"/>
          <a:stretch/>
        </p:blipFill>
        <p:spPr>
          <a:xfrm>
            <a:off x="5322888" y="457200"/>
            <a:ext cx="6869112" cy="5510213"/>
          </a:xfrm>
          <a:ln>
            <a:solidFill>
              <a:srgbClr val="FFFFE3"/>
            </a:solidFill>
          </a:ln>
        </p:spPr>
      </p:pic>
      <p:sp>
        <p:nvSpPr>
          <p:cNvPr id="15" name="Rectangle 14">
            <a:extLst>
              <a:ext uri="{FF2B5EF4-FFF2-40B4-BE49-F238E27FC236}">
                <a16:creationId xmlns:a16="http://schemas.microsoft.com/office/drawing/2014/main" id="{7CADD244-F3C1-B890-2DF2-EA26F6A62013}"/>
              </a:ext>
              <a:ext uri="{C183D7F6-B498-43B3-948B-1728B52AA6E4}">
                <adec:decorative xmlns:adec="http://schemas.microsoft.com/office/drawing/2017/decorative" val="1"/>
              </a:ext>
            </a:extLst>
          </p:cNvPr>
          <p:cNvSpPr/>
          <p:nvPr/>
        </p:nvSpPr>
        <p:spPr>
          <a:xfrm>
            <a:off x="5125452" y="4559969"/>
            <a:ext cx="1540042" cy="1407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8809E50-4E20-F9B6-2646-F4D458FDC6F9}"/>
              </a:ext>
              <a:ext uri="{C183D7F6-B498-43B3-948B-1728B52AA6E4}">
                <adec:decorative xmlns:adec="http://schemas.microsoft.com/office/drawing/2017/decorative" val="1"/>
              </a:ext>
            </a:extLst>
          </p:cNvPr>
          <p:cNvSpPr/>
          <p:nvPr/>
        </p:nvSpPr>
        <p:spPr>
          <a:xfrm>
            <a:off x="11554327" y="4030454"/>
            <a:ext cx="637673" cy="1937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70C2B7D-4DD7-B968-B271-A6F5E9A4ED18}"/>
              </a:ext>
              <a:ext uri="{C183D7F6-B498-43B3-948B-1728B52AA6E4}">
                <adec:decorative xmlns:adec="http://schemas.microsoft.com/office/drawing/2017/decorative" val="1"/>
              </a:ext>
            </a:extLst>
          </p:cNvPr>
          <p:cNvSpPr/>
          <p:nvPr/>
        </p:nvSpPr>
        <p:spPr>
          <a:xfrm>
            <a:off x="9212180" y="5317958"/>
            <a:ext cx="2979820" cy="649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397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268EF-C8A9-27DB-0C9B-F0E0B5CCFD93}"/>
              </a:ext>
            </a:extLst>
          </p:cNvPr>
          <p:cNvSpPr>
            <a:spLocks noGrp="1"/>
          </p:cNvSpPr>
          <p:nvPr>
            <p:ph type="title"/>
          </p:nvPr>
        </p:nvSpPr>
        <p:spPr>
          <a:xfrm>
            <a:off x="609600" y="335484"/>
            <a:ext cx="10972800" cy="874075"/>
          </a:xfrm>
        </p:spPr>
        <p:txBody>
          <a:bodyPr/>
          <a:lstStyle/>
          <a:p>
            <a:r>
              <a:rPr lang="en-US"/>
              <a:t>Teacher Turnover and Vacancies </a:t>
            </a:r>
          </a:p>
        </p:txBody>
      </p:sp>
      <p:sp>
        <p:nvSpPr>
          <p:cNvPr id="6" name="Text Placeholder 5">
            <a:extLst>
              <a:ext uri="{FF2B5EF4-FFF2-40B4-BE49-F238E27FC236}">
                <a16:creationId xmlns:a16="http://schemas.microsoft.com/office/drawing/2014/main" id="{43F0BD01-816A-7787-6B71-7F509629C329}"/>
              </a:ext>
            </a:extLst>
          </p:cNvPr>
          <p:cNvSpPr>
            <a:spLocks noGrp="1"/>
          </p:cNvSpPr>
          <p:nvPr>
            <p:ph type="body" idx="1"/>
          </p:nvPr>
        </p:nvSpPr>
        <p:spPr>
          <a:xfrm>
            <a:off x="609600" y="1199831"/>
            <a:ext cx="5303518" cy="531770"/>
          </a:xfrm>
        </p:spPr>
        <p:txBody>
          <a:bodyPr/>
          <a:lstStyle/>
          <a:p>
            <a:r>
              <a:rPr lang="en-US"/>
              <a:t>% of Teachers Returning </a:t>
            </a:r>
          </a:p>
        </p:txBody>
      </p:sp>
      <p:graphicFrame>
        <p:nvGraphicFramePr>
          <p:cNvPr id="12" name="Content Placeholder 11" descr="graph of % of teachers returning">
            <a:extLst>
              <a:ext uri="{FF2B5EF4-FFF2-40B4-BE49-F238E27FC236}">
                <a16:creationId xmlns:a16="http://schemas.microsoft.com/office/drawing/2014/main" id="{12949004-FE85-1E78-9272-BBF67BEDF678}"/>
              </a:ext>
            </a:extLst>
          </p:cNvPr>
          <p:cNvGraphicFramePr>
            <a:graphicFrameLocks noGrp="1"/>
          </p:cNvGraphicFramePr>
          <p:nvPr>
            <p:ph sz="half" idx="2"/>
            <p:extLst>
              <p:ext uri="{D42A27DB-BD31-4B8C-83A1-F6EECF244321}">
                <p14:modId xmlns:p14="http://schemas.microsoft.com/office/powerpoint/2010/main" val="3268558154"/>
              </p:ext>
            </p:extLst>
          </p:nvPr>
        </p:nvGraphicFramePr>
        <p:xfrm>
          <a:off x="501317" y="1731601"/>
          <a:ext cx="5303839" cy="312261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 Placeholder 7">
            <a:extLst>
              <a:ext uri="{FF2B5EF4-FFF2-40B4-BE49-F238E27FC236}">
                <a16:creationId xmlns:a16="http://schemas.microsoft.com/office/drawing/2014/main" id="{438432C8-7B53-97CE-0D3A-D44085726727}"/>
              </a:ext>
            </a:extLst>
          </p:cNvPr>
          <p:cNvSpPr>
            <a:spLocks noGrp="1"/>
          </p:cNvSpPr>
          <p:nvPr>
            <p:ph type="body" idx="3"/>
          </p:nvPr>
        </p:nvSpPr>
        <p:spPr>
          <a:xfrm>
            <a:off x="6278880" y="1191837"/>
            <a:ext cx="5303520" cy="531770"/>
          </a:xfrm>
        </p:spPr>
        <p:txBody>
          <a:bodyPr/>
          <a:lstStyle/>
          <a:p>
            <a:r>
              <a:rPr lang="en-US"/>
              <a:t>% of Vacancies &gt; 9 weeks </a:t>
            </a:r>
          </a:p>
        </p:txBody>
      </p:sp>
      <p:graphicFrame>
        <p:nvGraphicFramePr>
          <p:cNvPr id="15" name="Content Placeholder 14" descr="% of vacancies &gt; 9 weeks">
            <a:extLst>
              <a:ext uri="{FF2B5EF4-FFF2-40B4-BE49-F238E27FC236}">
                <a16:creationId xmlns:a16="http://schemas.microsoft.com/office/drawing/2014/main" id="{FBE5DE84-04AF-0E27-742E-AC28EB335324}"/>
              </a:ext>
            </a:extLst>
          </p:cNvPr>
          <p:cNvGraphicFramePr>
            <a:graphicFrameLocks noGrp="1"/>
          </p:cNvGraphicFramePr>
          <p:nvPr>
            <p:ph sz="quarter" idx="4"/>
            <p:extLst>
              <p:ext uri="{D42A27DB-BD31-4B8C-83A1-F6EECF244321}">
                <p14:modId xmlns:p14="http://schemas.microsoft.com/office/powerpoint/2010/main" val="4245042299"/>
              </p:ext>
            </p:extLst>
          </p:nvPr>
        </p:nvGraphicFramePr>
        <p:xfrm>
          <a:off x="6278563" y="1723607"/>
          <a:ext cx="5303837" cy="3128963"/>
        </p:xfrm>
        <a:graphic>
          <a:graphicData uri="http://schemas.openxmlformats.org/drawingml/2006/chart">
            <c:chart xmlns:c="http://schemas.openxmlformats.org/drawingml/2006/chart" xmlns:r="http://schemas.openxmlformats.org/officeDocument/2006/relationships" r:id="rId4"/>
          </a:graphicData>
        </a:graphic>
      </p:graphicFrame>
      <p:pic>
        <p:nvPicPr>
          <p:cNvPr id="10" name="Picture 9" descr="screenshot of school-level drill down">
            <a:extLst>
              <a:ext uri="{FF2B5EF4-FFF2-40B4-BE49-F238E27FC236}">
                <a16:creationId xmlns:a16="http://schemas.microsoft.com/office/drawing/2014/main" id="{CD436025-A772-D75D-2BE1-5357B59C691F}"/>
              </a:ext>
            </a:extLst>
          </p:cNvPr>
          <p:cNvPicPr>
            <a:picLocks noChangeAspect="1"/>
          </p:cNvPicPr>
          <p:nvPr/>
        </p:nvPicPr>
        <p:blipFill>
          <a:blip r:embed="rId5"/>
          <a:stretch>
            <a:fillRect/>
          </a:stretch>
        </p:blipFill>
        <p:spPr>
          <a:xfrm>
            <a:off x="501317" y="4852570"/>
            <a:ext cx="11088745" cy="2362200"/>
          </a:xfrm>
          <a:prstGeom prst="rect">
            <a:avLst/>
          </a:prstGeom>
        </p:spPr>
      </p:pic>
      <p:sp>
        <p:nvSpPr>
          <p:cNvPr id="11" name="TextBox 10">
            <a:extLst>
              <a:ext uri="{FF2B5EF4-FFF2-40B4-BE49-F238E27FC236}">
                <a16:creationId xmlns:a16="http://schemas.microsoft.com/office/drawing/2014/main" id="{44810759-CB8F-0CC0-73F8-BBD08A9A7E3D}"/>
              </a:ext>
            </a:extLst>
          </p:cNvPr>
          <p:cNvSpPr txBox="1"/>
          <p:nvPr/>
        </p:nvSpPr>
        <p:spPr>
          <a:xfrm>
            <a:off x="6220326" y="6308209"/>
            <a:ext cx="5727031" cy="307777"/>
          </a:xfrm>
          <a:prstGeom prst="rect">
            <a:avLst/>
          </a:prstGeom>
          <a:noFill/>
        </p:spPr>
        <p:txBody>
          <a:bodyPr wrap="square" rtlCol="0">
            <a:spAutoFit/>
          </a:bodyPr>
          <a:lstStyle/>
          <a:p>
            <a:r>
              <a:rPr lang="en-US" sz="1400">
                <a:solidFill>
                  <a:schemeClr val="accent5">
                    <a:lumMod val="75000"/>
                  </a:schemeClr>
                </a:solidFill>
              </a:rPr>
              <a:t>Sources: SC Report Card, SC Human Capital Dashboard </a:t>
            </a:r>
          </a:p>
        </p:txBody>
      </p:sp>
    </p:spTree>
    <p:extLst>
      <p:ext uri="{BB962C8B-B14F-4D97-AF65-F5344CB8AC3E}">
        <p14:creationId xmlns:p14="http://schemas.microsoft.com/office/powerpoint/2010/main" val="225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268EF-C8A9-27DB-0C9B-F0E0B5CCFD93}"/>
              </a:ext>
            </a:extLst>
          </p:cNvPr>
          <p:cNvSpPr>
            <a:spLocks noGrp="1"/>
          </p:cNvSpPr>
          <p:nvPr>
            <p:ph type="title"/>
          </p:nvPr>
        </p:nvSpPr>
        <p:spPr/>
        <p:txBody>
          <a:bodyPr/>
          <a:lstStyle/>
          <a:p>
            <a:r>
              <a:rPr lang="en-US"/>
              <a:t>Accessing the Human Capital Dashboard</a:t>
            </a:r>
            <a:br>
              <a:rPr lang="en-US"/>
            </a:br>
            <a:endParaRPr lang="en-US"/>
          </a:p>
        </p:txBody>
      </p:sp>
      <p:sp>
        <p:nvSpPr>
          <p:cNvPr id="5" name="TextBox 4">
            <a:extLst>
              <a:ext uri="{FF2B5EF4-FFF2-40B4-BE49-F238E27FC236}">
                <a16:creationId xmlns:a16="http://schemas.microsoft.com/office/drawing/2014/main" id="{53FBF0C6-420B-50FC-0686-140681646033}"/>
              </a:ext>
            </a:extLst>
          </p:cNvPr>
          <p:cNvSpPr txBox="1"/>
          <p:nvPr/>
        </p:nvSpPr>
        <p:spPr>
          <a:xfrm>
            <a:off x="5336401" y="907726"/>
            <a:ext cx="4301585" cy="1477328"/>
          </a:xfrm>
          <a:prstGeom prst="rect">
            <a:avLst/>
          </a:prstGeom>
          <a:noFill/>
        </p:spPr>
        <p:txBody>
          <a:bodyPr wrap="square" rtlCol="0">
            <a:spAutoFit/>
          </a:bodyPr>
          <a:lstStyle/>
          <a:p>
            <a:r>
              <a:rPr lang="en-US" sz="2400">
                <a:latin typeface="Trebuchet MS" panose="020B0603020202020204" pitchFamily="34" charset="0"/>
              </a:rPr>
              <a:t>https://ed.sc.gov/&gt;</a:t>
            </a:r>
          </a:p>
          <a:p>
            <a:r>
              <a:rPr lang="en-US" sz="2400">
                <a:latin typeface="Trebuchet MS" panose="020B0603020202020204" pitchFamily="34" charset="0"/>
              </a:rPr>
              <a:t>Login (upper right) &gt;</a:t>
            </a:r>
          </a:p>
          <a:p>
            <a:r>
              <a:rPr lang="en-US" sz="2400">
                <a:latin typeface="Trebuchet MS" panose="020B0603020202020204" pitchFamily="34" charset="0"/>
              </a:rPr>
              <a:t>Human Capital Dashboard </a:t>
            </a:r>
          </a:p>
          <a:p>
            <a:endParaRPr lang="en-US"/>
          </a:p>
        </p:txBody>
      </p:sp>
      <p:pic>
        <p:nvPicPr>
          <p:cNvPr id="8" name="Picture 7" descr="screenshot, ed.sc.gov, human capital dashboard">
            <a:extLst>
              <a:ext uri="{FF2B5EF4-FFF2-40B4-BE49-F238E27FC236}">
                <a16:creationId xmlns:a16="http://schemas.microsoft.com/office/drawing/2014/main" id="{5870C035-A6D1-7C81-1C6B-F78D851B85D0}"/>
              </a:ext>
            </a:extLst>
          </p:cNvPr>
          <p:cNvPicPr>
            <a:picLocks noChangeAspect="1"/>
          </p:cNvPicPr>
          <p:nvPr/>
        </p:nvPicPr>
        <p:blipFill>
          <a:blip r:embed="rId3"/>
          <a:stretch>
            <a:fillRect/>
          </a:stretch>
        </p:blipFill>
        <p:spPr>
          <a:xfrm>
            <a:off x="-5750" y="2396171"/>
            <a:ext cx="12192000" cy="2797634"/>
          </a:xfrm>
          <a:prstGeom prst="rect">
            <a:avLst/>
          </a:prstGeom>
        </p:spPr>
      </p:pic>
    </p:spTree>
    <p:extLst>
      <p:ext uri="{BB962C8B-B14F-4D97-AF65-F5344CB8AC3E}">
        <p14:creationId xmlns:p14="http://schemas.microsoft.com/office/powerpoint/2010/main" val="481115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268EF-C8A9-27DB-0C9B-F0E0B5CCFD93}"/>
              </a:ext>
            </a:extLst>
          </p:cNvPr>
          <p:cNvSpPr>
            <a:spLocks noGrp="1"/>
          </p:cNvSpPr>
          <p:nvPr>
            <p:ph type="title"/>
          </p:nvPr>
        </p:nvSpPr>
        <p:spPr/>
        <p:txBody>
          <a:bodyPr/>
          <a:lstStyle/>
          <a:p>
            <a:r>
              <a:rPr lang="en-US"/>
              <a:t>Human Capital Data Dashboard: </a:t>
            </a:r>
            <a:br>
              <a:rPr lang="en-US"/>
            </a:br>
            <a:r>
              <a:rPr lang="en-US"/>
              <a:t>District Drill Down</a:t>
            </a:r>
          </a:p>
        </p:txBody>
      </p:sp>
      <p:sp>
        <p:nvSpPr>
          <p:cNvPr id="18" name="TextBox 17">
            <a:extLst>
              <a:ext uri="{FF2B5EF4-FFF2-40B4-BE49-F238E27FC236}">
                <a16:creationId xmlns:a16="http://schemas.microsoft.com/office/drawing/2014/main" id="{38001624-137B-C61E-3F65-58AD8D844F08}"/>
              </a:ext>
            </a:extLst>
          </p:cNvPr>
          <p:cNvSpPr txBox="1"/>
          <p:nvPr/>
        </p:nvSpPr>
        <p:spPr>
          <a:xfrm>
            <a:off x="670417" y="1778517"/>
            <a:ext cx="1935625" cy="3416320"/>
          </a:xfrm>
          <a:prstGeom prst="rect">
            <a:avLst/>
          </a:prstGeom>
          <a:solidFill>
            <a:schemeClr val="bg1"/>
          </a:solidFill>
        </p:spPr>
        <p:txBody>
          <a:bodyPr wrap="square" lIns="91440" tIns="45720" rIns="91440" bIns="45720" rtlCol="0" anchor="t">
            <a:spAutoFit/>
          </a:bodyPr>
          <a:lstStyle/>
          <a:p>
            <a:pPr algn="r"/>
            <a:r>
              <a:rPr lang="en-US" sz="2400"/>
              <a:t>High School 1</a:t>
            </a:r>
          </a:p>
          <a:p>
            <a:pPr algn="r"/>
            <a:r>
              <a:rPr lang="en-US" sz="2400"/>
              <a:t>Elementary 1</a:t>
            </a:r>
            <a:endParaRPr lang="en-US"/>
          </a:p>
          <a:p>
            <a:pPr algn="r"/>
            <a:r>
              <a:rPr lang="en-US" sz="2400"/>
              <a:t>District</a:t>
            </a:r>
          </a:p>
          <a:p>
            <a:pPr algn="r"/>
            <a:r>
              <a:rPr lang="en-US" sz="2400"/>
              <a:t>Middle  1 </a:t>
            </a:r>
            <a:endParaRPr lang="en-US" sz="2400">
              <a:ea typeface="Calibri"/>
              <a:cs typeface="Calibri"/>
            </a:endParaRPr>
          </a:p>
          <a:p>
            <a:pPr algn="r"/>
            <a:r>
              <a:rPr lang="en-US" sz="2400"/>
              <a:t>Elementary 2 </a:t>
            </a:r>
            <a:endParaRPr lang="en-US" sz="2400">
              <a:ea typeface="Calibri"/>
              <a:cs typeface="Calibri"/>
            </a:endParaRPr>
          </a:p>
          <a:p>
            <a:pPr algn="r"/>
            <a:r>
              <a:rPr lang="en-US" sz="2400"/>
              <a:t>High School 2 </a:t>
            </a:r>
            <a:endParaRPr lang="en-US" sz="2400">
              <a:ea typeface="Calibri"/>
              <a:cs typeface="Calibri"/>
            </a:endParaRPr>
          </a:p>
          <a:p>
            <a:pPr algn="r"/>
            <a:r>
              <a:rPr lang="en-US" sz="2400"/>
              <a:t>Elementary 3</a:t>
            </a:r>
            <a:endParaRPr lang="en-US" sz="2400">
              <a:ea typeface="Calibri"/>
              <a:cs typeface="Calibri"/>
            </a:endParaRPr>
          </a:p>
          <a:p>
            <a:pPr algn="r"/>
            <a:r>
              <a:rPr lang="en-US" sz="2400"/>
              <a:t>Elementary 4</a:t>
            </a:r>
            <a:endParaRPr lang="en-US" sz="2400">
              <a:ea typeface="Calibri"/>
              <a:cs typeface="Calibri"/>
            </a:endParaRPr>
          </a:p>
          <a:p>
            <a:pPr algn="r"/>
            <a:r>
              <a:rPr lang="en-US" sz="2400"/>
              <a:t>Middle 2</a:t>
            </a:r>
            <a:endParaRPr lang="en-US" sz="2400">
              <a:ea typeface="Calibri"/>
              <a:cs typeface="Calibri"/>
            </a:endParaRPr>
          </a:p>
        </p:txBody>
      </p:sp>
      <p:pic>
        <p:nvPicPr>
          <p:cNvPr id="7" name="Content Placeholder 6" descr="Screenshot, school-level drill down">
            <a:extLst>
              <a:ext uri="{FF2B5EF4-FFF2-40B4-BE49-F238E27FC236}">
                <a16:creationId xmlns:a16="http://schemas.microsoft.com/office/drawing/2014/main" id="{FC5022D0-3235-8A85-977C-2491BB6EA7F5}"/>
              </a:ext>
            </a:extLst>
          </p:cNvPr>
          <p:cNvPicPr>
            <a:picLocks noGrp="1" noChangeAspect="1"/>
          </p:cNvPicPr>
          <p:nvPr>
            <p:ph idx="4294967295"/>
          </p:nvPr>
        </p:nvPicPr>
        <p:blipFill rotWithShape="1">
          <a:blip r:embed="rId3"/>
          <a:srcRect l="25788" t="40159" b="1"/>
          <a:stretch/>
        </p:blipFill>
        <p:spPr>
          <a:xfrm>
            <a:off x="2743835" y="1523050"/>
            <a:ext cx="9585325" cy="4546600"/>
          </a:xfrm>
        </p:spPr>
      </p:pic>
    </p:spTree>
    <p:extLst>
      <p:ext uri="{BB962C8B-B14F-4D97-AF65-F5344CB8AC3E}">
        <p14:creationId xmlns:p14="http://schemas.microsoft.com/office/powerpoint/2010/main" val="3127283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9"/>
          <p:cNvSpPr txBox="1">
            <a:spLocks noGrp="1"/>
          </p:cNvSpPr>
          <p:nvPr>
            <p:ph type="title"/>
          </p:nvPr>
        </p:nvSpPr>
        <p:spPr>
          <a:xfrm>
            <a:off x="586595" y="221351"/>
            <a:ext cx="10972800" cy="1097280"/>
          </a:xfrm>
          <a:prstGeom prst="rect">
            <a:avLst/>
          </a:prstGeom>
          <a:noFill/>
          <a:ln>
            <a:noFill/>
          </a:ln>
        </p:spPr>
        <p:txBody>
          <a:bodyPr spcFirstLastPara="1" wrap="square" lIns="91425" tIns="45700" rIns="91425" bIns="45700" anchor="ctr" anchorCtr="0">
            <a:normAutofit fontScale="90000"/>
          </a:bodyPr>
          <a:lstStyle/>
          <a:p>
            <a:pPr>
              <a:spcBef>
                <a:spcPts val="0"/>
              </a:spcBef>
              <a:buClr>
                <a:schemeClr val="dk1"/>
              </a:buClr>
              <a:buSzPts val="4000"/>
            </a:pPr>
            <a:r>
              <a:rPr lang="en-US">
                <a:latin typeface="Rockwell"/>
              </a:rPr>
              <a:t>How can our systems of support catch not quite certified teachers, December grads, late hires, &amp; </a:t>
            </a:r>
            <a:r>
              <a:rPr lang="en-US">
                <a:latin typeface="Rockwell"/>
                <a:hlinkClick r:id="rId3"/>
              </a:rPr>
              <a:t>purchased-service teachers</a:t>
            </a:r>
            <a:r>
              <a:rPr lang="en-US">
                <a:latin typeface="Rockwell"/>
              </a:rPr>
              <a:t>?</a:t>
            </a:r>
            <a:endParaRPr>
              <a:latin typeface="Rockwell"/>
            </a:endParaRPr>
          </a:p>
        </p:txBody>
      </p:sp>
      <p:graphicFrame>
        <p:nvGraphicFramePr>
          <p:cNvPr id="4" name="Chart 3" descr="Chart, graduates of initial programs, vacant positions, non-certified, and teachers leaving profession. ">
            <a:extLst>
              <a:ext uri="{FF2B5EF4-FFF2-40B4-BE49-F238E27FC236}">
                <a16:creationId xmlns:a16="http://schemas.microsoft.com/office/drawing/2014/main" id="{E43DE13A-260E-6767-13A9-320B367F46DA}"/>
              </a:ext>
            </a:extLst>
          </p:cNvPr>
          <p:cNvGraphicFramePr/>
          <p:nvPr>
            <p:extLst>
              <p:ext uri="{D42A27DB-BD31-4B8C-83A1-F6EECF244321}">
                <p14:modId xmlns:p14="http://schemas.microsoft.com/office/powerpoint/2010/main" val="1328517435"/>
              </p:ext>
            </p:extLst>
          </p:nvPr>
        </p:nvGraphicFramePr>
        <p:xfrm>
          <a:off x="172097" y="1439333"/>
          <a:ext cx="11452356" cy="5418667"/>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a:extLst>
              <a:ext uri="{FF2B5EF4-FFF2-40B4-BE49-F238E27FC236}">
                <a16:creationId xmlns:a16="http://schemas.microsoft.com/office/drawing/2014/main" id="{0626CD5D-E2D3-1F0E-9F3F-81B85DD6B29E}"/>
              </a:ext>
            </a:extLst>
          </p:cNvPr>
          <p:cNvSpPr txBox="1"/>
          <p:nvPr/>
        </p:nvSpPr>
        <p:spPr>
          <a:xfrm>
            <a:off x="8567206" y="6343481"/>
            <a:ext cx="2992189" cy="276999"/>
          </a:xfrm>
          <a:prstGeom prst="rect">
            <a:avLst/>
          </a:prstGeom>
          <a:noFill/>
        </p:spPr>
        <p:txBody>
          <a:bodyPr wrap="square" rtlCol="0">
            <a:spAutoFit/>
          </a:bodyPr>
          <a:lstStyle/>
          <a:p>
            <a:pPr lvl="1"/>
            <a:r>
              <a:rPr lang="en-US" sz="1200">
                <a:solidFill>
                  <a:schemeClr val="bg1"/>
                </a:solidFill>
                <a:latin typeface="+mn-lt"/>
              </a:rPr>
              <a:t>Sources: CERRA, </a:t>
            </a:r>
            <a:r>
              <a:rPr lang="en-US" sz="1200" err="1">
                <a:solidFill>
                  <a:schemeClr val="bg1"/>
                </a:solidFill>
                <a:latin typeface="+mn-lt"/>
              </a:rPr>
              <a:t>SCEducator</a:t>
            </a:r>
            <a:endParaRPr lang="en-US" sz="1200">
              <a:solidFill>
                <a:schemeClr val="bg1"/>
              </a:solidFill>
              <a:latin typeface="+mn-lt"/>
            </a:endParaRPr>
          </a:p>
        </p:txBody>
      </p:sp>
      <p:sp>
        <p:nvSpPr>
          <p:cNvPr id="2" name="Oval 1">
            <a:extLst>
              <a:ext uri="{FF2B5EF4-FFF2-40B4-BE49-F238E27FC236}">
                <a16:creationId xmlns:a16="http://schemas.microsoft.com/office/drawing/2014/main" id="{0048F1C2-5769-68E7-AB9F-ADF550394733}"/>
              </a:ext>
              <a:ext uri="{C183D7F6-B498-43B3-948B-1728B52AA6E4}">
                <adec:decorative xmlns:adec="http://schemas.microsoft.com/office/drawing/2017/decorative" val="1"/>
              </a:ext>
            </a:extLst>
          </p:cNvPr>
          <p:cNvSpPr/>
          <p:nvPr/>
        </p:nvSpPr>
        <p:spPr>
          <a:xfrm>
            <a:off x="7991474" y="3729417"/>
            <a:ext cx="828675" cy="191225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4316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42295-E281-468F-A78B-B2F59E37ABA3}"/>
              </a:ext>
            </a:extLst>
          </p:cNvPr>
          <p:cNvSpPr>
            <a:spLocks noGrp="1"/>
          </p:cNvSpPr>
          <p:nvPr>
            <p:ph type="title"/>
          </p:nvPr>
        </p:nvSpPr>
        <p:spPr/>
        <p:txBody>
          <a:bodyPr/>
          <a:lstStyle/>
          <a:p>
            <a:r>
              <a:rPr lang="en-US"/>
              <a:t>Agenda </a:t>
            </a:r>
          </a:p>
        </p:txBody>
      </p:sp>
      <p:sp>
        <p:nvSpPr>
          <p:cNvPr id="3" name="Content Placeholder 2">
            <a:extLst>
              <a:ext uri="{FF2B5EF4-FFF2-40B4-BE49-F238E27FC236}">
                <a16:creationId xmlns:a16="http://schemas.microsoft.com/office/drawing/2014/main" id="{DCB3491A-C503-4957-907A-29894E570B7E}"/>
              </a:ext>
            </a:extLst>
          </p:cNvPr>
          <p:cNvSpPr>
            <a:spLocks noGrp="1"/>
          </p:cNvSpPr>
          <p:nvPr>
            <p:ph idx="1"/>
          </p:nvPr>
        </p:nvSpPr>
        <p:spPr>
          <a:xfrm>
            <a:off x="546491" y="1304421"/>
            <a:ext cx="10972800" cy="3976307"/>
          </a:xfrm>
        </p:spPr>
        <p:txBody>
          <a:bodyPr vert="horz" lIns="121920" tIns="60960" rIns="121920" bIns="60960" rtlCol="0" anchor="t">
            <a:normAutofit/>
          </a:bodyPr>
          <a:lstStyle/>
          <a:p>
            <a:pPr marL="513715" indent="-513715" fontAlgn="base">
              <a:buAutoNum type="arabicPeriod"/>
            </a:pPr>
            <a:r>
              <a:rPr lang="en-US">
                <a:latin typeface="Trebuchet MS"/>
              </a:rPr>
              <a:t>Welcome</a:t>
            </a:r>
            <a:endParaRPr lang="en-US"/>
          </a:p>
          <a:p>
            <a:pPr marL="513715" indent="-513715">
              <a:buAutoNum type="arabicPeriod"/>
            </a:pPr>
            <a:r>
              <a:rPr lang="en-US">
                <a:latin typeface="Trebuchet MS"/>
              </a:rPr>
              <a:t>Professional Learning Library </a:t>
            </a:r>
          </a:p>
          <a:p>
            <a:pPr marL="513715" indent="-513715">
              <a:buAutoNum type="arabicPeriod"/>
            </a:pPr>
            <a:r>
              <a:rPr lang="en-US">
                <a:latin typeface="Trebuchet MS"/>
              </a:rPr>
              <a:t>22-23 Effectiveness Data &amp; Human Capital Dashboard</a:t>
            </a:r>
          </a:p>
          <a:p>
            <a:pPr marL="513715" indent="-513715">
              <a:buAutoNum type="arabicPeriod"/>
            </a:pPr>
            <a:r>
              <a:rPr lang="en-US">
                <a:latin typeface="Trebuchet MS"/>
              </a:rPr>
              <a:t>FAQ's </a:t>
            </a:r>
          </a:p>
          <a:p>
            <a:pPr marL="513715" indent="-513715">
              <a:buAutoNum type="arabicPeriod"/>
            </a:pPr>
            <a:r>
              <a:rPr lang="en-US">
                <a:latin typeface="Trebuchet MS"/>
              </a:rPr>
              <a:t>Questions and Discussion</a:t>
            </a:r>
          </a:p>
          <a:p>
            <a:pPr marL="0" indent="0">
              <a:buNone/>
            </a:pPr>
            <a:endParaRPr lang="en-US">
              <a:latin typeface="Trebuchet MS"/>
            </a:endParaRP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513715" indent="-513715" fontAlgn="base">
              <a:buAutoNum type="arabicPeriod"/>
            </a:pPr>
            <a:endParaRPr lang="en-US">
              <a:latin typeface="Trebuchet MS"/>
            </a:endParaRPr>
          </a:p>
          <a:p>
            <a:pPr marL="0" indent="0" fontAlgn="base">
              <a:buNone/>
            </a:pPr>
            <a:endParaRPr lang="en-US">
              <a:latin typeface="Trebuchet MS"/>
            </a:endParaRPr>
          </a:p>
        </p:txBody>
      </p:sp>
    </p:spTree>
    <p:extLst>
      <p:ext uri="{BB962C8B-B14F-4D97-AF65-F5344CB8AC3E}">
        <p14:creationId xmlns:p14="http://schemas.microsoft.com/office/powerpoint/2010/main" val="27219652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586596" y="1348846"/>
            <a:ext cx="11522221" cy="3947000"/>
          </a:xfrm>
        </p:spPr>
        <p:txBody>
          <a:bodyPr vert="horz" lIns="121920" tIns="60960" rIns="121920" bIns="60960" rtlCol="0" anchor="t">
            <a:normAutofit lnSpcReduction="10000"/>
          </a:bodyPr>
          <a:lstStyle/>
          <a:p>
            <a:pPr marL="227965" indent="-227965"/>
            <a:r>
              <a:rPr lang="en-US">
                <a:latin typeface="Trebuchet MS"/>
              </a:rPr>
              <a:t>How can I recover my username and password?</a:t>
            </a:r>
            <a:endParaRPr lang="en-US"/>
          </a:p>
          <a:p>
            <a:pPr marL="685165" lvl="1" indent="-227965"/>
            <a:r>
              <a:rPr lang="en-US">
                <a:latin typeface="Trebuchet MS"/>
              </a:rPr>
              <a:t>SCLEAD will not allow our office to recover your password. You will have to send in a support ticket (</a:t>
            </a:r>
            <a:r>
              <a:rPr lang="en-US">
                <a:latin typeface="Trebuchet MS"/>
                <a:hlinkClick r:id="rId3"/>
              </a:rPr>
              <a:t>support@sclead.org</a:t>
            </a:r>
            <a:r>
              <a:rPr lang="en-US">
                <a:latin typeface="Trebuchet MS"/>
              </a:rPr>
              <a:t>). There is also a phone number and link to the online support form at the bottom of SCLead.org.</a:t>
            </a:r>
            <a:endParaRPr lang="en-US"/>
          </a:p>
          <a:p>
            <a:pPr marL="227965" indent="-227965"/>
            <a:r>
              <a:rPr lang="en-US">
                <a:latin typeface="Trebuchet MS"/>
              </a:rPr>
              <a:t>Why aren't educators showing up when I am trying to build an evaluation team for special areas?</a:t>
            </a:r>
            <a:endParaRPr lang="en-US"/>
          </a:p>
          <a:p>
            <a:pPr marL="685165" lvl="1" indent="-227965"/>
            <a:r>
              <a:rPr lang="en-US">
                <a:latin typeface="Trebuchet MS"/>
              </a:rPr>
              <a:t>Your S.A.M. must submit a spreadsheet to Dr. Kimberly Howard to be added.</a:t>
            </a:r>
            <a:endParaRPr lang="en-US"/>
          </a:p>
          <a:p>
            <a:pPr marL="0" indent="0">
              <a:buNone/>
            </a:pPr>
            <a:endParaRPr lang="en-US"/>
          </a:p>
          <a:p>
            <a:pPr marL="227965" indent="-227965"/>
            <a:endParaRPr lang="en-US"/>
          </a:p>
          <a:p>
            <a:pPr marL="227965" indent="-227965"/>
            <a:endParaRPr lang="en-US"/>
          </a:p>
        </p:txBody>
      </p:sp>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586595" y="365125"/>
            <a:ext cx="10972800" cy="1097280"/>
          </a:xfrm>
        </p:spPr>
        <p:txBody>
          <a:bodyPr/>
          <a:lstStyle/>
          <a:p>
            <a:r>
              <a:rPr lang="en-US">
                <a:latin typeface="Rockwell"/>
              </a:rPr>
              <a:t>FAQ's</a:t>
            </a:r>
            <a:endParaRPr lang="en-US"/>
          </a:p>
        </p:txBody>
      </p:sp>
    </p:spTree>
    <p:extLst>
      <p:ext uri="{BB962C8B-B14F-4D97-AF65-F5344CB8AC3E}">
        <p14:creationId xmlns:p14="http://schemas.microsoft.com/office/powerpoint/2010/main" val="1742964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586595" y="365125"/>
            <a:ext cx="10972800" cy="1097280"/>
          </a:xfrm>
        </p:spPr>
        <p:txBody>
          <a:bodyPr/>
          <a:lstStyle/>
          <a:p>
            <a:r>
              <a:rPr lang="en-US">
                <a:latin typeface="Rockwell"/>
              </a:rPr>
              <a:t>FAQ’s </a:t>
            </a:r>
            <a:r>
              <a:rPr lang="en-US">
                <a:solidFill>
                  <a:schemeClr val="bg1"/>
                </a:solidFill>
                <a:latin typeface="Rockwell"/>
              </a:rPr>
              <a:t>2</a:t>
            </a:r>
            <a:endParaRPr lang="en-US"/>
          </a:p>
        </p:txBody>
      </p:sp>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586596" y="1665369"/>
            <a:ext cx="11522221" cy="3947000"/>
          </a:xfrm>
        </p:spPr>
        <p:txBody>
          <a:bodyPr vert="horz" lIns="121920" tIns="60960" rIns="121920" bIns="60960" rtlCol="0" anchor="t">
            <a:normAutofit/>
          </a:bodyPr>
          <a:lstStyle/>
          <a:p>
            <a:pPr marL="227965" indent="-227965"/>
            <a:r>
              <a:rPr lang="en-US">
                <a:latin typeface="Trebuchet MS"/>
              </a:rPr>
              <a:t>I have submitted names for Special Areas Evaluators, but they have not been added.</a:t>
            </a:r>
          </a:p>
          <a:p>
            <a:pPr marL="685165" lvl="1" indent="-227965"/>
            <a:r>
              <a:rPr lang="en-US">
                <a:latin typeface="Trebuchet MS"/>
              </a:rPr>
              <a:t>The names that were submitted have not completed the class or they have not been submitted correctly.</a:t>
            </a:r>
            <a:endParaRPr lang="en-US"/>
          </a:p>
          <a:p>
            <a:pPr marL="685165" lvl="1" indent="-227965"/>
            <a:endParaRPr lang="en-US"/>
          </a:p>
          <a:p>
            <a:pPr marL="227965" indent="-227965"/>
            <a:endParaRPr lang="en-US"/>
          </a:p>
          <a:p>
            <a:pPr marL="0" indent="0">
              <a:buNone/>
            </a:pPr>
            <a:endParaRPr lang="en-US"/>
          </a:p>
          <a:p>
            <a:pPr marL="227965" indent="-227965"/>
            <a:endParaRPr lang="en-US"/>
          </a:p>
          <a:p>
            <a:pPr marL="227965" indent="-227965"/>
            <a:endParaRPr lang="en-US"/>
          </a:p>
        </p:txBody>
      </p:sp>
    </p:spTree>
    <p:extLst>
      <p:ext uri="{BB962C8B-B14F-4D97-AF65-F5344CB8AC3E}">
        <p14:creationId xmlns:p14="http://schemas.microsoft.com/office/powerpoint/2010/main" val="2209243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Questions</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688844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7"/>
          <p:cNvSpPr txBox="1">
            <a:spLocks noGrp="1"/>
          </p:cNvSpPr>
          <p:nvPr>
            <p:ph type="title"/>
          </p:nvPr>
        </p:nvSpPr>
        <p:spPr>
          <a:xfrm>
            <a:off x="204360" y="-295978"/>
            <a:ext cx="11890696" cy="1028220"/>
          </a:xfrm>
          <a:prstGeom prst="rect">
            <a:avLst/>
          </a:prstGeom>
          <a:noFill/>
          <a:ln>
            <a:noFill/>
          </a:ln>
        </p:spPr>
        <p:txBody>
          <a:bodyPr spcFirstLastPara="1" vert="horz" wrap="square" lIns="121900" tIns="60933" rIns="121900" bIns="60933" rtlCol="0" anchor="b" anchorCtr="0">
            <a:noAutofit/>
          </a:bodyPr>
          <a:lstStyle/>
          <a:p>
            <a:pPr algn="ctr">
              <a:lnSpc>
                <a:spcPct val="100000"/>
              </a:lnSpc>
              <a:spcBef>
                <a:spcPts val="0"/>
              </a:spcBef>
              <a:buClr>
                <a:srgbClr val="538CD5"/>
              </a:buClr>
              <a:buSzPts val="500"/>
            </a:pP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br>
              <a:rPr lang="en-US" sz="3800">
                <a:latin typeface="Source Sans Pro"/>
                <a:ea typeface="Source Sans Pro"/>
                <a:cs typeface="Source Sans Pro"/>
              </a:rPr>
            </a:br>
            <a:r>
              <a:rPr lang="en-US" sz="3200">
                <a:latin typeface="Rockwell"/>
                <a:ea typeface="Calibri"/>
                <a:cs typeface="Calibri"/>
                <a:sym typeface="Calibri"/>
              </a:rPr>
              <a:t>Office of Educator Effectiveness &amp; Leadership Development</a:t>
            </a:r>
            <a:endParaRPr lang="en-US" sz="3200">
              <a:latin typeface="Rockwell"/>
              <a:ea typeface="Source Sans Pro"/>
              <a:cs typeface="Source Sans Pro"/>
              <a:sym typeface="Source Sans Pro"/>
            </a:endParaRPr>
          </a:p>
        </p:txBody>
      </p:sp>
      <p:sp>
        <p:nvSpPr>
          <p:cNvPr id="295" name="Google Shape;295;p47"/>
          <p:cNvSpPr txBox="1"/>
          <p:nvPr/>
        </p:nvSpPr>
        <p:spPr>
          <a:xfrm>
            <a:off x="206751" y="738337"/>
            <a:ext cx="5604612" cy="5385147"/>
          </a:xfrm>
          <a:prstGeom prst="rect">
            <a:avLst/>
          </a:prstGeom>
          <a:noFill/>
          <a:ln>
            <a:noFill/>
          </a:ln>
        </p:spPr>
        <p:txBody>
          <a:bodyPr spcFirstLastPara="1" wrap="square" lIns="121900" tIns="60933" rIns="121900" bIns="60933" anchor="t" anchorCtr="0">
            <a:noAutofit/>
          </a:bodyPr>
          <a:lstStyle/>
          <a:p>
            <a:pPr defTabSz="914377">
              <a:buSzPts val="1600"/>
            </a:pPr>
            <a:r>
              <a:rPr lang="en-US" sz="2000" b="1" kern="1200">
                <a:latin typeface="Trebuchet MS"/>
                <a:ea typeface="Calibri"/>
                <a:cs typeface="Calibri"/>
                <a:sym typeface="Calibri"/>
              </a:rPr>
              <a:t>Educator Effectiveness Leads</a:t>
            </a: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Beverly Flythe, Ed. Prep. Programs &amp; Special Areas, </a:t>
            </a:r>
            <a:r>
              <a:rPr lang="en-US" sz="2000" u="sng" kern="1200">
                <a:solidFill>
                  <a:srgbClr val="0563C1"/>
                </a:solidFill>
                <a:latin typeface="Trebuchet MS"/>
                <a:ea typeface="Calibri"/>
                <a:cs typeface="Calibri"/>
                <a:sym typeface="Calibri"/>
                <a:hlinkClick r:id="rId3">
                  <a:extLst>
                    <a:ext uri="{A12FA001-AC4F-418D-AE19-62706E023703}">
                      <ahyp:hlinkClr xmlns:ahyp="http://schemas.microsoft.com/office/drawing/2018/hyperlinkcolor" val="tx"/>
                    </a:ext>
                  </a:extLst>
                </a:hlinkClick>
              </a:rPr>
              <a:t>bflythe@ed.sc.gov</a:t>
            </a:r>
            <a:r>
              <a:rPr lang="en-US" sz="2000" kern="1200">
                <a:latin typeface="Trebuchet MS"/>
                <a:ea typeface="Calibri"/>
                <a:cs typeface="Calibri"/>
                <a:sym typeface="Calibri"/>
              </a:rPr>
              <a:t> </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kern="1200" err="1">
                <a:latin typeface="Trebuchet MS"/>
                <a:ea typeface="Calibri"/>
                <a:cs typeface="Calibri"/>
                <a:sym typeface="Calibri"/>
              </a:rPr>
              <a:t>Roshonda</a:t>
            </a:r>
            <a:r>
              <a:rPr lang="en-US" sz="2000" kern="1200">
                <a:latin typeface="Trebuchet MS"/>
                <a:ea typeface="Calibri"/>
                <a:cs typeface="Calibri"/>
                <a:sym typeface="Calibri"/>
              </a:rPr>
              <a:t> Frazier, SLOs, </a:t>
            </a:r>
            <a:r>
              <a:rPr lang="en-US" sz="2000" kern="1200">
                <a:latin typeface="Trebuchet MS"/>
                <a:ea typeface="Calibri"/>
                <a:cs typeface="Calibri"/>
                <a:sym typeface="Calibri"/>
                <a:hlinkClick r:id="rId4"/>
              </a:rPr>
              <a:t>rfrazier@ed.sc.gov</a:t>
            </a:r>
            <a:endParaRPr lang="en-US" sz="2000" kern="1200">
              <a:latin typeface="Trebuchet MS"/>
              <a:ea typeface="Calibri"/>
              <a:cs typeface="Calibri"/>
            </a:endParaRPr>
          </a:p>
          <a:p>
            <a:pPr marL="342265" indent="-342265" defTabSz="914377">
              <a:buSzPts val="1600"/>
              <a:buFont typeface="Trebuchet MS" panose="020B0603020202020204" pitchFamily="34" charset="0"/>
              <a:buChar char="●"/>
            </a:pPr>
            <a:r>
              <a:rPr lang="en-US" sz="2000">
                <a:latin typeface="Trebuchet MS"/>
                <a:ea typeface="Calibri"/>
                <a:cs typeface="Calibri"/>
              </a:rPr>
              <a:t>Dr. </a:t>
            </a:r>
            <a:r>
              <a:rPr lang="en-US" sz="2000" kern="1200">
                <a:latin typeface="Trebuchet MS"/>
                <a:ea typeface="Calibri"/>
                <a:cs typeface="Calibri"/>
              </a:rPr>
              <a:t>Kimberly Howard, Mentoring &amp; Induction, </a:t>
            </a:r>
            <a:r>
              <a:rPr lang="en-US" sz="2000" kern="1200">
                <a:latin typeface="Trebuchet MS"/>
                <a:ea typeface="Calibri"/>
                <a:cs typeface="Calibri"/>
                <a:hlinkClick r:id="rId5">
                  <a:extLst>
                    <a:ext uri="{A12FA001-AC4F-418D-AE19-62706E023703}">
                      <ahyp:hlinkClr xmlns:ahyp="http://schemas.microsoft.com/office/drawing/2018/hyperlinkcolor" val="tx"/>
                    </a:ext>
                  </a:extLst>
                </a:hlinkClick>
              </a:rPr>
              <a:t>khoward@ed.sc.gov</a:t>
            </a:r>
            <a:r>
              <a:rPr lang="en-US" sz="2000" kern="1200">
                <a:latin typeface="Trebuchet MS"/>
                <a:ea typeface="Calibri"/>
                <a:cs typeface="Calibri"/>
              </a:rPr>
              <a:t> </a:t>
            </a:r>
          </a:p>
          <a:p>
            <a:pPr marL="342265" indent="-342265" defTabSz="914377">
              <a:buSzPts val="1600"/>
              <a:buFont typeface="Trebuchet MS" panose="020B0603020202020204" pitchFamily="34" charset="0"/>
              <a:buChar char="●"/>
            </a:pPr>
            <a:r>
              <a:rPr lang="en-US" sz="2000">
                <a:latin typeface="Trebuchet MS"/>
                <a:ea typeface="Calibri"/>
                <a:cs typeface="Calibri"/>
                <a:sym typeface="Calibri"/>
              </a:rPr>
              <a:t>Dr. Vicki</a:t>
            </a:r>
            <a:r>
              <a:rPr lang="en-US" sz="2000" kern="1200">
                <a:latin typeface="Trebuchet MS"/>
                <a:ea typeface="Calibri"/>
                <a:cs typeface="Calibri"/>
                <a:sym typeface="Calibri"/>
              </a:rPr>
              <a:t> Traufler, PADEPP,  </a:t>
            </a:r>
            <a:r>
              <a:rPr lang="en-US" sz="2000" u="sng" kern="1200">
                <a:solidFill>
                  <a:srgbClr val="0563C1"/>
                </a:solidFill>
                <a:latin typeface="Trebuchet MS"/>
                <a:ea typeface="Calibri"/>
                <a:cs typeface="Calibri"/>
                <a:sym typeface="Calibri"/>
                <a:hlinkClick r:id="rId6">
                  <a:extLst>
                    <a:ext uri="{A12FA001-AC4F-418D-AE19-62706E023703}">
                      <ahyp:hlinkClr xmlns:ahyp="http://schemas.microsoft.com/office/drawing/2018/hyperlinkcolor" val="tx"/>
                    </a:ext>
                  </a:extLst>
                </a:hlinkClick>
              </a:rPr>
              <a:t>vtraufler@ed.sc.gov</a:t>
            </a:r>
            <a:endParaRPr lang="en-US" sz="2000" u="sng" kern="1200">
              <a:solidFill>
                <a:srgbClr val="0563C1"/>
              </a:solidFill>
              <a:latin typeface="Trebuchet MS"/>
              <a:ea typeface="Calibri"/>
              <a:cs typeface="Calibri"/>
            </a:endParaRPr>
          </a:p>
          <a:p>
            <a:pPr marL="342265" indent="-342265" defTabSz="914377">
              <a:buSzPts val="1600"/>
              <a:buFont typeface="Trebuchet MS" panose="020B0603020202020204" pitchFamily="34" charset="0"/>
              <a:buChar char="●"/>
            </a:pPr>
            <a:r>
              <a:rPr lang="en-US" sz="2000" kern="1200">
                <a:latin typeface="Trebuchet MS"/>
                <a:ea typeface="Calibri"/>
                <a:cs typeface="Calibri"/>
                <a:sym typeface="Calibri"/>
              </a:rPr>
              <a:t>Jenny Henke, Data &amp; Reporting, </a:t>
            </a:r>
            <a:r>
              <a:rPr lang="en-US" sz="2000" u="sng" kern="1200">
                <a:solidFill>
                  <a:srgbClr val="0563C1"/>
                </a:solidFill>
                <a:latin typeface="Trebuchet MS"/>
                <a:ea typeface="Calibri"/>
                <a:cs typeface="Calibri"/>
                <a:sym typeface="Calibri"/>
                <a:hlinkClick r:id="rId7"/>
              </a:rPr>
              <a:t>vhenke@ed.sc.gov</a:t>
            </a:r>
            <a:endParaRPr lang="en-US" sz="2000" u="sng" kern="1200">
              <a:solidFill>
                <a:schemeClr val="tx1"/>
              </a:solidFill>
              <a:latin typeface="Trebuchet MS"/>
              <a:ea typeface="Calibri"/>
              <a:cs typeface="Calibri"/>
            </a:endParaRPr>
          </a:p>
          <a:p>
            <a:pPr marL="456565" lvl="1" defTabSz="914377">
              <a:buSzPts val="1600"/>
            </a:pPr>
            <a:endParaRPr lang="en-US" sz="2000" b="1" kern="1200">
              <a:solidFill>
                <a:prstClr val="black"/>
              </a:solidFill>
              <a:latin typeface="Trebuchet MS" panose="020B0603020202020204" pitchFamily="34" charset="0"/>
              <a:ea typeface="Calibri"/>
              <a:cs typeface="Calibri"/>
            </a:endParaRPr>
          </a:p>
          <a:p>
            <a:pPr defTabSz="914377">
              <a:buSzPts val="1600"/>
            </a:pPr>
            <a:endParaRPr lang="en-US" sz="2000" kern="1200">
              <a:solidFill>
                <a:prstClr val="black"/>
              </a:solidFill>
              <a:latin typeface="Trebuchet MS" panose="020B0603020202020204" pitchFamily="34" charset="0"/>
              <a:ea typeface="Calibri"/>
              <a:cs typeface="Calibri"/>
              <a:sym typeface="Calibri"/>
            </a:endParaRPr>
          </a:p>
          <a:p>
            <a:pPr marL="456565" lvl="1" defTabSz="914377">
              <a:buSzPts val="1600"/>
            </a:pPr>
            <a:r>
              <a:rPr lang="en-US" sz="2000" b="1" kern="1200">
                <a:latin typeface="Trebuchet MS"/>
                <a:ea typeface="Calibri"/>
                <a:cs typeface="Calibri"/>
                <a:sym typeface="Calibri"/>
              </a:rPr>
              <a:t>Visit our website: </a:t>
            </a:r>
            <a:r>
              <a:rPr lang="en-US" sz="2000" b="1" kern="1200">
                <a:latin typeface="Trebuchet MS"/>
                <a:ea typeface="Calibri"/>
                <a:cs typeface="Calibri"/>
                <a:sym typeface="Calibri"/>
                <a:hlinkClick r:id="rId8"/>
              </a:rPr>
              <a:t>https://ed.sc.gov</a:t>
            </a:r>
            <a:r>
              <a:rPr lang="en-US" sz="2000" b="1" kern="1200">
                <a:latin typeface="Trebuchet MS"/>
                <a:ea typeface="Calibri"/>
                <a:cs typeface="Calibri"/>
                <a:sym typeface="Calibri"/>
              </a:rPr>
              <a:t> </a:t>
            </a:r>
            <a:endParaRPr lang="en-US" sz="2000" b="1" u="sng" kern="1200">
              <a:solidFill>
                <a:srgbClr val="0563C1"/>
              </a:solidFill>
              <a:latin typeface="Trebuchet MS"/>
              <a:ea typeface="Calibri"/>
              <a:cs typeface="Calibri"/>
            </a:endParaRPr>
          </a:p>
          <a:p>
            <a:pPr marL="456565" lvl="1" defTabSz="914377">
              <a:buSzPts val="1600"/>
            </a:pPr>
            <a:r>
              <a:rPr lang="en-US" sz="2000" b="1" kern="1200">
                <a:latin typeface="Trebuchet MS"/>
                <a:ea typeface="Calibri"/>
                <a:cs typeface="Calibri"/>
                <a:sym typeface="Calibri"/>
              </a:rPr>
              <a:t>Who’s my ADEPT Contact?: </a:t>
            </a:r>
            <a:r>
              <a:rPr lang="en-US" sz="2000" b="1" kern="1200">
                <a:latin typeface="Trebuchet MS"/>
                <a:ea typeface="Calibri"/>
                <a:cs typeface="Calibri"/>
                <a:sym typeface="Calibri"/>
                <a:hlinkClick r:id="rId9"/>
              </a:rPr>
              <a:t>Click here</a:t>
            </a:r>
            <a:endParaRPr lang="en-US" sz="2000" u="sng" kern="1200">
              <a:latin typeface="Trebuchet MS"/>
              <a:ea typeface="Calibri"/>
              <a:cs typeface="Calibri"/>
              <a:hlinkClick r:id="rId9"/>
            </a:endParaRPr>
          </a:p>
        </p:txBody>
      </p:sp>
      <p:sp>
        <p:nvSpPr>
          <p:cNvPr id="294" name="Google Shape;294;p47"/>
          <p:cNvSpPr txBox="1">
            <a:spLocks noGrp="1"/>
          </p:cNvSpPr>
          <p:nvPr>
            <p:ph type="body" idx="2"/>
          </p:nvPr>
        </p:nvSpPr>
        <p:spPr>
          <a:xfrm>
            <a:off x="5894565" y="854471"/>
            <a:ext cx="6096631" cy="4642151"/>
          </a:xfrm>
          <a:prstGeom prst="rect">
            <a:avLst/>
          </a:prstGeom>
          <a:noFill/>
          <a:ln>
            <a:noFill/>
          </a:ln>
        </p:spPr>
        <p:txBody>
          <a:bodyPr spcFirstLastPara="1" vert="horz" wrap="square" lIns="91433" tIns="45700" rIns="91433" bIns="45700" rtlCol="0" anchor="t" anchorCtr="0">
            <a:noAutofit/>
          </a:bodyPr>
          <a:lstStyle/>
          <a:p>
            <a:pPr marL="236855" indent="-236855">
              <a:spcBef>
                <a:spcPts val="0"/>
              </a:spcBef>
              <a:buClr>
                <a:srgbClr val="000000"/>
              </a:buClr>
              <a:buSzPts val="300"/>
              <a:buNone/>
            </a:pPr>
            <a:r>
              <a:rPr lang="en" sz="2000" b="1">
                <a:solidFill>
                  <a:srgbClr val="000000"/>
                </a:solidFill>
                <a:latin typeface="Trebuchet MS"/>
              </a:rPr>
              <a:t>Leadership Development Leads</a:t>
            </a:r>
            <a:endParaRPr lang="en-US" sz="2000">
              <a:solidFill>
                <a:srgbClr val="000000"/>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Gerard Edwards, Experienced Leaders, </a:t>
            </a:r>
            <a:r>
              <a:rPr lang="en" sz="1850">
                <a:solidFill>
                  <a:srgbClr val="000000"/>
                </a:solidFill>
                <a:latin typeface="Trebuchet MS"/>
                <a:hlinkClick r:id="rId10"/>
              </a:rPr>
              <a:t>gedwards@ed.sc.gov</a:t>
            </a:r>
            <a:r>
              <a:rPr lang="en" sz="1850">
                <a:solidFill>
                  <a:srgbClr val="000000"/>
                </a:solidFill>
                <a:latin typeface="Trebuchet MS"/>
              </a:rPr>
              <a:t> </a:t>
            </a:r>
            <a:endParaRPr lang="en" sz="1850">
              <a:solidFill>
                <a:srgbClr val="000000"/>
              </a:solidFill>
            </a:endParaRPr>
          </a:p>
          <a:p>
            <a:pPr marL="562610" lvl="1" indent="-342265">
              <a:spcBef>
                <a:spcPts val="533"/>
              </a:spcBef>
              <a:buClr>
                <a:srgbClr val="000000"/>
              </a:buClr>
              <a:buSzPct val="100000"/>
              <a:buFont typeface="Trebuchet MS" panose="020B0603020202020204" pitchFamily="34" charset="0"/>
              <a:buChar char="●"/>
            </a:pPr>
            <a:r>
              <a:rPr lang="en" sz="1850" dirty="0">
                <a:solidFill>
                  <a:srgbClr val="000000"/>
                </a:solidFill>
                <a:latin typeface="Trebuchet MS"/>
              </a:rPr>
              <a:t>Crystal Halma</a:t>
            </a:r>
            <a:r>
              <a:rPr lang="en" sz="1850">
                <a:solidFill>
                  <a:srgbClr val="000000"/>
                </a:solidFill>
                <a:latin typeface="Trebuchet MS"/>
              </a:rPr>
              <a:t>, Collective Leadership, </a:t>
            </a:r>
            <a:r>
              <a:rPr lang="en" sz="1850" u="sng" err="1">
                <a:solidFill>
                  <a:srgbClr val="0070C0"/>
                </a:solidFill>
                <a:latin typeface="Trebuchet MS"/>
              </a:rPr>
              <a:t>chalma</a:t>
            </a:r>
            <a:r>
              <a:rPr lang="en" sz="1850" u="sng" dirty="0">
                <a:solidFill>
                  <a:srgbClr val="0070C0"/>
                </a:solidFill>
                <a:latin typeface="Trebuchet MS"/>
                <a:hlinkClick r:id="rId11">
                  <a:extLst>
                    <a:ext uri="{A12FA001-AC4F-418D-AE19-62706E023703}">
                      <ahyp:hlinkClr xmlns:ahyp="http://schemas.microsoft.com/office/drawing/2018/hyperlinkcolor" val="tx"/>
                    </a:ext>
                  </a:extLst>
                </a:hlinkClick>
              </a:rPr>
              <a:t>@e</a:t>
            </a:r>
            <a:r>
              <a:rPr lang="en" sz="1850" u="sng">
                <a:solidFill>
                  <a:schemeClr val="hlink"/>
                </a:solidFill>
                <a:latin typeface="Trebuchet MS"/>
                <a:hlinkClick r:id="rId11">
                  <a:extLst>
                    <a:ext uri="{A12FA001-AC4F-418D-AE19-62706E023703}">
                      <ahyp:hlinkClr xmlns:ahyp="http://schemas.microsoft.com/office/drawing/2018/hyperlinkcolor" val="tx"/>
                    </a:ext>
                  </a:extLst>
                </a:hlinkClick>
              </a:rPr>
              <a:t>d.sc.gov</a:t>
            </a:r>
            <a:endParaRPr sz="1850">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Dr. Frank Robinson, New Principals &amp; Emerging Leaders, </a:t>
            </a:r>
            <a:r>
              <a:rPr lang="en" sz="1850" u="sng">
                <a:solidFill>
                  <a:schemeClr val="hlink"/>
                </a:solidFill>
                <a:latin typeface="Trebuchet MS"/>
                <a:hlinkClick r:id="rId12">
                  <a:extLst>
                    <a:ext uri="{A12FA001-AC4F-418D-AE19-62706E023703}">
                      <ahyp:hlinkClr xmlns:ahyp="http://schemas.microsoft.com/office/drawing/2018/hyperlinkcolor" val="tx"/>
                    </a:ext>
                  </a:extLst>
                </a:hlinkClick>
              </a:rPr>
              <a:t>frobinson@ed.sc.gov</a:t>
            </a:r>
            <a:endParaRPr sz="1850" u="sng">
              <a:solidFill>
                <a:schemeClr val="hlink"/>
              </a:solidFill>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Tom Smith, Instructional Leadership &amp; Assistant Principals, </a:t>
            </a:r>
            <a:r>
              <a:rPr lang="en" sz="1850" u="sng">
                <a:solidFill>
                  <a:schemeClr val="hlink"/>
                </a:solidFill>
                <a:latin typeface="Trebuchet MS"/>
                <a:hlinkClick r:id="rId13">
                  <a:extLst>
                    <a:ext uri="{A12FA001-AC4F-418D-AE19-62706E023703}">
                      <ahyp:hlinkClr xmlns:ahyp="http://schemas.microsoft.com/office/drawing/2018/hyperlinkcolor" val="tx"/>
                    </a:ext>
                  </a:extLst>
                </a:hlinkClick>
              </a:rPr>
              <a:t>tsmith@ed.sc.gov</a:t>
            </a:r>
            <a:r>
              <a:rPr lang="en" sz="1850">
                <a:solidFill>
                  <a:srgbClr val="B45F06"/>
                </a:solidFill>
                <a:latin typeface="Trebuchet MS"/>
              </a:rPr>
              <a:t> </a:t>
            </a:r>
            <a:endParaRPr sz="1867"/>
          </a:p>
          <a:p>
            <a:pPr marL="562610" lvl="1" indent="-342265">
              <a:spcBef>
                <a:spcPts val="533"/>
              </a:spcBef>
              <a:buClr>
                <a:srgbClr val="000000"/>
              </a:buClr>
              <a:buSzPct val="100000"/>
              <a:buFont typeface="Trebuchet MS" panose="020B0603020202020204" pitchFamily="34" charset="0"/>
              <a:buChar char="●"/>
            </a:pPr>
            <a:r>
              <a:rPr lang="en" sz="1850">
                <a:solidFill>
                  <a:srgbClr val="000000"/>
                </a:solidFill>
                <a:latin typeface="Trebuchet MS"/>
              </a:rPr>
              <a:t>Keasha Grant, Certified Support &amp; Emerging Leaders, </a:t>
            </a:r>
            <a:r>
              <a:rPr lang="en" sz="1850" u="sng">
                <a:solidFill>
                  <a:schemeClr val="hlink"/>
                </a:solidFill>
                <a:latin typeface="Trebuchet MS"/>
                <a:hlinkClick r:id="rId14">
                  <a:extLst>
                    <a:ext uri="{A12FA001-AC4F-418D-AE19-62706E023703}">
                      <ahyp:hlinkClr xmlns:ahyp="http://schemas.microsoft.com/office/drawing/2018/hyperlinkcolor" val="tx"/>
                    </a:ext>
                  </a:extLst>
                </a:hlinkClick>
              </a:rPr>
              <a:t>ksgrant@ed.sc.gov</a:t>
            </a:r>
            <a:endParaRPr lang="en" sz="1850" u="sng">
              <a:solidFill>
                <a:schemeClr val="hlink"/>
              </a:solidFill>
              <a:latin typeface="Trebuchet MS"/>
            </a:endParaRPr>
          </a:p>
          <a:p>
            <a:pPr marL="236855" indent="-236855">
              <a:spcBef>
                <a:spcPts val="1067"/>
              </a:spcBef>
              <a:buClr>
                <a:srgbClr val="000000"/>
              </a:buClr>
              <a:buSzPts val="300"/>
              <a:buNone/>
            </a:pPr>
            <a:r>
              <a:rPr lang="en" sz="2000" b="1">
                <a:solidFill>
                  <a:srgbClr val="000000"/>
                </a:solidFill>
                <a:latin typeface="Trebuchet MS"/>
              </a:rPr>
              <a:t>Office Support</a:t>
            </a:r>
            <a:endParaRPr sz="200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Lilla Toal </a:t>
            </a:r>
            <a:r>
              <a:rPr lang="en" sz="1850" err="1">
                <a:latin typeface="Trebuchet MS"/>
              </a:rPr>
              <a:t>Mandsager</a:t>
            </a:r>
            <a:r>
              <a:rPr lang="en" sz="1850">
                <a:latin typeface="Trebuchet MS"/>
              </a:rPr>
              <a:t>, Director, </a:t>
            </a:r>
            <a:r>
              <a:rPr lang="en" sz="1850" u="sng">
                <a:latin typeface="Trebuchet MS"/>
                <a:hlinkClick r:id="rId15"/>
              </a:rPr>
              <a:t>lmandsager@ed.sc.gov</a:t>
            </a:r>
            <a:endParaRPr sz="1850">
              <a:latin typeface="Trebuchet MS"/>
            </a:endParaRPr>
          </a:p>
          <a:p>
            <a:pPr marL="562610" lvl="1" indent="-342265">
              <a:spcBef>
                <a:spcPts val="533"/>
              </a:spcBef>
              <a:buClr>
                <a:srgbClr val="000000"/>
              </a:buClr>
              <a:buSzPct val="100000"/>
              <a:buFont typeface="Trebuchet MS" panose="020B0603020202020204" pitchFamily="34" charset="0"/>
              <a:buChar char="●"/>
            </a:pPr>
            <a:r>
              <a:rPr lang="en" sz="1850">
                <a:latin typeface="Trebuchet MS"/>
              </a:rPr>
              <a:t>Marilyn Suber, Administrative Assistant, </a:t>
            </a:r>
            <a:r>
              <a:rPr lang="en-US" sz="1800" u="sng" dirty="0">
                <a:solidFill>
                  <a:srgbClr val="4E5FA5"/>
                </a:solidFill>
                <a:latin typeface="Trebuchet MS"/>
                <a:hlinkClick r:id="rId16">
                  <a:extLst>
                    <a:ext uri="{A12FA001-AC4F-418D-AE19-62706E023703}">
                      <ahyp:hlinkClr xmlns:ahyp="http://schemas.microsoft.com/office/drawing/2018/hyperlinkcolor" val="tx"/>
                    </a:ext>
                  </a:extLst>
                </a:hlinkClick>
              </a:rPr>
              <a:t>masuber@ed.sc.gov</a:t>
            </a:r>
            <a:endParaRPr lang="en-US" sz="1800" u="sng" dirty="0">
              <a:solidFill>
                <a:srgbClr val="4E5FA5"/>
              </a:solidFill>
              <a:latin typeface="Trebuchet MS"/>
            </a:endParaRPr>
          </a:p>
        </p:txBody>
      </p:sp>
    </p:spTree>
    <p:extLst>
      <p:ext uri="{BB962C8B-B14F-4D97-AF65-F5344CB8AC3E}">
        <p14:creationId xmlns:p14="http://schemas.microsoft.com/office/powerpoint/2010/main" val="109638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Professional Learning Library</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661687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0" y="0"/>
            <a:ext cx="12191987" cy="6858000"/>
          </a:xfrm>
          <a:prstGeom prst="rect">
            <a:avLst/>
          </a:prstGeom>
          <a:noFill/>
          <a:ln>
            <a:noFill/>
          </a:ln>
        </p:spPr>
      </p:pic>
      <p:sp>
        <p:nvSpPr>
          <p:cNvPr id="193" name="Google Shape;193;p28"/>
          <p:cNvSpPr txBox="1">
            <a:spLocks noGrp="1"/>
          </p:cNvSpPr>
          <p:nvPr>
            <p:ph type="ctrTitle"/>
          </p:nvPr>
        </p:nvSpPr>
        <p:spPr>
          <a:xfrm>
            <a:off x="1206448" y="315164"/>
            <a:ext cx="8380800" cy="73862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spAutoFit/>
          </a:bodyPr>
          <a:lstStyle/>
          <a:p>
            <a:pPr>
              <a:lnSpc>
                <a:spcPct val="100000"/>
              </a:lnSpc>
              <a:buClr>
                <a:srgbClr val="000000"/>
              </a:buClr>
              <a:buSzTx/>
              <a:defRPr/>
            </a:pPr>
            <a:r>
              <a:rPr lang="en-US" sz="3200" i="1" kern="0">
                <a:solidFill>
                  <a:srgbClr val="CC0000"/>
                </a:solidFill>
                <a:latin typeface="Montserrat ExtraBold"/>
                <a:ea typeface="Montserrat ExtraBold"/>
                <a:cs typeface="Montserrat ExtraBold"/>
                <a:sym typeface="Montserrat ExtraBold"/>
              </a:rPr>
              <a:t>BEGIN IN SC LEAD</a:t>
            </a:r>
          </a:p>
        </p:txBody>
      </p:sp>
      <p:sp>
        <p:nvSpPr>
          <p:cNvPr id="197" name="Google Shape;197;p28"/>
          <p:cNvSpPr txBox="1"/>
          <p:nvPr/>
        </p:nvSpPr>
        <p:spPr>
          <a:xfrm>
            <a:off x="693033" y="1044633"/>
            <a:ext cx="9688000" cy="10684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2267">
                <a:solidFill>
                  <a:schemeClr val="dk1"/>
                </a:solidFill>
                <a:latin typeface="Karla"/>
                <a:ea typeface="Karla"/>
                <a:cs typeface="Karla"/>
                <a:sym typeface="Karla"/>
              </a:rPr>
              <a:t>Log into </a:t>
            </a:r>
            <a:r>
              <a:rPr lang="en" sz="2267" b="1" err="1">
                <a:solidFill>
                  <a:schemeClr val="dk1"/>
                </a:solidFill>
                <a:latin typeface="Karla"/>
                <a:ea typeface="Karla"/>
                <a:cs typeface="Karla"/>
                <a:sym typeface="Karla"/>
              </a:rPr>
              <a:t>SCLead.org</a:t>
            </a:r>
            <a:r>
              <a:rPr lang="en" sz="2267" b="1">
                <a:solidFill>
                  <a:schemeClr val="dk1"/>
                </a:solidFill>
                <a:latin typeface="Karla"/>
                <a:ea typeface="Karla"/>
                <a:cs typeface="Karla"/>
                <a:sym typeface="Karla"/>
              </a:rPr>
              <a:t> </a:t>
            </a:r>
            <a:r>
              <a:rPr lang="en" sz="2267">
                <a:solidFill>
                  <a:schemeClr val="dk1"/>
                </a:solidFill>
                <a:latin typeface="Karla"/>
                <a:ea typeface="Karla"/>
                <a:cs typeface="Karla"/>
                <a:sym typeface="Karla"/>
              </a:rPr>
              <a:t>&gt; Navigate to the </a:t>
            </a:r>
            <a:r>
              <a:rPr lang="en" sz="2267" b="1">
                <a:solidFill>
                  <a:schemeClr val="dk1"/>
                </a:solidFill>
                <a:latin typeface="Karla"/>
                <a:ea typeface="Karla"/>
                <a:cs typeface="Karla"/>
                <a:sym typeface="Karla"/>
              </a:rPr>
              <a:t>Learning tab </a:t>
            </a:r>
            <a:r>
              <a:rPr lang="en" sz="2267">
                <a:solidFill>
                  <a:schemeClr val="dk1"/>
                </a:solidFill>
                <a:latin typeface="Karla"/>
                <a:ea typeface="Karla"/>
                <a:cs typeface="Karla"/>
                <a:sym typeface="Karla"/>
              </a:rPr>
              <a:t>&gt; under </a:t>
            </a:r>
            <a:r>
              <a:rPr lang="en" sz="2267" b="1">
                <a:solidFill>
                  <a:schemeClr val="dk1"/>
                </a:solidFill>
                <a:latin typeface="Karla"/>
                <a:ea typeface="Karla"/>
                <a:cs typeface="Karla"/>
                <a:sym typeface="Karla"/>
              </a:rPr>
              <a:t>Assignments</a:t>
            </a:r>
            <a:r>
              <a:rPr lang="en" sz="2267">
                <a:solidFill>
                  <a:schemeClr val="dk1"/>
                </a:solidFill>
                <a:latin typeface="Karla"/>
                <a:ea typeface="Karla"/>
                <a:cs typeface="Karla"/>
                <a:sym typeface="Karla"/>
              </a:rPr>
              <a:t>, click </a:t>
            </a:r>
            <a:r>
              <a:rPr lang="en" sz="2267" b="1">
                <a:solidFill>
                  <a:schemeClr val="dk1"/>
                </a:solidFill>
                <a:latin typeface="Karla"/>
                <a:ea typeface="Karla"/>
                <a:cs typeface="Karla"/>
                <a:sym typeface="Karla"/>
              </a:rPr>
              <a:t>Manage My Courses </a:t>
            </a:r>
            <a:r>
              <a:rPr lang="en" sz="2267">
                <a:solidFill>
                  <a:schemeClr val="dk1"/>
                </a:solidFill>
                <a:latin typeface="Karla"/>
                <a:ea typeface="Karla"/>
                <a:cs typeface="Karla"/>
                <a:sym typeface="Karla"/>
              </a:rPr>
              <a:t>to open Professional Learning</a:t>
            </a:r>
            <a:endParaRPr sz="2267">
              <a:latin typeface="Karla"/>
              <a:ea typeface="Karla"/>
              <a:cs typeface="Karla"/>
              <a:sym typeface="Karla"/>
            </a:endParaRPr>
          </a:p>
        </p:txBody>
      </p:sp>
      <p:pic>
        <p:nvPicPr>
          <p:cNvPr id="196" name="Google Shape;196;p28" descr="Screenshot showing the assignments link on the SCLead Learning tab"/>
          <p:cNvPicPr preferRelativeResize="0"/>
          <p:nvPr/>
        </p:nvPicPr>
        <p:blipFill>
          <a:blip r:embed="rId4">
            <a:alphaModFix/>
          </a:blip>
          <a:stretch>
            <a:fillRect/>
          </a:stretch>
        </p:blipFill>
        <p:spPr>
          <a:xfrm>
            <a:off x="304268" y="2588259"/>
            <a:ext cx="5659801" cy="3140821"/>
          </a:xfrm>
          <a:prstGeom prst="rect">
            <a:avLst/>
          </a:prstGeom>
          <a:noFill/>
          <a:ln>
            <a:noFill/>
          </a:ln>
        </p:spPr>
      </p:pic>
      <p:sp>
        <p:nvSpPr>
          <p:cNvPr id="198" name="Google Shape;198;p28" descr="Screenshot showing the assignments link on the SCLead Learning tab"/>
          <p:cNvSpPr/>
          <p:nvPr/>
        </p:nvSpPr>
        <p:spPr>
          <a:xfrm>
            <a:off x="418700" y="3913967"/>
            <a:ext cx="693200" cy="197200"/>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cxnSp>
        <p:nvCxnSpPr>
          <p:cNvPr id="199" name="Google Shape;199;p28" descr="Screenshot showing the assignments link on the SCLead Learning tab"/>
          <p:cNvCxnSpPr/>
          <p:nvPr/>
        </p:nvCxnSpPr>
        <p:spPr>
          <a:xfrm flipH="1">
            <a:off x="996233" y="2324500"/>
            <a:ext cx="317600" cy="1400400"/>
          </a:xfrm>
          <a:prstGeom prst="straightConnector1">
            <a:avLst/>
          </a:prstGeom>
          <a:noFill/>
          <a:ln w="28575" cap="flat" cmpd="sng">
            <a:solidFill>
              <a:srgbClr val="FF0000"/>
            </a:solidFill>
            <a:prstDash val="solid"/>
            <a:round/>
            <a:headEnd type="none" w="med" len="med"/>
            <a:tailEnd type="triangle" w="med" len="med"/>
          </a:ln>
        </p:spPr>
      </p:cxnSp>
      <p:pic>
        <p:nvPicPr>
          <p:cNvPr id="194" name="Google Shape;194;p28" descr="Screenshot showing Manage My Courses link on SCLead Assignments page"/>
          <p:cNvPicPr preferRelativeResize="0"/>
          <p:nvPr/>
        </p:nvPicPr>
        <p:blipFill rotWithShape="1">
          <a:blip r:embed="rId5">
            <a:alphaModFix/>
          </a:blip>
          <a:srcRect/>
          <a:stretch/>
        </p:blipFill>
        <p:spPr>
          <a:xfrm>
            <a:off x="6096001" y="3046631"/>
            <a:ext cx="4894100" cy="1931871"/>
          </a:xfrm>
          <a:prstGeom prst="rect">
            <a:avLst/>
          </a:prstGeom>
          <a:noFill/>
          <a:ln w="9525" cap="flat" cmpd="sng">
            <a:solidFill>
              <a:srgbClr val="000000"/>
            </a:solidFill>
            <a:prstDash val="solid"/>
            <a:round/>
            <a:headEnd type="none" w="sm" len="sm"/>
            <a:tailEnd type="none" w="sm" len="sm"/>
          </a:ln>
          <a:effectLst>
            <a:outerShdw blurRad="50800" dist="38100" dir="2700000" algn="tl" rotWithShape="0">
              <a:srgbClr val="000000">
                <a:alpha val="40000"/>
              </a:srgbClr>
            </a:outerShdw>
          </a:effectLst>
        </p:spPr>
      </p:pic>
      <p:sp>
        <p:nvSpPr>
          <p:cNvPr id="195" name="Google Shape;195;p28" descr="Screenshot showing Manage My Courses link on SCLead Assignments page"/>
          <p:cNvSpPr/>
          <p:nvPr/>
        </p:nvSpPr>
        <p:spPr>
          <a:xfrm>
            <a:off x="9945479" y="3784413"/>
            <a:ext cx="1030800" cy="197200"/>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cxnSp>
        <p:nvCxnSpPr>
          <p:cNvPr id="200" name="Google Shape;200;p28" descr="Screenshot showing Manage My Courses link on SCLead Assignments page"/>
          <p:cNvCxnSpPr/>
          <p:nvPr/>
        </p:nvCxnSpPr>
        <p:spPr>
          <a:xfrm rot="10800000" flipH="1">
            <a:off x="9601200" y="4172533"/>
            <a:ext cx="635200" cy="1212800"/>
          </a:xfrm>
          <a:prstGeom prst="straightConnector1">
            <a:avLst/>
          </a:prstGeom>
          <a:noFill/>
          <a:ln w="28575" cap="flat" cmpd="sng">
            <a:solidFill>
              <a:srgbClr val="FF0000"/>
            </a:solidFill>
            <a:prstDash val="solid"/>
            <a:round/>
            <a:headEnd type="none" w="med" len="med"/>
            <a:tailEnd type="triangle" w="med" len="med"/>
          </a:ln>
        </p:spPr>
      </p:cxnSp>
    </p:spTree>
    <p:extLst>
      <p:ext uri="{BB962C8B-B14F-4D97-AF65-F5344CB8AC3E}">
        <p14:creationId xmlns:p14="http://schemas.microsoft.com/office/powerpoint/2010/main" val="3464809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p:bldP spid="19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pic>
        <p:nvPicPr>
          <p:cNvPr id="205" name="Google Shape;205;p29">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0" y="0"/>
            <a:ext cx="12191987" cy="6858000"/>
          </a:xfrm>
          <a:prstGeom prst="rect">
            <a:avLst/>
          </a:prstGeom>
          <a:noFill/>
          <a:ln>
            <a:noFill/>
          </a:ln>
        </p:spPr>
      </p:pic>
      <p:sp>
        <p:nvSpPr>
          <p:cNvPr id="206" name="Google Shape;206;p29"/>
          <p:cNvSpPr txBox="1">
            <a:spLocks noGrp="1"/>
          </p:cNvSpPr>
          <p:nvPr>
            <p:ph type="ctrTitle"/>
          </p:nvPr>
        </p:nvSpPr>
        <p:spPr>
          <a:xfrm>
            <a:off x="1206448" y="305834"/>
            <a:ext cx="8380800" cy="73862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spAutoFit/>
          </a:bodyPr>
          <a:lstStyle/>
          <a:p>
            <a:pPr>
              <a:lnSpc>
                <a:spcPct val="100000"/>
              </a:lnSpc>
              <a:buClr>
                <a:srgbClr val="000000"/>
              </a:buClr>
              <a:buSzTx/>
              <a:defRPr/>
            </a:pPr>
            <a:r>
              <a:rPr lang="en-US" sz="3200" i="1" kern="0">
                <a:solidFill>
                  <a:srgbClr val="CC0000"/>
                </a:solidFill>
                <a:latin typeface="Montserrat ExtraBold"/>
                <a:ea typeface="Montserrat ExtraBold"/>
                <a:cs typeface="Montserrat ExtraBold"/>
                <a:sym typeface="Montserrat ExtraBold"/>
              </a:rPr>
              <a:t>POWERSCHOOL - PLL HOMEPAGE</a:t>
            </a:r>
          </a:p>
        </p:txBody>
      </p:sp>
      <p:sp>
        <p:nvSpPr>
          <p:cNvPr id="207" name="Google Shape;207;p29"/>
          <p:cNvSpPr txBox="1"/>
          <p:nvPr/>
        </p:nvSpPr>
        <p:spPr>
          <a:xfrm>
            <a:off x="241478" y="853874"/>
            <a:ext cx="10308888" cy="10684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2250">
                <a:solidFill>
                  <a:schemeClr val="dk1"/>
                </a:solidFill>
                <a:latin typeface="Karla"/>
                <a:ea typeface="Karla"/>
                <a:cs typeface="Karla"/>
                <a:sym typeface="Karla"/>
              </a:rPr>
              <a:t>This will open the </a:t>
            </a:r>
            <a:r>
              <a:rPr lang="en" sz="2250" b="1">
                <a:solidFill>
                  <a:schemeClr val="dk1"/>
                </a:solidFill>
                <a:latin typeface="Karla"/>
                <a:ea typeface="Karla"/>
                <a:cs typeface="Karla"/>
                <a:sym typeface="Karla"/>
              </a:rPr>
              <a:t>PLL homepage</a:t>
            </a:r>
            <a:r>
              <a:rPr lang="en" sz="2250">
                <a:solidFill>
                  <a:schemeClr val="dk1"/>
                </a:solidFill>
                <a:latin typeface="Karla"/>
                <a:ea typeface="Karla"/>
                <a:cs typeface="Karla"/>
                <a:sym typeface="Karla"/>
              </a:rPr>
              <a:t>. </a:t>
            </a:r>
            <a:endParaRPr sz="2267">
              <a:solidFill>
                <a:schemeClr val="dk1"/>
              </a:solidFill>
              <a:latin typeface="Karla"/>
              <a:ea typeface="Karla"/>
              <a:cs typeface="Karla"/>
              <a:sym typeface="Karla"/>
            </a:endParaRPr>
          </a:p>
          <a:p>
            <a:pPr algn="ctr">
              <a:lnSpc>
                <a:spcPct val="115000"/>
              </a:lnSpc>
            </a:pPr>
            <a:r>
              <a:rPr lang="en" sz="1600" i="1">
                <a:solidFill>
                  <a:schemeClr val="dk1"/>
                </a:solidFill>
                <a:latin typeface="Karla"/>
                <a:ea typeface="Karla"/>
                <a:cs typeface="Karla"/>
                <a:sym typeface="Karla"/>
              </a:rPr>
              <a:t>(Note: Help Documentation &amp; support resources can be found on the right-hand channel of  the homepage.)</a:t>
            </a:r>
            <a:endParaRPr sz="1600" i="1">
              <a:solidFill>
                <a:schemeClr val="dk1"/>
              </a:solidFill>
              <a:latin typeface="Karla"/>
              <a:ea typeface="Karla"/>
              <a:cs typeface="Karla"/>
            </a:endParaRPr>
          </a:p>
        </p:txBody>
      </p:sp>
      <p:pic>
        <p:nvPicPr>
          <p:cNvPr id="209" name="Google Shape;209;p29" descr="Screenshot showing Help Documentation channel on PLL homepage"/>
          <p:cNvPicPr preferRelativeResize="0"/>
          <p:nvPr/>
        </p:nvPicPr>
        <p:blipFill>
          <a:blip r:embed="rId4">
            <a:alphaModFix/>
          </a:blip>
          <a:stretch>
            <a:fillRect/>
          </a:stretch>
        </p:blipFill>
        <p:spPr>
          <a:xfrm>
            <a:off x="739131" y="1914419"/>
            <a:ext cx="4703709" cy="3681664"/>
          </a:xfrm>
          <a:prstGeom prst="rect">
            <a:avLst/>
          </a:prstGeom>
          <a:noFill/>
          <a:ln w="9525" cap="flat" cmpd="sng">
            <a:solidFill>
              <a:schemeClr val="dk1"/>
            </a:solidFill>
            <a:prstDash val="solid"/>
            <a:round/>
            <a:headEnd type="none" w="sm" len="sm"/>
            <a:tailEnd type="none" w="sm" len="sm"/>
          </a:ln>
          <a:effectLst>
            <a:outerShdw blurRad="57150" dist="19050" dir="5400000" algn="bl" rotWithShape="0">
              <a:srgbClr val="000000">
                <a:alpha val="50000"/>
              </a:srgbClr>
            </a:outerShdw>
          </a:effectLst>
        </p:spPr>
      </p:pic>
      <p:sp>
        <p:nvSpPr>
          <p:cNvPr id="208" name="Google Shape;208;p29"/>
          <p:cNvSpPr txBox="1"/>
          <p:nvPr/>
        </p:nvSpPr>
        <p:spPr>
          <a:xfrm>
            <a:off x="997978" y="5676555"/>
            <a:ext cx="9688000" cy="598000"/>
          </a:xfrm>
          <a:prstGeom prst="rect">
            <a:avLst/>
          </a:prstGeom>
          <a:noFill/>
          <a:ln>
            <a:noFill/>
          </a:ln>
        </p:spPr>
        <p:txBody>
          <a:bodyPr spcFirstLastPara="1" wrap="square" lIns="121900" tIns="121900" rIns="121900" bIns="121900" anchor="t" anchorCtr="0">
            <a:noAutofit/>
          </a:bodyPr>
          <a:lstStyle/>
          <a:p>
            <a:pPr algn="ctr">
              <a:lnSpc>
                <a:spcPct val="115000"/>
              </a:lnSpc>
            </a:pPr>
            <a:r>
              <a:rPr lang="en" sz="2267">
                <a:solidFill>
                  <a:schemeClr val="dk1"/>
                </a:solidFill>
                <a:latin typeface="Karla"/>
                <a:ea typeface="Karla"/>
                <a:cs typeface="Karla"/>
                <a:sym typeface="Karla"/>
              </a:rPr>
              <a:t>Click on the </a:t>
            </a:r>
            <a:r>
              <a:rPr lang="en" sz="2267" b="1">
                <a:solidFill>
                  <a:schemeClr val="dk1"/>
                </a:solidFill>
                <a:latin typeface="Karla"/>
                <a:ea typeface="Karla"/>
                <a:cs typeface="Karla"/>
                <a:sym typeface="Karla"/>
              </a:rPr>
              <a:t>Courses tab</a:t>
            </a:r>
            <a:r>
              <a:rPr lang="en" sz="2267">
                <a:solidFill>
                  <a:schemeClr val="dk1"/>
                </a:solidFill>
                <a:latin typeface="Karla"/>
                <a:ea typeface="Karla"/>
                <a:cs typeface="Karla"/>
                <a:sym typeface="Karla"/>
              </a:rPr>
              <a:t> to begin searching for content.</a:t>
            </a:r>
            <a:endParaRPr sz="1600" i="1">
              <a:solidFill>
                <a:schemeClr val="dk1"/>
              </a:solidFill>
              <a:latin typeface="Karla"/>
              <a:ea typeface="Karla"/>
              <a:cs typeface="Karla"/>
              <a:sym typeface="Karla"/>
            </a:endParaRPr>
          </a:p>
        </p:txBody>
      </p:sp>
      <p:pic>
        <p:nvPicPr>
          <p:cNvPr id="210" name="Google Shape;210;p29" descr="Screenshot showing Courses tab on PLL homepage"/>
          <p:cNvPicPr preferRelativeResize="0"/>
          <p:nvPr/>
        </p:nvPicPr>
        <p:blipFill>
          <a:blip r:embed="rId5">
            <a:alphaModFix/>
          </a:blip>
          <a:stretch>
            <a:fillRect/>
          </a:stretch>
        </p:blipFill>
        <p:spPr>
          <a:xfrm>
            <a:off x="5611175" y="1914420"/>
            <a:ext cx="4751135" cy="3681665"/>
          </a:xfrm>
          <a:prstGeom prst="rect">
            <a:avLst/>
          </a:prstGeom>
          <a:noFill/>
          <a:ln w="9525" cap="flat" cmpd="sng">
            <a:solidFill>
              <a:schemeClr val="dk1"/>
            </a:solidFill>
            <a:prstDash val="solid"/>
            <a:round/>
            <a:headEnd type="none" w="sm" len="sm"/>
            <a:tailEnd type="none" w="sm" len="sm"/>
          </a:ln>
          <a:effectLst>
            <a:outerShdw blurRad="57150" dist="19050" dir="5400000" algn="bl" rotWithShape="0">
              <a:srgbClr val="000000">
                <a:alpha val="50000"/>
              </a:srgbClr>
            </a:outerShdw>
          </a:effectLst>
        </p:spPr>
      </p:pic>
      <p:sp>
        <p:nvSpPr>
          <p:cNvPr id="211" name="Google Shape;211;p29">
            <a:extLst>
              <a:ext uri="{C183D7F6-B498-43B3-948B-1728B52AA6E4}">
                <adec:decorative xmlns:adec="http://schemas.microsoft.com/office/drawing/2017/decorative" val="1"/>
              </a:ext>
            </a:extLst>
          </p:cNvPr>
          <p:cNvSpPr/>
          <p:nvPr/>
        </p:nvSpPr>
        <p:spPr>
          <a:xfrm>
            <a:off x="3020592" y="2409812"/>
            <a:ext cx="2374696" cy="3270874"/>
          </a:xfrm>
          <a:prstGeom prst="roundRect">
            <a:avLst>
              <a:gd name="adj" fmla="val 16667"/>
            </a:avLst>
          </a:prstGeom>
          <a:noFill/>
          <a:ln w="28575" cap="flat" cmpd="sng">
            <a:solidFill>
              <a:srgbClr val="1A9204"/>
            </a:solidFill>
            <a:prstDash val="solid"/>
            <a:round/>
            <a:headEnd type="none" w="sm" len="sm"/>
            <a:tailEnd type="none" w="sm" len="sm"/>
          </a:ln>
        </p:spPr>
        <p:txBody>
          <a:bodyPr spcFirstLastPara="1" wrap="square" lIns="121900" tIns="121900" rIns="121900" bIns="121900" anchor="ctr" anchorCtr="0">
            <a:noAutofit/>
          </a:bodyPr>
          <a:lstStyle/>
          <a:p>
            <a:endParaRPr sz="2533"/>
          </a:p>
        </p:txBody>
      </p:sp>
      <p:cxnSp>
        <p:nvCxnSpPr>
          <p:cNvPr id="212" name="Google Shape;212;p29">
            <a:extLst>
              <a:ext uri="{C183D7F6-B498-43B3-948B-1728B52AA6E4}">
                <adec:decorative xmlns:adec="http://schemas.microsoft.com/office/drawing/2017/decorative" val="1"/>
              </a:ext>
            </a:extLst>
          </p:cNvPr>
          <p:cNvCxnSpPr/>
          <p:nvPr/>
        </p:nvCxnSpPr>
        <p:spPr>
          <a:xfrm>
            <a:off x="1929307" y="2603808"/>
            <a:ext cx="1029969" cy="347200"/>
          </a:xfrm>
          <a:prstGeom prst="straightConnector1">
            <a:avLst/>
          </a:prstGeom>
          <a:noFill/>
          <a:ln w="28575" cap="flat" cmpd="sng">
            <a:solidFill>
              <a:srgbClr val="1A9204"/>
            </a:solidFill>
            <a:prstDash val="solid"/>
            <a:round/>
            <a:headEnd type="none" w="med" len="med"/>
            <a:tailEnd type="triangle" w="med" len="med"/>
          </a:ln>
        </p:spPr>
      </p:cxnSp>
      <p:sp>
        <p:nvSpPr>
          <p:cNvPr id="213" name="Google Shape;213;p29">
            <a:extLst>
              <a:ext uri="{C183D7F6-B498-43B3-948B-1728B52AA6E4}">
                <adec:decorative xmlns:adec="http://schemas.microsoft.com/office/drawing/2017/decorative" val="1"/>
              </a:ext>
            </a:extLst>
          </p:cNvPr>
          <p:cNvSpPr/>
          <p:nvPr/>
        </p:nvSpPr>
        <p:spPr>
          <a:xfrm>
            <a:off x="6297992" y="2106611"/>
            <a:ext cx="317600" cy="303200"/>
          </a:xfrm>
          <a:prstGeom prst="roundRect">
            <a:avLst>
              <a:gd name="adj" fmla="val 16667"/>
            </a:avLst>
          </a:prstGeom>
          <a:noFill/>
          <a:ln w="28575" cap="flat" cmpd="sng">
            <a:solidFill>
              <a:srgbClr val="1A9204"/>
            </a:solidFill>
            <a:prstDash val="solid"/>
            <a:round/>
            <a:headEnd type="none" w="sm" len="sm"/>
            <a:tailEnd type="none" w="sm" len="sm"/>
          </a:ln>
        </p:spPr>
        <p:txBody>
          <a:bodyPr spcFirstLastPara="1" wrap="square" lIns="121900" tIns="121900" rIns="121900" bIns="121900" anchor="ctr" anchorCtr="0">
            <a:noAutofit/>
          </a:bodyPr>
          <a:lstStyle/>
          <a:p>
            <a:endParaRPr sz="2533"/>
          </a:p>
        </p:txBody>
      </p:sp>
      <p:cxnSp>
        <p:nvCxnSpPr>
          <p:cNvPr id="214" name="Google Shape;214;p29">
            <a:extLst>
              <a:ext uri="{C183D7F6-B498-43B3-948B-1728B52AA6E4}">
                <adec:decorative xmlns:adec="http://schemas.microsoft.com/office/drawing/2017/decorative" val="1"/>
              </a:ext>
            </a:extLst>
          </p:cNvPr>
          <p:cNvCxnSpPr/>
          <p:nvPr/>
        </p:nvCxnSpPr>
        <p:spPr>
          <a:xfrm flipH="1" flipV="1">
            <a:off x="6666763" y="2407262"/>
            <a:ext cx="1144695" cy="393659"/>
          </a:xfrm>
          <a:prstGeom prst="straightConnector1">
            <a:avLst/>
          </a:prstGeom>
          <a:noFill/>
          <a:ln w="28575" cap="flat" cmpd="sng">
            <a:solidFill>
              <a:srgbClr val="1A9204"/>
            </a:solidFill>
            <a:prstDash val="solid"/>
            <a:round/>
            <a:headEnd type="none" w="med" len="med"/>
            <a:tailEnd type="triangle" w="med" len="med"/>
          </a:ln>
        </p:spPr>
      </p:cxnSp>
    </p:spTree>
    <p:extLst>
      <p:ext uri="{BB962C8B-B14F-4D97-AF65-F5344CB8AC3E}">
        <p14:creationId xmlns:p14="http://schemas.microsoft.com/office/powerpoint/2010/main" val="15375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30">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0" y="0"/>
            <a:ext cx="12191987" cy="6858000"/>
          </a:xfrm>
          <a:prstGeom prst="rect">
            <a:avLst/>
          </a:prstGeom>
          <a:noFill/>
          <a:ln>
            <a:noFill/>
          </a:ln>
        </p:spPr>
      </p:pic>
      <p:sp>
        <p:nvSpPr>
          <p:cNvPr id="220" name="Google Shape;220;p30"/>
          <p:cNvSpPr txBox="1">
            <a:spLocks noGrp="1"/>
          </p:cNvSpPr>
          <p:nvPr>
            <p:ph type="ctrTitle"/>
          </p:nvPr>
        </p:nvSpPr>
        <p:spPr>
          <a:xfrm>
            <a:off x="1220881" y="392467"/>
            <a:ext cx="8380800" cy="73862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spAutoFit/>
          </a:bodyPr>
          <a:lstStyle/>
          <a:p>
            <a:pPr>
              <a:lnSpc>
                <a:spcPct val="100000"/>
              </a:lnSpc>
              <a:buClr>
                <a:srgbClr val="000000"/>
              </a:buClr>
              <a:buSzTx/>
              <a:defRPr/>
            </a:pPr>
            <a:r>
              <a:rPr lang="en-US" sz="3200" i="1" kern="0">
                <a:solidFill>
                  <a:srgbClr val="CC0000"/>
                </a:solidFill>
                <a:latin typeface="Montserrat ExtraBold"/>
                <a:ea typeface="Montserrat ExtraBold"/>
                <a:cs typeface="Montserrat ExtraBold"/>
                <a:sym typeface="Montserrat ExtraBold"/>
              </a:rPr>
              <a:t>PLL SEARCH TOOLS</a:t>
            </a:r>
          </a:p>
        </p:txBody>
      </p:sp>
      <p:pic>
        <p:nvPicPr>
          <p:cNvPr id="221" name="Google Shape;221;p30" descr="Screenshot showing search tools in the PLL Courses tab"/>
          <p:cNvPicPr preferRelativeResize="0"/>
          <p:nvPr/>
        </p:nvPicPr>
        <p:blipFill>
          <a:blip r:embed="rId4">
            <a:alphaModFix/>
          </a:blip>
          <a:stretch>
            <a:fillRect/>
          </a:stretch>
        </p:blipFill>
        <p:spPr>
          <a:xfrm>
            <a:off x="417984" y="1218850"/>
            <a:ext cx="10217568" cy="4420301"/>
          </a:xfrm>
          <a:prstGeom prst="rect">
            <a:avLst/>
          </a:prstGeom>
          <a:noFill/>
          <a:ln>
            <a:noFill/>
          </a:ln>
        </p:spPr>
      </p:pic>
    </p:spTree>
    <p:extLst>
      <p:ext uri="{BB962C8B-B14F-4D97-AF65-F5344CB8AC3E}">
        <p14:creationId xmlns:p14="http://schemas.microsoft.com/office/powerpoint/2010/main" val="1760934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26E6A0E-AAA6-1333-FA93-525D602D8738}"/>
              </a:ext>
            </a:extLst>
          </p:cNvPr>
          <p:cNvSpPr>
            <a:spLocks noGrp="1"/>
          </p:cNvSpPr>
          <p:nvPr>
            <p:ph type="title"/>
          </p:nvPr>
        </p:nvSpPr>
        <p:spPr>
          <a:xfrm>
            <a:off x="5177410" y="291892"/>
            <a:ext cx="6570132" cy="1097280"/>
          </a:xfrm>
        </p:spPr>
        <p:txBody>
          <a:bodyPr>
            <a:noAutofit/>
          </a:bodyPr>
          <a:lstStyle/>
          <a:p>
            <a:r>
              <a:rPr lang="en-US" sz="3200" i="1">
                <a:solidFill>
                  <a:srgbClr val="C00000"/>
                </a:solidFill>
                <a:latin typeface="Montserrat ExtraBold"/>
              </a:rPr>
              <a:t>Accessing the PLL Workshop Companion Course</a:t>
            </a:r>
          </a:p>
        </p:txBody>
      </p:sp>
      <p:sp>
        <p:nvSpPr>
          <p:cNvPr id="3" name="Content Placeholder 2">
            <a:extLst>
              <a:ext uri="{FF2B5EF4-FFF2-40B4-BE49-F238E27FC236}">
                <a16:creationId xmlns:a16="http://schemas.microsoft.com/office/drawing/2014/main" id="{3C159111-CB9E-0957-6BBE-1BADC364E948}"/>
              </a:ext>
            </a:extLst>
          </p:cNvPr>
          <p:cNvSpPr>
            <a:spLocks noGrp="1"/>
          </p:cNvSpPr>
          <p:nvPr>
            <p:ph idx="1"/>
          </p:nvPr>
        </p:nvSpPr>
        <p:spPr>
          <a:xfrm>
            <a:off x="5177411" y="1420342"/>
            <a:ext cx="6725166" cy="3935277"/>
          </a:xfrm>
        </p:spPr>
        <p:txBody>
          <a:bodyPr vert="horz" lIns="121920" tIns="60960" rIns="121920" bIns="60960" rtlCol="0" anchor="t">
            <a:normAutofit/>
          </a:bodyPr>
          <a:lstStyle/>
          <a:p>
            <a:pPr marL="227965" indent="-227965">
              <a:lnSpc>
                <a:spcPct val="100000"/>
              </a:lnSpc>
              <a:spcBef>
                <a:spcPts val="0"/>
              </a:spcBef>
            </a:pPr>
            <a:r>
              <a:rPr lang="en" sz="1800">
                <a:latin typeface="Segoe UI"/>
                <a:cs typeface="Segoe UI"/>
              </a:rPr>
              <a:t>To access the PLL Workshop Companion Course, type </a:t>
            </a:r>
            <a:r>
              <a:rPr lang="en" sz="1800" b="1">
                <a:latin typeface="Segoe UI"/>
                <a:cs typeface="Segoe UI"/>
              </a:rPr>
              <a:t>PLL Workshop</a:t>
            </a:r>
            <a:r>
              <a:rPr lang="en" sz="1800">
                <a:latin typeface="Segoe UI"/>
                <a:cs typeface="Segoe UI"/>
              </a:rPr>
              <a:t> in the </a:t>
            </a:r>
            <a:r>
              <a:rPr lang="en" sz="1800" b="1">
                <a:latin typeface="Segoe UI"/>
                <a:cs typeface="Segoe UI"/>
              </a:rPr>
              <a:t>Course Search </a:t>
            </a:r>
            <a:r>
              <a:rPr lang="en" sz="1800">
                <a:latin typeface="Segoe UI"/>
                <a:cs typeface="Segoe UI"/>
              </a:rPr>
              <a:t>and click</a:t>
            </a:r>
            <a:r>
              <a:rPr lang="en" sz="1800" b="1">
                <a:latin typeface="Segoe UI"/>
                <a:cs typeface="Segoe UI"/>
              </a:rPr>
              <a:t> search.</a:t>
            </a:r>
            <a:endParaRPr lang="en" sz="1800">
              <a:latin typeface="Segoe UI"/>
              <a:cs typeface="Segoe UI"/>
            </a:endParaRPr>
          </a:p>
          <a:p>
            <a:pPr marL="227965" indent="-227965">
              <a:lnSpc>
                <a:spcPct val="100000"/>
              </a:lnSpc>
              <a:spcBef>
                <a:spcPts val="0"/>
              </a:spcBef>
            </a:pPr>
            <a:r>
              <a:rPr lang="en" sz="1800">
                <a:latin typeface="Segoe UI"/>
                <a:cs typeface="Segoe UI"/>
              </a:rPr>
              <a:t>Look for the course in</a:t>
            </a:r>
            <a:r>
              <a:rPr lang="en" sz="1800" b="1">
                <a:latin typeface="Segoe UI"/>
                <a:cs typeface="Segoe UI"/>
              </a:rPr>
              <a:t> Search Results. </a:t>
            </a:r>
            <a:r>
              <a:rPr lang="en" sz="1800">
                <a:latin typeface="Segoe UI"/>
                <a:cs typeface="Segoe UI"/>
              </a:rPr>
              <a:t>Click</a:t>
            </a:r>
            <a:r>
              <a:rPr lang="en" sz="1800" b="1">
                <a:latin typeface="Segoe UI"/>
                <a:cs typeface="Segoe UI"/>
              </a:rPr>
              <a:t> Register. </a:t>
            </a:r>
          </a:p>
          <a:p>
            <a:pPr marL="227965" indent="-227965">
              <a:lnSpc>
                <a:spcPct val="100000"/>
              </a:lnSpc>
              <a:spcBef>
                <a:spcPts val="0"/>
              </a:spcBef>
            </a:pPr>
            <a:r>
              <a:rPr lang="en" sz="1800">
                <a:latin typeface="Segoe UI"/>
                <a:cs typeface="Segoe UI"/>
              </a:rPr>
              <a:t>Confirm your course by clicking</a:t>
            </a:r>
            <a:r>
              <a:rPr lang="en" sz="1800" b="1">
                <a:latin typeface="Segoe UI"/>
                <a:cs typeface="Segoe UI"/>
              </a:rPr>
              <a:t> Next </a:t>
            </a:r>
            <a:r>
              <a:rPr lang="en" sz="1800">
                <a:latin typeface="Segoe UI"/>
                <a:cs typeface="Segoe UI"/>
              </a:rPr>
              <a:t>on the following screen. </a:t>
            </a:r>
            <a:endParaRPr lang="en" b="1">
              <a:cs typeface="Segoe UI"/>
            </a:endParaRPr>
          </a:p>
          <a:p>
            <a:pPr marL="227965" indent="-227965">
              <a:lnSpc>
                <a:spcPct val="100000"/>
              </a:lnSpc>
              <a:spcBef>
                <a:spcPts val="0"/>
              </a:spcBef>
            </a:pPr>
            <a:r>
              <a:rPr lang="en" sz="1800">
                <a:latin typeface="Segoe UI"/>
                <a:cs typeface="Segoe UI"/>
              </a:rPr>
              <a:t>Click </a:t>
            </a:r>
            <a:r>
              <a:rPr lang="en" sz="1800" b="1">
                <a:latin typeface="Segoe UI"/>
                <a:cs typeface="Segoe UI"/>
              </a:rPr>
              <a:t>Go To Course </a:t>
            </a:r>
            <a:r>
              <a:rPr lang="en" sz="1800">
                <a:latin typeface="Segoe UI"/>
                <a:cs typeface="Segoe UI"/>
              </a:rPr>
              <a:t>to access the</a:t>
            </a:r>
            <a:r>
              <a:rPr lang="en" sz="1800" b="1">
                <a:latin typeface="Segoe UI"/>
                <a:cs typeface="Segoe UI"/>
              </a:rPr>
              <a:t> Learner Dashboard.</a:t>
            </a:r>
            <a:endParaRPr lang="en" b="1"/>
          </a:p>
          <a:p>
            <a:pPr marL="227965" indent="-227965">
              <a:lnSpc>
                <a:spcPct val="100000"/>
              </a:lnSpc>
              <a:spcBef>
                <a:spcPts val="0"/>
              </a:spcBef>
            </a:pPr>
            <a:endParaRPr lang="en-US" sz="1700">
              <a:latin typeface="Segoe UI"/>
              <a:cs typeface="Segoe UI"/>
            </a:endParaRPr>
          </a:p>
          <a:p>
            <a:pPr marL="227965" indent="-227965">
              <a:lnSpc>
                <a:spcPct val="100000"/>
              </a:lnSpc>
              <a:spcBef>
                <a:spcPts val="0"/>
              </a:spcBef>
            </a:pPr>
            <a:endParaRPr lang="en-US" sz="1700">
              <a:latin typeface="Segoe UI"/>
              <a:cs typeface="Segoe UI"/>
            </a:endParaRPr>
          </a:p>
          <a:p>
            <a:pPr marL="227965" indent="-227965">
              <a:lnSpc>
                <a:spcPct val="100000"/>
              </a:lnSpc>
              <a:spcBef>
                <a:spcPts val="0"/>
              </a:spcBef>
            </a:pPr>
            <a:endParaRPr lang="en-US" sz="1100">
              <a:latin typeface="Segoe UI"/>
              <a:cs typeface="Segoe UI"/>
            </a:endParaRPr>
          </a:p>
          <a:p>
            <a:pPr marL="227965" indent="-227965">
              <a:lnSpc>
                <a:spcPct val="100000"/>
              </a:lnSpc>
              <a:spcBef>
                <a:spcPts val="0"/>
              </a:spcBef>
            </a:pPr>
            <a:endParaRPr lang="en" sz="1300" i="1">
              <a:latin typeface="Segoe UI"/>
              <a:cs typeface="Segoe UI"/>
            </a:endParaRPr>
          </a:p>
          <a:p>
            <a:pPr marL="227965" indent="-227965"/>
            <a:endParaRPr lang="en-US"/>
          </a:p>
          <a:p>
            <a:pPr marL="0" indent="0">
              <a:buNone/>
            </a:pPr>
            <a:endParaRPr lang="en-US"/>
          </a:p>
          <a:p>
            <a:pPr marL="227965" indent="-227965"/>
            <a:endParaRPr lang="en-US"/>
          </a:p>
          <a:p>
            <a:pPr marL="0" indent="0">
              <a:buNone/>
            </a:pPr>
            <a:endParaRPr lang="en-US" sz="1000" b="1">
              <a:solidFill>
                <a:srgbClr val="3C78D8"/>
              </a:solidFill>
              <a:latin typeface="Calibri"/>
              <a:cs typeface="Calibri"/>
            </a:endParaRPr>
          </a:p>
        </p:txBody>
      </p:sp>
      <p:pic>
        <p:nvPicPr>
          <p:cNvPr id="7" name="Picture 6" descr="Screenshot showing My Courses channel on PLL homepage ">
            <a:extLst>
              <a:ext uri="{FF2B5EF4-FFF2-40B4-BE49-F238E27FC236}">
                <a16:creationId xmlns:a16="http://schemas.microsoft.com/office/drawing/2014/main" id="{89ED2370-5BF3-2405-6102-EED450BF9662}"/>
              </a:ext>
            </a:extLst>
          </p:cNvPr>
          <p:cNvPicPr>
            <a:picLocks noChangeAspect="1"/>
          </p:cNvPicPr>
          <p:nvPr/>
        </p:nvPicPr>
        <p:blipFill>
          <a:blip r:embed="rId3"/>
          <a:stretch>
            <a:fillRect/>
          </a:stretch>
        </p:blipFill>
        <p:spPr>
          <a:xfrm>
            <a:off x="293366" y="545534"/>
            <a:ext cx="4622075" cy="5082362"/>
          </a:xfrm>
          <a:prstGeom prst="rect">
            <a:avLst/>
          </a:prstGeom>
        </p:spPr>
      </p:pic>
      <p:sp>
        <p:nvSpPr>
          <p:cNvPr id="9" name="Google Shape;260;p34" descr="Screenshot showing My Courses channel on PLL homepage ">
            <a:extLst>
              <a:ext uri="{FF2B5EF4-FFF2-40B4-BE49-F238E27FC236}">
                <a16:creationId xmlns:a16="http://schemas.microsoft.com/office/drawing/2014/main" id="{486E6991-E283-EAEC-5FF5-37F21BB3CC8E}"/>
              </a:ext>
            </a:extLst>
          </p:cNvPr>
          <p:cNvSpPr/>
          <p:nvPr/>
        </p:nvSpPr>
        <p:spPr>
          <a:xfrm>
            <a:off x="1645391" y="1057335"/>
            <a:ext cx="530700" cy="324900"/>
          </a:xfrm>
          <a:prstGeom prst="roundRect">
            <a:avLst>
              <a:gd name="adj" fmla="val 16667"/>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
        <p:nvSpPr>
          <p:cNvPr id="10" name="TextBox 9">
            <a:extLst>
              <a:ext uri="{FF2B5EF4-FFF2-40B4-BE49-F238E27FC236}">
                <a16:creationId xmlns:a16="http://schemas.microsoft.com/office/drawing/2014/main" id="{EEEDD7DC-9F1A-0B13-FF01-EA07670A3E26}"/>
              </a:ext>
            </a:extLst>
          </p:cNvPr>
          <p:cNvSpPr txBox="1"/>
          <p:nvPr/>
        </p:nvSpPr>
        <p:spPr>
          <a:xfrm>
            <a:off x="1248580" y="2630454"/>
            <a:ext cx="174977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a:solidFill>
                  <a:srgbClr val="FF0000"/>
                </a:solidFill>
                <a:cs typeface="Calibri"/>
              </a:rPr>
              <a:t>PLL WORKSHOP</a:t>
            </a:r>
            <a:endParaRPr lang="en-US">
              <a:solidFill>
                <a:srgbClr val="FF0000"/>
              </a:solidFill>
            </a:endParaRPr>
          </a:p>
        </p:txBody>
      </p:sp>
      <p:cxnSp>
        <p:nvCxnSpPr>
          <p:cNvPr id="16" name="Google Shape;200;p28" descr="Screenshot showing Manage My Courses link on SCLead Assignments page">
            <a:extLst>
              <a:ext uri="{FF2B5EF4-FFF2-40B4-BE49-F238E27FC236}">
                <a16:creationId xmlns:a16="http://schemas.microsoft.com/office/drawing/2014/main" id="{2C466BD8-B1A8-9961-E06E-7F548B8083C1}"/>
              </a:ext>
            </a:extLst>
          </p:cNvPr>
          <p:cNvCxnSpPr/>
          <p:nvPr/>
        </p:nvCxnSpPr>
        <p:spPr>
          <a:xfrm flipH="1">
            <a:off x="2620307" y="2154541"/>
            <a:ext cx="1067541" cy="593422"/>
          </a:xfrm>
          <a:prstGeom prst="straightConnector1">
            <a:avLst/>
          </a:prstGeom>
          <a:noFill/>
          <a:ln w="28575" cap="flat" cmpd="sng">
            <a:solidFill>
              <a:srgbClr val="FF0000"/>
            </a:solidFill>
            <a:prstDash val="solid"/>
            <a:round/>
            <a:headEnd type="none" w="med" len="med"/>
            <a:tailEnd type="triangle" w="med" len="med"/>
          </a:ln>
        </p:spPr>
      </p:cxnSp>
      <p:sp>
        <p:nvSpPr>
          <p:cNvPr id="19" name="Google Shape;260;p34" descr="Screenshot showing My Courses channel on PLL homepage">
            <a:extLst>
              <a:ext uri="{FF2B5EF4-FFF2-40B4-BE49-F238E27FC236}">
                <a16:creationId xmlns:a16="http://schemas.microsoft.com/office/drawing/2014/main" id="{0A44510E-12F0-A759-0FCF-02386D364B11}"/>
              </a:ext>
            </a:extLst>
          </p:cNvPr>
          <p:cNvSpPr/>
          <p:nvPr/>
        </p:nvSpPr>
        <p:spPr>
          <a:xfrm>
            <a:off x="625482" y="3870873"/>
            <a:ext cx="1374761" cy="406961"/>
          </a:xfrm>
          <a:prstGeom prst="roundRect">
            <a:avLst>
              <a:gd name="adj" fmla="val 16667"/>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cxnSp>
        <p:nvCxnSpPr>
          <p:cNvPr id="21" name="Google Shape;200;p28" descr="Screenshot showing Manage My Courses link on SCLead Assignments page">
            <a:extLst>
              <a:ext uri="{FF2B5EF4-FFF2-40B4-BE49-F238E27FC236}">
                <a16:creationId xmlns:a16="http://schemas.microsoft.com/office/drawing/2014/main" id="{84F068F2-7CA4-F885-E1A6-EDC697904F75}"/>
              </a:ext>
            </a:extLst>
          </p:cNvPr>
          <p:cNvCxnSpPr/>
          <p:nvPr/>
        </p:nvCxnSpPr>
        <p:spPr>
          <a:xfrm flipH="1">
            <a:off x="2151384" y="3444080"/>
            <a:ext cx="1067541" cy="593422"/>
          </a:xfrm>
          <a:prstGeom prst="straightConnector1">
            <a:avLst/>
          </a:prstGeom>
          <a:noFill/>
          <a:ln w="28575" cap="flat" cmpd="sng">
            <a:solidFill>
              <a:srgbClr val="FF0000"/>
            </a:solidFill>
            <a:prstDash val="solid"/>
            <a:round/>
            <a:headEnd type="none" w="med" len="med"/>
            <a:tailEnd type="triangle" w="med" len="med"/>
          </a:ln>
        </p:spPr>
      </p:cxnSp>
      <p:sp>
        <p:nvSpPr>
          <p:cNvPr id="8" name="TextBox 7">
            <a:extLst>
              <a:ext uri="{FF2B5EF4-FFF2-40B4-BE49-F238E27FC236}">
                <a16:creationId xmlns:a16="http://schemas.microsoft.com/office/drawing/2014/main" id="{C25F5877-E44F-A425-44A2-046A74D9EF4F}"/>
              </a:ext>
            </a:extLst>
          </p:cNvPr>
          <p:cNvSpPr txBox="1"/>
          <p:nvPr/>
        </p:nvSpPr>
        <p:spPr>
          <a:xfrm>
            <a:off x="1180412" y="4899811"/>
            <a:ext cx="2530591" cy="307777"/>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a:solidFill>
                  <a:srgbClr val="3C78D8"/>
                </a:solidFill>
                <a:cs typeface="Calibri"/>
              </a:rPr>
              <a:t>SCDE - PLL WORKSHOP 2023-24</a:t>
            </a:r>
            <a:endParaRPr lang="en-US">
              <a:cs typeface="Calibri" panose="020F0502020204030204"/>
            </a:endParaRPr>
          </a:p>
        </p:txBody>
      </p:sp>
      <p:pic>
        <p:nvPicPr>
          <p:cNvPr id="13" name="Picture 12" descr="A screenshot of the search results&#10;">
            <a:extLst>
              <a:ext uri="{FF2B5EF4-FFF2-40B4-BE49-F238E27FC236}">
                <a16:creationId xmlns:a16="http://schemas.microsoft.com/office/drawing/2014/main" id="{7B2225E8-C745-7C28-F049-E63CB630D32C}"/>
              </a:ext>
            </a:extLst>
          </p:cNvPr>
          <p:cNvPicPr>
            <a:picLocks noChangeAspect="1"/>
          </p:cNvPicPr>
          <p:nvPr/>
        </p:nvPicPr>
        <p:blipFill>
          <a:blip r:embed="rId4"/>
          <a:stretch>
            <a:fillRect/>
          </a:stretch>
        </p:blipFill>
        <p:spPr>
          <a:xfrm>
            <a:off x="4968992" y="3466868"/>
            <a:ext cx="6975809" cy="2050919"/>
          </a:xfrm>
          <a:prstGeom prst="rect">
            <a:avLst/>
          </a:prstGeom>
        </p:spPr>
      </p:pic>
      <p:sp>
        <p:nvSpPr>
          <p:cNvPr id="14" name="TextBox 13">
            <a:extLst>
              <a:ext uri="{FF2B5EF4-FFF2-40B4-BE49-F238E27FC236}">
                <a16:creationId xmlns:a16="http://schemas.microsoft.com/office/drawing/2014/main" id="{A6425DAA-B647-EEA3-92A3-0B1100C8CC75}"/>
              </a:ext>
            </a:extLst>
          </p:cNvPr>
          <p:cNvSpPr txBox="1"/>
          <p:nvPr/>
        </p:nvSpPr>
        <p:spPr>
          <a:xfrm>
            <a:off x="6553055" y="4207860"/>
            <a:ext cx="2963332" cy="276999"/>
          </a:xfrm>
          <a:prstGeom prst="rect">
            <a:avLst/>
          </a:prstGeom>
          <a:solidFill>
            <a:schemeClr val="bg1">
              <a:lumMod val="95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a:solidFill>
                  <a:schemeClr val="accent1">
                    <a:lumMod val="50000"/>
                  </a:schemeClr>
                </a:solidFill>
                <a:cs typeface="Calibri"/>
              </a:rPr>
              <a:t>SCDE - PLL WORKSHOP 2023-24</a:t>
            </a:r>
            <a:endParaRPr lang="en-US" sz="1200" b="1">
              <a:solidFill>
                <a:schemeClr val="accent1">
                  <a:lumMod val="50000"/>
                </a:schemeClr>
              </a:solidFill>
            </a:endParaRPr>
          </a:p>
        </p:txBody>
      </p:sp>
      <p:cxnSp>
        <p:nvCxnSpPr>
          <p:cNvPr id="12" name="Google Shape;200;p28" descr="Screenshot showing Manage My Courses link on SCLead Assignments page">
            <a:extLst>
              <a:ext uri="{FF2B5EF4-FFF2-40B4-BE49-F238E27FC236}">
                <a16:creationId xmlns:a16="http://schemas.microsoft.com/office/drawing/2014/main" id="{E5B60FD8-E333-E3F6-B940-C0016DC47F8A}"/>
              </a:ext>
            </a:extLst>
          </p:cNvPr>
          <p:cNvCxnSpPr/>
          <p:nvPr/>
        </p:nvCxnSpPr>
        <p:spPr>
          <a:xfrm>
            <a:off x="10275929" y="4167291"/>
            <a:ext cx="1049125" cy="988533"/>
          </a:xfrm>
          <a:prstGeom prst="straightConnector1">
            <a:avLst/>
          </a:prstGeom>
          <a:noFill/>
          <a:ln w="28575" cap="flat" cmpd="sng">
            <a:solidFill>
              <a:srgbClr val="FF0000"/>
            </a:solidFill>
            <a:prstDash val="solid"/>
            <a:round/>
            <a:headEnd type="none" w="med" len="med"/>
            <a:tailEnd type="triangle" w="med" len="med"/>
          </a:ln>
        </p:spPr>
      </p:cxnSp>
      <p:sp>
        <p:nvSpPr>
          <p:cNvPr id="17" name="Google Shape;260;p34" descr="Screenshot showing My Courses channel on PLL homepage ">
            <a:extLst>
              <a:ext uri="{FF2B5EF4-FFF2-40B4-BE49-F238E27FC236}">
                <a16:creationId xmlns:a16="http://schemas.microsoft.com/office/drawing/2014/main" id="{C2788190-6B35-0884-6BC3-D9E8B22593B6}"/>
              </a:ext>
            </a:extLst>
          </p:cNvPr>
          <p:cNvSpPr/>
          <p:nvPr/>
        </p:nvSpPr>
        <p:spPr>
          <a:xfrm>
            <a:off x="11416937" y="5200358"/>
            <a:ext cx="530700" cy="324900"/>
          </a:xfrm>
          <a:prstGeom prst="roundRect">
            <a:avLst>
              <a:gd name="adj" fmla="val 16667"/>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538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33">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0" y="0"/>
            <a:ext cx="12191987" cy="6858000"/>
          </a:xfrm>
          <a:prstGeom prst="rect">
            <a:avLst/>
          </a:prstGeom>
          <a:noFill/>
          <a:ln>
            <a:noFill/>
          </a:ln>
        </p:spPr>
      </p:pic>
      <p:sp>
        <p:nvSpPr>
          <p:cNvPr id="245" name="Google Shape;245;p33"/>
          <p:cNvSpPr txBox="1">
            <a:spLocks noGrp="1"/>
          </p:cNvSpPr>
          <p:nvPr>
            <p:ph type="ctrTitle"/>
          </p:nvPr>
        </p:nvSpPr>
        <p:spPr>
          <a:xfrm>
            <a:off x="103715" y="1716885"/>
            <a:ext cx="3023354" cy="1231066"/>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spAutoFit/>
          </a:bodyPr>
          <a:lstStyle/>
          <a:p>
            <a:pPr>
              <a:lnSpc>
                <a:spcPct val="100000"/>
              </a:lnSpc>
              <a:buClr>
                <a:srgbClr val="000000"/>
              </a:buClr>
              <a:buSzTx/>
              <a:defRPr/>
            </a:pPr>
            <a:r>
              <a:rPr lang="en-US" sz="3200" i="1" kern="0">
                <a:solidFill>
                  <a:srgbClr val="CC0000"/>
                </a:solidFill>
                <a:latin typeface="Montserrat ExtraBold"/>
                <a:ea typeface="Montserrat ExtraBold"/>
                <a:cs typeface="Montserrat ExtraBold"/>
              </a:rPr>
              <a:t>Learner Dashboard</a:t>
            </a:r>
          </a:p>
        </p:txBody>
      </p:sp>
      <p:cxnSp>
        <p:nvCxnSpPr>
          <p:cNvPr id="250" name="Google Shape;250;p33" descr="Screenshot showing completed course assignments on EI's Learner Dashboard"/>
          <p:cNvCxnSpPr/>
          <p:nvPr/>
        </p:nvCxnSpPr>
        <p:spPr>
          <a:xfrm>
            <a:off x="3852053" y="955450"/>
            <a:ext cx="1120562" cy="430636"/>
          </a:xfrm>
          <a:prstGeom prst="straightConnector1">
            <a:avLst/>
          </a:prstGeom>
          <a:noFill/>
          <a:ln w="28575" cap="flat" cmpd="sng">
            <a:solidFill>
              <a:srgbClr val="FF9900"/>
            </a:solidFill>
            <a:prstDash val="solid"/>
            <a:round/>
            <a:headEnd type="none" w="med" len="med"/>
            <a:tailEnd type="triangle" w="med" len="med"/>
          </a:ln>
        </p:spPr>
      </p:cxnSp>
      <p:pic>
        <p:nvPicPr>
          <p:cNvPr id="2" name="Picture 1" descr="A screenshot of the learner dashboard for the PLL Workshop Companion Course">
            <a:extLst>
              <a:ext uri="{FF2B5EF4-FFF2-40B4-BE49-F238E27FC236}">
                <a16:creationId xmlns:a16="http://schemas.microsoft.com/office/drawing/2014/main" id="{11799C4A-793E-6E73-75AB-0150DC437835}"/>
              </a:ext>
            </a:extLst>
          </p:cNvPr>
          <p:cNvPicPr>
            <a:picLocks noChangeAspect="1"/>
          </p:cNvPicPr>
          <p:nvPr/>
        </p:nvPicPr>
        <p:blipFill>
          <a:blip r:embed="rId4"/>
          <a:stretch>
            <a:fillRect/>
          </a:stretch>
        </p:blipFill>
        <p:spPr>
          <a:xfrm>
            <a:off x="3128471" y="213"/>
            <a:ext cx="7221125" cy="6857575"/>
          </a:xfrm>
          <a:prstGeom prst="rect">
            <a:avLst/>
          </a:prstGeom>
        </p:spPr>
      </p:pic>
      <p:sp>
        <p:nvSpPr>
          <p:cNvPr id="247" name="Google Shape;247;p33" descr="Screenshot showing completed course assignments on EI's Learner Dashboard"/>
          <p:cNvSpPr/>
          <p:nvPr/>
        </p:nvSpPr>
        <p:spPr>
          <a:xfrm>
            <a:off x="3183767" y="126393"/>
            <a:ext cx="1428608" cy="397556"/>
          </a:xfrm>
          <a:prstGeom prst="ellipse">
            <a:avLst/>
          </a:prstGeom>
          <a:noFill/>
          <a:ln w="28575" cap="flat" cmpd="sng">
            <a:solidFill>
              <a:srgbClr val="FF9900"/>
            </a:solidFill>
            <a:prstDash val="solid"/>
            <a:round/>
            <a:headEnd type="none" w="sm" len="sm"/>
            <a:tailEnd type="none" w="sm" len="sm"/>
          </a:ln>
        </p:spPr>
        <p:txBody>
          <a:bodyPr spcFirstLastPara="1" wrap="square" lIns="121900" tIns="121900" rIns="121900" bIns="121900" anchor="ctr" anchorCtr="0">
            <a:noAutofit/>
          </a:bodyPr>
          <a:lstStyle/>
          <a:p>
            <a:endParaRPr sz="2533"/>
          </a:p>
        </p:txBody>
      </p:sp>
      <p:sp>
        <p:nvSpPr>
          <p:cNvPr id="249" name="Google Shape;249;p33" descr="Screenshot showing completed course assignments on EI's Learner Dashboard"/>
          <p:cNvSpPr/>
          <p:nvPr/>
        </p:nvSpPr>
        <p:spPr>
          <a:xfrm>
            <a:off x="3334429" y="1363083"/>
            <a:ext cx="563408" cy="1275362"/>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121900" tIns="121900" rIns="121900" bIns="121900" anchor="ctr" anchorCtr="0">
            <a:noAutofit/>
          </a:bodyPr>
          <a:lstStyle/>
          <a:p>
            <a:endParaRPr sz="2533"/>
          </a:p>
        </p:txBody>
      </p:sp>
    </p:spTree>
    <p:extLst>
      <p:ext uri="{BB962C8B-B14F-4D97-AF65-F5344CB8AC3E}">
        <p14:creationId xmlns:p14="http://schemas.microsoft.com/office/powerpoint/2010/main" val="2304474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 grpId="0" animBg="1"/>
      <p:bldP spid="2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DE15-5E31-9856-8E41-1FF45C61BC54}"/>
              </a:ext>
            </a:extLst>
          </p:cNvPr>
          <p:cNvSpPr>
            <a:spLocks noGrp="1"/>
          </p:cNvSpPr>
          <p:nvPr>
            <p:ph type="title"/>
          </p:nvPr>
        </p:nvSpPr>
        <p:spPr/>
        <p:txBody>
          <a:bodyPr/>
          <a:lstStyle/>
          <a:p>
            <a:r>
              <a:rPr lang="en-US">
                <a:latin typeface="Rockwell"/>
              </a:rPr>
              <a:t>Effectiveness Data and the Human Capital Dashboard</a:t>
            </a:r>
            <a:endParaRPr lang="en-US"/>
          </a:p>
        </p:txBody>
      </p:sp>
      <p:sp>
        <p:nvSpPr>
          <p:cNvPr id="3" name="Text Placeholder 2">
            <a:extLst>
              <a:ext uri="{FF2B5EF4-FFF2-40B4-BE49-F238E27FC236}">
                <a16:creationId xmlns:a16="http://schemas.microsoft.com/office/drawing/2014/main" id="{D011447C-41D3-7FF4-CCFD-6195FD295A76}"/>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143454898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30209 OEELD SCASA" id="{9D8087F8-C74A-4CE2-8A5F-E31E782051D0}" vid="{93A33927-2B3C-4417-B798-6623C1D301F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2794</Words>
  <Application>Microsoft Office PowerPoint</Application>
  <PresentationFormat>Widescreen</PresentationFormat>
  <Paragraphs>256</Paragraphs>
  <Slides>23</Slides>
  <Notes>23</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23</vt:i4>
      </vt:variant>
    </vt:vector>
  </HeadingPairs>
  <TitlesOfParts>
    <vt:vector size="39" baseType="lpstr">
      <vt:lpstr>Arial</vt:lpstr>
      <vt:lpstr>Calibri</vt:lpstr>
      <vt:lpstr>Calibri Light</vt:lpstr>
      <vt:lpstr>Karla</vt:lpstr>
      <vt:lpstr>Montserrat ExtraBold</vt:lpstr>
      <vt:lpstr>Poppins</vt:lpstr>
      <vt:lpstr>Rockwell</vt:lpstr>
      <vt:lpstr>Segoe UI</vt:lpstr>
      <vt:lpstr>Source Sans Pro</vt:lpstr>
      <vt:lpstr>Times New Roman</vt:lpstr>
      <vt:lpstr>Trebuchet MS</vt:lpstr>
      <vt:lpstr>Custom Design</vt:lpstr>
      <vt:lpstr>Office Theme</vt:lpstr>
      <vt:lpstr>Office Theme</vt:lpstr>
      <vt:lpstr>Office Theme</vt:lpstr>
      <vt:lpstr>Office Theme</vt:lpstr>
      <vt:lpstr>Educator Effectiveness  Virtual Office Hours </vt:lpstr>
      <vt:lpstr>Agenda </vt:lpstr>
      <vt:lpstr>Professional Learning Library</vt:lpstr>
      <vt:lpstr>BEGIN IN SC LEAD</vt:lpstr>
      <vt:lpstr>POWERSCHOOL - PLL HOMEPAGE</vt:lpstr>
      <vt:lpstr>PLL SEARCH TOOLS</vt:lpstr>
      <vt:lpstr>Accessing the PLL Workshop Companion Course</vt:lpstr>
      <vt:lpstr>Learner Dashboard</vt:lpstr>
      <vt:lpstr>Effectiveness Data and the Human Capital Dashboard</vt:lpstr>
      <vt:lpstr>PLL Reports Update</vt:lpstr>
      <vt:lpstr>ADEPT Evaluation Results  2023 vs. 2022</vt:lpstr>
      <vt:lpstr>Teacher Performance</vt:lpstr>
      <vt:lpstr>Principal Performance</vt:lpstr>
      <vt:lpstr>New Teachers and Principals</vt:lpstr>
      <vt:lpstr>Principal Induction Program  2023-2024</vt:lpstr>
      <vt:lpstr>Teacher Turnover and Vacancies </vt:lpstr>
      <vt:lpstr>Accessing the Human Capital Dashboard </vt:lpstr>
      <vt:lpstr>Human Capital Data Dashboard:  District Drill Down</vt:lpstr>
      <vt:lpstr>How can our systems of support catch not quite certified teachers, December grads, late hires, &amp; purchased-service teachers?</vt:lpstr>
      <vt:lpstr>FAQ's</vt:lpstr>
      <vt:lpstr>FAQ’s 2</vt:lpstr>
      <vt:lpstr>Questions</vt:lpstr>
      <vt:lpstr>             Office of Educator Effectiveness &amp; Leadership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Toal Mandsager, Lilla</dc:creator>
  <cp:lastModifiedBy>Toal Mandsager, Lilla</cp:lastModifiedBy>
  <cp:revision>1</cp:revision>
  <dcterms:created xsi:type="dcterms:W3CDTF">2023-03-29T15:31:04Z</dcterms:created>
  <dcterms:modified xsi:type="dcterms:W3CDTF">2023-10-11T18:00:30Z</dcterms:modified>
</cp:coreProperties>
</file>