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48" r:id="rId5"/>
  </p:sldMasterIdLst>
  <p:notesMasterIdLst>
    <p:notesMasterId r:id="rId40"/>
  </p:notesMasterIdLst>
  <p:sldIdLst>
    <p:sldId id="257" r:id="rId6"/>
    <p:sldId id="297" r:id="rId7"/>
    <p:sldId id="294" r:id="rId8"/>
    <p:sldId id="4818" r:id="rId9"/>
    <p:sldId id="4822" r:id="rId10"/>
    <p:sldId id="4823" r:id="rId11"/>
    <p:sldId id="4824" r:id="rId12"/>
    <p:sldId id="4825" r:id="rId13"/>
    <p:sldId id="318" r:id="rId14"/>
    <p:sldId id="4826" r:id="rId15"/>
    <p:sldId id="4827" r:id="rId16"/>
    <p:sldId id="4764" r:id="rId17"/>
    <p:sldId id="4828" r:id="rId18"/>
    <p:sldId id="4829" r:id="rId19"/>
    <p:sldId id="4830" r:id="rId20"/>
    <p:sldId id="4841" r:id="rId21"/>
    <p:sldId id="4769" r:id="rId22"/>
    <p:sldId id="4831" r:id="rId23"/>
    <p:sldId id="4816" r:id="rId24"/>
    <p:sldId id="4810" r:id="rId25"/>
    <p:sldId id="4834" r:id="rId26"/>
    <p:sldId id="4836" r:id="rId27"/>
    <p:sldId id="4839" r:id="rId28"/>
    <p:sldId id="4837" r:id="rId29"/>
    <p:sldId id="4840" r:id="rId30"/>
    <p:sldId id="323" r:id="rId31"/>
    <p:sldId id="4832" r:id="rId32"/>
    <p:sldId id="4838" r:id="rId33"/>
    <p:sldId id="4772" r:id="rId34"/>
    <p:sldId id="4775" r:id="rId35"/>
    <p:sldId id="4833" r:id="rId36"/>
    <p:sldId id="4766" r:id="rId37"/>
    <p:sldId id="265" r:id="rId38"/>
    <p:sldId id="289"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65BA7"/>
    <a:srgbClr val="4E5FA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2C4F2BD-D760-4347-8FFB-C7FC91D52EA1}" v="65" dt="2026-08-14T13:17:09.19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7" d="100"/>
          <a:sy n="77" d="100"/>
        </p:scale>
        <p:origin x="72" y="8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notesMaster" Target="notesMasters/notesMaster1.xml"/><Relationship Id="rId45"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theme" Target="theme/theme1.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microsoft.com/office/2015/10/relationships/revisionInfo" Target="revisionInfo.xml"/><Relationship Id="rId20" Type="http://schemas.openxmlformats.org/officeDocument/2006/relationships/slide" Target="slides/slide15.xml"/><Relationship Id="rId4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enke, Virginia" userId="S::vhenke@ed.sc.gov::d403cbe3-8928-4688-9df4-a8a481b25ff0" providerId="AD" clId="Web-{FDF9EF14-BCD4-BFD1-67F0-1F031327C6DB}"/>
    <pc:docChg chg="modSld">
      <pc:chgData name="Henke, Virginia" userId="S::vhenke@ed.sc.gov::d403cbe3-8928-4688-9df4-a8a481b25ff0" providerId="AD" clId="Web-{FDF9EF14-BCD4-BFD1-67F0-1F031327C6DB}" dt="2026-08-11T17:04:07.067" v="41"/>
      <pc:docMkLst>
        <pc:docMk/>
      </pc:docMkLst>
      <pc:sldChg chg="addSp delSp modSp">
        <pc:chgData name="Henke, Virginia" userId="S::vhenke@ed.sc.gov::d403cbe3-8928-4688-9df4-a8a481b25ff0" providerId="AD" clId="Web-{FDF9EF14-BCD4-BFD1-67F0-1F031327C6DB}" dt="2026-08-11T17:04:07.067" v="41"/>
        <pc:sldMkLst>
          <pc:docMk/>
          <pc:sldMk cId="3639643855" sldId="4810"/>
        </pc:sldMkLst>
        <pc:spChg chg="add mod">
          <ac:chgData name="Henke, Virginia" userId="S::vhenke@ed.sc.gov::d403cbe3-8928-4688-9df4-a8a481b25ff0" providerId="AD" clId="Web-{FDF9EF14-BCD4-BFD1-67F0-1F031327C6DB}" dt="2026-08-11T16:41:19.325" v="8"/>
          <ac:spMkLst>
            <pc:docMk/>
            <pc:sldMk cId="3639643855" sldId="4810"/>
            <ac:spMk id="4" creationId="{732A6FAB-E966-97C6-EB1A-BF86BBE6D4FF}"/>
          </ac:spMkLst>
        </pc:spChg>
        <pc:spChg chg="mod">
          <ac:chgData name="Henke, Virginia" userId="S::vhenke@ed.sc.gov::d403cbe3-8928-4688-9df4-a8a481b25ff0" providerId="AD" clId="Web-{FDF9EF14-BCD4-BFD1-67F0-1F031327C6DB}" dt="2026-08-11T16:59:24.573" v="10" actId="20577"/>
          <ac:spMkLst>
            <pc:docMk/>
            <pc:sldMk cId="3639643855" sldId="4810"/>
            <ac:spMk id="8" creationId="{0117CADD-8039-07E1-7ADD-CBB95236647B}"/>
          </ac:spMkLst>
        </pc:spChg>
        <pc:picChg chg="add mod modCrop">
          <ac:chgData name="Henke, Virginia" userId="S::vhenke@ed.sc.gov::d403cbe3-8928-4688-9df4-a8a481b25ff0" providerId="AD" clId="Web-{FDF9EF14-BCD4-BFD1-67F0-1F031327C6DB}" dt="2026-08-11T17:04:07.067" v="41"/>
          <ac:picMkLst>
            <pc:docMk/>
            <pc:sldMk cId="3639643855" sldId="4810"/>
            <ac:picMk id="3" creationId="{D0BEADF0-38A5-85AB-07D8-CEA44C85FFC8}"/>
          </ac:picMkLst>
        </pc:picChg>
        <pc:picChg chg="del">
          <ac:chgData name="Henke, Virginia" userId="S::vhenke@ed.sc.gov::d403cbe3-8928-4688-9df4-a8a481b25ff0" providerId="AD" clId="Web-{FDF9EF14-BCD4-BFD1-67F0-1F031327C6DB}" dt="2026-08-11T16:39:30.462" v="0"/>
          <ac:picMkLst>
            <pc:docMk/>
            <pc:sldMk cId="3639643855" sldId="4810"/>
            <ac:picMk id="5" creationId="{BDB59331-B744-3F0A-4B51-CDBF1B092B7D}"/>
          </ac:picMkLst>
        </pc:picChg>
      </pc:sldChg>
      <pc:sldChg chg="modSp">
        <pc:chgData name="Henke, Virginia" userId="S::vhenke@ed.sc.gov::d403cbe3-8928-4688-9df4-a8a481b25ff0" providerId="AD" clId="Web-{FDF9EF14-BCD4-BFD1-67F0-1F031327C6DB}" dt="2026-08-11T17:00:43.685" v="39" actId="1076"/>
        <pc:sldMkLst>
          <pc:docMk/>
          <pc:sldMk cId="1912751817" sldId="4816"/>
        </pc:sldMkLst>
        <pc:spChg chg="mod">
          <ac:chgData name="Henke, Virginia" userId="S::vhenke@ed.sc.gov::d403cbe3-8928-4688-9df4-a8a481b25ff0" providerId="AD" clId="Web-{FDF9EF14-BCD4-BFD1-67F0-1F031327C6DB}" dt="2026-08-11T17:00:38.544" v="38" actId="14100"/>
          <ac:spMkLst>
            <pc:docMk/>
            <pc:sldMk cId="1912751817" sldId="4816"/>
            <ac:spMk id="3" creationId="{57C1FB1C-442C-631F-3C09-91BE2A57A957}"/>
          </ac:spMkLst>
        </pc:spChg>
        <pc:spChg chg="mod">
          <ac:chgData name="Henke, Virginia" userId="S::vhenke@ed.sc.gov::d403cbe3-8928-4688-9df4-a8a481b25ff0" providerId="AD" clId="Web-{FDF9EF14-BCD4-BFD1-67F0-1F031327C6DB}" dt="2026-08-11T17:00:43.685" v="39" actId="1076"/>
          <ac:spMkLst>
            <pc:docMk/>
            <pc:sldMk cId="1912751817" sldId="4816"/>
            <ac:spMk id="5" creationId="{F9506B75-25B5-5566-2A10-6C7443863B9F}"/>
          </ac:spMkLst>
        </pc:spChg>
      </pc:sldChg>
    </pc:docChg>
  </pc:docChgLst>
  <pc:docChgLst>
    <pc:chgData name="Cohoon, Ashley S" userId="S::ascohoon@ed.sc.gov::e70e618d-ef7a-47e1-a2a8-d30dfabe7152" providerId="AD" clId="Web-{21453386-2BCB-5BCB-2A60-AD634561C6A5}"/>
    <pc:docChg chg="addSld modSld">
      <pc:chgData name="Cohoon, Ashley S" userId="S::ascohoon@ed.sc.gov::e70e618d-ef7a-47e1-a2a8-d30dfabe7152" providerId="AD" clId="Web-{21453386-2BCB-5BCB-2A60-AD634561C6A5}" dt="2026-08-07T15:24:02.741" v="467" actId="14100"/>
      <pc:docMkLst>
        <pc:docMk/>
      </pc:docMkLst>
      <pc:sldChg chg="modSp">
        <pc:chgData name="Cohoon, Ashley S" userId="S::ascohoon@ed.sc.gov::e70e618d-ef7a-47e1-a2a8-d30dfabe7152" providerId="AD" clId="Web-{21453386-2BCB-5BCB-2A60-AD634561C6A5}" dt="2026-08-07T14:42:09.217" v="14" actId="1076"/>
        <pc:sldMkLst>
          <pc:docMk/>
          <pc:sldMk cId="2779628737" sldId="297"/>
        </pc:sldMkLst>
        <pc:spChg chg="mod">
          <ac:chgData name="Cohoon, Ashley S" userId="S::ascohoon@ed.sc.gov::e70e618d-ef7a-47e1-a2a8-d30dfabe7152" providerId="AD" clId="Web-{21453386-2BCB-5BCB-2A60-AD634561C6A5}" dt="2026-08-07T14:42:09.217" v="14" actId="1076"/>
          <ac:spMkLst>
            <pc:docMk/>
            <pc:sldMk cId="2779628737" sldId="297"/>
            <ac:spMk id="8" creationId="{5FA821E0-221D-5F74-6832-28668B0E924C}"/>
          </ac:spMkLst>
        </pc:spChg>
      </pc:sldChg>
      <pc:sldChg chg="modSp">
        <pc:chgData name="Cohoon, Ashley S" userId="S::ascohoon@ed.sc.gov::e70e618d-ef7a-47e1-a2a8-d30dfabe7152" providerId="AD" clId="Web-{21453386-2BCB-5BCB-2A60-AD634561C6A5}" dt="2026-08-07T13:39:34.917" v="4" actId="20577"/>
        <pc:sldMkLst>
          <pc:docMk/>
          <pc:sldMk cId="260523561" sldId="323"/>
        </pc:sldMkLst>
        <pc:spChg chg="mod">
          <ac:chgData name="Cohoon, Ashley S" userId="S::ascohoon@ed.sc.gov::e70e618d-ef7a-47e1-a2a8-d30dfabe7152" providerId="AD" clId="Web-{21453386-2BCB-5BCB-2A60-AD634561C6A5}" dt="2026-08-07T13:39:34.917" v="4" actId="20577"/>
          <ac:spMkLst>
            <pc:docMk/>
            <pc:sldMk cId="260523561" sldId="323"/>
            <ac:spMk id="46" creationId="{A92B153A-D3DC-5F53-96ED-8837A26FC83A}"/>
          </ac:spMkLst>
        </pc:spChg>
      </pc:sldChg>
      <pc:sldChg chg="modSp">
        <pc:chgData name="Cohoon, Ashley S" userId="S::ascohoon@ed.sc.gov::e70e618d-ef7a-47e1-a2a8-d30dfabe7152" providerId="AD" clId="Web-{21453386-2BCB-5BCB-2A60-AD634561C6A5}" dt="2026-08-07T13:39:56.589" v="8" actId="1076"/>
        <pc:sldMkLst>
          <pc:docMk/>
          <pc:sldMk cId="3639643855" sldId="4810"/>
        </pc:sldMkLst>
        <pc:spChg chg="mod">
          <ac:chgData name="Cohoon, Ashley S" userId="S::ascohoon@ed.sc.gov::e70e618d-ef7a-47e1-a2a8-d30dfabe7152" providerId="AD" clId="Web-{21453386-2BCB-5BCB-2A60-AD634561C6A5}" dt="2026-08-07T13:39:47.995" v="6" actId="1076"/>
          <ac:spMkLst>
            <pc:docMk/>
            <pc:sldMk cId="3639643855" sldId="4810"/>
            <ac:spMk id="10" creationId="{0EAA00DA-405F-CC8D-7159-41B5333535A6}"/>
          </ac:spMkLst>
        </pc:spChg>
        <pc:spChg chg="mod">
          <ac:chgData name="Cohoon, Ashley S" userId="S::ascohoon@ed.sc.gov::e70e618d-ef7a-47e1-a2a8-d30dfabe7152" providerId="AD" clId="Web-{21453386-2BCB-5BCB-2A60-AD634561C6A5}" dt="2026-08-07T13:39:56.589" v="8" actId="1076"/>
          <ac:spMkLst>
            <pc:docMk/>
            <pc:sldMk cId="3639643855" sldId="4810"/>
            <ac:spMk id="11" creationId="{A994FB3B-EFDC-1C86-A45E-57B38D35E3F3}"/>
          </ac:spMkLst>
        </pc:spChg>
        <pc:picChg chg="mod">
          <ac:chgData name="Cohoon, Ashley S" userId="S::ascohoon@ed.sc.gov::e70e618d-ef7a-47e1-a2a8-d30dfabe7152" providerId="AD" clId="Web-{21453386-2BCB-5BCB-2A60-AD634561C6A5}" dt="2026-08-07T13:39:44.323" v="5" actId="1076"/>
          <ac:picMkLst>
            <pc:docMk/>
            <pc:sldMk cId="3639643855" sldId="4810"/>
            <ac:picMk id="9" creationId="{67D9AADD-59AA-1095-6CC2-92F35452934A}"/>
          </ac:picMkLst>
        </pc:picChg>
      </pc:sldChg>
      <pc:sldChg chg="addSp delSp modSp">
        <pc:chgData name="Cohoon, Ashley S" userId="S::ascohoon@ed.sc.gov::e70e618d-ef7a-47e1-a2a8-d30dfabe7152" providerId="AD" clId="Web-{21453386-2BCB-5BCB-2A60-AD634561C6A5}" dt="2026-08-07T14:49:44.498" v="41" actId="20577"/>
        <pc:sldMkLst>
          <pc:docMk/>
          <pc:sldMk cId="1912751817" sldId="4816"/>
        </pc:sldMkLst>
        <pc:spChg chg="mod">
          <ac:chgData name="Cohoon, Ashley S" userId="S::ascohoon@ed.sc.gov::e70e618d-ef7a-47e1-a2a8-d30dfabe7152" providerId="AD" clId="Web-{21453386-2BCB-5BCB-2A60-AD634561C6A5}" dt="2026-08-07T14:49:44.498" v="41" actId="20577"/>
          <ac:spMkLst>
            <pc:docMk/>
            <pc:sldMk cId="1912751817" sldId="4816"/>
            <ac:spMk id="3" creationId="{57C1FB1C-442C-631F-3C09-91BE2A57A957}"/>
          </ac:spMkLst>
        </pc:spChg>
        <pc:spChg chg="add mod">
          <ac:chgData name="Cohoon, Ashley S" userId="S::ascohoon@ed.sc.gov::e70e618d-ef7a-47e1-a2a8-d30dfabe7152" providerId="AD" clId="Web-{21453386-2BCB-5BCB-2A60-AD634561C6A5}" dt="2026-08-07T14:49:38.529" v="31" actId="14100"/>
          <ac:spMkLst>
            <pc:docMk/>
            <pc:sldMk cId="1912751817" sldId="4816"/>
            <ac:spMk id="5" creationId="{F9506B75-25B5-5566-2A10-6C7443863B9F}"/>
          </ac:spMkLst>
        </pc:spChg>
      </pc:sldChg>
      <pc:sldChg chg="modNotes">
        <pc:chgData name="Cohoon, Ashley S" userId="S::ascohoon@ed.sc.gov::e70e618d-ef7a-47e1-a2a8-d30dfabe7152" providerId="AD" clId="Web-{21453386-2BCB-5BCB-2A60-AD634561C6A5}" dt="2026-08-07T14:40:39.933" v="11"/>
        <pc:sldMkLst>
          <pc:docMk/>
          <pc:sldMk cId="2392821469" sldId="4818"/>
        </pc:sldMkLst>
      </pc:sldChg>
      <pc:sldChg chg="modSp">
        <pc:chgData name="Cohoon, Ashley S" userId="S::ascohoon@ed.sc.gov::e70e618d-ef7a-47e1-a2a8-d30dfabe7152" providerId="AD" clId="Web-{21453386-2BCB-5BCB-2A60-AD634561C6A5}" dt="2026-08-07T14:42:02.889" v="13" actId="20577"/>
        <pc:sldMkLst>
          <pc:docMk/>
          <pc:sldMk cId="3756645214" sldId="4823"/>
        </pc:sldMkLst>
        <pc:spChg chg="mod">
          <ac:chgData name="Cohoon, Ashley S" userId="S::ascohoon@ed.sc.gov::e70e618d-ef7a-47e1-a2a8-d30dfabe7152" providerId="AD" clId="Web-{21453386-2BCB-5BCB-2A60-AD634561C6A5}" dt="2026-08-07T14:42:02.889" v="13" actId="20577"/>
          <ac:spMkLst>
            <pc:docMk/>
            <pc:sldMk cId="3756645214" sldId="4823"/>
            <ac:spMk id="14" creationId="{48F631FE-CC18-E774-949F-EB1CFF1DCA0C}"/>
          </ac:spMkLst>
        </pc:spChg>
      </pc:sldChg>
      <pc:sldChg chg="modSp">
        <pc:chgData name="Cohoon, Ashley S" userId="S::ascohoon@ed.sc.gov::e70e618d-ef7a-47e1-a2a8-d30dfabe7152" providerId="AD" clId="Web-{21453386-2BCB-5BCB-2A60-AD634561C6A5}" dt="2026-08-07T13:41:33.060" v="10"/>
        <pc:sldMkLst>
          <pc:docMk/>
          <pc:sldMk cId="4113787463" sldId="4826"/>
        </pc:sldMkLst>
        <pc:graphicFrameChg chg="modGraphic">
          <ac:chgData name="Cohoon, Ashley S" userId="S::ascohoon@ed.sc.gov::e70e618d-ef7a-47e1-a2a8-d30dfabe7152" providerId="AD" clId="Web-{21453386-2BCB-5BCB-2A60-AD634561C6A5}" dt="2026-08-07T13:41:33.060" v="10"/>
          <ac:graphicFrameMkLst>
            <pc:docMk/>
            <pc:sldMk cId="4113787463" sldId="4826"/>
            <ac:graphicFrameMk id="4" creationId="{596574B8-7077-837A-FA36-8ED49D706F1B}"/>
          </ac:graphicFrameMkLst>
        </pc:graphicFrameChg>
      </pc:sldChg>
      <pc:sldChg chg="modSp">
        <pc:chgData name="Cohoon, Ashley S" userId="S::ascohoon@ed.sc.gov::e70e618d-ef7a-47e1-a2a8-d30dfabe7152" providerId="AD" clId="Web-{21453386-2BCB-5BCB-2A60-AD634561C6A5}" dt="2026-08-07T13:41:09.685" v="9" actId="1076"/>
        <pc:sldMkLst>
          <pc:docMk/>
          <pc:sldMk cId="1381395227" sldId="4829"/>
        </pc:sldMkLst>
        <pc:spChg chg="mod">
          <ac:chgData name="Cohoon, Ashley S" userId="S::ascohoon@ed.sc.gov::e70e618d-ef7a-47e1-a2a8-d30dfabe7152" providerId="AD" clId="Web-{21453386-2BCB-5BCB-2A60-AD634561C6A5}" dt="2026-08-07T13:41:09.685" v="9" actId="1076"/>
          <ac:spMkLst>
            <pc:docMk/>
            <pc:sldMk cId="1381395227" sldId="4829"/>
            <ac:spMk id="2" creationId="{1DF2F22A-2B0A-CBA9-3010-B7C302E68C43}"/>
          </ac:spMkLst>
        </pc:spChg>
      </pc:sldChg>
      <pc:sldChg chg="modSp">
        <pc:chgData name="Cohoon, Ashley S" userId="S::ascohoon@ed.sc.gov::e70e618d-ef7a-47e1-a2a8-d30dfabe7152" providerId="AD" clId="Web-{21453386-2BCB-5BCB-2A60-AD634561C6A5}" dt="2026-08-07T14:44:47.113" v="20" actId="20577"/>
        <pc:sldMkLst>
          <pc:docMk/>
          <pc:sldMk cId="1462316581" sldId="4831"/>
        </pc:sldMkLst>
        <pc:spChg chg="mod">
          <ac:chgData name="Cohoon, Ashley S" userId="S::ascohoon@ed.sc.gov::e70e618d-ef7a-47e1-a2a8-d30dfabe7152" providerId="AD" clId="Web-{21453386-2BCB-5BCB-2A60-AD634561C6A5}" dt="2026-08-07T14:44:47.113" v="20" actId="20577"/>
          <ac:spMkLst>
            <pc:docMk/>
            <pc:sldMk cId="1462316581" sldId="4831"/>
            <ac:spMk id="6" creationId="{6E4AFFB8-67C6-DCF8-B0CE-9C0CB1649D4A}"/>
          </ac:spMkLst>
        </pc:spChg>
      </pc:sldChg>
      <pc:sldChg chg="addSp modSp">
        <pc:chgData name="Cohoon, Ashley S" userId="S::ascohoon@ed.sc.gov::e70e618d-ef7a-47e1-a2a8-d30dfabe7152" providerId="AD" clId="Web-{21453386-2BCB-5BCB-2A60-AD634561C6A5}" dt="2026-08-07T15:19:13.309" v="462" actId="20577"/>
        <pc:sldMkLst>
          <pc:docMk/>
          <pc:sldMk cId="3500472060" sldId="4832"/>
        </pc:sldMkLst>
        <pc:spChg chg="add mod">
          <ac:chgData name="Cohoon, Ashley S" userId="S::ascohoon@ed.sc.gov::e70e618d-ef7a-47e1-a2a8-d30dfabe7152" providerId="AD" clId="Web-{21453386-2BCB-5BCB-2A60-AD634561C6A5}" dt="2026-08-07T15:19:13.309" v="462" actId="20577"/>
          <ac:spMkLst>
            <pc:docMk/>
            <pc:sldMk cId="3500472060" sldId="4832"/>
            <ac:spMk id="3" creationId="{E5AC285F-3E54-2E6B-B70E-742FE5B96BF9}"/>
          </ac:spMkLst>
        </pc:spChg>
      </pc:sldChg>
      <pc:sldChg chg="modSp add replId">
        <pc:chgData name="Cohoon, Ashley S" userId="S::ascohoon@ed.sc.gov::e70e618d-ef7a-47e1-a2a8-d30dfabe7152" providerId="AD" clId="Web-{21453386-2BCB-5BCB-2A60-AD634561C6A5}" dt="2026-08-07T15:24:02.741" v="467" actId="14100"/>
        <pc:sldMkLst>
          <pc:docMk/>
          <pc:sldMk cId="2122870925" sldId="4838"/>
        </pc:sldMkLst>
        <pc:spChg chg="mod">
          <ac:chgData name="Cohoon, Ashley S" userId="S::ascohoon@ed.sc.gov::e70e618d-ef7a-47e1-a2a8-d30dfabe7152" providerId="AD" clId="Web-{21453386-2BCB-5BCB-2A60-AD634561C6A5}" dt="2026-08-07T15:24:02.741" v="467" actId="14100"/>
          <ac:spMkLst>
            <pc:docMk/>
            <pc:sldMk cId="2122870925" sldId="4838"/>
            <ac:spMk id="3" creationId="{9B947EEB-6DD0-1D94-B991-6127B7E4D9FF}"/>
          </ac:spMkLst>
        </pc:spChg>
      </pc:sldChg>
    </pc:docChg>
  </pc:docChgLst>
  <pc:docChgLst>
    <pc:chgData name="Howard, Kimberly" userId="S::khoward@ed.sc.gov::4bae4f61-137d-478c-b1a6-8975d440c860" providerId="AD" clId="Web-{F828159D-DABD-BE1B-D735-F46849C7DB22}"/>
    <pc:docChg chg="modSld">
      <pc:chgData name="Howard, Kimberly" userId="S::khoward@ed.sc.gov::4bae4f61-137d-478c-b1a6-8975d440c860" providerId="AD" clId="Web-{F828159D-DABD-BE1B-D735-F46849C7DB22}" dt="2026-08-07T15:30:58.613" v="933" actId="14100"/>
      <pc:docMkLst>
        <pc:docMk/>
      </pc:docMkLst>
      <pc:sldChg chg="modSp">
        <pc:chgData name="Howard, Kimberly" userId="S::khoward@ed.sc.gov::4bae4f61-137d-478c-b1a6-8975d440c860" providerId="AD" clId="Web-{F828159D-DABD-BE1B-D735-F46849C7DB22}" dt="2026-08-07T12:56:11.799" v="6" actId="20577"/>
        <pc:sldMkLst>
          <pc:docMk/>
          <pc:sldMk cId="0" sldId="257"/>
        </pc:sldMkLst>
        <pc:spChg chg="mod">
          <ac:chgData name="Howard, Kimberly" userId="S::khoward@ed.sc.gov::4bae4f61-137d-478c-b1a6-8975d440c860" providerId="AD" clId="Web-{F828159D-DABD-BE1B-D735-F46849C7DB22}" dt="2026-08-07T12:56:11.799" v="6" actId="20577"/>
          <ac:spMkLst>
            <pc:docMk/>
            <pc:sldMk cId="0" sldId="257"/>
            <ac:spMk id="4" creationId="{BE6208D7-4AC5-04AA-7634-FBB214E2708B}"/>
          </ac:spMkLst>
        </pc:spChg>
      </pc:sldChg>
      <pc:sldChg chg="modSp">
        <pc:chgData name="Howard, Kimberly" userId="S::khoward@ed.sc.gov::4bae4f61-137d-478c-b1a6-8975d440c860" providerId="AD" clId="Web-{F828159D-DABD-BE1B-D735-F46849C7DB22}" dt="2026-08-07T12:56:49.847" v="11" actId="20577"/>
        <pc:sldMkLst>
          <pc:docMk/>
          <pc:sldMk cId="2779628737" sldId="297"/>
        </pc:sldMkLst>
        <pc:spChg chg="mod">
          <ac:chgData name="Howard, Kimberly" userId="S::khoward@ed.sc.gov::4bae4f61-137d-478c-b1a6-8975d440c860" providerId="AD" clId="Web-{F828159D-DABD-BE1B-D735-F46849C7DB22}" dt="2026-08-07T12:56:49.847" v="11" actId="20577"/>
          <ac:spMkLst>
            <pc:docMk/>
            <pc:sldMk cId="2779628737" sldId="297"/>
            <ac:spMk id="8" creationId="{5FA821E0-221D-5F74-6832-28668B0E924C}"/>
          </ac:spMkLst>
        </pc:spChg>
      </pc:sldChg>
      <pc:sldChg chg="modSp">
        <pc:chgData name="Howard, Kimberly" userId="S::khoward@ed.sc.gov::4bae4f61-137d-478c-b1a6-8975d440c860" providerId="AD" clId="Web-{F828159D-DABD-BE1B-D735-F46849C7DB22}" dt="2026-08-07T15:29:46.455" v="932" actId="20577"/>
        <pc:sldMkLst>
          <pc:docMk/>
          <pc:sldMk cId="3500472060" sldId="4832"/>
        </pc:sldMkLst>
        <pc:spChg chg="mod">
          <ac:chgData name="Howard, Kimberly" userId="S::khoward@ed.sc.gov::4bae4f61-137d-478c-b1a6-8975d440c860" providerId="AD" clId="Web-{F828159D-DABD-BE1B-D735-F46849C7DB22}" dt="2026-08-07T15:29:46.455" v="932" actId="20577"/>
          <ac:spMkLst>
            <pc:docMk/>
            <pc:sldMk cId="3500472060" sldId="4832"/>
            <ac:spMk id="3" creationId="{E5AC285F-3E54-2E6B-B70E-742FE5B96BF9}"/>
          </ac:spMkLst>
        </pc:spChg>
      </pc:sldChg>
      <pc:sldChg chg="modSp">
        <pc:chgData name="Howard, Kimberly" userId="S::khoward@ed.sc.gov::4bae4f61-137d-478c-b1a6-8975d440c860" providerId="AD" clId="Web-{F828159D-DABD-BE1B-D735-F46849C7DB22}" dt="2026-08-07T15:30:58.613" v="933" actId="14100"/>
        <pc:sldMkLst>
          <pc:docMk/>
          <pc:sldMk cId="2122870925" sldId="4838"/>
        </pc:sldMkLst>
        <pc:spChg chg="mod">
          <ac:chgData name="Howard, Kimberly" userId="S::khoward@ed.sc.gov::4bae4f61-137d-478c-b1a6-8975d440c860" providerId="AD" clId="Web-{F828159D-DABD-BE1B-D735-F46849C7DB22}" dt="2026-08-07T15:30:58.613" v="933" actId="14100"/>
          <ac:spMkLst>
            <pc:docMk/>
            <pc:sldMk cId="2122870925" sldId="4838"/>
            <ac:spMk id="3" creationId="{9B947EEB-6DD0-1D94-B991-6127B7E4D9FF}"/>
          </ac:spMkLst>
        </pc:spChg>
      </pc:sldChg>
    </pc:docChg>
  </pc:docChgLst>
  <pc:docChgLst>
    <pc:chgData name="Berresford, Kate" userId="S::skberresford@ed.sc.gov::618429d0-13bc-489b-9872-60159f2815cc" providerId="AD" clId="Web-{84B051E0-2E5F-6B8B-DD17-CFC26050885A}"/>
    <pc:docChg chg="modSld">
      <pc:chgData name="Berresford, Kate" userId="S::skberresford@ed.sc.gov::618429d0-13bc-489b-9872-60159f2815cc" providerId="AD" clId="Web-{84B051E0-2E5F-6B8B-DD17-CFC26050885A}" dt="2026-08-07T13:34:44.261" v="24"/>
      <pc:docMkLst>
        <pc:docMk/>
      </pc:docMkLst>
      <pc:sldChg chg="modNotes">
        <pc:chgData name="Berresford, Kate" userId="S::skberresford@ed.sc.gov::618429d0-13bc-489b-9872-60159f2815cc" providerId="AD" clId="Web-{84B051E0-2E5F-6B8B-DD17-CFC26050885A}" dt="2026-08-07T13:08:09.445" v="19"/>
        <pc:sldMkLst>
          <pc:docMk/>
          <pc:sldMk cId="3639643855" sldId="4810"/>
        </pc:sldMkLst>
      </pc:sldChg>
      <pc:sldChg chg="modNotes">
        <pc:chgData name="Berresford, Kate" userId="S::skberresford@ed.sc.gov::618429d0-13bc-489b-9872-60159f2815cc" providerId="AD" clId="Web-{84B051E0-2E5F-6B8B-DD17-CFC26050885A}" dt="2026-08-07T13:07:25.006" v="16"/>
        <pc:sldMkLst>
          <pc:docMk/>
          <pc:sldMk cId="1912751817" sldId="4816"/>
        </pc:sldMkLst>
      </pc:sldChg>
      <pc:sldChg chg="modNotes">
        <pc:chgData name="Berresford, Kate" userId="S::skberresford@ed.sc.gov::618429d0-13bc-489b-9872-60159f2815cc" providerId="AD" clId="Web-{84B051E0-2E5F-6B8B-DD17-CFC26050885A}" dt="2026-08-07T13:34:44.261" v="24"/>
        <pc:sldMkLst>
          <pc:docMk/>
          <pc:sldMk cId="4113787463" sldId="4826"/>
        </pc:sldMkLst>
      </pc:sldChg>
      <pc:sldChg chg="modSp">
        <pc:chgData name="Berresford, Kate" userId="S::skberresford@ed.sc.gov::618429d0-13bc-489b-9872-60159f2815cc" providerId="AD" clId="Web-{84B051E0-2E5F-6B8B-DD17-CFC26050885A}" dt="2026-08-07T13:07:00.661" v="14" actId="20577"/>
        <pc:sldMkLst>
          <pc:docMk/>
          <pc:sldMk cId="1462316581" sldId="4831"/>
        </pc:sldMkLst>
        <pc:spChg chg="mod">
          <ac:chgData name="Berresford, Kate" userId="S::skberresford@ed.sc.gov::618429d0-13bc-489b-9872-60159f2815cc" providerId="AD" clId="Web-{84B051E0-2E5F-6B8B-DD17-CFC26050885A}" dt="2026-08-07T13:07:00.661" v="14" actId="20577"/>
          <ac:spMkLst>
            <pc:docMk/>
            <pc:sldMk cId="1462316581" sldId="4831"/>
            <ac:spMk id="2" creationId="{C7F835A8-761D-26EF-A719-F6520C87C328}"/>
          </ac:spMkLst>
        </pc:spChg>
      </pc:sldChg>
    </pc:docChg>
  </pc:docChgLst>
  <pc:docChgLst>
    <pc:chgData name="Henke, Virginia" userId="S::vhenke@ed.sc.gov::d403cbe3-8928-4688-9df4-a8a481b25ff0" providerId="AD" clId="Web-{C1FE6ABB-43B1-CD13-FC70-DE85F11E251E}"/>
    <pc:docChg chg="addSld delSld modSld">
      <pc:chgData name="Henke, Virginia" userId="S::vhenke@ed.sc.gov::d403cbe3-8928-4688-9df4-a8a481b25ff0" providerId="AD" clId="Web-{C1FE6ABB-43B1-CD13-FC70-DE85F11E251E}" dt="2026-07-31T18:43:34.678" v="344" actId="14100"/>
      <pc:docMkLst>
        <pc:docMk/>
      </pc:docMkLst>
      <pc:sldChg chg="modSp">
        <pc:chgData name="Henke, Virginia" userId="S::vhenke@ed.sc.gov::d403cbe3-8928-4688-9df4-a8a481b25ff0" providerId="AD" clId="Web-{C1FE6ABB-43B1-CD13-FC70-DE85F11E251E}" dt="2026-07-31T18:14:55.632" v="0" actId="20577"/>
        <pc:sldMkLst>
          <pc:docMk/>
          <pc:sldMk cId="1763594541" sldId="4769"/>
        </pc:sldMkLst>
        <pc:spChg chg="mod">
          <ac:chgData name="Henke, Virginia" userId="S::vhenke@ed.sc.gov::d403cbe3-8928-4688-9df4-a8a481b25ff0" providerId="AD" clId="Web-{C1FE6ABB-43B1-CD13-FC70-DE85F11E251E}" dt="2026-07-31T18:14:55.632" v="0" actId="20577"/>
          <ac:spMkLst>
            <pc:docMk/>
            <pc:sldMk cId="1763594541" sldId="4769"/>
            <ac:spMk id="46" creationId="{3513D0E1-2096-CEED-5A86-CE9D52DCCC42}"/>
          </ac:spMkLst>
        </pc:spChg>
      </pc:sldChg>
      <pc:sldChg chg="addSp delSp modSp">
        <pc:chgData name="Henke, Virginia" userId="S::vhenke@ed.sc.gov::d403cbe3-8928-4688-9df4-a8a481b25ff0" providerId="AD" clId="Web-{C1FE6ABB-43B1-CD13-FC70-DE85F11E251E}" dt="2026-07-31T18:43:34.678" v="344" actId="14100"/>
        <pc:sldMkLst>
          <pc:docMk/>
          <pc:sldMk cId="838025328" sldId="4772"/>
        </pc:sldMkLst>
      </pc:sldChg>
      <pc:sldChg chg="addSp delSp modSp add del">
        <pc:chgData name="Henke, Virginia" userId="S::vhenke@ed.sc.gov::d403cbe3-8928-4688-9df4-a8a481b25ff0" providerId="AD" clId="Web-{C1FE6ABB-43B1-CD13-FC70-DE85F11E251E}" dt="2026-07-31T18:40:35.921" v="337"/>
        <pc:sldMkLst>
          <pc:docMk/>
          <pc:sldMk cId="3639643855" sldId="4810"/>
        </pc:sldMkLst>
        <pc:spChg chg="mod">
          <ac:chgData name="Henke, Virginia" userId="S::vhenke@ed.sc.gov::d403cbe3-8928-4688-9df4-a8a481b25ff0" providerId="AD" clId="Web-{C1FE6ABB-43B1-CD13-FC70-DE85F11E251E}" dt="2026-07-31T18:22:23.882" v="32" actId="20577"/>
          <ac:spMkLst>
            <pc:docMk/>
            <pc:sldMk cId="3639643855" sldId="4810"/>
            <ac:spMk id="2" creationId="{565CE035-387A-4106-FDA5-B2D1B13A9BC2}"/>
          </ac:spMkLst>
        </pc:spChg>
        <pc:spChg chg="add mod">
          <ac:chgData name="Henke, Virginia" userId="S::vhenke@ed.sc.gov::d403cbe3-8928-4688-9df4-a8a481b25ff0" providerId="AD" clId="Web-{C1FE6ABB-43B1-CD13-FC70-DE85F11E251E}" dt="2026-07-31T18:36:24.334" v="298" actId="1076"/>
          <ac:spMkLst>
            <pc:docMk/>
            <pc:sldMk cId="3639643855" sldId="4810"/>
            <ac:spMk id="7" creationId="{21266B3C-A65E-1DBD-2D56-09A3033D2ECD}"/>
          </ac:spMkLst>
        </pc:spChg>
        <pc:spChg chg="add mod">
          <ac:chgData name="Henke, Virginia" userId="S::vhenke@ed.sc.gov::d403cbe3-8928-4688-9df4-a8a481b25ff0" providerId="AD" clId="Web-{C1FE6ABB-43B1-CD13-FC70-DE85F11E251E}" dt="2026-07-31T18:40:07.795" v="331" actId="1076"/>
          <ac:spMkLst>
            <pc:docMk/>
            <pc:sldMk cId="3639643855" sldId="4810"/>
            <ac:spMk id="8" creationId="{0117CADD-8039-07E1-7ADD-CBB95236647B}"/>
          </ac:spMkLst>
        </pc:spChg>
        <pc:spChg chg="add mod">
          <ac:chgData name="Henke, Virginia" userId="S::vhenke@ed.sc.gov::d403cbe3-8928-4688-9df4-a8a481b25ff0" providerId="AD" clId="Web-{C1FE6ABB-43B1-CD13-FC70-DE85F11E251E}" dt="2026-07-31T18:40:23.702" v="335" actId="1076"/>
          <ac:spMkLst>
            <pc:docMk/>
            <pc:sldMk cId="3639643855" sldId="4810"/>
            <ac:spMk id="10" creationId="{0EAA00DA-405F-CC8D-7159-41B5333535A6}"/>
          </ac:spMkLst>
        </pc:spChg>
        <pc:spChg chg="add mod">
          <ac:chgData name="Henke, Virginia" userId="S::vhenke@ed.sc.gov::d403cbe3-8928-4688-9df4-a8a481b25ff0" providerId="AD" clId="Web-{C1FE6ABB-43B1-CD13-FC70-DE85F11E251E}" dt="2026-07-31T18:40:27.764" v="336" actId="14100"/>
          <ac:spMkLst>
            <pc:docMk/>
            <pc:sldMk cId="3639643855" sldId="4810"/>
            <ac:spMk id="11" creationId="{A994FB3B-EFDC-1C86-A45E-57B38D35E3F3}"/>
          </ac:spMkLst>
        </pc:spChg>
        <pc:picChg chg="add mod">
          <ac:chgData name="Henke, Virginia" userId="S::vhenke@ed.sc.gov::d403cbe3-8928-4688-9df4-a8a481b25ff0" providerId="AD" clId="Web-{C1FE6ABB-43B1-CD13-FC70-DE85F11E251E}" dt="2026-07-31T18:40:10.795" v="332" actId="1076"/>
          <ac:picMkLst>
            <pc:docMk/>
            <pc:sldMk cId="3639643855" sldId="4810"/>
            <ac:picMk id="9" creationId="{67D9AADD-59AA-1095-6CC2-92F35452934A}"/>
          </ac:picMkLst>
        </pc:picChg>
      </pc:sldChg>
      <pc:sldChg chg="modSp add">
        <pc:chgData name="Henke, Virginia" userId="S::vhenke@ed.sc.gov::d403cbe3-8928-4688-9df4-a8a481b25ff0" providerId="AD" clId="Web-{C1FE6ABB-43B1-CD13-FC70-DE85F11E251E}" dt="2026-07-31T18:40:44.593" v="338" actId="1076"/>
        <pc:sldMkLst>
          <pc:docMk/>
          <pc:sldMk cId="1912751817" sldId="4816"/>
        </pc:sldMkLst>
        <pc:spChg chg="mod">
          <ac:chgData name="Henke, Virginia" userId="S::vhenke@ed.sc.gov::d403cbe3-8928-4688-9df4-a8a481b25ff0" providerId="AD" clId="Web-{C1FE6ABB-43B1-CD13-FC70-DE85F11E251E}" dt="2026-07-31T18:40:44.593" v="338" actId="1076"/>
          <ac:spMkLst>
            <pc:docMk/>
            <pc:sldMk cId="1912751817" sldId="4816"/>
            <ac:spMk id="2" creationId="{1540C08C-CE8F-E2FC-3513-7BCC7FE66324}"/>
          </ac:spMkLst>
        </pc:spChg>
        <pc:spChg chg="mod">
          <ac:chgData name="Henke, Virginia" userId="S::vhenke@ed.sc.gov::d403cbe3-8928-4688-9df4-a8a481b25ff0" providerId="AD" clId="Web-{C1FE6ABB-43B1-CD13-FC70-DE85F11E251E}" dt="2026-07-31T18:28:30.598" v="132" actId="20577"/>
          <ac:spMkLst>
            <pc:docMk/>
            <pc:sldMk cId="1912751817" sldId="4816"/>
            <ac:spMk id="3" creationId="{57C1FB1C-442C-631F-3C09-91BE2A57A957}"/>
          </ac:spMkLst>
        </pc:spChg>
      </pc:sldChg>
      <pc:sldMasterChg chg="addSldLayout">
        <pc:chgData name="Henke, Virginia" userId="S::vhenke@ed.sc.gov::d403cbe3-8928-4688-9df4-a8a481b25ff0" providerId="AD" clId="Web-{C1FE6ABB-43B1-CD13-FC70-DE85F11E251E}" dt="2026-07-31T18:21:20.473" v="20"/>
        <pc:sldMasterMkLst>
          <pc:docMk/>
          <pc:sldMasterMk cId="0" sldId="2147483648"/>
        </pc:sldMasterMkLst>
        <pc:sldLayoutChg chg="add replId">
          <pc:chgData name="Henke, Virginia" userId="S::vhenke@ed.sc.gov::d403cbe3-8928-4688-9df4-a8a481b25ff0" providerId="AD" clId="Web-{C1FE6ABB-43B1-CD13-FC70-DE85F11E251E}" dt="2026-07-31T18:21:20.473" v="20"/>
          <pc:sldLayoutMkLst>
            <pc:docMk/>
            <pc:sldMasterMk cId="0" sldId="2147483648"/>
            <pc:sldLayoutMk cId="413636018" sldId="2147483663"/>
          </pc:sldLayoutMkLst>
        </pc:sldLayoutChg>
      </pc:sldMasterChg>
    </pc:docChg>
  </pc:docChgLst>
  <pc:docChgLst>
    <pc:chgData name="Berresford, Kate" userId="S::skberresford@ed.sc.gov::618429d0-13bc-489b-9872-60159f2815cc" providerId="AD" clId="Web-{6D24BF73-10AE-F0A5-EA55-F6208469EDCB}"/>
    <pc:docChg chg="modSld">
      <pc:chgData name="Berresford, Kate" userId="S::skberresford@ed.sc.gov::618429d0-13bc-489b-9872-60159f2815cc" providerId="AD" clId="Web-{6D24BF73-10AE-F0A5-EA55-F6208469EDCB}" dt="2026-08-11T17:39:59.644" v="48"/>
      <pc:docMkLst>
        <pc:docMk/>
      </pc:docMkLst>
      <pc:sldChg chg="modNotes">
        <pc:chgData name="Berresford, Kate" userId="S::skberresford@ed.sc.gov::618429d0-13bc-489b-9872-60159f2815cc" providerId="AD" clId="Web-{6D24BF73-10AE-F0A5-EA55-F6208469EDCB}" dt="2026-08-11T17:10:57.092" v="28"/>
        <pc:sldMkLst>
          <pc:docMk/>
          <pc:sldMk cId="1696572559" sldId="4828"/>
        </pc:sldMkLst>
      </pc:sldChg>
      <pc:sldChg chg="modNotes">
        <pc:chgData name="Berresford, Kate" userId="S::skberresford@ed.sc.gov::618429d0-13bc-489b-9872-60159f2815cc" providerId="AD" clId="Web-{6D24BF73-10AE-F0A5-EA55-F6208469EDCB}" dt="2026-08-11T17:39:59.644" v="48"/>
        <pc:sldMkLst>
          <pc:docMk/>
          <pc:sldMk cId="1381395227" sldId="4829"/>
        </pc:sldMkLst>
      </pc:sldChg>
      <pc:sldChg chg="modNotes">
        <pc:chgData name="Berresford, Kate" userId="S::skberresford@ed.sc.gov::618429d0-13bc-489b-9872-60159f2815cc" providerId="AD" clId="Web-{6D24BF73-10AE-F0A5-EA55-F6208469EDCB}" dt="2026-08-11T17:20:04.484" v="38"/>
        <pc:sldMkLst>
          <pc:docMk/>
          <pc:sldMk cId="288019163" sldId="4830"/>
        </pc:sldMkLst>
      </pc:sldChg>
    </pc:docChg>
  </pc:docChgLst>
  <pc:docChgLst>
    <pc:chgData name="Cohoon, Ashley S" userId="S::ascohoon@ed.sc.gov::e70e618d-ef7a-47e1-a2a8-d30dfabe7152" providerId="AD" clId="Web-{44249A90-3104-78FB-5F59-3B9CF992336A}"/>
    <pc:docChg chg="modSld">
      <pc:chgData name="Cohoon, Ashley S" userId="S::ascohoon@ed.sc.gov::e70e618d-ef7a-47e1-a2a8-d30dfabe7152" providerId="AD" clId="Web-{44249A90-3104-78FB-5F59-3B9CF992336A}" dt="2026-08-11T17:53:22.487" v="0"/>
      <pc:docMkLst>
        <pc:docMk/>
      </pc:docMkLst>
      <pc:sldChg chg="modNotes">
        <pc:chgData name="Cohoon, Ashley S" userId="S::ascohoon@ed.sc.gov::e70e618d-ef7a-47e1-a2a8-d30dfabe7152" providerId="AD" clId="Web-{44249A90-3104-78FB-5F59-3B9CF992336A}" dt="2026-08-11T17:53:22.487" v="0"/>
        <pc:sldMkLst>
          <pc:docMk/>
          <pc:sldMk cId="2392821469" sldId="4818"/>
        </pc:sldMkLst>
      </pc:sldChg>
    </pc:docChg>
  </pc:docChgLst>
  <pc:docChgLst>
    <pc:chgData name="Frazier, Roshonda" userId="S::rfrazier@ed.sc.gov::025e970c-e026-47fc-9793-7b1a6950f44c" providerId="AD" clId="Web-{379E2205-9E97-D95A-88B8-F9F5FDD978FD}"/>
    <pc:docChg chg="modSld">
      <pc:chgData name="Frazier, Roshonda" userId="S::rfrazier@ed.sc.gov::025e970c-e026-47fc-9793-7b1a6950f44c" providerId="AD" clId="Web-{379E2205-9E97-D95A-88B8-F9F5FDD978FD}" dt="2026-08-11T13:32:50.833" v="11" actId="1076"/>
      <pc:docMkLst>
        <pc:docMk/>
      </pc:docMkLst>
      <pc:sldChg chg="addSp delSp modSp">
        <pc:chgData name="Frazier, Roshonda" userId="S::rfrazier@ed.sc.gov::025e970c-e026-47fc-9793-7b1a6950f44c" providerId="AD" clId="Web-{379E2205-9E97-D95A-88B8-F9F5FDD978FD}" dt="2026-08-11T13:32:50.833" v="11" actId="1076"/>
        <pc:sldMkLst>
          <pc:docMk/>
          <pc:sldMk cId="1309839932" sldId="4822"/>
        </pc:sldMkLst>
        <pc:spChg chg="add del">
          <ac:chgData name="Frazier, Roshonda" userId="S::rfrazier@ed.sc.gov::025e970c-e026-47fc-9793-7b1a6950f44c" providerId="AD" clId="Web-{379E2205-9E97-D95A-88B8-F9F5FDD978FD}" dt="2026-08-11T13:31:53.004" v="1"/>
          <ac:spMkLst>
            <pc:docMk/>
            <pc:sldMk cId="1309839932" sldId="4822"/>
            <ac:spMk id="5" creationId="{8CAAD15D-29DC-1FE0-8C30-314D0B84D190}"/>
          </ac:spMkLst>
        </pc:spChg>
        <pc:spChg chg="add mod">
          <ac:chgData name="Frazier, Roshonda" userId="S::rfrazier@ed.sc.gov::025e970c-e026-47fc-9793-7b1a6950f44c" providerId="AD" clId="Web-{379E2205-9E97-D95A-88B8-F9F5FDD978FD}" dt="2026-08-11T13:32:50.833" v="11" actId="1076"/>
          <ac:spMkLst>
            <pc:docMk/>
            <pc:sldMk cId="1309839932" sldId="4822"/>
            <ac:spMk id="7" creationId="{1C48D058-6C4E-2BA7-1CE5-258EEF47FF9E}"/>
          </ac:spMkLst>
        </pc:spChg>
      </pc:sldChg>
    </pc:docChg>
  </pc:docChgLst>
  <pc:docChgLst>
    <pc:chgData name="Cohoon, Ashley S" userId="S::ascohoon@ed.sc.gov::e70e618d-ef7a-47e1-a2a8-d30dfabe7152" providerId="AD" clId="Web-{F9ED4B17-7A62-2D3C-37A2-6567D63C8272}"/>
    <pc:docChg chg="modSld">
      <pc:chgData name="Cohoon, Ashley S" userId="S::ascohoon@ed.sc.gov::e70e618d-ef7a-47e1-a2a8-d30dfabe7152" providerId="AD" clId="Web-{F9ED4B17-7A62-2D3C-37A2-6567D63C8272}" dt="2026-08-11T16:30:06.143" v="43"/>
      <pc:docMkLst>
        <pc:docMk/>
      </pc:docMkLst>
      <pc:sldChg chg="modSp">
        <pc:chgData name="Cohoon, Ashley S" userId="S::ascohoon@ed.sc.gov::e70e618d-ef7a-47e1-a2a8-d30dfabe7152" providerId="AD" clId="Web-{F9ED4B17-7A62-2D3C-37A2-6567D63C8272}" dt="2026-08-11T16:22:12.143" v="36" actId="20577"/>
        <pc:sldMkLst>
          <pc:docMk/>
          <pc:sldMk cId="1912751817" sldId="4816"/>
        </pc:sldMkLst>
        <pc:spChg chg="mod">
          <ac:chgData name="Cohoon, Ashley S" userId="S::ascohoon@ed.sc.gov::e70e618d-ef7a-47e1-a2a8-d30dfabe7152" providerId="AD" clId="Web-{F9ED4B17-7A62-2D3C-37A2-6567D63C8272}" dt="2026-08-11T16:22:08.347" v="34" actId="20577"/>
          <ac:spMkLst>
            <pc:docMk/>
            <pc:sldMk cId="1912751817" sldId="4816"/>
            <ac:spMk id="3" creationId="{57C1FB1C-442C-631F-3C09-91BE2A57A957}"/>
          </ac:spMkLst>
        </pc:spChg>
        <pc:spChg chg="mod">
          <ac:chgData name="Cohoon, Ashley S" userId="S::ascohoon@ed.sc.gov::e70e618d-ef7a-47e1-a2a8-d30dfabe7152" providerId="AD" clId="Web-{F9ED4B17-7A62-2D3C-37A2-6567D63C8272}" dt="2026-08-11T16:22:12.143" v="36" actId="20577"/>
          <ac:spMkLst>
            <pc:docMk/>
            <pc:sldMk cId="1912751817" sldId="4816"/>
            <ac:spMk id="5" creationId="{F9506B75-25B5-5566-2A10-6C7443863B9F}"/>
          </ac:spMkLst>
        </pc:spChg>
      </pc:sldChg>
      <pc:sldChg chg="modSp modNotes">
        <pc:chgData name="Cohoon, Ashley S" userId="S::ascohoon@ed.sc.gov::e70e618d-ef7a-47e1-a2a8-d30dfabe7152" providerId="AD" clId="Web-{F9ED4B17-7A62-2D3C-37A2-6567D63C8272}" dt="2026-08-11T16:21:12.050" v="30" actId="14100"/>
        <pc:sldMkLst>
          <pc:docMk/>
          <pc:sldMk cId="1548485604" sldId="4824"/>
        </pc:sldMkLst>
        <pc:spChg chg="mod">
          <ac:chgData name="Cohoon, Ashley S" userId="S::ascohoon@ed.sc.gov::e70e618d-ef7a-47e1-a2a8-d30dfabe7152" providerId="AD" clId="Web-{F9ED4B17-7A62-2D3C-37A2-6567D63C8272}" dt="2026-08-11T16:21:12.050" v="30" actId="14100"/>
          <ac:spMkLst>
            <pc:docMk/>
            <pc:sldMk cId="1548485604" sldId="4824"/>
            <ac:spMk id="7" creationId="{70B312DD-6E2F-5D94-9AAD-5498C8A73500}"/>
          </ac:spMkLst>
        </pc:spChg>
        <pc:picChg chg="mod">
          <ac:chgData name="Cohoon, Ashley S" userId="S::ascohoon@ed.sc.gov::e70e618d-ef7a-47e1-a2a8-d30dfabe7152" providerId="AD" clId="Web-{F9ED4B17-7A62-2D3C-37A2-6567D63C8272}" dt="2026-08-11T16:20:58.987" v="28" actId="1076"/>
          <ac:picMkLst>
            <pc:docMk/>
            <pc:sldMk cId="1548485604" sldId="4824"/>
            <ac:picMk id="6" creationId="{6B419DF2-AE8B-F995-3129-D0518F74E7D9}"/>
          </ac:picMkLst>
        </pc:picChg>
      </pc:sldChg>
      <pc:sldChg chg="modNotes">
        <pc:chgData name="Cohoon, Ashley S" userId="S::ascohoon@ed.sc.gov::e70e618d-ef7a-47e1-a2a8-d30dfabe7152" providerId="AD" clId="Web-{F9ED4B17-7A62-2D3C-37A2-6567D63C8272}" dt="2026-08-11T16:30:06.143" v="43"/>
        <pc:sldMkLst>
          <pc:docMk/>
          <pc:sldMk cId="1740461885" sldId="4825"/>
        </pc:sldMkLst>
      </pc:sldChg>
      <pc:sldChg chg="modSp">
        <pc:chgData name="Cohoon, Ashley S" userId="S::ascohoon@ed.sc.gov::e70e618d-ef7a-47e1-a2a8-d30dfabe7152" providerId="AD" clId="Web-{F9ED4B17-7A62-2D3C-37A2-6567D63C8272}" dt="2026-08-11T16:22:00.940" v="32" actId="20577"/>
        <pc:sldMkLst>
          <pc:docMk/>
          <pc:sldMk cId="2359066573" sldId="4841"/>
        </pc:sldMkLst>
        <pc:spChg chg="mod">
          <ac:chgData name="Cohoon, Ashley S" userId="S::ascohoon@ed.sc.gov::e70e618d-ef7a-47e1-a2a8-d30dfabe7152" providerId="AD" clId="Web-{F9ED4B17-7A62-2D3C-37A2-6567D63C8272}" dt="2026-08-11T16:22:00.940" v="32" actId="20577"/>
          <ac:spMkLst>
            <pc:docMk/>
            <pc:sldMk cId="2359066573" sldId="4841"/>
            <ac:spMk id="5" creationId="{C59EBDF1-C22F-9FF5-21AC-903070C7EBF2}"/>
          </ac:spMkLst>
        </pc:spChg>
      </pc:sldChg>
    </pc:docChg>
  </pc:docChgLst>
  <pc:docChgLst>
    <pc:chgData name="Henke, Virginia" userId="S::vhenke@ed.sc.gov::d403cbe3-8928-4688-9df4-a8a481b25ff0" providerId="AD" clId="Web-{713DDE4E-6DB7-D109-ED9F-9C8DB68DAAC5}"/>
    <pc:docChg chg="modSld">
      <pc:chgData name="Henke, Virginia" userId="S::vhenke@ed.sc.gov::d403cbe3-8928-4688-9df4-a8a481b25ff0" providerId="AD" clId="Web-{713DDE4E-6DB7-D109-ED9F-9C8DB68DAAC5}" dt="2026-08-10T12:49:13.944" v="30" actId="1076"/>
      <pc:docMkLst>
        <pc:docMk/>
      </pc:docMkLst>
      <pc:sldChg chg="modSp modNotes">
        <pc:chgData name="Henke, Virginia" userId="S::vhenke@ed.sc.gov::d403cbe3-8928-4688-9df4-a8a481b25ff0" providerId="AD" clId="Web-{713DDE4E-6DB7-D109-ED9F-9C8DB68DAAC5}" dt="2026-08-10T12:48:23.739" v="16" actId="14100"/>
        <pc:sldMkLst>
          <pc:docMk/>
          <pc:sldMk cId="3639643855" sldId="4810"/>
        </pc:sldMkLst>
        <pc:spChg chg="mod">
          <ac:chgData name="Henke, Virginia" userId="S::vhenke@ed.sc.gov::d403cbe3-8928-4688-9df4-a8a481b25ff0" providerId="AD" clId="Web-{713DDE4E-6DB7-D109-ED9F-9C8DB68DAAC5}" dt="2026-08-10T12:48:08.192" v="13" actId="1076"/>
          <ac:spMkLst>
            <pc:docMk/>
            <pc:sldMk cId="3639643855" sldId="4810"/>
            <ac:spMk id="7" creationId="{21266B3C-A65E-1DBD-2D56-09A3033D2ECD}"/>
          </ac:spMkLst>
        </pc:spChg>
        <pc:spChg chg="mod">
          <ac:chgData name="Henke, Virginia" userId="S::vhenke@ed.sc.gov::d403cbe3-8928-4688-9df4-a8a481b25ff0" providerId="AD" clId="Web-{713DDE4E-6DB7-D109-ED9F-9C8DB68DAAC5}" dt="2026-08-10T12:48:11.114" v="14" actId="1076"/>
          <ac:spMkLst>
            <pc:docMk/>
            <pc:sldMk cId="3639643855" sldId="4810"/>
            <ac:spMk id="8" creationId="{0117CADD-8039-07E1-7ADD-CBB95236647B}"/>
          </ac:spMkLst>
        </pc:spChg>
        <pc:picChg chg="mod">
          <ac:chgData name="Henke, Virginia" userId="S::vhenke@ed.sc.gov::d403cbe3-8928-4688-9df4-a8a481b25ff0" providerId="AD" clId="Web-{713DDE4E-6DB7-D109-ED9F-9C8DB68DAAC5}" dt="2026-08-10T12:48:23.739" v="16" actId="14100"/>
          <ac:picMkLst>
            <pc:docMk/>
            <pc:sldMk cId="3639643855" sldId="4810"/>
            <ac:picMk id="5" creationId="{BDB59331-B744-3F0A-4B51-CDBF1B092B7D}"/>
          </ac:picMkLst>
        </pc:picChg>
        <pc:picChg chg="mod">
          <ac:chgData name="Henke, Virginia" userId="S::vhenke@ed.sc.gov::d403cbe3-8928-4688-9df4-a8a481b25ff0" providerId="AD" clId="Web-{713DDE4E-6DB7-D109-ED9F-9C8DB68DAAC5}" dt="2026-08-10T12:48:13.426" v="15" actId="1076"/>
          <ac:picMkLst>
            <pc:docMk/>
            <pc:sldMk cId="3639643855" sldId="4810"/>
            <ac:picMk id="9" creationId="{67D9AADD-59AA-1095-6CC2-92F35452934A}"/>
          </ac:picMkLst>
        </pc:picChg>
      </pc:sldChg>
      <pc:sldChg chg="modSp modNotes">
        <pc:chgData name="Henke, Virginia" userId="S::vhenke@ed.sc.gov::d403cbe3-8928-4688-9df4-a8a481b25ff0" providerId="AD" clId="Web-{713DDE4E-6DB7-D109-ED9F-9C8DB68DAAC5}" dt="2026-08-10T12:49:00.631" v="27" actId="20577"/>
        <pc:sldMkLst>
          <pc:docMk/>
          <pc:sldMk cId="1912751817" sldId="4816"/>
        </pc:sldMkLst>
        <pc:spChg chg="mod">
          <ac:chgData name="Henke, Virginia" userId="S::vhenke@ed.sc.gov::d403cbe3-8928-4688-9df4-a8a481b25ff0" providerId="AD" clId="Web-{713DDE4E-6DB7-D109-ED9F-9C8DB68DAAC5}" dt="2026-08-10T12:49:00.631" v="27" actId="20577"/>
          <ac:spMkLst>
            <pc:docMk/>
            <pc:sldMk cId="1912751817" sldId="4816"/>
            <ac:spMk id="3" creationId="{57C1FB1C-442C-631F-3C09-91BE2A57A957}"/>
          </ac:spMkLst>
        </pc:spChg>
        <pc:spChg chg="mod">
          <ac:chgData name="Henke, Virginia" userId="S::vhenke@ed.sc.gov::d403cbe3-8928-4688-9df4-a8a481b25ff0" providerId="AD" clId="Web-{713DDE4E-6DB7-D109-ED9F-9C8DB68DAAC5}" dt="2026-08-10T12:48:41.005" v="22" actId="1076"/>
          <ac:spMkLst>
            <pc:docMk/>
            <pc:sldMk cId="1912751817" sldId="4816"/>
            <ac:spMk id="5" creationId="{F9506B75-25B5-5566-2A10-6C7443863B9F}"/>
          </ac:spMkLst>
        </pc:spChg>
      </pc:sldChg>
      <pc:sldChg chg="modSp modNotes">
        <pc:chgData name="Henke, Virginia" userId="S::vhenke@ed.sc.gov::d403cbe3-8928-4688-9df4-a8a481b25ff0" providerId="AD" clId="Web-{713DDE4E-6DB7-D109-ED9F-9C8DB68DAAC5}" dt="2026-08-10T12:49:13.944" v="30" actId="1076"/>
        <pc:sldMkLst>
          <pc:docMk/>
          <pc:sldMk cId="1462316581" sldId="4831"/>
        </pc:sldMkLst>
        <pc:spChg chg="mod">
          <ac:chgData name="Henke, Virginia" userId="S::vhenke@ed.sc.gov::d403cbe3-8928-4688-9df4-a8a481b25ff0" providerId="AD" clId="Web-{713DDE4E-6DB7-D109-ED9F-9C8DB68DAAC5}" dt="2026-08-10T12:49:13.944" v="30" actId="1076"/>
          <ac:spMkLst>
            <pc:docMk/>
            <pc:sldMk cId="1462316581" sldId="4831"/>
            <ac:spMk id="2" creationId="{C7F835A8-761D-26EF-A719-F6520C87C328}"/>
          </ac:spMkLst>
        </pc:spChg>
      </pc:sldChg>
    </pc:docChg>
  </pc:docChgLst>
  <pc:docChgLst>
    <pc:chgData name="Cohoon, Ashley S" userId="S::ascohoon@ed.sc.gov::e70e618d-ef7a-47e1-a2a8-d30dfabe7152" providerId="AD" clId="Web-{E75858BD-DFB7-26B4-54EC-FB8C6C231B38}"/>
    <pc:docChg chg="addSld delSld modSld">
      <pc:chgData name="Cohoon, Ashley S" userId="S::ascohoon@ed.sc.gov::e70e618d-ef7a-47e1-a2a8-d30dfabe7152" providerId="AD" clId="Web-{E75858BD-DFB7-26B4-54EC-FB8C6C231B38}" dt="2026-08-04T14:03:16.395" v="161" actId="20577"/>
      <pc:docMkLst>
        <pc:docMk/>
      </pc:docMkLst>
      <pc:sldChg chg="modSp">
        <pc:chgData name="Cohoon, Ashley S" userId="S::ascohoon@ed.sc.gov::e70e618d-ef7a-47e1-a2a8-d30dfabe7152" providerId="AD" clId="Web-{E75858BD-DFB7-26B4-54EC-FB8C6C231B38}" dt="2026-08-04T13:58:26.746" v="91" actId="20577"/>
        <pc:sldMkLst>
          <pc:docMk/>
          <pc:sldMk cId="0" sldId="257"/>
        </pc:sldMkLst>
        <pc:spChg chg="mod">
          <ac:chgData name="Cohoon, Ashley S" userId="S::ascohoon@ed.sc.gov::e70e618d-ef7a-47e1-a2a8-d30dfabe7152" providerId="AD" clId="Web-{E75858BD-DFB7-26B4-54EC-FB8C6C231B38}" dt="2026-08-04T13:58:26.746" v="91" actId="20577"/>
          <ac:spMkLst>
            <pc:docMk/>
            <pc:sldMk cId="0" sldId="257"/>
            <ac:spMk id="4" creationId="{BE6208D7-4AC5-04AA-7634-FBB214E2708B}"/>
          </ac:spMkLst>
        </pc:spChg>
        <pc:spChg chg="mod">
          <ac:chgData name="Cohoon, Ashley S" userId="S::ascohoon@ed.sc.gov::e70e618d-ef7a-47e1-a2a8-d30dfabe7152" providerId="AD" clId="Web-{E75858BD-DFB7-26B4-54EC-FB8C6C231B38}" dt="2026-08-04T13:58:14.448" v="89" actId="20577"/>
          <ac:spMkLst>
            <pc:docMk/>
            <pc:sldMk cId="0" sldId="257"/>
            <ac:spMk id="9" creationId="{9CB50828-F853-EE56-5FBD-4A56EAD333B0}"/>
          </ac:spMkLst>
        </pc:spChg>
        <pc:spChg chg="mod">
          <ac:chgData name="Cohoon, Ashley S" userId="S::ascohoon@ed.sc.gov::e70e618d-ef7a-47e1-a2a8-d30dfabe7152" providerId="AD" clId="Web-{E75858BD-DFB7-26B4-54EC-FB8C6C231B38}" dt="2026-08-04T13:58:09.182" v="88" actId="20577"/>
          <ac:spMkLst>
            <pc:docMk/>
            <pc:sldMk cId="0" sldId="257"/>
            <ac:spMk id="10" creationId="{639FED37-E4A6-5334-80B9-CCCFB616B81F}"/>
          </ac:spMkLst>
        </pc:spChg>
        <pc:spChg chg="mod">
          <ac:chgData name="Cohoon, Ashley S" userId="S::ascohoon@ed.sc.gov::e70e618d-ef7a-47e1-a2a8-d30dfabe7152" providerId="AD" clId="Web-{E75858BD-DFB7-26B4-54EC-FB8C6C231B38}" dt="2026-08-04T13:58:22.230" v="90" actId="20577"/>
          <ac:spMkLst>
            <pc:docMk/>
            <pc:sldMk cId="0" sldId="257"/>
            <ac:spMk id="12" creationId="{E5A2C9A6-FA7C-FE1C-88FF-CF927DF21E4A}"/>
          </ac:spMkLst>
        </pc:spChg>
      </pc:sldChg>
      <pc:sldChg chg="modSp add del">
        <pc:chgData name="Cohoon, Ashley S" userId="S::ascohoon@ed.sc.gov::e70e618d-ef7a-47e1-a2a8-d30dfabe7152" providerId="AD" clId="Web-{E75858BD-DFB7-26B4-54EC-FB8C6C231B38}" dt="2026-08-04T14:03:16.395" v="161" actId="20577"/>
        <pc:sldMkLst>
          <pc:docMk/>
          <pc:sldMk cId="0" sldId="265"/>
        </pc:sldMkLst>
        <pc:spChg chg="mod">
          <ac:chgData name="Cohoon, Ashley S" userId="S::ascohoon@ed.sc.gov::e70e618d-ef7a-47e1-a2a8-d30dfabe7152" providerId="AD" clId="Web-{E75858BD-DFB7-26B4-54EC-FB8C6C231B38}" dt="2026-08-04T14:03:16.395" v="161" actId="20577"/>
          <ac:spMkLst>
            <pc:docMk/>
            <pc:sldMk cId="0" sldId="265"/>
            <ac:spMk id="21" creationId="{F8D69DFA-9EE6-8666-346D-97AF6425F980}"/>
          </ac:spMkLst>
        </pc:spChg>
      </pc:sldChg>
      <pc:sldChg chg="modSp">
        <pc:chgData name="Cohoon, Ashley S" userId="S::ascohoon@ed.sc.gov::e70e618d-ef7a-47e1-a2a8-d30dfabe7152" providerId="AD" clId="Web-{E75858BD-DFB7-26B4-54EC-FB8C6C231B38}" dt="2026-08-04T13:59:07.590" v="104" actId="20577"/>
        <pc:sldMkLst>
          <pc:docMk/>
          <pc:sldMk cId="691380120" sldId="294"/>
        </pc:sldMkLst>
        <pc:spChg chg="mod">
          <ac:chgData name="Cohoon, Ashley S" userId="S::ascohoon@ed.sc.gov::e70e618d-ef7a-47e1-a2a8-d30dfabe7152" providerId="AD" clId="Web-{E75858BD-DFB7-26B4-54EC-FB8C6C231B38}" dt="2026-08-04T13:59:07.590" v="104" actId="20577"/>
          <ac:spMkLst>
            <pc:docMk/>
            <pc:sldMk cId="691380120" sldId="294"/>
            <ac:spMk id="46" creationId="{A92B153A-D3DC-5F53-96ED-8837A26FC83A}"/>
          </ac:spMkLst>
        </pc:spChg>
      </pc:sldChg>
      <pc:sldChg chg="modSp">
        <pc:chgData name="Cohoon, Ashley S" userId="S::ascohoon@ed.sc.gov::e70e618d-ef7a-47e1-a2a8-d30dfabe7152" providerId="AD" clId="Web-{E75858BD-DFB7-26B4-54EC-FB8C6C231B38}" dt="2026-08-04T13:58:55.012" v="103" actId="20577"/>
        <pc:sldMkLst>
          <pc:docMk/>
          <pc:sldMk cId="2779628737" sldId="297"/>
        </pc:sldMkLst>
        <pc:spChg chg="mod">
          <ac:chgData name="Cohoon, Ashley S" userId="S::ascohoon@ed.sc.gov::e70e618d-ef7a-47e1-a2a8-d30dfabe7152" providerId="AD" clId="Web-{E75858BD-DFB7-26B4-54EC-FB8C6C231B38}" dt="2026-08-04T13:58:31.480" v="93" actId="20577"/>
          <ac:spMkLst>
            <pc:docMk/>
            <pc:sldMk cId="2779628737" sldId="297"/>
            <ac:spMk id="4" creationId="{E044191D-75A2-6F55-0B95-AA1CDC69F7F7}"/>
          </ac:spMkLst>
        </pc:spChg>
        <pc:spChg chg="mod">
          <ac:chgData name="Cohoon, Ashley S" userId="S::ascohoon@ed.sc.gov::e70e618d-ef7a-47e1-a2a8-d30dfabe7152" providerId="AD" clId="Web-{E75858BD-DFB7-26B4-54EC-FB8C6C231B38}" dt="2026-08-04T13:58:55.012" v="103" actId="20577"/>
          <ac:spMkLst>
            <pc:docMk/>
            <pc:sldMk cId="2779628737" sldId="297"/>
            <ac:spMk id="8" creationId="{5FA821E0-221D-5F74-6832-28668B0E924C}"/>
          </ac:spMkLst>
        </pc:spChg>
      </pc:sldChg>
      <pc:sldChg chg="modSp">
        <pc:chgData name="Cohoon, Ashley S" userId="S::ascohoon@ed.sc.gov::e70e618d-ef7a-47e1-a2a8-d30dfabe7152" providerId="AD" clId="Web-{E75858BD-DFB7-26B4-54EC-FB8C6C231B38}" dt="2026-08-04T13:59:40.248" v="112" actId="20577"/>
        <pc:sldMkLst>
          <pc:docMk/>
          <pc:sldMk cId="1435774644" sldId="318"/>
        </pc:sldMkLst>
        <pc:spChg chg="mod">
          <ac:chgData name="Cohoon, Ashley S" userId="S::ascohoon@ed.sc.gov::e70e618d-ef7a-47e1-a2a8-d30dfabe7152" providerId="AD" clId="Web-{E75858BD-DFB7-26B4-54EC-FB8C6C231B38}" dt="2026-08-04T13:59:40.248" v="112" actId="20577"/>
          <ac:spMkLst>
            <pc:docMk/>
            <pc:sldMk cId="1435774644" sldId="318"/>
            <ac:spMk id="46" creationId="{A92B153A-D3DC-5F53-96ED-8837A26FC83A}"/>
          </ac:spMkLst>
        </pc:spChg>
      </pc:sldChg>
      <pc:sldChg chg="modSp">
        <pc:chgData name="Cohoon, Ashley S" userId="S::ascohoon@ed.sc.gov::e70e618d-ef7a-47e1-a2a8-d30dfabe7152" providerId="AD" clId="Web-{E75858BD-DFB7-26B4-54EC-FB8C6C231B38}" dt="2026-08-04T14:02:05.221" v="144" actId="20577"/>
        <pc:sldMkLst>
          <pc:docMk/>
          <pc:sldMk cId="260523561" sldId="323"/>
        </pc:sldMkLst>
        <pc:spChg chg="mod">
          <ac:chgData name="Cohoon, Ashley S" userId="S::ascohoon@ed.sc.gov::e70e618d-ef7a-47e1-a2a8-d30dfabe7152" providerId="AD" clId="Web-{E75858BD-DFB7-26B4-54EC-FB8C6C231B38}" dt="2026-08-04T14:02:05.221" v="144" actId="20577"/>
          <ac:spMkLst>
            <pc:docMk/>
            <pc:sldMk cId="260523561" sldId="323"/>
            <ac:spMk id="46" creationId="{A92B153A-D3DC-5F53-96ED-8837A26FC83A}"/>
          </ac:spMkLst>
        </pc:spChg>
      </pc:sldChg>
      <pc:sldChg chg="modSp">
        <pc:chgData name="Cohoon, Ashley S" userId="S::ascohoon@ed.sc.gov::e70e618d-ef7a-47e1-a2a8-d30dfabe7152" providerId="AD" clId="Web-{E75858BD-DFB7-26B4-54EC-FB8C6C231B38}" dt="2026-08-04T13:59:57.967" v="116" actId="20577"/>
        <pc:sldMkLst>
          <pc:docMk/>
          <pc:sldMk cId="3106063332" sldId="4764"/>
        </pc:sldMkLst>
        <pc:spChg chg="mod">
          <ac:chgData name="Cohoon, Ashley S" userId="S::ascohoon@ed.sc.gov::e70e618d-ef7a-47e1-a2a8-d30dfabe7152" providerId="AD" clId="Web-{E75858BD-DFB7-26B4-54EC-FB8C6C231B38}" dt="2026-08-04T13:59:57.967" v="116" actId="20577"/>
          <ac:spMkLst>
            <pc:docMk/>
            <pc:sldMk cId="3106063332" sldId="4764"/>
            <ac:spMk id="46" creationId="{A92B153A-D3DC-5F53-96ED-8837A26FC83A}"/>
          </ac:spMkLst>
        </pc:spChg>
      </pc:sldChg>
      <pc:sldChg chg="modSp">
        <pc:chgData name="Cohoon, Ashley S" userId="S::ascohoon@ed.sc.gov::e70e618d-ef7a-47e1-a2a8-d30dfabe7152" providerId="AD" clId="Web-{E75858BD-DFB7-26B4-54EC-FB8C6C231B38}" dt="2026-08-04T14:03:04.269" v="158" actId="20577"/>
        <pc:sldMkLst>
          <pc:docMk/>
          <pc:sldMk cId="3230185106" sldId="4766"/>
        </pc:sldMkLst>
        <pc:spChg chg="mod">
          <ac:chgData name="Cohoon, Ashley S" userId="S::ascohoon@ed.sc.gov::e70e618d-ef7a-47e1-a2a8-d30dfabe7152" providerId="AD" clId="Web-{E75858BD-DFB7-26B4-54EC-FB8C6C231B38}" dt="2026-08-04T14:03:04.269" v="158" actId="20577"/>
          <ac:spMkLst>
            <pc:docMk/>
            <pc:sldMk cId="3230185106" sldId="4766"/>
            <ac:spMk id="46" creationId="{A92B153A-D3DC-5F53-96ED-8837A26FC83A}"/>
          </ac:spMkLst>
        </pc:spChg>
      </pc:sldChg>
      <pc:sldChg chg="modSp">
        <pc:chgData name="Cohoon, Ashley S" userId="S::ascohoon@ed.sc.gov::e70e618d-ef7a-47e1-a2a8-d30dfabe7152" providerId="AD" clId="Web-{E75858BD-DFB7-26B4-54EC-FB8C6C231B38}" dt="2026-08-04T14:00:42" v="127" actId="20577"/>
        <pc:sldMkLst>
          <pc:docMk/>
          <pc:sldMk cId="1763594541" sldId="4769"/>
        </pc:sldMkLst>
        <pc:spChg chg="mod">
          <ac:chgData name="Cohoon, Ashley S" userId="S::ascohoon@ed.sc.gov::e70e618d-ef7a-47e1-a2a8-d30dfabe7152" providerId="AD" clId="Web-{E75858BD-DFB7-26B4-54EC-FB8C6C231B38}" dt="2026-08-04T14:00:42" v="127" actId="20577"/>
          <ac:spMkLst>
            <pc:docMk/>
            <pc:sldMk cId="1763594541" sldId="4769"/>
            <ac:spMk id="46" creationId="{3513D0E1-2096-CEED-5A86-CE9D52DCCC42}"/>
          </ac:spMkLst>
        </pc:spChg>
      </pc:sldChg>
      <pc:sldChg chg="addSp delSp modSp">
        <pc:chgData name="Cohoon, Ashley S" userId="S::ascohoon@ed.sc.gov::e70e618d-ef7a-47e1-a2a8-d30dfabe7152" providerId="AD" clId="Web-{E75858BD-DFB7-26B4-54EC-FB8C6C231B38}" dt="2026-08-04T14:02:29.722" v="150" actId="20577"/>
        <pc:sldMkLst>
          <pc:docMk/>
          <pc:sldMk cId="838025328" sldId="4772"/>
        </pc:sldMkLst>
        <pc:spChg chg="mod">
          <ac:chgData name="Cohoon, Ashley S" userId="S::ascohoon@ed.sc.gov::e70e618d-ef7a-47e1-a2a8-d30dfabe7152" providerId="AD" clId="Web-{E75858BD-DFB7-26B4-54EC-FB8C6C231B38}" dt="2026-08-04T14:02:29.722" v="150" actId="20577"/>
          <ac:spMkLst>
            <pc:docMk/>
            <pc:sldMk cId="838025328" sldId="4772"/>
            <ac:spMk id="5" creationId="{B17B62A5-F890-E6DF-394C-61A75C689F07}"/>
          </ac:spMkLst>
        </pc:spChg>
        <pc:picChg chg="add mod">
          <ac:chgData name="Cohoon, Ashley S" userId="S::ascohoon@ed.sc.gov::e70e618d-ef7a-47e1-a2a8-d30dfabe7152" providerId="AD" clId="Web-{E75858BD-DFB7-26B4-54EC-FB8C6C231B38}" dt="2026-08-04T13:37:30.739" v="3"/>
          <ac:picMkLst>
            <pc:docMk/>
            <pc:sldMk cId="838025328" sldId="4772"/>
            <ac:picMk id="4" creationId="{3DD7B9CD-15E6-8D6E-E51C-6EAC923E6817}"/>
          </ac:picMkLst>
        </pc:picChg>
      </pc:sldChg>
      <pc:sldChg chg="modSp">
        <pc:chgData name="Cohoon, Ashley S" userId="S::ascohoon@ed.sc.gov::e70e618d-ef7a-47e1-a2a8-d30dfabe7152" providerId="AD" clId="Web-{E75858BD-DFB7-26B4-54EC-FB8C6C231B38}" dt="2026-08-04T14:02:34.097" v="152" actId="20577"/>
        <pc:sldMkLst>
          <pc:docMk/>
          <pc:sldMk cId="2668213339" sldId="4775"/>
        </pc:sldMkLst>
        <pc:spChg chg="mod">
          <ac:chgData name="Cohoon, Ashley S" userId="S::ascohoon@ed.sc.gov::e70e618d-ef7a-47e1-a2a8-d30dfabe7152" providerId="AD" clId="Web-{E75858BD-DFB7-26B4-54EC-FB8C6C231B38}" dt="2026-08-04T14:02:34.097" v="152" actId="20577"/>
          <ac:spMkLst>
            <pc:docMk/>
            <pc:sldMk cId="2668213339" sldId="4775"/>
            <ac:spMk id="5" creationId="{58FE45EB-AF2E-CEC9-DCBD-D40E49EC9CD2}"/>
          </ac:spMkLst>
        </pc:spChg>
      </pc:sldChg>
      <pc:sldChg chg="modSp">
        <pc:chgData name="Cohoon, Ashley S" userId="S::ascohoon@ed.sc.gov::e70e618d-ef7a-47e1-a2a8-d30dfabe7152" providerId="AD" clId="Web-{E75858BD-DFB7-26B4-54EC-FB8C6C231B38}" dt="2026-08-04T14:01:55.767" v="143" actId="1076"/>
        <pc:sldMkLst>
          <pc:docMk/>
          <pc:sldMk cId="3639643855" sldId="4810"/>
        </pc:sldMkLst>
        <pc:spChg chg="mod">
          <ac:chgData name="Cohoon, Ashley S" userId="S::ascohoon@ed.sc.gov::e70e618d-ef7a-47e1-a2a8-d30dfabe7152" providerId="AD" clId="Web-{E75858BD-DFB7-26B4-54EC-FB8C6C231B38}" dt="2026-08-04T14:01:28.142" v="138" actId="20577"/>
          <ac:spMkLst>
            <pc:docMk/>
            <pc:sldMk cId="3639643855" sldId="4810"/>
            <ac:spMk id="2" creationId="{565CE035-387A-4106-FDA5-B2D1B13A9BC2}"/>
          </ac:spMkLst>
        </pc:spChg>
        <pc:spChg chg="mod">
          <ac:chgData name="Cohoon, Ashley S" userId="S::ascohoon@ed.sc.gov::e70e618d-ef7a-47e1-a2a8-d30dfabe7152" providerId="AD" clId="Web-{E75858BD-DFB7-26B4-54EC-FB8C6C231B38}" dt="2026-08-04T14:01:39.564" v="140" actId="20577"/>
          <ac:spMkLst>
            <pc:docMk/>
            <pc:sldMk cId="3639643855" sldId="4810"/>
            <ac:spMk id="7" creationId="{21266B3C-A65E-1DBD-2D56-09A3033D2ECD}"/>
          </ac:spMkLst>
        </pc:spChg>
        <pc:spChg chg="mod">
          <ac:chgData name="Cohoon, Ashley S" userId="S::ascohoon@ed.sc.gov::e70e618d-ef7a-47e1-a2a8-d30dfabe7152" providerId="AD" clId="Web-{E75858BD-DFB7-26B4-54EC-FB8C6C231B38}" dt="2026-08-04T14:01:35.189" v="139" actId="20577"/>
          <ac:spMkLst>
            <pc:docMk/>
            <pc:sldMk cId="3639643855" sldId="4810"/>
            <ac:spMk id="8" creationId="{0117CADD-8039-07E1-7ADD-CBB95236647B}"/>
          </ac:spMkLst>
        </pc:spChg>
        <pc:spChg chg="mod">
          <ac:chgData name="Cohoon, Ashley S" userId="S::ascohoon@ed.sc.gov::e70e618d-ef7a-47e1-a2a8-d30dfabe7152" providerId="AD" clId="Web-{E75858BD-DFB7-26B4-54EC-FB8C6C231B38}" dt="2026-08-04T14:01:55.767" v="143" actId="1076"/>
          <ac:spMkLst>
            <pc:docMk/>
            <pc:sldMk cId="3639643855" sldId="4810"/>
            <ac:spMk id="10" creationId="{0EAA00DA-405F-CC8D-7159-41B5333535A6}"/>
          </ac:spMkLst>
        </pc:spChg>
      </pc:sldChg>
      <pc:sldChg chg="modSp">
        <pc:chgData name="Cohoon, Ashley S" userId="S::ascohoon@ed.sc.gov::e70e618d-ef7a-47e1-a2a8-d30dfabe7152" providerId="AD" clId="Web-{E75858BD-DFB7-26B4-54EC-FB8C6C231B38}" dt="2026-08-04T14:01:19.141" v="137" actId="20577"/>
        <pc:sldMkLst>
          <pc:docMk/>
          <pc:sldMk cId="1912751817" sldId="4816"/>
        </pc:sldMkLst>
        <pc:spChg chg="mod">
          <ac:chgData name="Cohoon, Ashley S" userId="S::ascohoon@ed.sc.gov::e70e618d-ef7a-47e1-a2a8-d30dfabe7152" providerId="AD" clId="Web-{E75858BD-DFB7-26B4-54EC-FB8C6C231B38}" dt="2026-08-04T14:01:19.141" v="137" actId="20577"/>
          <ac:spMkLst>
            <pc:docMk/>
            <pc:sldMk cId="1912751817" sldId="4816"/>
            <ac:spMk id="2" creationId="{1540C08C-CE8F-E2FC-3513-7BCC7FE66324}"/>
          </ac:spMkLst>
        </pc:spChg>
        <pc:spChg chg="mod">
          <ac:chgData name="Cohoon, Ashley S" userId="S::ascohoon@ed.sc.gov::e70e618d-ef7a-47e1-a2a8-d30dfabe7152" providerId="AD" clId="Web-{E75858BD-DFB7-26B4-54EC-FB8C6C231B38}" dt="2026-08-04T14:01:09.500" v="135" actId="20577"/>
          <ac:spMkLst>
            <pc:docMk/>
            <pc:sldMk cId="1912751817" sldId="4816"/>
            <ac:spMk id="3" creationId="{57C1FB1C-442C-631F-3C09-91BE2A57A957}"/>
          </ac:spMkLst>
        </pc:spChg>
      </pc:sldChg>
    </pc:docChg>
  </pc:docChgLst>
  <pc:docChgLst>
    <pc:chgData name="Berresford, Kate" userId="S::skberresford@ed.sc.gov::618429d0-13bc-489b-9872-60159f2815cc" providerId="AD" clId="Web-{98C0A869-6A9E-DEB2-7A86-36B9771E0D6A}"/>
    <pc:docChg chg="modSld">
      <pc:chgData name="Berresford, Kate" userId="S::skberresford@ed.sc.gov::618429d0-13bc-489b-9872-60159f2815cc" providerId="AD" clId="Web-{98C0A869-6A9E-DEB2-7A86-36B9771E0D6A}" dt="2026-08-07T19:21:15.971" v="41"/>
      <pc:docMkLst>
        <pc:docMk/>
      </pc:docMkLst>
      <pc:sldChg chg="modNotes">
        <pc:chgData name="Berresford, Kate" userId="S::skberresford@ed.sc.gov::618429d0-13bc-489b-9872-60159f2815cc" providerId="AD" clId="Web-{98C0A869-6A9E-DEB2-7A86-36B9771E0D6A}" dt="2026-08-07T18:11:01.902" v="37"/>
        <pc:sldMkLst>
          <pc:docMk/>
          <pc:sldMk cId="1912751817" sldId="4816"/>
        </pc:sldMkLst>
      </pc:sldChg>
      <pc:sldChg chg="modNotes">
        <pc:chgData name="Berresford, Kate" userId="S::skberresford@ed.sc.gov::618429d0-13bc-489b-9872-60159f2815cc" providerId="AD" clId="Web-{98C0A869-6A9E-DEB2-7A86-36B9771E0D6A}" dt="2026-08-07T19:21:15.971" v="41"/>
        <pc:sldMkLst>
          <pc:docMk/>
          <pc:sldMk cId="288019163" sldId="4830"/>
        </pc:sldMkLst>
      </pc:sldChg>
    </pc:docChg>
  </pc:docChgLst>
  <pc:docChgLst>
    <pc:chgData name="Cohoon, Ashley S" userId="S::ascohoon@ed.sc.gov::e70e618d-ef7a-47e1-a2a8-d30dfabe7152" providerId="AD" clId="Web-{0AFD3475-2AB0-5D17-7335-6EBED8E1DB68}"/>
    <pc:docChg chg="addSld delSld modSld sldOrd">
      <pc:chgData name="Cohoon, Ashley S" userId="S::ascohoon@ed.sc.gov::e70e618d-ef7a-47e1-a2a8-d30dfabe7152" providerId="AD" clId="Web-{0AFD3475-2AB0-5D17-7335-6EBED8E1DB68}" dt="2026-08-06T14:39:13.402" v="814"/>
      <pc:docMkLst>
        <pc:docMk/>
      </pc:docMkLst>
      <pc:sldChg chg="modSp">
        <pc:chgData name="Cohoon, Ashley S" userId="S::ascohoon@ed.sc.gov::e70e618d-ef7a-47e1-a2a8-d30dfabe7152" providerId="AD" clId="Web-{0AFD3475-2AB0-5D17-7335-6EBED8E1DB68}" dt="2026-08-06T13:45:38.964" v="74" actId="1076"/>
        <pc:sldMkLst>
          <pc:docMk/>
          <pc:sldMk cId="0" sldId="257"/>
        </pc:sldMkLst>
        <pc:spChg chg="mod">
          <ac:chgData name="Cohoon, Ashley S" userId="S::ascohoon@ed.sc.gov::e70e618d-ef7a-47e1-a2a8-d30dfabe7152" providerId="AD" clId="Web-{0AFD3475-2AB0-5D17-7335-6EBED8E1DB68}" dt="2026-08-06T13:45:19.322" v="70" actId="1076"/>
          <ac:spMkLst>
            <pc:docMk/>
            <pc:sldMk cId="0" sldId="257"/>
            <ac:spMk id="4" creationId="{BE6208D7-4AC5-04AA-7634-FBB214E2708B}"/>
          </ac:spMkLst>
        </pc:spChg>
        <pc:spChg chg="mod">
          <ac:chgData name="Cohoon, Ashley S" userId="S::ascohoon@ed.sc.gov::e70e618d-ef7a-47e1-a2a8-d30dfabe7152" providerId="AD" clId="Web-{0AFD3475-2AB0-5D17-7335-6EBED8E1DB68}" dt="2026-08-06T13:45:38.964" v="74" actId="1076"/>
          <ac:spMkLst>
            <pc:docMk/>
            <pc:sldMk cId="0" sldId="257"/>
            <ac:spMk id="10" creationId="{639FED37-E4A6-5334-80B9-CCCFB616B81F}"/>
          </ac:spMkLst>
        </pc:spChg>
        <pc:spChg chg="mod">
          <ac:chgData name="Cohoon, Ashley S" userId="S::ascohoon@ed.sc.gov::e70e618d-ef7a-47e1-a2a8-d30dfabe7152" providerId="AD" clId="Web-{0AFD3475-2AB0-5D17-7335-6EBED8E1DB68}" dt="2026-08-06T13:45:35.276" v="73" actId="1076"/>
          <ac:spMkLst>
            <pc:docMk/>
            <pc:sldMk cId="0" sldId="257"/>
            <ac:spMk id="12" creationId="{E5A2C9A6-FA7C-FE1C-88FF-CF927DF21E4A}"/>
          </ac:spMkLst>
        </pc:spChg>
      </pc:sldChg>
      <pc:sldChg chg="modSp">
        <pc:chgData name="Cohoon, Ashley S" userId="S::ascohoon@ed.sc.gov::e70e618d-ef7a-47e1-a2a8-d30dfabe7152" providerId="AD" clId="Web-{0AFD3475-2AB0-5D17-7335-6EBED8E1DB68}" dt="2026-08-06T14:29:56.328" v="661" actId="1076"/>
        <pc:sldMkLst>
          <pc:docMk/>
          <pc:sldMk cId="260523561" sldId="323"/>
        </pc:sldMkLst>
        <pc:spChg chg="mod">
          <ac:chgData name="Cohoon, Ashley S" userId="S::ascohoon@ed.sc.gov::e70e618d-ef7a-47e1-a2a8-d30dfabe7152" providerId="AD" clId="Web-{0AFD3475-2AB0-5D17-7335-6EBED8E1DB68}" dt="2026-08-06T14:29:56.328" v="661" actId="1076"/>
          <ac:spMkLst>
            <pc:docMk/>
            <pc:sldMk cId="260523561" sldId="323"/>
            <ac:spMk id="46" creationId="{A92B153A-D3DC-5F53-96ED-8837A26FC83A}"/>
          </ac:spMkLst>
        </pc:spChg>
      </pc:sldChg>
      <pc:sldChg chg="modSp">
        <pc:chgData name="Cohoon, Ashley S" userId="S::ascohoon@ed.sc.gov::e70e618d-ef7a-47e1-a2a8-d30dfabe7152" providerId="AD" clId="Web-{0AFD3475-2AB0-5D17-7335-6EBED8E1DB68}" dt="2026-08-06T14:29:39.155" v="660" actId="20577"/>
        <pc:sldMkLst>
          <pc:docMk/>
          <pc:sldMk cId="3639643855" sldId="4810"/>
        </pc:sldMkLst>
        <pc:spChg chg="mod">
          <ac:chgData name="Cohoon, Ashley S" userId="S::ascohoon@ed.sc.gov::e70e618d-ef7a-47e1-a2a8-d30dfabe7152" providerId="AD" clId="Web-{0AFD3475-2AB0-5D17-7335-6EBED8E1DB68}" dt="2026-08-06T14:29:20.670" v="655" actId="20577"/>
          <ac:spMkLst>
            <pc:docMk/>
            <pc:sldMk cId="3639643855" sldId="4810"/>
            <ac:spMk id="2" creationId="{565CE035-387A-4106-FDA5-B2D1B13A9BC2}"/>
          </ac:spMkLst>
        </pc:spChg>
        <pc:spChg chg="mod">
          <ac:chgData name="Cohoon, Ashley S" userId="S::ascohoon@ed.sc.gov::e70e618d-ef7a-47e1-a2a8-d30dfabe7152" providerId="AD" clId="Web-{0AFD3475-2AB0-5D17-7335-6EBED8E1DB68}" dt="2026-08-06T14:29:39.155" v="660" actId="20577"/>
          <ac:spMkLst>
            <pc:docMk/>
            <pc:sldMk cId="3639643855" sldId="4810"/>
            <ac:spMk id="8" creationId="{0117CADD-8039-07E1-7ADD-CBB95236647B}"/>
          </ac:spMkLst>
        </pc:spChg>
      </pc:sldChg>
      <pc:sldChg chg="modSp">
        <pc:chgData name="Cohoon, Ashley S" userId="S::ascohoon@ed.sc.gov::e70e618d-ef7a-47e1-a2a8-d30dfabe7152" providerId="AD" clId="Web-{0AFD3475-2AB0-5D17-7335-6EBED8E1DB68}" dt="2026-08-06T14:29:12.263" v="654" actId="1076"/>
        <pc:sldMkLst>
          <pc:docMk/>
          <pc:sldMk cId="1912751817" sldId="4816"/>
        </pc:sldMkLst>
        <pc:spChg chg="mod">
          <ac:chgData name="Cohoon, Ashley S" userId="S::ascohoon@ed.sc.gov::e70e618d-ef7a-47e1-a2a8-d30dfabe7152" providerId="AD" clId="Web-{0AFD3475-2AB0-5D17-7335-6EBED8E1DB68}" dt="2026-08-06T14:29:12.263" v="654" actId="1076"/>
          <ac:spMkLst>
            <pc:docMk/>
            <pc:sldMk cId="1912751817" sldId="4816"/>
            <ac:spMk id="2" creationId="{1540C08C-CE8F-E2FC-3513-7BCC7FE66324}"/>
          </ac:spMkLst>
        </pc:spChg>
      </pc:sldChg>
      <pc:sldChg chg="addSp delSp modSp add modNotes">
        <pc:chgData name="Cohoon, Ashley S" userId="S::ascohoon@ed.sc.gov::e70e618d-ef7a-47e1-a2a8-d30dfabe7152" providerId="AD" clId="Web-{0AFD3475-2AB0-5D17-7335-6EBED8E1DB68}" dt="2026-08-06T13:50:23.571" v="92" actId="14100"/>
        <pc:sldMkLst>
          <pc:docMk/>
          <pc:sldMk cId="2392821469" sldId="4818"/>
        </pc:sldMkLst>
        <pc:spChg chg="mod">
          <ac:chgData name="Cohoon, Ashley S" userId="S::ascohoon@ed.sc.gov::e70e618d-ef7a-47e1-a2a8-d30dfabe7152" providerId="AD" clId="Web-{0AFD3475-2AB0-5D17-7335-6EBED8E1DB68}" dt="2026-08-06T13:49:59.726" v="89" actId="20577"/>
          <ac:spMkLst>
            <pc:docMk/>
            <pc:sldMk cId="2392821469" sldId="4818"/>
            <ac:spMk id="2" creationId="{1C8B9CB7-524A-79F3-7CD0-39E8092B52EF}"/>
          </ac:spMkLst>
        </pc:spChg>
        <pc:picChg chg="add mod">
          <ac:chgData name="Cohoon, Ashley S" userId="S::ascohoon@ed.sc.gov::e70e618d-ef7a-47e1-a2a8-d30dfabe7152" providerId="AD" clId="Web-{0AFD3475-2AB0-5D17-7335-6EBED8E1DB68}" dt="2026-08-06T13:50:19.649" v="91" actId="14100"/>
          <ac:picMkLst>
            <pc:docMk/>
            <pc:sldMk cId="2392821469" sldId="4818"/>
            <ac:picMk id="8" creationId="{F390632E-95CA-EDC3-CF0D-BB759CE2F7BE}"/>
          </ac:picMkLst>
        </pc:picChg>
        <pc:picChg chg="add mod">
          <ac:chgData name="Cohoon, Ashley S" userId="S::ascohoon@ed.sc.gov::e70e618d-ef7a-47e1-a2a8-d30dfabe7152" providerId="AD" clId="Web-{0AFD3475-2AB0-5D17-7335-6EBED8E1DB68}" dt="2026-08-06T13:50:23.571" v="92" actId="14100"/>
          <ac:picMkLst>
            <pc:docMk/>
            <pc:sldMk cId="2392821469" sldId="4818"/>
            <ac:picMk id="10" creationId="{381A3CAB-0556-31A5-252A-C081963C52F2}"/>
          </ac:picMkLst>
        </pc:picChg>
      </pc:sldChg>
      <pc:sldChg chg="addSp modSp add modNotes">
        <pc:chgData name="Cohoon, Ashley S" userId="S::ascohoon@ed.sc.gov::e70e618d-ef7a-47e1-a2a8-d30dfabe7152" providerId="AD" clId="Web-{0AFD3475-2AB0-5D17-7335-6EBED8E1DB68}" dt="2026-08-06T14:08:01.357" v="367" actId="14100"/>
        <pc:sldMkLst>
          <pc:docMk/>
          <pc:sldMk cId="1309839932" sldId="4822"/>
        </pc:sldMkLst>
        <pc:spChg chg="mod">
          <ac:chgData name="Cohoon, Ashley S" userId="S::ascohoon@ed.sc.gov::e70e618d-ef7a-47e1-a2a8-d30dfabe7152" providerId="AD" clId="Web-{0AFD3475-2AB0-5D17-7335-6EBED8E1DB68}" dt="2026-08-06T13:58:09.282" v="169" actId="20577"/>
          <ac:spMkLst>
            <pc:docMk/>
            <pc:sldMk cId="1309839932" sldId="4822"/>
            <ac:spMk id="2" creationId="{0E287569-3FFF-6E47-6380-D9447F14F216}"/>
          </ac:spMkLst>
        </pc:spChg>
        <pc:spChg chg="mod">
          <ac:chgData name="Cohoon, Ashley S" userId="S::ascohoon@ed.sc.gov::e70e618d-ef7a-47e1-a2a8-d30dfabe7152" providerId="AD" clId="Web-{0AFD3475-2AB0-5D17-7335-6EBED8E1DB68}" dt="2026-08-06T13:57:21.608" v="160" actId="20577"/>
          <ac:spMkLst>
            <pc:docMk/>
            <pc:sldMk cId="1309839932" sldId="4822"/>
            <ac:spMk id="3" creationId="{411F3640-BE20-D2D0-0B64-A52A75EAA270}"/>
          </ac:spMkLst>
        </pc:spChg>
        <pc:spChg chg="mod">
          <ac:chgData name="Cohoon, Ashley S" userId="S::ascohoon@ed.sc.gov::e70e618d-ef7a-47e1-a2a8-d30dfabe7152" providerId="AD" clId="Web-{0AFD3475-2AB0-5D17-7335-6EBED8E1DB68}" dt="2026-08-06T14:08:01.357" v="367" actId="14100"/>
          <ac:spMkLst>
            <pc:docMk/>
            <pc:sldMk cId="1309839932" sldId="4822"/>
            <ac:spMk id="6" creationId="{A4ADFA1B-414A-8E89-514F-917965F74BC9}"/>
          </ac:spMkLst>
        </pc:spChg>
        <pc:spChg chg="mod">
          <ac:chgData name="Cohoon, Ashley S" userId="S::ascohoon@ed.sc.gov::e70e618d-ef7a-47e1-a2a8-d30dfabe7152" providerId="AD" clId="Web-{0AFD3475-2AB0-5D17-7335-6EBED8E1DB68}" dt="2026-08-06T13:53:45.206" v="140" actId="20577"/>
          <ac:spMkLst>
            <pc:docMk/>
            <pc:sldMk cId="1309839932" sldId="4822"/>
            <ac:spMk id="8" creationId="{DE69053B-6B78-EFB0-DD26-1925F6F065D5}"/>
          </ac:spMkLst>
        </pc:spChg>
        <pc:picChg chg="add mod">
          <ac:chgData name="Cohoon, Ashley S" userId="S::ascohoon@ed.sc.gov::e70e618d-ef7a-47e1-a2a8-d30dfabe7152" providerId="AD" clId="Web-{0AFD3475-2AB0-5D17-7335-6EBED8E1DB68}" dt="2026-08-06T13:58:50.971" v="173" actId="1076"/>
          <ac:picMkLst>
            <pc:docMk/>
            <pc:sldMk cId="1309839932" sldId="4822"/>
            <ac:picMk id="4" creationId="{CA8EE5AF-65D7-BB02-1C85-2A996EF4B440}"/>
          </ac:picMkLst>
        </pc:picChg>
      </pc:sldChg>
      <pc:sldChg chg="addSp delSp modSp add replId modNotes">
        <pc:chgData name="Cohoon, Ashley S" userId="S::ascohoon@ed.sc.gov::e70e618d-ef7a-47e1-a2a8-d30dfabe7152" providerId="AD" clId="Web-{0AFD3475-2AB0-5D17-7335-6EBED8E1DB68}" dt="2026-08-06T14:03:41.110" v="229"/>
        <pc:sldMkLst>
          <pc:docMk/>
          <pc:sldMk cId="3756645214" sldId="4823"/>
        </pc:sldMkLst>
        <pc:spChg chg="mod">
          <ac:chgData name="Cohoon, Ashley S" userId="S::ascohoon@ed.sc.gov::e70e618d-ef7a-47e1-a2a8-d30dfabe7152" providerId="AD" clId="Web-{0AFD3475-2AB0-5D17-7335-6EBED8E1DB68}" dt="2026-08-06T14:01:06.962" v="196" actId="20577"/>
          <ac:spMkLst>
            <pc:docMk/>
            <pc:sldMk cId="3756645214" sldId="4823"/>
            <ac:spMk id="2" creationId="{B068B6E4-865C-6758-787D-9060E38CE443}"/>
          </ac:spMkLst>
        </pc:spChg>
        <pc:spChg chg="add">
          <ac:chgData name="Cohoon, Ashley S" userId="S::ascohoon@ed.sc.gov::e70e618d-ef7a-47e1-a2a8-d30dfabe7152" providerId="AD" clId="Web-{0AFD3475-2AB0-5D17-7335-6EBED8E1DB68}" dt="2026-08-06T14:01:34.729" v="202"/>
          <ac:spMkLst>
            <pc:docMk/>
            <pc:sldMk cId="3756645214" sldId="4823"/>
            <ac:spMk id="14" creationId="{48F631FE-CC18-E774-949F-EB1CFF1DCA0C}"/>
          </ac:spMkLst>
        </pc:spChg>
        <pc:picChg chg="add mod">
          <ac:chgData name="Cohoon, Ashley S" userId="S::ascohoon@ed.sc.gov::e70e618d-ef7a-47e1-a2a8-d30dfabe7152" providerId="AD" clId="Web-{0AFD3475-2AB0-5D17-7335-6EBED8E1DB68}" dt="2026-08-06T14:01:39.730" v="203" actId="1076"/>
          <ac:picMkLst>
            <pc:docMk/>
            <pc:sldMk cId="3756645214" sldId="4823"/>
            <ac:picMk id="12" creationId="{E2DFFF64-AF84-2E19-4E96-764E50892447}"/>
          </ac:picMkLst>
        </pc:picChg>
      </pc:sldChg>
      <pc:sldChg chg="addSp delSp modSp add replId modNotes">
        <pc:chgData name="Cohoon, Ashley S" userId="S::ascohoon@ed.sc.gov::e70e618d-ef7a-47e1-a2a8-d30dfabe7152" providerId="AD" clId="Web-{0AFD3475-2AB0-5D17-7335-6EBED8E1DB68}" dt="2026-08-06T14:11:39.134" v="440" actId="1076"/>
        <pc:sldMkLst>
          <pc:docMk/>
          <pc:sldMk cId="1548485604" sldId="4824"/>
        </pc:sldMkLst>
        <pc:spChg chg="mod">
          <ac:chgData name="Cohoon, Ashley S" userId="S::ascohoon@ed.sc.gov::e70e618d-ef7a-47e1-a2a8-d30dfabe7152" providerId="AD" clId="Web-{0AFD3475-2AB0-5D17-7335-6EBED8E1DB68}" dt="2026-08-06T14:04:29.800" v="266" actId="20577"/>
          <ac:spMkLst>
            <pc:docMk/>
            <pc:sldMk cId="1548485604" sldId="4824"/>
            <ac:spMk id="2" creationId="{23939737-2264-081F-AC88-0D5502DFCBAB}"/>
          </ac:spMkLst>
        </pc:spChg>
        <pc:spChg chg="add mod">
          <ac:chgData name="Cohoon, Ashley S" userId="S::ascohoon@ed.sc.gov::e70e618d-ef7a-47e1-a2a8-d30dfabe7152" providerId="AD" clId="Web-{0AFD3475-2AB0-5D17-7335-6EBED8E1DB68}" dt="2026-08-06T14:10:20.177" v="410" actId="1076"/>
          <ac:spMkLst>
            <pc:docMk/>
            <pc:sldMk cId="1548485604" sldId="4824"/>
            <ac:spMk id="7" creationId="{70B312DD-6E2F-5D94-9AAD-5498C8A73500}"/>
          </ac:spMkLst>
        </pc:spChg>
        <pc:picChg chg="add mod modCrop">
          <ac:chgData name="Cohoon, Ashley S" userId="S::ascohoon@ed.sc.gov::e70e618d-ef7a-47e1-a2a8-d30dfabe7152" providerId="AD" clId="Web-{0AFD3475-2AB0-5D17-7335-6EBED8E1DB68}" dt="2026-08-06T14:11:39.134" v="440" actId="1076"/>
          <ac:picMkLst>
            <pc:docMk/>
            <pc:sldMk cId="1548485604" sldId="4824"/>
            <ac:picMk id="4" creationId="{A642126B-7E6C-0C65-0713-F8394A3BAD61}"/>
          </ac:picMkLst>
        </pc:picChg>
        <pc:picChg chg="add mod modCrop">
          <ac:chgData name="Cohoon, Ashley S" userId="S::ascohoon@ed.sc.gov::e70e618d-ef7a-47e1-a2a8-d30dfabe7152" providerId="AD" clId="Web-{0AFD3475-2AB0-5D17-7335-6EBED8E1DB68}" dt="2026-08-06T14:09:25.783" v="376" actId="1076"/>
          <ac:picMkLst>
            <pc:docMk/>
            <pc:sldMk cId="1548485604" sldId="4824"/>
            <ac:picMk id="6" creationId="{6B419DF2-AE8B-F995-3129-D0518F74E7D9}"/>
          </ac:picMkLst>
        </pc:picChg>
      </pc:sldChg>
      <pc:sldChg chg="addSp delSp modSp add replId modNotes">
        <pc:chgData name="Cohoon, Ashley S" userId="S::ascohoon@ed.sc.gov::e70e618d-ef7a-47e1-a2a8-d30dfabe7152" providerId="AD" clId="Web-{0AFD3475-2AB0-5D17-7335-6EBED8E1DB68}" dt="2026-08-06T14:15:04.644" v="470" actId="1076"/>
        <pc:sldMkLst>
          <pc:docMk/>
          <pc:sldMk cId="1740461885" sldId="4825"/>
        </pc:sldMkLst>
        <pc:spChg chg="mod">
          <ac:chgData name="Cohoon, Ashley S" userId="S::ascohoon@ed.sc.gov::e70e618d-ef7a-47e1-a2a8-d30dfabe7152" providerId="AD" clId="Web-{0AFD3475-2AB0-5D17-7335-6EBED8E1DB68}" dt="2026-08-06T14:11:52.087" v="454" actId="20577"/>
          <ac:spMkLst>
            <pc:docMk/>
            <pc:sldMk cId="1740461885" sldId="4825"/>
            <ac:spMk id="2" creationId="{3F177EE7-7214-7BF7-B0D0-800595063E36}"/>
          </ac:spMkLst>
        </pc:spChg>
        <pc:spChg chg="add mod">
          <ac:chgData name="Cohoon, Ashley S" userId="S::ascohoon@ed.sc.gov::e70e618d-ef7a-47e1-a2a8-d30dfabe7152" providerId="AD" clId="Web-{0AFD3475-2AB0-5D17-7335-6EBED8E1DB68}" dt="2026-08-06T14:15:04.644" v="470" actId="1076"/>
          <ac:spMkLst>
            <pc:docMk/>
            <pc:sldMk cId="1740461885" sldId="4825"/>
            <ac:spMk id="12" creationId="{55A0E9E9-CF92-D862-85C2-538D0DA3746B}"/>
          </ac:spMkLst>
        </pc:spChg>
        <pc:picChg chg="add mod modCrop">
          <ac:chgData name="Cohoon, Ashley S" userId="S::ascohoon@ed.sc.gov::e70e618d-ef7a-47e1-a2a8-d30dfabe7152" providerId="AD" clId="Web-{0AFD3475-2AB0-5D17-7335-6EBED8E1DB68}" dt="2026-08-06T14:12:51.340" v="465"/>
          <ac:picMkLst>
            <pc:docMk/>
            <pc:sldMk cId="1740461885" sldId="4825"/>
            <ac:picMk id="5" creationId="{B6958943-A95C-C93F-D43C-D2F04218F1EC}"/>
          </ac:picMkLst>
        </pc:picChg>
        <pc:picChg chg="add mod">
          <ac:chgData name="Cohoon, Ashley S" userId="S::ascohoon@ed.sc.gov::e70e618d-ef7a-47e1-a2a8-d30dfabe7152" providerId="AD" clId="Web-{0AFD3475-2AB0-5D17-7335-6EBED8E1DB68}" dt="2026-08-06T14:12:58.934" v="467" actId="14100"/>
          <ac:picMkLst>
            <pc:docMk/>
            <pc:sldMk cId="1740461885" sldId="4825"/>
            <ac:picMk id="10" creationId="{5B8D660F-DAE9-3CF4-FF34-E36F0B02A649}"/>
          </ac:picMkLst>
        </pc:picChg>
      </pc:sldChg>
      <pc:sldChg chg="addSp delSp modSp add ord replId modNotes">
        <pc:chgData name="Cohoon, Ashley S" userId="S::ascohoon@ed.sc.gov::e70e618d-ef7a-47e1-a2a8-d30dfabe7152" providerId="AD" clId="Web-{0AFD3475-2AB0-5D17-7335-6EBED8E1DB68}" dt="2026-08-06T14:22:58.995" v="547"/>
        <pc:sldMkLst>
          <pc:docMk/>
          <pc:sldMk cId="4113787463" sldId="4826"/>
        </pc:sldMkLst>
        <pc:spChg chg="mod">
          <ac:chgData name="Cohoon, Ashley S" userId="S::ascohoon@ed.sc.gov::e70e618d-ef7a-47e1-a2a8-d30dfabe7152" providerId="AD" clId="Web-{0AFD3475-2AB0-5D17-7335-6EBED8E1DB68}" dt="2026-08-06T14:22:08.055" v="492" actId="14100"/>
          <ac:spMkLst>
            <pc:docMk/>
            <pc:sldMk cId="4113787463" sldId="4826"/>
            <ac:spMk id="2" creationId="{796E0ED3-67C0-08F4-E1E3-28FB5C087002}"/>
          </ac:spMkLst>
        </pc:spChg>
        <pc:graphicFrameChg chg="add mod modGraphic">
          <ac:chgData name="Cohoon, Ashley S" userId="S::ascohoon@ed.sc.gov::e70e618d-ef7a-47e1-a2a8-d30dfabe7152" providerId="AD" clId="Web-{0AFD3475-2AB0-5D17-7335-6EBED8E1DB68}" dt="2026-08-06T14:22:58.995" v="547"/>
          <ac:graphicFrameMkLst>
            <pc:docMk/>
            <pc:sldMk cId="4113787463" sldId="4826"/>
            <ac:graphicFrameMk id="4" creationId="{596574B8-7077-837A-FA36-8ED49D706F1B}"/>
          </ac:graphicFrameMkLst>
        </pc:graphicFrameChg>
      </pc:sldChg>
      <pc:sldChg chg="addSp delSp modSp add replId modNotes">
        <pc:chgData name="Cohoon, Ashley S" userId="S::ascohoon@ed.sc.gov::e70e618d-ef7a-47e1-a2a8-d30dfabe7152" providerId="AD" clId="Web-{0AFD3475-2AB0-5D17-7335-6EBED8E1DB68}" dt="2026-08-06T14:24:07.983" v="564" actId="1076"/>
        <pc:sldMkLst>
          <pc:docMk/>
          <pc:sldMk cId="324615403" sldId="4827"/>
        </pc:sldMkLst>
        <pc:spChg chg="mod">
          <ac:chgData name="Cohoon, Ashley S" userId="S::ascohoon@ed.sc.gov::e70e618d-ef7a-47e1-a2a8-d30dfabe7152" providerId="AD" clId="Web-{0AFD3475-2AB0-5D17-7335-6EBED8E1DB68}" dt="2026-08-06T14:23:33.059" v="559" actId="1076"/>
          <ac:spMkLst>
            <pc:docMk/>
            <pc:sldMk cId="324615403" sldId="4827"/>
            <ac:spMk id="2" creationId="{185A3D8C-E791-D246-7BBC-34E205AF513F}"/>
          </ac:spMkLst>
        </pc:spChg>
        <pc:spChg chg="add">
          <ac:chgData name="Cohoon, Ashley S" userId="S::ascohoon@ed.sc.gov::e70e618d-ef7a-47e1-a2a8-d30dfabe7152" providerId="AD" clId="Web-{0AFD3475-2AB0-5D17-7335-6EBED8E1DB68}" dt="2026-08-06T14:23:42.153" v="561"/>
          <ac:spMkLst>
            <pc:docMk/>
            <pc:sldMk cId="324615403" sldId="4827"/>
            <ac:spMk id="5" creationId="{7F1B56DE-C1CE-E2B1-9D0E-4271754E72F8}"/>
          </ac:spMkLst>
        </pc:spChg>
        <pc:picChg chg="add mod">
          <ac:chgData name="Cohoon, Ashley S" userId="S::ascohoon@ed.sc.gov::e70e618d-ef7a-47e1-a2a8-d30dfabe7152" providerId="AD" clId="Web-{0AFD3475-2AB0-5D17-7335-6EBED8E1DB68}" dt="2026-08-06T14:24:07.983" v="564" actId="1076"/>
          <ac:picMkLst>
            <pc:docMk/>
            <pc:sldMk cId="324615403" sldId="4827"/>
            <ac:picMk id="7" creationId="{613BF37A-20DB-2299-B9EF-5D586BBF335C}"/>
          </ac:picMkLst>
        </pc:picChg>
      </pc:sldChg>
      <pc:sldChg chg="delSp modSp add ord replId modNotes">
        <pc:chgData name="Cohoon, Ashley S" userId="S::ascohoon@ed.sc.gov::e70e618d-ef7a-47e1-a2a8-d30dfabe7152" providerId="AD" clId="Web-{0AFD3475-2AB0-5D17-7335-6EBED8E1DB68}" dt="2026-08-06T14:24:58.329" v="586"/>
        <pc:sldMkLst>
          <pc:docMk/>
          <pc:sldMk cId="1696572559" sldId="4828"/>
        </pc:sldMkLst>
        <pc:spChg chg="mod">
          <ac:chgData name="Cohoon, Ashley S" userId="S::ascohoon@ed.sc.gov::e70e618d-ef7a-47e1-a2a8-d30dfabe7152" providerId="AD" clId="Web-{0AFD3475-2AB0-5D17-7335-6EBED8E1DB68}" dt="2026-08-06T14:24:31.531" v="577" actId="20577"/>
          <ac:spMkLst>
            <pc:docMk/>
            <pc:sldMk cId="1696572559" sldId="4828"/>
            <ac:spMk id="2" creationId="{6A43C804-4EBB-9247-DAAA-B4E51C87EA27}"/>
          </ac:spMkLst>
        </pc:spChg>
        <pc:spChg chg="mod">
          <ac:chgData name="Cohoon, Ashley S" userId="S::ascohoon@ed.sc.gov::e70e618d-ef7a-47e1-a2a8-d30dfabe7152" providerId="AD" clId="Web-{0AFD3475-2AB0-5D17-7335-6EBED8E1DB68}" dt="2026-08-06T14:24:47.203" v="584" actId="14100"/>
          <ac:spMkLst>
            <pc:docMk/>
            <pc:sldMk cId="1696572559" sldId="4828"/>
            <ac:spMk id="5" creationId="{23DFA25D-E46D-2525-C5BD-7BE82A219865}"/>
          </ac:spMkLst>
        </pc:spChg>
      </pc:sldChg>
      <pc:sldChg chg="addSp delSp modSp add replId modNotes">
        <pc:chgData name="Cohoon, Ashley S" userId="S::ascohoon@ed.sc.gov::e70e618d-ef7a-47e1-a2a8-d30dfabe7152" providerId="AD" clId="Web-{0AFD3475-2AB0-5D17-7335-6EBED8E1DB68}" dt="2026-08-06T14:26:27.661" v="609" actId="1076"/>
        <pc:sldMkLst>
          <pc:docMk/>
          <pc:sldMk cId="1381395227" sldId="4829"/>
        </pc:sldMkLst>
        <pc:spChg chg="mod">
          <ac:chgData name="Cohoon, Ashley S" userId="S::ascohoon@ed.sc.gov::e70e618d-ef7a-47e1-a2a8-d30dfabe7152" providerId="AD" clId="Web-{0AFD3475-2AB0-5D17-7335-6EBED8E1DB68}" dt="2026-08-06T14:26:27.661" v="609" actId="1076"/>
          <ac:spMkLst>
            <pc:docMk/>
            <pc:sldMk cId="1381395227" sldId="4829"/>
            <ac:spMk id="2" creationId="{1DF2F22A-2B0A-CBA9-3010-B7C302E68C43}"/>
          </ac:spMkLst>
        </pc:spChg>
        <pc:picChg chg="add">
          <ac:chgData name="Cohoon, Ashley S" userId="S::ascohoon@ed.sc.gov::e70e618d-ef7a-47e1-a2a8-d30dfabe7152" providerId="AD" clId="Web-{0AFD3475-2AB0-5D17-7335-6EBED8E1DB68}" dt="2026-08-06T14:26:02.301" v="604"/>
          <ac:picMkLst>
            <pc:docMk/>
            <pc:sldMk cId="1381395227" sldId="4829"/>
            <ac:picMk id="4" creationId="{E5347826-7DF9-1820-7E7A-9CE6ED20DE3B}"/>
          </ac:picMkLst>
        </pc:picChg>
        <pc:picChg chg="add">
          <ac:chgData name="Cohoon, Ashley S" userId="S::ascohoon@ed.sc.gov::e70e618d-ef7a-47e1-a2a8-d30dfabe7152" providerId="AD" clId="Web-{0AFD3475-2AB0-5D17-7335-6EBED8E1DB68}" dt="2026-08-06T14:26:06.816" v="605"/>
          <ac:picMkLst>
            <pc:docMk/>
            <pc:sldMk cId="1381395227" sldId="4829"/>
            <ac:picMk id="7" creationId="{50D392B9-009A-F2B1-3531-97692EDDF620}"/>
          </ac:picMkLst>
        </pc:picChg>
        <pc:picChg chg="add">
          <ac:chgData name="Cohoon, Ashley S" userId="S::ascohoon@ed.sc.gov::e70e618d-ef7a-47e1-a2a8-d30dfabe7152" providerId="AD" clId="Web-{0AFD3475-2AB0-5D17-7335-6EBED8E1DB68}" dt="2026-08-06T14:26:11.801" v="606"/>
          <ac:picMkLst>
            <pc:docMk/>
            <pc:sldMk cId="1381395227" sldId="4829"/>
            <ac:picMk id="10" creationId="{D7D169A5-FB08-2BB8-494E-6CF1528217F9}"/>
          </ac:picMkLst>
        </pc:picChg>
        <pc:picChg chg="add">
          <ac:chgData name="Cohoon, Ashley S" userId="S::ascohoon@ed.sc.gov::e70e618d-ef7a-47e1-a2a8-d30dfabe7152" providerId="AD" clId="Web-{0AFD3475-2AB0-5D17-7335-6EBED8E1DB68}" dt="2026-08-06T14:26:15.801" v="607"/>
          <ac:picMkLst>
            <pc:docMk/>
            <pc:sldMk cId="1381395227" sldId="4829"/>
            <ac:picMk id="12" creationId="{8249F4B9-6130-819C-4C68-F766DA330CE4}"/>
          </ac:picMkLst>
        </pc:picChg>
      </pc:sldChg>
      <pc:sldChg chg="addSp delSp modSp add replId modNotes">
        <pc:chgData name="Cohoon, Ashley S" userId="S::ascohoon@ed.sc.gov::e70e618d-ef7a-47e1-a2a8-d30dfabe7152" providerId="AD" clId="Web-{0AFD3475-2AB0-5D17-7335-6EBED8E1DB68}" dt="2026-08-06T14:27:27.195" v="632"/>
        <pc:sldMkLst>
          <pc:docMk/>
          <pc:sldMk cId="288019163" sldId="4830"/>
        </pc:sldMkLst>
        <pc:spChg chg="mod">
          <ac:chgData name="Cohoon, Ashley S" userId="S::ascohoon@ed.sc.gov::e70e618d-ef7a-47e1-a2a8-d30dfabe7152" providerId="AD" clId="Web-{0AFD3475-2AB0-5D17-7335-6EBED8E1DB68}" dt="2026-08-06T14:26:39.927" v="621" actId="20577"/>
          <ac:spMkLst>
            <pc:docMk/>
            <pc:sldMk cId="288019163" sldId="4830"/>
            <ac:spMk id="2" creationId="{E488DF10-F38D-3C0B-1A4B-7F3055CB602B}"/>
          </ac:spMkLst>
        </pc:spChg>
        <pc:spChg chg="add mod">
          <ac:chgData name="Cohoon, Ashley S" userId="S::ascohoon@ed.sc.gov::e70e618d-ef7a-47e1-a2a8-d30dfabe7152" providerId="AD" clId="Web-{0AFD3475-2AB0-5D17-7335-6EBED8E1DB68}" dt="2026-08-06T14:27:04.585" v="628" actId="1076"/>
          <ac:spMkLst>
            <pc:docMk/>
            <pc:sldMk cId="288019163" sldId="4830"/>
            <ac:spMk id="6" creationId="{7248FD70-E898-6354-2155-1A0FBDECC3AF}"/>
          </ac:spMkLst>
        </pc:spChg>
        <pc:picChg chg="add mod">
          <ac:chgData name="Cohoon, Ashley S" userId="S::ascohoon@ed.sc.gov::e70e618d-ef7a-47e1-a2a8-d30dfabe7152" providerId="AD" clId="Web-{0AFD3475-2AB0-5D17-7335-6EBED8E1DB68}" dt="2026-08-06T14:27:06.804" v="629" actId="1076"/>
          <ac:picMkLst>
            <pc:docMk/>
            <pc:sldMk cId="288019163" sldId="4830"/>
            <ac:picMk id="5" creationId="{1B44985B-ABC4-F7FB-C82F-9459D648EDD6}"/>
          </ac:picMkLst>
        </pc:picChg>
      </pc:sldChg>
      <pc:sldChg chg="delSp modSp add del ord replId modNotes">
        <pc:chgData name="Cohoon, Ashley S" userId="S::ascohoon@ed.sc.gov::e70e618d-ef7a-47e1-a2a8-d30dfabe7152" providerId="AD" clId="Web-{0AFD3475-2AB0-5D17-7335-6EBED8E1DB68}" dt="2026-08-06T14:28:44.918" v="649"/>
        <pc:sldMkLst>
          <pc:docMk/>
          <pc:sldMk cId="1462316581" sldId="4831"/>
        </pc:sldMkLst>
        <pc:spChg chg="mod">
          <ac:chgData name="Cohoon, Ashley S" userId="S::ascohoon@ed.sc.gov::e70e618d-ef7a-47e1-a2a8-d30dfabe7152" providerId="AD" clId="Web-{0AFD3475-2AB0-5D17-7335-6EBED8E1DB68}" dt="2026-08-06T14:28:08.588" v="646" actId="14100"/>
          <ac:spMkLst>
            <pc:docMk/>
            <pc:sldMk cId="1462316581" sldId="4831"/>
            <ac:spMk id="6" creationId="{6E4AFFB8-67C6-DCF8-B0CE-9C0CB1649D4A}"/>
          </ac:spMkLst>
        </pc:spChg>
      </pc:sldChg>
      <pc:sldChg chg="delSp modSp add ord replId">
        <pc:chgData name="Cohoon, Ashley S" userId="S::ascohoon@ed.sc.gov::e70e618d-ef7a-47e1-a2a8-d30dfabe7152" providerId="AD" clId="Web-{0AFD3475-2AB0-5D17-7335-6EBED8E1DB68}" dt="2026-08-06T14:31:38.505" v="673"/>
        <pc:sldMkLst>
          <pc:docMk/>
          <pc:sldMk cId="3500472060" sldId="4832"/>
        </pc:sldMkLst>
        <pc:spChg chg="mod">
          <ac:chgData name="Cohoon, Ashley S" userId="S::ascohoon@ed.sc.gov::e70e618d-ef7a-47e1-a2a8-d30dfabe7152" providerId="AD" clId="Web-{0AFD3475-2AB0-5D17-7335-6EBED8E1DB68}" dt="2026-08-06T14:31:32.301" v="668" actId="20577"/>
          <ac:spMkLst>
            <pc:docMk/>
            <pc:sldMk cId="3500472060" sldId="4832"/>
            <ac:spMk id="2" creationId="{B6C24DE1-6D49-B282-8D29-053DD335BC55}"/>
          </ac:spMkLst>
        </pc:spChg>
      </pc:sldChg>
      <pc:sldChg chg="addSp modSp add ord replId modNotes">
        <pc:chgData name="Cohoon, Ashley S" userId="S::ascohoon@ed.sc.gov::e70e618d-ef7a-47e1-a2a8-d30dfabe7152" providerId="AD" clId="Web-{0AFD3475-2AB0-5D17-7335-6EBED8E1DB68}" dt="2026-08-06T14:39:13.402" v="814"/>
        <pc:sldMkLst>
          <pc:docMk/>
          <pc:sldMk cId="3495373121" sldId="4833"/>
        </pc:sldMkLst>
        <pc:spChg chg="mod">
          <ac:chgData name="Cohoon, Ashley S" userId="S::ascohoon@ed.sc.gov::e70e618d-ef7a-47e1-a2a8-d30dfabe7152" providerId="AD" clId="Web-{0AFD3475-2AB0-5D17-7335-6EBED8E1DB68}" dt="2026-08-06T14:32:39.039" v="710" actId="14100"/>
          <ac:spMkLst>
            <pc:docMk/>
            <pc:sldMk cId="3495373121" sldId="4833"/>
            <ac:spMk id="2" creationId="{27A673C9-BD9C-8D9A-DCE5-33C1FF4D3CE4}"/>
          </ac:spMkLst>
        </pc:spChg>
        <pc:spChg chg="add">
          <ac:chgData name="Cohoon, Ashley S" userId="S::ascohoon@ed.sc.gov::e70e618d-ef7a-47e1-a2a8-d30dfabe7152" providerId="AD" clId="Web-{0AFD3475-2AB0-5D17-7335-6EBED8E1DB68}" dt="2026-08-06T14:32:05.303" v="676"/>
          <ac:spMkLst>
            <pc:docMk/>
            <pc:sldMk cId="3495373121" sldId="4833"/>
            <ac:spMk id="4" creationId="{00102EAE-154E-D8FE-9933-8D49D9E6F2EC}"/>
          </ac:spMkLst>
        </pc:spChg>
        <pc:spChg chg="add">
          <ac:chgData name="Cohoon, Ashley S" userId="S::ascohoon@ed.sc.gov::e70e618d-ef7a-47e1-a2a8-d30dfabe7152" providerId="AD" clId="Web-{0AFD3475-2AB0-5D17-7335-6EBED8E1DB68}" dt="2026-08-06T14:32:09.334" v="677"/>
          <ac:spMkLst>
            <pc:docMk/>
            <pc:sldMk cId="3495373121" sldId="4833"/>
            <ac:spMk id="6" creationId="{3F619E0F-2CB6-4FD2-6B99-7C5EECFDEC5E}"/>
          </ac:spMkLst>
        </pc:spChg>
        <pc:spChg chg="add mod">
          <ac:chgData name="Cohoon, Ashley S" userId="S::ascohoon@ed.sc.gov::e70e618d-ef7a-47e1-a2a8-d30dfabe7152" providerId="AD" clId="Web-{0AFD3475-2AB0-5D17-7335-6EBED8E1DB68}" dt="2026-08-06T14:35:58.299" v="811" actId="20577"/>
          <ac:spMkLst>
            <pc:docMk/>
            <pc:sldMk cId="3495373121" sldId="4833"/>
            <ac:spMk id="7" creationId="{EFC1FA9E-C1E7-9D70-EB47-D44CAD22F946}"/>
          </ac:spMkLst>
        </pc:spChg>
      </pc:sldChg>
      <pc:sldMasterChg chg="addSldLayout">
        <pc:chgData name="Cohoon, Ashley S" userId="S::ascohoon@ed.sc.gov::e70e618d-ef7a-47e1-a2a8-d30dfabe7152" providerId="AD" clId="Web-{0AFD3475-2AB0-5D17-7335-6EBED8E1DB68}" dt="2026-08-06T13:52:56.016" v="117"/>
        <pc:sldMasterMkLst>
          <pc:docMk/>
          <pc:sldMasterMk cId="0" sldId="2147483648"/>
        </pc:sldMasterMkLst>
        <pc:sldLayoutChg chg="add">
          <pc:chgData name="Cohoon, Ashley S" userId="S::ascohoon@ed.sc.gov::e70e618d-ef7a-47e1-a2a8-d30dfabe7152" providerId="AD" clId="Web-{0AFD3475-2AB0-5D17-7335-6EBED8E1DB68}" dt="2026-08-06T13:52:56.016" v="117"/>
          <pc:sldLayoutMkLst>
            <pc:docMk/>
            <pc:sldMasterMk cId="0" sldId="2147483648"/>
            <pc:sldLayoutMk cId="1467280175" sldId="2147483664"/>
          </pc:sldLayoutMkLst>
        </pc:sldLayoutChg>
      </pc:sldMasterChg>
    </pc:docChg>
  </pc:docChgLst>
  <pc:docChgLst>
    <pc:chgData name="Cohoon, Ashley S" userId="e70e618d-ef7a-47e1-a2a8-d30dfabe7152" providerId="ADAL" clId="{11374B4A-2E08-4DB3-91A3-DC76ABAF62ED}"/>
    <pc:docChg chg="modSld">
      <pc:chgData name="Cohoon, Ashley S" userId="e70e618d-ef7a-47e1-a2a8-d30dfabe7152" providerId="ADAL" clId="{11374B4A-2E08-4DB3-91A3-DC76ABAF62ED}" dt="2026-08-01T12:14:49.566" v="41" actId="20577"/>
      <pc:docMkLst>
        <pc:docMk/>
      </pc:docMkLst>
    </pc:docChg>
  </pc:docChgLst>
  <pc:docChgLst>
    <pc:chgData name="Cohoon, Ashley S" userId="e70e618d-ef7a-47e1-a2a8-d30dfabe7152" providerId="ADAL" clId="{F555F343-D81F-4601-A7BA-E59F535C1961}"/>
    <pc:docChg chg="undo custSel modSld">
      <pc:chgData name="Cohoon, Ashley S" userId="e70e618d-ef7a-47e1-a2a8-d30dfabe7152" providerId="ADAL" clId="{F555F343-D81F-4601-A7BA-E59F535C1961}" dt="2026-08-14T13:17:09.198" v="84" actId="1035"/>
      <pc:docMkLst>
        <pc:docMk/>
      </pc:docMkLst>
      <pc:sldChg chg="modSp mod">
        <pc:chgData name="Cohoon, Ashley S" userId="e70e618d-ef7a-47e1-a2a8-d30dfabe7152" providerId="ADAL" clId="{F555F343-D81F-4601-A7BA-E59F535C1961}" dt="2026-08-14T13:15:43.481" v="70"/>
        <pc:sldMkLst>
          <pc:docMk/>
          <pc:sldMk cId="838025328" sldId="4772"/>
        </pc:sldMkLst>
        <pc:picChg chg="mod ord">
          <ac:chgData name="Cohoon, Ashley S" userId="e70e618d-ef7a-47e1-a2a8-d30dfabe7152" providerId="ADAL" clId="{F555F343-D81F-4601-A7BA-E59F535C1961}" dt="2026-08-14T13:15:43.481" v="70"/>
          <ac:picMkLst>
            <pc:docMk/>
            <pc:sldMk cId="838025328" sldId="4772"/>
            <ac:picMk id="4" creationId="{3DD7B9CD-15E6-8D6E-E51C-6EAC923E6817}"/>
          </ac:picMkLst>
        </pc:picChg>
      </pc:sldChg>
      <pc:sldChg chg="modSp mod">
        <pc:chgData name="Cohoon, Ashley S" userId="e70e618d-ef7a-47e1-a2a8-d30dfabe7152" providerId="ADAL" clId="{F555F343-D81F-4601-A7BA-E59F535C1961}" dt="2026-08-14T13:15:09.010" v="62"/>
        <pc:sldMkLst>
          <pc:docMk/>
          <pc:sldMk cId="3639643855" sldId="4810"/>
        </pc:sldMkLst>
        <pc:spChg chg="mod">
          <ac:chgData name="Cohoon, Ashley S" userId="e70e618d-ef7a-47e1-a2a8-d30dfabe7152" providerId="ADAL" clId="{F555F343-D81F-4601-A7BA-E59F535C1961}" dt="2026-08-11T19:35:31.862" v="2" actId="962"/>
          <ac:spMkLst>
            <pc:docMk/>
            <pc:sldMk cId="3639643855" sldId="4810"/>
            <ac:spMk id="4" creationId="{732A6FAB-E966-97C6-EB1A-BF86BBE6D4FF}"/>
          </ac:spMkLst>
        </pc:spChg>
        <pc:spChg chg="ord">
          <ac:chgData name="Cohoon, Ashley S" userId="e70e618d-ef7a-47e1-a2a8-d30dfabe7152" providerId="ADAL" clId="{F555F343-D81F-4601-A7BA-E59F535C1961}" dt="2026-08-14T13:15:04.652" v="57"/>
          <ac:spMkLst>
            <pc:docMk/>
            <pc:sldMk cId="3639643855" sldId="4810"/>
            <ac:spMk id="10" creationId="{0EAA00DA-405F-CC8D-7159-41B5333535A6}"/>
          </ac:spMkLst>
        </pc:spChg>
        <pc:spChg chg="mod">
          <ac:chgData name="Cohoon, Ashley S" userId="e70e618d-ef7a-47e1-a2a8-d30dfabe7152" providerId="ADAL" clId="{F555F343-D81F-4601-A7BA-E59F535C1961}" dt="2026-08-11T19:35:31.862" v="1" actId="962"/>
          <ac:spMkLst>
            <pc:docMk/>
            <pc:sldMk cId="3639643855" sldId="4810"/>
            <ac:spMk id="11" creationId="{A994FB3B-EFDC-1C86-A45E-57B38D35E3F3}"/>
          </ac:spMkLst>
        </pc:spChg>
        <pc:picChg chg="mod ord">
          <ac:chgData name="Cohoon, Ashley S" userId="e70e618d-ef7a-47e1-a2a8-d30dfabe7152" providerId="ADAL" clId="{F555F343-D81F-4601-A7BA-E59F535C1961}" dt="2026-08-14T13:15:09.010" v="62"/>
          <ac:picMkLst>
            <pc:docMk/>
            <pc:sldMk cId="3639643855" sldId="4810"/>
            <ac:picMk id="3" creationId="{D0BEADF0-38A5-85AB-07D8-CEA44C85FFC8}"/>
          </ac:picMkLst>
        </pc:picChg>
        <pc:picChg chg="mod">
          <ac:chgData name="Cohoon, Ashley S" userId="e70e618d-ef7a-47e1-a2a8-d30dfabe7152" providerId="ADAL" clId="{F555F343-D81F-4601-A7BA-E59F535C1961}" dt="2026-08-14T13:11:00.068" v="24" actId="962"/>
          <ac:picMkLst>
            <pc:docMk/>
            <pc:sldMk cId="3639643855" sldId="4810"/>
            <ac:picMk id="9" creationId="{67D9AADD-59AA-1095-6CC2-92F35452934A}"/>
          </ac:picMkLst>
        </pc:picChg>
      </pc:sldChg>
      <pc:sldChg chg="modSp mod">
        <pc:chgData name="Cohoon, Ashley S" userId="e70e618d-ef7a-47e1-a2a8-d30dfabe7152" providerId="ADAL" clId="{F555F343-D81F-4601-A7BA-E59F535C1961}" dt="2026-08-14T13:10:42.308" v="22" actId="962"/>
        <pc:sldMkLst>
          <pc:docMk/>
          <pc:sldMk cId="1309839932" sldId="4822"/>
        </pc:sldMkLst>
        <pc:spChg chg="mod">
          <ac:chgData name="Cohoon, Ashley S" userId="e70e618d-ef7a-47e1-a2a8-d30dfabe7152" providerId="ADAL" clId="{F555F343-D81F-4601-A7BA-E59F535C1961}" dt="2026-08-11T19:35:31.852" v="0" actId="962"/>
          <ac:spMkLst>
            <pc:docMk/>
            <pc:sldMk cId="1309839932" sldId="4822"/>
            <ac:spMk id="7" creationId="{1C48D058-6C4E-2BA7-1CE5-258EEF47FF9E}"/>
          </ac:spMkLst>
        </pc:spChg>
        <pc:picChg chg="mod">
          <ac:chgData name="Cohoon, Ashley S" userId="e70e618d-ef7a-47e1-a2a8-d30dfabe7152" providerId="ADAL" clId="{F555F343-D81F-4601-A7BA-E59F535C1961}" dt="2026-08-14T13:10:42.308" v="22" actId="962"/>
          <ac:picMkLst>
            <pc:docMk/>
            <pc:sldMk cId="1309839932" sldId="4822"/>
            <ac:picMk id="4" creationId="{CA8EE5AF-65D7-BB02-1C85-2A996EF4B440}"/>
          </ac:picMkLst>
        </pc:picChg>
      </pc:sldChg>
      <pc:sldChg chg="addSp delSp modSp mod">
        <pc:chgData name="Cohoon, Ashley S" userId="e70e618d-ef7a-47e1-a2a8-d30dfabe7152" providerId="ADAL" clId="{F555F343-D81F-4601-A7BA-E59F535C1961}" dt="2026-08-14T13:13:16.207" v="42" actId="478"/>
        <pc:sldMkLst>
          <pc:docMk/>
          <pc:sldMk cId="3756645214" sldId="4823"/>
        </pc:sldMkLst>
        <pc:picChg chg="ord">
          <ac:chgData name="Cohoon, Ashley S" userId="e70e618d-ef7a-47e1-a2a8-d30dfabe7152" providerId="ADAL" clId="{F555F343-D81F-4601-A7BA-E59F535C1961}" dt="2026-08-14T13:13:07.373" v="40"/>
          <ac:picMkLst>
            <pc:docMk/>
            <pc:sldMk cId="3756645214" sldId="4823"/>
            <ac:picMk id="12" creationId="{E2DFFF64-AF84-2E19-4E96-764E50892447}"/>
          </ac:picMkLst>
        </pc:picChg>
      </pc:sldChg>
      <pc:sldChg chg="addSp delSp modSp mod">
        <pc:chgData name="Cohoon, Ashley S" userId="e70e618d-ef7a-47e1-a2a8-d30dfabe7152" providerId="ADAL" clId="{F555F343-D81F-4601-A7BA-E59F535C1961}" dt="2026-08-14T13:13:42.845" v="47" actId="478"/>
        <pc:sldMkLst>
          <pc:docMk/>
          <pc:sldMk cId="1548485604" sldId="4824"/>
        </pc:sldMkLst>
        <pc:spChg chg="ord">
          <ac:chgData name="Cohoon, Ashley S" userId="e70e618d-ef7a-47e1-a2a8-d30dfabe7152" providerId="ADAL" clId="{F555F343-D81F-4601-A7BA-E59F535C1961}" dt="2026-08-14T13:13:34.332" v="45"/>
          <ac:spMkLst>
            <pc:docMk/>
            <pc:sldMk cId="1548485604" sldId="4824"/>
            <ac:spMk id="7" creationId="{70B312DD-6E2F-5D94-9AAD-5498C8A73500}"/>
          </ac:spMkLst>
        </pc:spChg>
        <pc:picChg chg="ord">
          <ac:chgData name="Cohoon, Ashley S" userId="e70e618d-ef7a-47e1-a2a8-d30dfabe7152" providerId="ADAL" clId="{F555F343-D81F-4601-A7BA-E59F535C1961}" dt="2026-08-14T13:13:27.114" v="43"/>
          <ac:picMkLst>
            <pc:docMk/>
            <pc:sldMk cId="1548485604" sldId="4824"/>
            <ac:picMk id="4" creationId="{A642126B-7E6C-0C65-0713-F8394A3BAD61}"/>
          </ac:picMkLst>
        </pc:picChg>
      </pc:sldChg>
      <pc:sldChg chg="addSp delSp modSp mod">
        <pc:chgData name="Cohoon, Ashley S" userId="e70e618d-ef7a-47e1-a2a8-d30dfabe7152" providerId="ADAL" clId="{F555F343-D81F-4601-A7BA-E59F535C1961}" dt="2026-08-14T13:13:59.361" v="49" actId="478"/>
        <pc:sldMkLst>
          <pc:docMk/>
          <pc:sldMk cId="1740461885" sldId="4825"/>
        </pc:sldMkLst>
      </pc:sldChg>
      <pc:sldChg chg="addSp delSp modSp mod">
        <pc:chgData name="Cohoon, Ashley S" userId="e70e618d-ef7a-47e1-a2a8-d30dfabe7152" providerId="ADAL" clId="{F555F343-D81F-4601-A7BA-E59F535C1961}" dt="2026-08-14T13:14:15.313" v="51" actId="478"/>
        <pc:sldMkLst>
          <pc:docMk/>
          <pc:sldMk cId="324615403" sldId="4827"/>
        </pc:sldMkLst>
      </pc:sldChg>
      <pc:sldChg chg="addSp delSp modSp mod">
        <pc:chgData name="Cohoon, Ashley S" userId="e70e618d-ef7a-47e1-a2a8-d30dfabe7152" providerId="ADAL" clId="{F555F343-D81F-4601-A7BA-E59F535C1961}" dt="2026-08-14T13:14:30.693" v="53" actId="478"/>
        <pc:sldMkLst>
          <pc:docMk/>
          <pc:sldMk cId="1381395227" sldId="4829"/>
        </pc:sldMkLst>
      </pc:sldChg>
      <pc:sldChg chg="addSp delSp modSp mod">
        <pc:chgData name="Cohoon, Ashley S" userId="e70e618d-ef7a-47e1-a2a8-d30dfabe7152" providerId="ADAL" clId="{F555F343-D81F-4601-A7BA-E59F535C1961}" dt="2026-08-14T13:14:50.298" v="56"/>
        <pc:sldMkLst>
          <pc:docMk/>
          <pc:sldMk cId="288019163" sldId="4830"/>
        </pc:sldMkLst>
        <pc:spChg chg="ord">
          <ac:chgData name="Cohoon, Ashley S" userId="e70e618d-ef7a-47e1-a2a8-d30dfabe7152" providerId="ADAL" clId="{F555F343-D81F-4601-A7BA-E59F535C1961}" dt="2026-08-14T13:14:50.298" v="56"/>
          <ac:spMkLst>
            <pc:docMk/>
            <pc:sldMk cId="288019163" sldId="4830"/>
            <ac:spMk id="6" creationId="{7248FD70-E898-6354-2155-1A0FBDECC3AF}"/>
          </ac:spMkLst>
        </pc:spChg>
      </pc:sldChg>
      <pc:sldChg chg="addSp delSp modSp mod">
        <pc:chgData name="Cohoon, Ashley S" userId="e70e618d-ef7a-47e1-a2a8-d30dfabe7152" providerId="ADAL" clId="{F555F343-D81F-4601-A7BA-E59F535C1961}" dt="2026-08-14T13:15:59.864" v="72" actId="478"/>
        <pc:sldMkLst>
          <pc:docMk/>
          <pc:sldMk cId="3495373121" sldId="4833"/>
        </pc:sldMkLst>
      </pc:sldChg>
      <pc:sldChg chg="addSp delSp modSp mod">
        <pc:chgData name="Cohoon, Ashley S" userId="e70e618d-ef7a-47e1-a2a8-d30dfabe7152" providerId="ADAL" clId="{F555F343-D81F-4601-A7BA-E59F535C1961}" dt="2026-08-14T13:12:56.841" v="39" actId="962"/>
        <pc:sldMkLst>
          <pc:docMk/>
          <pc:sldMk cId="3741788686" sldId="4834"/>
        </pc:sldMkLst>
        <pc:picChg chg="add mod">
          <ac:chgData name="Cohoon, Ashley S" userId="e70e618d-ef7a-47e1-a2a8-d30dfabe7152" providerId="ADAL" clId="{F555F343-D81F-4601-A7BA-E59F535C1961}" dt="2026-08-14T13:12:56.841" v="39" actId="962"/>
          <ac:picMkLst>
            <pc:docMk/>
            <pc:sldMk cId="3741788686" sldId="4834"/>
            <ac:picMk id="5" creationId="{7E525F3B-F6F6-5CA9-58D7-4CC661584BDB}"/>
          </ac:picMkLst>
        </pc:picChg>
      </pc:sldChg>
      <pc:sldChg chg="addSp delSp modSp mod">
        <pc:chgData name="Cohoon, Ashley S" userId="e70e618d-ef7a-47e1-a2a8-d30dfabe7152" providerId="ADAL" clId="{F555F343-D81F-4601-A7BA-E59F535C1961}" dt="2026-08-14T13:15:27.089" v="67"/>
        <pc:sldMkLst>
          <pc:docMk/>
          <pc:sldMk cId="1629515904" sldId="4836"/>
        </pc:sldMkLst>
        <pc:spChg chg="add del ord">
          <ac:chgData name="Cohoon, Ashley S" userId="e70e618d-ef7a-47e1-a2a8-d30dfabe7152" providerId="ADAL" clId="{F555F343-D81F-4601-A7BA-E59F535C1961}" dt="2026-08-14T13:15:27.089" v="67"/>
          <ac:spMkLst>
            <pc:docMk/>
            <pc:sldMk cId="1629515904" sldId="4836"/>
            <ac:spMk id="2" creationId="{90976CF8-A23E-3975-1659-F80AA0467B9B}"/>
          </ac:spMkLst>
        </pc:spChg>
        <pc:spChg chg="ord">
          <ac:chgData name="Cohoon, Ashley S" userId="e70e618d-ef7a-47e1-a2a8-d30dfabe7152" providerId="ADAL" clId="{F555F343-D81F-4601-A7BA-E59F535C1961}" dt="2026-08-14T13:15:22.700" v="65"/>
          <ac:spMkLst>
            <pc:docMk/>
            <pc:sldMk cId="1629515904" sldId="4836"/>
            <ac:spMk id="3" creationId="{E6C1D7FE-87B8-E086-4F25-AABD39DAAAC7}"/>
          </ac:spMkLst>
        </pc:spChg>
      </pc:sldChg>
      <pc:sldChg chg="modSp">
        <pc:chgData name="Cohoon, Ashley S" userId="e70e618d-ef7a-47e1-a2a8-d30dfabe7152" providerId="ADAL" clId="{F555F343-D81F-4601-A7BA-E59F535C1961}" dt="2026-08-14T13:11:49.207" v="30" actId="962"/>
        <pc:sldMkLst>
          <pc:docMk/>
          <pc:sldMk cId="1610651420" sldId="4837"/>
        </pc:sldMkLst>
        <pc:graphicFrameChg chg="mod">
          <ac:chgData name="Cohoon, Ashley S" userId="e70e618d-ef7a-47e1-a2a8-d30dfabe7152" providerId="ADAL" clId="{F555F343-D81F-4601-A7BA-E59F535C1961}" dt="2026-08-14T13:11:49.207" v="30" actId="962"/>
          <ac:graphicFrameMkLst>
            <pc:docMk/>
            <pc:sldMk cId="1610651420" sldId="4837"/>
            <ac:graphicFrameMk id="3" creationId="{A8933556-ADE1-0979-3BE2-3F48B27A4C9E}"/>
          </ac:graphicFrameMkLst>
        </pc:graphicFrameChg>
      </pc:sldChg>
      <pc:sldChg chg="modSp mod">
        <pc:chgData name="Cohoon, Ashley S" userId="e70e618d-ef7a-47e1-a2a8-d30dfabe7152" providerId="ADAL" clId="{F555F343-D81F-4601-A7BA-E59F535C1961}" dt="2026-08-14T13:17:09.198" v="84" actId="1035"/>
        <pc:sldMkLst>
          <pc:docMk/>
          <pc:sldMk cId="2122870925" sldId="4838"/>
        </pc:sldMkLst>
        <pc:spChg chg="mod">
          <ac:chgData name="Cohoon, Ashley S" userId="e70e618d-ef7a-47e1-a2a8-d30dfabe7152" providerId="ADAL" clId="{F555F343-D81F-4601-A7BA-E59F535C1961}" dt="2026-08-11T19:35:45.111" v="20" actId="20577"/>
          <ac:spMkLst>
            <pc:docMk/>
            <pc:sldMk cId="2122870925" sldId="4838"/>
            <ac:spMk id="2" creationId="{B283B5FB-F3DF-834C-3B14-D2D1BCF6673B}"/>
          </ac:spMkLst>
        </pc:spChg>
        <pc:spChg chg="mod">
          <ac:chgData name="Cohoon, Ashley S" userId="e70e618d-ef7a-47e1-a2a8-d30dfabe7152" providerId="ADAL" clId="{F555F343-D81F-4601-A7BA-E59F535C1961}" dt="2026-08-14T13:17:09.198" v="84" actId="1035"/>
          <ac:spMkLst>
            <pc:docMk/>
            <pc:sldMk cId="2122870925" sldId="4838"/>
            <ac:spMk id="3" creationId="{9B947EEB-6DD0-1D94-B991-6127B7E4D9FF}"/>
          </ac:spMkLst>
        </pc:spChg>
      </pc:sldChg>
      <pc:sldChg chg="modSp">
        <pc:chgData name="Cohoon, Ashley S" userId="e70e618d-ef7a-47e1-a2a8-d30dfabe7152" providerId="ADAL" clId="{F555F343-D81F-4601-A7BA-E59F535C1961}" dt="2026-08-14T13:11:32.746" v="28" actId="962"/>
        <pc:sldMkLst>
          <pc:docMk/>
          <pc:sldMk cId="1878167484" sldId="4839"/>
        </pc:sldMkLst>
        <pc:graphicFrameChg chg="mod">
          <ac:chgData name="Cohoon, Ashley S" userId="e70e618d-ef7a-47e1-a2a8-d30dfabe7152" providerId="ADAL" clId="{F555F343-D81F-4601-A7BA-E59F535C1961}" dt="2026-08-14T13:11:32.746" v="28" actId="962"/>
          <ac:graphicFrameMkLst>
            <pc:docMk/>
            <pc:sldMk cId="1878167484" sldId="4839"/>
            <ac:graphicFrameMk id="2" creationId="{7BE5A653-D663-F824-7227-79FCF1B91B6C}"/>
          </ac:graphicFrameMkLst>
        </pc:graphicFrameChg>
      </pc:sldChg>
      <pc:sldChg chg="modSp mod">
        <pc:chgData name="Cohoon, Ashley S" userId="e70e618d-ef7a-47e1-a2a8-d30dfabe7152" providerId="ADAL" clId="{F555F343-D81F-4601-A7BA-E59F535C1961}" dt="2026-08-14T13:11:54.590" v="31" actId="962"/>
        <pc:sldMkLst>
          <pc:docMk/>
          <pc:sldMk cId="2619536081" sldId="4840"/>
        </pc:sldMkLst>
        <pc:picChg chg="mod">
          <ac:chgData name="Cohoon, Ashley S" userId="e70e618d-ef7a-47e1-a2a8-d30dfabe7152" providerId="ADAL" clId="{F555F343-D81F-4601-A7BA-E59F535C1961}" dt="2026-08-14T13:11:54.590" v="31" actId="962"/>
          <ac:picMkLst>
            <pc:docMk/>
            <pc:sldMk cId="2619536081" sldId="4840"/>
            <ac:picMk id="3" creationId="{49784091-09F3-BD9E-13D4-37C227A273B4}"/>
          </ac:picMkLst>
        </pc:picChg>
      </pc:sldChg>
    </pc:docChg>
  </pc:docChgLst>
  <pc:docChgLst>
    <pc:chgData name="Frazier, Roshonda" userId="S::rfrazier@ed.sc.gov::025e970c-e026-47fc-9793-7b1a6950f44c" providerId="AD" clId="Web-{4B5583F8-F568-1FBD-BC06-A34CAC68C77F}"/>
    <pc:docChg chg="addSld delSld modSld sldOrd">
      <pc:chgData name="Frazier, Roshonda" userId="S::rfrazier@ed.sc.gov::025e970c-e026-47fc-9793-7b1a6950f44c" providerId="AD" clId="Web-{4B5583F8-F568-1FBD-BC06-A34CAC68C77F}" dt="2026-08-07T15:08:23.618" v="191"/>
      <pc:docMkLst>
        <pc:docMk/>
      </pc:docMkLst>
      <pc:sldChg chg="delSp modSp new mod modClrScheme chgLayout">
        <pc:chgData name="Frazier, Roshonda" userId="S::rfrazier@ed.sc.gov::025e970c-e026-47fc-9793-7b1a6950f44c" providerId="AD" clId="Web-{4B5583F8-F568-1FBD-BC06-A34CAC68C77F}" dt="2026-08-07T14:41:08.935" v="38" actId="20577"/>
        <pc:sldMkLst>
          <pc:docMk/>
          <pc:sldMk cId="3741788686" sldId="4834"/>
        </pc:sldMkLst>
        <pc:spChg chg="mod ord">
          <ac:chgData name="Frazier, Roshonda" userId="S::rfrazier@ed.sc.gov::025e970c-e026-47fc-9793-7b1a6950f44c" providerId="AD" clId="Web-{4B5583F8-F568-1FBD-BC06-A34CAC68C77F}" dt="2026-08-07T14:41:08.935" v="38" actId="20577"/>
          <ac:spMkLst>
            <pc:docMk/>
            <pc:sldMk cId="3741788686" sldId="4834"/>
            <ac:spMk id="2" creationId="{16F9811B-7D98-AD2B-6800-EAB93833E480}"/>
          </ac:spMkLst>
        </pc:spChg>
      </pc:sldChg>
      <pc:sldChg chg="modSp new ord">
        <pc:chgData name="Frazier, Roshonda" userId="S::rfrazier@ed.sc.gov::025e970c-e026-47fc-9793-7b1a6950f44c" providerId="AD" clId="Web-{4B5583F8-F568-1FBD-BC06-A34CAC68C77F}" dt="2026-08-07T15:07:49.335" v="188" actId="20577"/>
        <pc:sldMkLst>
          <pc:docMk/>
          <pc:sldMk cId="1629515904" sldId="4836"/>
        </pc:sldMkLst>
        <pc:spChg chg="mod">
          <ac:chgData name="Frazier, Roshonda" userId="S::rfrazier@ed.sc.gov::025e970c-e026-47fc-9793-7b1a6950f44c" providerId="AD" clId="Web-{4B5583F8-F568-1FBD-BC06-A34CAC68C77F}" dt="2026-08-07T15:07:49.335" v="188" actId="20577"/>
          <ac:spMkLst>
            <pc:docMk/>
            <pc:sldMk cId="1629515904" sldId="4836"/>
            <ac:spMk id="2" creationId="{90976CF8-A23E-3975-1659-F80AA0467B9B}"/>
          </ac:spMkLst>
        </pc:spChg>
        <pc:spChg chg="mod">
          <ac:chgData name="Frazier, Roshonda" userId="S::rfrazier@ed.sc.gov::025e970c-e026-47fc-9793-7b1a6950f44c" providerId="AD" clId="Web-{4B5583F8-F568-1FBD-BC06-A34CAC68C77F}" dt="2026-08-07T14:42:27.297" v="66" actId="20577"/>
          <ac:spMkLst>
            <pc:docMk/>
            <pc:sldMk cId="1629515904" sldId="4836"/>
            <ac:spMk id="3" creationId="{E6C1D7FE-87B8-E086-4F25-AABD39DAAAC7}"/>
          </ac:spMkLst>
        </pc:spChg>
        <pc:spChg chg="mod">
          <ac:chgData name="Frazier, Roshonda" userId="S::rfrazier@ed.sc.gov::025e970c-e026-47fc-9793-7b1a6950f44c" providerId="AD" clId="Web-{4B5583F8-F568-1FBD-BC06-A34CAC68C77F}" dt="2026-08-07T15:07:19.460" v="179" actId="20577"/>
          <ac:spMkLst>
            <pc:docMk/>
            <pc:sldMk cId="1629515904" sldId="4836"/>
            <ac:spMk id="4" creationId="{41AA9633-A7E0-FF3A-2882-5E7792216BC4}"/>
          </ac:spMkLst>
        </pc:spChg>
        <pc:spChg chg="mod">
          <ac:chgData name="Frazier, Roshonda" userId="S::rfrazier@ed.sc.gov::025e970c-e026-47fc-9793-7b1a6950f44c" providerId="AD" clId="Web-{4B5583F8-F568-1FBD-BC06-A34CAC68C77F}" dt="2026-08-07T15:07:39.960" v="186" actId="20577"/>
          <ac:spMkLst>
            <pc:docMk/>
            <pc:sldMk cId="1629515904" sldId="4836"/>
            <ac:spMk id="5" creationId="{C5E8B5E5-FF92-AA2C-1AF7-26DDA79194E6}"/>
          </ac:spMkLst>
        </pc:spChg>
      </pc:sldChg>
      <pc:sldChg chg="addSp modSp new">
        <pc:chgData name="Frazier, Roshonda" userId="S::rfrazier@ed.sc.gov::025e970c-e026-47fc-9793-7b1a6950f44c" providerId="AD" clId="Web-{4B5583F8-F568-1FBD-BC06-A34CAC68C77F}" dt="2026-08-07T14:45:32.070" v="177"/>
        <pc:sldMkLst>
          <pc:docMk/>
          <pc:sldMk cId="1610651420" sldId="4837"/>
        </pc:sldMkLst>
        <pc:spChg chg="mod">
          <ac:chgData name="Frazier, Roshonda" userId="S::rfrazier@ed.sc.gov::025e970c-e026-47fc-9793-7b1a6950f44c" providerId="AD" clId="Web-{4B5583F8-F568-1FBD-BC06-A34CAC68C77F}" dt="2026-08-07T14:45:09.554" v="176" actId="20577"/>
          <ac:spMkLst>
            <pc:docMk/>
            <pc:sldMk cId="1610651420" sldId="4837"/>
            <ac:spMk id="2" creationId="{7115DDFA-2D60-4CC7-8776-FEBA73763651}"/>
          </ac:spMkLst>
        </pc:spChg>
        <pc:graphicFrameChg chg="add mod modGraphic">
          <ac:chgData name="Frazier, Roshonda" userId="S::rfrazier@ed.sc.gov::025e970c-e026-47fc-9793-7b1a6950f44c" providerId="AD" clId="Web-{4B5583F8-F568-1FBD-BC06-A34CAC68C77F}" dt="2026-08-07T14:45:32.070" v="177"/>
          <ac:graphicFrameMkLst>
            <pc:docMk/>
            <pc:sldMk cId="1610651420" sldId="4837"/>
            <ac:graphicFrameMk id="3" creationId="{A8933556-ADE1-0979-3BE2-3F48B27A4C9E}"/>
          </ac:graphicFrameMkLst>
        </pc:graphicFrameChg>
      </pc:sldChg>
      <pc:sldChg chg="delSp modSp new mod modClrScheme chgLayout">
        <pc:chgData name="Frazier, Roshonda" userId="S::rfrazier@ed.sc.gov::025e970c-e026-47fc-9793-7b1a6950f44c" providerId="AD" clId="Web-{4B5583F8-F568-1FBD-BC06-A34CAC68C77F}" dt="2026-08-07T15:08:23.618" v="191"/>
        <pc:sldMkLst>
          <pc:docMk/>
          <pc:sldMk cId="1878167484" sldId="4839"/>
        </pc:sldMkLst>
        <pc:spChg chg="mod ord">
          <ac:chgData name="Frazier, Roshonda" userId="S::rfrazier@ed.sc.gov::025e970c-e026-47fc-9793-7b1a6950f44c" providerId="AD" clId="Web-{4B5583F8-F568-1FBD-BC06-A34CAC68C77F}" dt="2026-08-07T15:08:23.618" v="191"/>
          <ac:spMkLst>
            <pc:docMk/>
            <pc:sldMk cId="1878167484" sldId="4839"/>
            <ac:spMk id="3" creationId="{71A6CEAE-1442-62BC-CE2B-66B6FEBBD565}"/>
          </ac:spMkLst>
        </pc:spChg>
      </pc:sldChg>
    </pc:docChg>
  </pc:docChgLst>
  <pc:docChgLst>
    <pc:chgData name="Berresford, Kate" userId="S::skberresford@ed.sc.gov::618429d0-13bc-489b-9872-60159f2815cc" providerId="AD" clId="Web-{1D7A2A47-2EB6-A5D8-E863-75DE73D8513C}"/>
    <pc:docChg chg="modSld">
      <pc:chgData name="Berresford, Kate" userId="S::skberresford@ed.sc.gov::618429d0-13bc-489b-9872-60159f2815cc" providerId="AD" clId="Web-{1D7A2A47-2EB6-A5D8-E863-75DE73D8513C}" dt="2026-08-04T14:56:34.965" v="40"/>
      <pc:docMkLst>
        <pc:docMk/>
      </pc:docMkLst>
      <pc:sldChg chg="modNotes">
        <pc:chgData name="Berresford, Kate" userId="S::skberresford@ed.sc.gov::618429d0-13bc-489b-9872-60159f2815cc" providerId="AD" clId="Web-{1D7A2A47-2EB6-A5D8-E863-75DE73D8513C}" dt="2026-08-04T14:56:34.965" v="40"/>
        <pc:sldMkLst>
          <pc:docMk/>
          <pc:sldMk cId="3639643855" sldId="4810"/>
        </pc:sldMkLst>
      </pc:sldChg>
    </pc:docChg>
  </pc:docChgLst>
  <pc:docChgLst>
    <pc:chgData name="Howard, Kimberly" userId="4bae4f61-137d-478c-b1a6-8975d440c860" providerId="ADAL" clId="{69262C19-A108-4E2D-9AD2-8DE87F41F0B2}"/>
    <pc:docChg chg="modSld">
      <pc:chgData name="Howard, Kimberly" userId="4bae4f61-137d-478c-b1a6-8975d440c860" providerId="ADAL" clId="{69262C19-A108-4E2D-9AD2-8DE87F41F0B2}" dt="2026-08-11T13:58:45.219" v="7" actId="962"/>
      <pc:docMkLst>
        <pc:docMk/>
      </pc:docMkLst>
      <pc:sldChg chg="modSp mod">
        <pc:chgData name="Howard, Kimberly" userId="4bae4f61-137d-478c-b1a6-8975d440c860" providerId="ADAL" clId="{69262C19-A108-4E2D-9AD2-8DE87F41F0B2}" dt="2026-08-11T13:58:45.204" v="5" actId="962"/>
        <pc:sldMkLst>
          <pc:docMk/>
          <pc:sldMk cId="2392821469" sldId="4818"/>
        </pc:sldMkLst>
        <pc:picChg chg="mod">
          <ac:chgData name="Howard, Kimberly" userId="4bae4f61-137d-478c-b1a6-8975d440c860" providerId="ADAL" clId="{69262C19-A108-4E2D-9AD2-8DE87F41F0B2}" dt="2026-08-11T13:58:45.204" v="3" actId="962"/>
          <ac:picMkLst>
            <pc:docMk/>
            <pc:sldMk cId="2392821469" sldId="4818"/>
            <ac:picMk id="8" creationId="{F390632E-95CA-EDC3-CF0D-BB759CE2F7BE}"/>
          </ac:picMkLst>
        </pc:picChg>
        <pc:picChg chg="mod">
          <ac:chgData name="Howard, Kimberly" userId="4bae4f61-137d-478c-b1a6-8975d440c860" providerId="ADAL" clId="{69262C19-A108-4E2D-9AD2-8DE87F41F0B2}" dt="2026-08-11T13:58:45.204" v="5" actId="962"/>
          <ac:picMkLst>
            <pc:docMk/>
            <pc:sldMk cId="2392821469" sldId="4818"/>
            <ac:picMk id="10" creationId="{381A3CAB-0556-31A5-252A-C081963C52F2}"/>
          </ac:picMkLst>
        </pc:picChg>
      </pc:sldChg>
      <pc:sldChg chg="modSp mod">
        <pc:chgData name="Howard, Kimberly" userId="4bae4f61-137d-478c-b1a6-8975d440c860" providerId="ADAL" clId="{69262C19-A108-4E2D-9AD2-8DE87F41F0B2}" dt="2026-08-11T13:58:45.219" v="7" actId="962"/>
        <pc:sldMkLst>
          <pc:docMk/>
          <pc:sldMk cId="3756645214" sldId="4823"/>
        </pc:sldMkLst>
        <pc:picChg chg="mod">
          <ac:chgData name="Howard, Kimberly" userId="4bae4f61-137d-478c-b1a6-8975d440c860" providerId="ADAL" clId="{69262C19-A108-4E2D-9AD2-8DE87F41F0B2}" dt="2026-08-11T13:58:45.219" v="7" actId="962"/>
          <ac:picMkLst>
            <pc:docMk/>
            <pc:sldMk cId="3756645214" sldId="4823"/>
            <ac:picMk id="12" creationId="{E2DFFF64-AF84-2E19-4E96-764E50892447}"/>
          </ac:picMkLst>
        </pc:picChg>
      </pc:sldChg>
      <pc:sldChg chg="modSp mod">
        <pc:chgData name="Howard, Kimberly" userId="4bae4f61-137d-478c-b1a6-8975d440c860" providerId="ADAL" clId="{69262C19-A108-4E2D-9AD2-8DE87F41F0B2}" dt="2026-08-11T13:57:45.371" v="1" actId="962"/>
        <pc:sldMkLst>
          <pc:docMk/>
          <pc:sldMk cId="2359066573" sldId="4841"/>
        </pc:sldMkLst>
        <pc:picChg chg="mod">
          <ac:chgData name="Howard, Kimberly" userId="4bae4f61-137d-478c-b1a6-8975d440c860" providerId="ADAL" clId="{69262C19-A108-4E2D-9AD2-8DE87F41F0B2}" dt="2026-08-11T13:57:45.371" v="1" actId="962"/>
          <ac:picMkLst>
            <pc:docMk/>
            <pc:sldMk cId="2359066573" sldId="4841"/>
            <ac:picMk id="4" creationId="{B535B910-788D-7D14-F08F-9C80461BEC38}"/>
          </ac:picMkLst>
        </pc:picChg>
      </pc:sldChg>
    </pc:docChg>
  </pc:docChgLst>
  <pc:docChgLst>
    <pc:chgData name="Berresford, Kate" userId="S::skberresford@ed.sc.gov::618429d0-13bc-489b-9872-60159f2815cc" providerId="AD" clId="Web-{1B539744-5729-7740-8ABB-1958E8A124F7}"/>
    <pc:docChg chg="modSld">
      <pc:chgData name="Berresford, Kate" userId="S::skberresford@ed.sc.gov::618429d0-13bc-489b-9872-60159f2815cc" providerId="AD" clId="Web-{1B539744-5729-7740-8ABB-1958E8A124F7}" dt="2026-08-07T15:43:41.215" v="86"/>
      <pc:docMkLst>
        <pc:docMk/>
      </pc:docMkLst>
      <pc:sldChg chg="modNotes">
        <pc:chgData name="Berresford, Kate" userId="S::skberresford@ed.sc.gov::618429d0-13bc-489b-9872-60159f2815cc" providerId="AD" clId="Web-{1B539744-5729-7740-8ABB-1958E8A124F7}" dt="2026-08-07T14:56:08.853" v="81"/>
        <pc:sldMkLst>
          <pc:docMk/>
          <pc:sldMk cId="3639643855" sldId="4810"/>
        </pc:sldMkLst>
      </pc:sldChg>
      <pc:sldChg chg="modNotes">
        <pc:chgData name="Berresford, Kate" userId="S::skberresford@ed.sc.gov::618429d0-13bc-489b-9872-60159f2815cc" providerId="AD" clId="Web-{1B539744-5729-7740-8ABB-1958E8A124F7}" dt="2026-08-07T14:48:32.382" v="2"/>
        <pc:sldMkLst>
          <pc:docMk/>
          <pc:sldMk cId="324615403" sldId="4827"/>
        </pc:sldMkLst>
      </pc:sldChg>
      <pc:sldChg chg="modNotes">
        <pc:chgData name="Berresford, Kate" userId="S::skberresford@ed.sc.gov::618429d0-13bc-489b-9872-60159f2815cc" providerId="AD" clId="Web-{1B539744-5729-7740-8ABB-1958E8A124F7}" dt="2026-08-07T15:43:41.215" v="86"/>
        <pc:sldMkLst>
          <pc:docMk/>
          <pc:sldMk cId="1696572559" sldId="4828"/>
        </pc:sldMkLst>
      </pc:sldChg>
      <pc:sldChg chg="modNotes">
        <pc:chgData name="Berresford, Kate" userId="S::skberresford@ed.sc.gov::618429d0-13bc-489b-9872-60159f2815cc" providerId="AD" clId="Web-{1B539744-5729-7740-8ABB-1958E8A124F7}" dt="2026-08-07T14:54:04.696" v="64"/>
        <pc:sldMkLst>
          <pc:docMk/>
          <pc:sldMk cId="1381395227" sldId="4829"/>
        </pc:sldMkLst>
      </pc:sldChg>
    </pc:docChg>
  </pc:docChgLst>
  <pc:docChgLst>
    <pc:chgData name="Frazier, Roshonda" userId="S::rfrazier@ed.sc.gov::025e970c-e026-47fc-9793-7b1a6950f44c" providerId="AD" clId="Web-{33EE8715-7869-FE28-C6CB-CA3FDD3F4DF2}"/>
    <pc:docChg chg="addSld modSld">
      <pc:chgData name="Frazier, Roshonda" userId="S::rfrazier@ed.sc.gov::025e970c-e026-47fc-9793-7b1a6950f44c" providerId="AD" clId="Web-{33EE8715-7869-FE28-C6CB-CA3FDD3F4DF2}" dt="2026-08-10T19:56:03.278" v="206" actId="20577"/>
      <pc:docMkLst>
        <pc:docMk/>
      </pc:docMkLst>
      <pc:sldChg chg="addSp delSp modSp mod setBg">
        <pc:chgData name="Frazier, Roshonda" userId="S::rfrazier@ed.sc.gov::025e970c-e026-47fc-9793-7b1a6950f44c" providerId="AD" clId="Web-{33EE8715-7869-FE28-C6CB-CA3FDD3F4DF2}" dt="2026-08-10T19:54:01.350" v="195"/>
        <pc:sldMkLst>
          <pc:docMk/>
          <pc:sldMk cId="3741788686" sldId="4834"/>
        </pc:sldMkLst>
        <pc:spChg chg="mod">
          <ac:chgData name="Frazier, Roshonda" userId="S::rfrazier@ed.sc.gov::025e970c-e026-47fc-9793-7b1a6950f44c" providerId="AD" clId="Web-{33EE8715-7869-FE28-C6CB-CA3FDD3F4DF2}" dt="2026-08-10T19:54:01.350" v="195"/>
          <ac:spMkLst>
            <pc:docMk/>
            <pc:sldMk cId="3741788686" sldId="4834"/>
            <ac:spMk id="2" creationId="{16F9811B-7D98-AD2B-6800-EAB93833E480}"/>
          </ac:spMkLst>
        </pc:spChg>
        <pc:spChg chg="add del">
          <ac:chgData name="Frazier, Roshonda" userId="S::rfrazier@ed.sc.gov::025e970c-e026-47fc-9793-7b1a6950f44c" providerId="AD" clId="Web-{33EE8715-7869-FE28-C6CB-CA3FDD3F4DF2}" dt="2026-08-10T19:54:01.350" v="195"/>
          <ac:spMkLst>
            <pc:docMk/>
            <pc:sldMk cId="3741788686" sldId="4834"/>
            <ac:spMk id="8" creationId="{6F828D28-8E09-41CC-8229-3070B5467A96}"/>
          </ac:spMkLst>
        </pc:spChg>
        <pc:spChg chg="add del">
          <ac:chgData name="Frazier, Roshonda" userId="S::rfrazier@ed.sc.gov::025e970c-e026-47fc-9793-7b1a6950f44c" providerId="AD" clId="Web-{33EE8715-7869-FE28-C6CB-CA3FDD3F4DF2}" dt="2026-08-10T19:54:01.350" v="195"/>
          <ac:spMkLst>
            <pc:docMk/>
            <pc:sldMk cId="3741788686" sldId="4834"/>
            <ac:spMk id="10" creationId="{D5B012D8-7F27-4758-9AC6-C889B154BD73}"/>
          </ac:spMkLst>
        </pc:spChg>
        <pc:spChg chg="add del">
          <ac:chgData name="Frazier, Roshonda" userId="S::rfrazier@ed.sc.gov::025e970c-e026-47fc-9793-7b1a6950f44c" providerId="AD" clId="Web-{33EE8715-7869-FE28-C6CB-CA3FDD3F4DF2}" dt="2026-08-10T19:54:01.350" v="195"/>
          <ac:spMkLst>
            <pc:docMk/>
            <pc:sldMk cId="3741788686" sldId="4834"/>
            <ac:spMk id="12" creationId="{4063B759-00FC-46D1-9898-8E8625268FAF}"/>
          </ac:spMkLst>
        </pc:spChg>
        <pc:spChg chg="add del">
          <ac:chgData name="Frazier, Roshonda" userId="S::rfrazier@ed.sc.gov::025e970c-e026-47fc-9793-7b1a6950f44c" providerId="AD" clId="Web-{33EE8715-7869-FE28-C6CB-CA3FDD3F4DF2}" dt="2026-08-10T19:54:01.350" v="194"/>
          <ac:spMkLst>
            <pc:docMk/>
            <pc:sldMk cId="3741788686" sldId="4834"/>
            <ac:spMk id="17" creationId="{B9D7E975-9161-4F2D-AC53-69E1912F6B5D}"/>
          </ac:spMkLst>
        </pc:spChg>
        <pc:spChg chg="add del">
          <ac:chgData name="Frazier, Roshonda" userId="S::rfrazier@ed.sc.gov::025e970c-e026-47fc-9793-7b1a6950f44c" providerId="AD" clId="Web-{33EE8715-7869-FE28-C6CB-CA3FDD3F4DF2}" dt="2026-08-10T19:54:01.350" v="194"/>
          <ac:spMkLst>
            <pc:docMk/>
            <pc:sldMk cId="3741788686" sldId="4834"/>
            <ac:spMk id="19" creationId="{827DC2C4-B485-428A-BF4A-472D2967F47F}"/>
          </ac:spMkLst>
        </pc:spChg>
        <pc:spChg chg="add del">
          <ac:chgData name="Frazier, Roshonda" userId="S::rfrazier@ed.sc.gov::025e970c-e026-47fc-9793-7b1a6950f44c" providerId="AD" clId="Web-{33EE8715-7869-FE28-C6CB-CA3FDD3F4DF2}" dt="2026-08-10T19:54:01.350" v="194"/>
          <ac:spMkLst>
            <pc:docMk/>
            <pc:sldMk cId="3741788686" sldId="4834"/>
            <ac:spMk id="21" creationId="{463E6235-1649-4B47-9862-4026FC473B6F}"/>
          </ac:spMkLst>
        </pc:spChg>
        <pc:spChg chg="add">
          <ac:chgData name="Frazier, Roshonda" userId="S::rfrazier@ed.sc.gov::025e970c-e026-47fc-9793-7b1a6950f44c" providerId="AD" clId="Web-{33EE8715-7869-FE28-C6CB-CA3FDD3F4DF2}" dt="2026-08-10T19:54:01.350" v="195"/>
          <ac:spMkLst>
            <pc:docMk/>
            <pc:sldMk cId="3741788686" sldId="4834"/>
            <ac:spMk id="23" creationId="{68AF5748-FED8-45BA-8631-26D1D10F3246}"/>
          </ac:spMkLst>
        </pc:spChg>
        <pc:spChg chg="add">
          <ac:chgData name="Frazier, Roshonda" userId="S::rfrazier@ed.sc.gov::025e970c-e026-47fc-9793-7b1a6950f44c" providerId="AD" clId="Web-{33EE8715-7869-FE28-C6CB-CA3FDD3F4DF2}" dt="2026-08-10T19:54:01.350" v="195"/>
          <ac:spMkLst>
            <pc:docMk/>
            <pc:sldMk cId="3741788686" sldId="4834"/>
            <ac:spMk id="24" creationId="{AF2F604E-43BE-4DC3-B983-E071523364F8}"/>
          </ac:spMkLst>
        </pc:spChg>
        <pc:spChg chg="add">
          <ac:chgData name="Frazier, Roshonda" userId="S::rfrazier@ed.sc.gov::025e970c-e026-47fc-9793-7b1a6950f44c" providerId="AD" clId="Web-{33EE8715-7869-FE28-C6CB-CA3FDD3F4DF2}" dt="2026-08-10T19:54:01.350" v="195"/>
          <ac:spMkLst>
            <pc:docMk/>
            <pc:sldMk cId="3741788686" sldId="4834"/>
            <ac:spMk id="25" creationId="{08C9B587-E65E-4B52-B37C-ABEBB6E87928}"/>
          </ac:spMkLst>
        </pc:spChg>
        <pc:picChg chg="add mod ord">
          <ac:chgData name="Frazier, Roshonda" userId="S::rfrazier@ed.sc.gov::025e970c-e026-47fc-9793-7b1a6950f44c" providerId="AD" clId="Web-{33EE8715-7869-FE28-C6CB-CA3FDD3F4DF2}" dt="2026-08-10T19:54:01.350" v="195"/>
          <ac:picMkLst>
            <pc:docMk/>
            <pc:sldMk cId="3741788686" sldId="4834"/>
            <ac:picMk id="4" creationId="{C738F2EF-1AA0-C4E3-AD76-DBC0365BB7FD}"/>
          </ac:picMkLst>
        </pc:picChg>
      </pc:sldChg>
      <pc:sldChg chg="addSp delSp modSp mod setBg">
        <pc:chgData name="Frazier, Roshonda" userId="S::rfrazier@ed.sc.gov::025e970c-e026-47fc-9793-7b1a6950f44c" providerId="AD" clId="Web-{33EE8715-7869-FE28-C6CB-CA3FDD3F4DF2}" dt="2026-08-10T19:56:03.278" v="206" actId="20577"/>
        <pc:sldMkLst>
          <pc:docMk/>
          <pc:sldMk cId="1610651420" sldId="4837"/>
        </pc:sldMkLst>
        <pc:spChg chg="mod">
          <ac:chgData name="Frazier, Roshonda" userId="S::rfrazier@ed.sc.gov::025e970c-e026-47fc-9793-7b1a6950f44c" providerId="AD" clId="Web-{33EE8715-7869-FE28-C6CB-CA3FDD3F4DF2}" dt="2026-08-10T19:55:23.854" v="204"/>
          <ac:spMkLst>
            <pc:docMk/>
            <pc:sldMk cId="1610651420" sldId="4837"/>
            <ac:spMk id="2" creationId="{7115DDFA-2D60-4CC7-8776-FEBA73763651}"/>
          </ac:spMkLst>
        </pc:spChg>
        <pc:spChg chg="add mod">
          <ac:chgData name="Frazier, Roshonda" userId="S::rfrazier@ed.sc.gov::025e970c-e026-47fc-9793-7b1a6950f44c" providerId="AD" clId="Web-{33EE8715-7869-FE28-C6CB-CA3FDD3F4DF2}" dt="2026-08-10T19:56:03.278" v="206" actId="20577"/>
          <ac:spMkLst>
            <pc:docMk/>
            <pc:sldMk cId="1610651420" sldId="4837"/>
            <ac:spMk id="396" creationId="{EA64EECA-1CC0-1FAE-FF35-53C098DB1049}"/>
          </ac:spMkLst>
        </pc:spChg>
        <pc:spChg chg="add del">
          <ac:chgData name="Frazier, Roshonda" userId="S::rfrazier@ed.sc.gov::025e970c-e026-47fc-9793-7b1a6950f44c" providerId="AD" clId="Web-{33EE8715-7869-FE28-C6CB-CA3FDD3F4DF2}" dt="2026-08-10T19:55:05.228" v="200"/>
          <ac:spMkLst>
            <pc:docMk/>
            <pc:sldMk cId="1610651420" sldId="4837"/>
            <ac:spMk id="402" creationId="{B50AB553-2A96-4A92-96F2-93548E096954}"/>
          </ac:spMkLst>
        </pc:spChg>
        <pc:spChg chg="add del">
          <ac:chgData name="Frazier, Roshonda" userId="S::rfrazier@ed.sc.gov::025e970c-e026-47fc-9793-7b1a6950f44c" providerId="AD" clId="Web-{33EE8715-7869-FE28-C6CB-CA3FDD3F4DF2}" dt="2026-08-10T19:55:08.931" v="202"/>
          <ac:spMkLst>
            <pc:docMk/>
            <pc:sldMk cId="1610651420" sldId="4837"/>
            <ac:spMk id="404" creationId="{60E9A6ED-B880-44EA-8D60-C9D3C82CCBD2}"/>
          </ac:spMkLst>
        </pc:spChg>
        <pc:spChg chg="add del">
          <ac:chgData name="Frazier, Roshonda" userId="S::rfrazier@ed.sc.gov::025e970c-e026-47fc-9793-7b1a6950f44c" providerId="AD" clId="Web-{33EE8715-7869-FE28-C6CB-CA3FDD3F4DF2}" dt="2026-08-10T19:55:23.854" v="204"/>
          <ac:spMkLst>
            <pc:docMk/>
            <pc:sldMk cId="1610651420" sldId="4837"/>
            <ac:spMk id="407" creationId="{460B0EFB-53ED-4F35-B05D-F658EA021C65}"/>
          </ac:spMkLst>
        </pc:spChg>
        <pc:spChg chg="add del">
          <ac:chgData name="Frazier, Roshonda" userId="S::rfrazier@ed.sc.gov::025e970c-e026-47fc-9793-7b1a6950f44c" providerId="AD" clId="Web-{33EE8715-7869-FE28-C6CB-CA3FDD3F4DF2}" dt="2026-08-10T19:55:23.854" v="204"/>
          <ac:spMkLst>
            <pc:docMk/>
            <pc:sldMk cId="1610651420" sldId="4837"/>
            <ac:spMk id="409" creationId="{835EF3DD-7D43-4A27-8967-A92FD8CC9365}"/>
          </ac:spMkLst>
        </pc:spChg>
        <pc:graphicFrameChg chg="mod ord modGraphic">
          <ac:chgData name="Frazier, Roshonda" userId="S::rfrazier@ed.sc.gov::025e970c-e026-47fc-9793-7b1a6950f44c" providerId="AD" clId="Web-{33EE8715-7869-FE28-C6CB-CA3FDD3F4DF2}" dt="2026-08-10T19:55:23.854" v="204"/>
          <ac:graphicFrameMkLst>
            <pc:docMk/>
            <pc:sldMk cId="1610651420" sldId="4837"/>
            <ac:graphicFrameMk id="3" creationId="{A8933556-ADE1-0979-3BE2-3F48B27A4C9E}"/>
          </ac:graphicFrameMkLst>
        </pc:graphicFrameChg>
        <pc:picChg chg="add del">
          <ac:chgData name="Frazier, Roshonda" userId="S::rfrazier@ed.sc.gov::025e970c-e026-47fc-9793-7b1a6950f44c" providerId="AD" clId="Web-{33EE8715-7869-FE28-C6CB-CA3FDD3F4DF2}" dt="2026-08-10T19:55:05.228" v="200"/>
          <ac:picMkLst>
            <pc:docMk/>
            <pc:sldMk cId="1610651420" sldId="4837"/>
            <ac:picMk id="398" creationId="{E26764E1-97C8-EB20-EB4A-2C4E395932D4}"/>
          </ac:picMkLst>
        </pc:picChg>
        <pc:picChg chg="add del">
          <ac:chgData name="Frazier, Roshonda" userId="S::rfrazier@ed.sc.gov::025e970c-e026-47fc-9793-7b1a6950f44c" providerId="AD" clId="Web-{33EE8715-7869-FE28-C6CB-CA3FDD3F4DF2}" dt="2026-08-10T19:55:08.931" v="202"/>
          <ac:picMkLst>
            <pc:docMk/>
            <pc:sldMk cId="1610651420" sldId="4837"/>
            <ac:picMk id="405" creationId="{85A1195D-5B8C-92E1-9217-6D05798F09BC}"/>
          </ac:picMkLst>
        </pc:picChg>
        <pc:picChg chg="add del">
          <ac:chgData name="Frazier, Roshonda" userId="S::rfrazier@ed.sc.gov::025e970c-e026-47fc-9793-7b1a6950f44c" providerId="AD" clId="Web-{33EE8715-7869-FE28-C6CB-CA3FDD3F4DF2}" dt="2026-08-10T19:55:23.854" v="204"/>
          <ac:picMkLst>
            <pc:docMk/>
            <pc:sldMk cId="1610651420" sldId="4837"/>
            <ac:picMk id="408" creationId="{1763E612-3A86-B752-66F7-74CF25BB6254}"/>
          </ac:picMkLst>
        </pc:picChg>
      </pc:sldChg>
      <pc:sldChg chg="addSp delSp modSp mod setBg">
        <pc:chgData name="Frazier, Roshonda" userId="S::rfrazier@ed.sc.gov::025e970c-e026-47fc-9793-7b1a6950f44c" providerId="AD" clId="Web-{33EE8715-7869-FE28-C6CB-CA3FDD3F4DF2}" dt="2026-08-10T19:54:23.241" v="198"/>
        <pc:sldMkLst>
          <pc:docMk/>
          <pc:sldMk cId="1878167484" sldId="4839"/>
        </pc:sldMkLst>
        <pc:spChg chg="mod">
          <ac:chgData name="Frazier, Roshonda" userId="S::rfrazier@ed.sc.gov::025e970c-e026-47fc-9793-7b1a6950f44c" providerId="AD" clId="Web-{33EE8715-7869-FE28-C6CB-CA3FDD3F4DF2}" dt="2026-08-10T19:54:23.241" v="198"/>
          <ac:spMkLst>
            <pc:docMk/>
            <pc:sldMk cId="1878167484" sldId="4839"/>
            <ac:spMk id="3" creationId="{71A6CEAE-1442-62BC-CE2B-66B6FEBBD565}"/>
          </ac:spMkLst>
        </pc:spChg>
        <pc:spChg chg="del mod">
          <ac:chgData name="Frazier, Roshonda" userId="S::rfrazier@ed.sc.gov::025e970c-e026-47fc-9793-7b1a6950f44c" providerId="AD" clId="Web-{33EE8715-7869-FE28-C6CB-CA3FDD3F4DF2}" dt="2026-08-10T19:44:51.464" v="6"/>
          <ac:spMkLst>
            <pc:docMk/>
            <pc:sldMk cId="1878167484" sldId="4839"/>
            <ac:spMk id="4" creationId="{FBC106B3-7E2B-4E91-F400-5A750BB19295}"/>
          </ac:spMkLst>
        </pc:spChg>
        <pc:spChg chg="add del">
          <ac:chgData name="Frazier, Roshonda" userId="S::rfrazier@ed.sc.gov::025e970c-e026-47fc-9793-7b1a6950f44c" providerId="AD" clId="Web-{33EE8715-7869-FE28-C6CB-CA3FDD3F4DF2}" dt="2026-08-10T19:54:23.163" v="197"/>
          <ac:spMkLst>
            <pc:docMk/>
            <pc:sldMk cId="1878167484" sldId="4839"/>
            <ac:spMk id="8" creationId="{7517A47C-B2E5-4B79-8061-D74B1311AF6E}"/>
          </ac:spMkLst>
        </pc:spChg>
        <pc:spChg chg="add del">
          <ac:chgData name="Frazier, Roshonda" userId="S::rfrazier@ed.sc.gov::025e970c-e026-47fc-9793-7b1a6950f44c" providerId="AD" clId="Web-{33EE8715-7869-FE28-C6CB-CA3FDD3F4DF2}" dt="2026-08-10T19:54:23.163" v="197"/>
          <ac:spMkLst>
            <pc:docMk/>
            <pc:sldMk cId="1878167484" sldId="4839"/>
            <ac:spMk id="10" creationId="{C505E780-2083-4CB5-A42A-5E0E2908ECC3}"/>
          </ac:spMkLst>
        </pc:spChg>
        <pc:spChg chg="add del">
          <ac:chgData name="Frazier, Roshonda" userId="S::rfrazier@ed.sc.gov::025e970c-e026-47fc-9793-7b1a6950f44c" providerId="AD" clId="Web-{33EE8715-7869-FE28-C6CB-CA3FDD3F4DF2}" dt="2026-08-10T19:54:23.163" v="197"/>
          <ac:spMkLst>
            <pc:docMk/>
            <pc:sldMk cId="1878167484" sldId="4839"/>
            <ac:spMk id="12" creationId="{D2C0AE1C-0118-41AE-8A10-7CDCBF10E96F}"/>
          </ac:spMkLst>
        </pc:spChg>
        <pc:spChg chg="add del">
          <ac:chgData name="Frazier, Roshonda" userId="S::rfrazier@ed.sc.gov::025e970c-e026-47fc-9793-7b1a6950f44c" providerId="AD" clId="Web-{33EE8715-7869-FE28-C6CB-CA3FDD3F4DF2}" dt="2026-08-10T19:54:23.163" v="197"/>
          <ac:spMkLst>
            <pc:docMk/>
            <pc:sldMk cId="1878167484" sldId="4839"/>
            <ac:spMk id="14" creationId="{463EEC44-1BA3-44ED-81FC-A644B04B2A44}"/>
          </ac:spMkLst>
        </pc:spChg>
        <pc:spChg chg="add">
          <ac:chgData name="Frazier, Roshonda" userId="S::rfrazier@ed.sc.gov::025e970c-e026-47fc-9793-7b1a6950f44c" providerId="AD" clId="Web-{33EE8715-7869-FE28-C6CB-CA3FDD3F4DF2}" dt="2026-08-10T19:54:23.241" v="198"/>
          <ac:spMkLst>
            <pc:docMk/>
            <pc:sldMk cId="1878167484" sldId="4839"/>
            <ac:spMk id="16" creationId="{DCC231C8-C761-4B31-9B1C-C6D19248C6B3}"/>
          </ac:spMkLst>
        </pc:spChg>
        <pc:graphicFrameChg chg="add mod modGraphic">
          <ac:chgData name="Frazier, Roshonda" userId="S::rfrazier@ed.sc.gov::025e970c-e026-47fc-9793-7b1a6950f44c" providerId="AD" clId="Web-{33EE8715-7869-FE28-C6CB-CA3FDD3F4DF2}" dt="2026-08-10T19:54:23.241" v="198"/>
          <ac:graphicFrameMkLst>
            <pc:docMk/>
            <pc:sldMk cId="1878167484" sldId="4839"/>
            <ac:graphicFrameMk id="2" creationId="{7BE5A653-D663-F824-7227-79FCF1B91B6C}"/>
          </ac:graphicFrameMkLst>
        </pc:graphicFrameChg>
      </pc:sldChg>
      <pc:sldChg chg="addSp modSp new mod setBg">
        <pc:chgData name="Frazier, Roshonda" userId="S::rfrazier@ed.sc.gov::025e970c-e026-47fc-9793-7b1a6950f44c" providerId="AD" clId="Web-{33EE8715-7869-FE28-C6CB-CA3FDD3F4DF2}" dt="2026-08-10T19:52:29.970" v="191"/>
        <pc:sldMkLst>
          <pc:docMk/>
          <pc:sldMk cId="2619536081" sldId="4840"/>
        </pc:sldMkLst>
        <pc:spChg chg="mod">
          <ac:chgData name="Frazier, Roshonda" userId="S::rfrazier@ed.sc.gov::025e970c-e026-47fc-9793-7b1a6950f44c" providerId="AD" clId="Web-{33EE8715-7869-FE28-C6CB-CA3FDD3F4DF2}" dt="2026-08-10T19:52:29.970" v="191"/>
          <ac:spMkLst>
            <pc:docMk/>
            <pc:sldMk cId="2619536081" sldId="4840"/>
            <ac:spMk id="2" creationId="{C856AB45-79A1-8CBC-8DAA-8561DF1858AB}"/>
          </ac:spMkLst>
        </pc:spChg>
        <pc:spChg chg="add">
          <ac:chgData name="Frazier, Roshonda" userId="S::rfrazier@ed.sc.gov::025e970c-e026-47fc-9793-7b1a6950f44c" providerId="AD" clId="Web-{33EE8715-7869-FE28-C6CB-CA3FDD3F4DF2}" dt="2026-08-10T19:52:29.970" v="191"/>
          <ac:spMkLst>
            <pc:docMk/>
            <pc:sldMk cId="2619536081" sldId="4840"/>
            <ac:spMk id="8" creationId="{9B7AD9F6-8CE7-4299-8FC6-328F4DCD3FF9}"/>
          </ac:spMkLst>
        </pc:spChg>
        <pc:spChg chg="add">
          <ac:chgData name="Frazier, Roshonda" userId="S::rfrazier@ed.sc.gov::025e970c-e026-47fc-9793-7b1a6950f44c" providerId="AD" clId="Web-{33EE8715-7869-FE28-C6CB-CA3FDD3F4DF2}" dt="2026-08-10T19:52:29.970" v="191"/>
          <ac:spMkLst>
            <pc:docMk/>
            <pc:sldMk cId="2619536081" sldId="4840"/>
            <ac:spMk id="10" creationId="{F49775AF-8896-43EE-92C6-83497D6DC56F}"/>
          </ac:spMkLst>
        </pc:spChg>
        <pc:picChg chg="add mod">
          <ac:chgData name="Frazier, Roshonda" userId="S::rfrazier@ed.sc.gov::025e970c-e026-47fc-9793-7b1a6950f44c" providerId="AD" clId="Web-{33EE8715-7869-FE28-C6CB-CA3FDD3F4DF2}" dt="2026-08-10T19:52:29.970" v="191"/>
          <ac:picMkLst>
            <pc:docMk/>
            <pc:sldMk cId="2619536081" sldId="4840"/>
            <ac:picMk id="3" creationId="{49784091-09F3-BD9E-13D4-37C227A273B4}"/>
          </ac:picMkLst>
        </pc:picChg>
      </pc:sldChg>
    </pc:docChg>
  </pc:docChgLst>
  <pc:docChgLst>
    <pc:chgData name="Henke, Virginia" userId="S::vhenke@ed.sc.gov::d403cbe3-8928-4688-9df4-a8a481b25ff0" providerId="AD" clId="Web-{86C94329-3DE4-1663-12CE-651B94C47866}"/>
    <pc:docChg chg="modSld">
      <pc:chgData name="Henke, Virginia" userId="S::vhenke@ed.sc.gov::d403cbe3-8928-4688-9df4-a8a481b25ff0" providerId="AD" clId="Web-{86C94329-3DE4-1663-12CE-651B94C47866}" dt="2026-08-05T19:11:52.049" v="134"/>
      <pc:docMkLst>
        <pc:docMk/>
      </pc:docMkLst>
    </pc:docChg>
  </pc:docChgLst>
  <pc:docChgLst>
    <pc:chgData name="Howard, Kimberly" userId="S::khoward@ed.sc.gov::4bae4f61-137d-478c-b1a6-8975d440c860" providerId="AD" clId="Web-{6894BEDF-2205-8B43-8D19-655F51940CEF}"/>
    <pc:docChg chg="addSld delSld modSld">
      <pc:chgData name="Howard, Kimberly" userId="S::khoward@ed.sc.gov::4bae4f61-137d-478c-b1a6-8975d440c860" providerId="AD" clId="Web-{6894BEDF-2205-8B43-8D19-655F51940CEF}" dt="2026-08-11T14:15:19.088" v="913"/>
      <pc:docMkLst>
        <pc:docMk/>
      </pc:docMkLst>
      <pc:sldChg chg="addSp delSp modSp add replId modNotes">
        <pc:chgData name="Howard, Kimberly" userId="S::khoward@ed.sc.gov::4bae4f61-137d-478c-b1a6-8975d440c860" providerId="AD" clId="Web-{6894BEDF-2205-8B43-8D19-655F51940CEF}" dt="2026-08-11T14:15:19.088" v="913"/>
        <pc:sldMkLst>
          <pc:docMk/>
          <pc:sldMk cId="2359066573" sldId="4841"/>
        </pc:sldMkLst>
        <pc:spChg chg="mod">
          <ac:chgData name="Howard, Kimberly" userId="S::khoward@ed.sc.gov::4bae4f61-137d-478c-b1a6-8975d440c860" providerId="AD" clId="Web-{6894BEDF-2205-8B43-8D19-655F51940CEF}" dt="2026-08-11T13:36:07.522" v="71" actId="20577"/>
          <ac:spMkLst>
            <pc:docMk/>
            <pc:sldMk cId="2359066573" sldId="4841"/>
            <ac:spMk id="2" creationId="{36AFA2CA-6AC3-8ECF-F372-A871357E0F23}"/>
          </ac:spMkLst>
        </pc:spChg>
        <pc:spChg chg="add del mod">
          <ac:chgData name="Howard, Kimberly" userId="S::khoward@ed.sc.gov::4bae4f61-137d-478c-b1a6-8975d440c860" providerId="AD" clId="Web-{6894BEDF-2205-8B43-8D19-655F51940CEF}" dt="2026-08-11T13:53:32.499" v="816" actId="20577"/>
          <ac:spMkLst>
            <pc:docMk/>
            <pc:sldMk cId="2359066573" sldId="4841"/>
            <ac:spMk id="5" creationId="{C59EBDF1-C22F-9FF5-21AC-903070C7EBF2}"/>
          </ac:spMkLst>
        </pc:spChg>
        <pc:picChg chg="add del mod">
          <ac:chgData name="Howard, Kimberly" userId="S::khoward@ed.sc.gov::4bae4f61-137d-478c-b1a6-8975d440c860" providerId="AD" clId="Web-{6894BEDF-2205-8B43-8D19-655F51940CEF}" dt="2026-08-11T13:52:38.311" v="812"/>
          <ac:picMkLst>
            <pc:docMk/>
            <pc:sldMk cId="2359066573" sldId="4841"/>
            <ac:picMk id="3" creationId="{0019F4B5-E9B7-0EA6-F002-1D6D258CFC30}"/>
          </ac:picMkLst>
        </pc:picChg>
        <pc:picChg chg="add mod">
          <ac:chgData name="Howard, Kimberly" userId="S::khoward@ed.sc.gov::4bae4f61-137d-478c-b1a6-8975d440c860" providerId="AD" clId="Web-{6894BEDF-2205-8B43-8D19-655F51940CEF}" dt="2026-08-11T13:54:20.874" v="818" actId="1076"/>
          <ac:picMkLst>
            <pc:docMk/>
            <pc:sldMk cId="2359066573" sldId="4841"/>
            <ac:picMk id="4" creationId="{B535B910-788D-7D14-F08F-9C80461BEC38}"/>
          </ac:picMkLst>
        </pc:picChg>
      </pc:sldChg>
      <pc:sldChg chg="new del">
        <pc:chgData name="Howard, Kimberly" userId="S::khoward@ed.sc.gov::4bae4f61-137d-478c-b1a6-8975d440c860" providerId="AD" clId="Web-{6894BEDF-2205-8B43-8D19-655F51940CEF}" dt="2026-08-11T13:34:00.318" v="3"/>
        <pc:sldMkLst>
          <pc:docMk/>
          <pc:sldMk cId="2895416880" sldId="4841"/>
        </pc:sldMkLst>
      </pc:sldChg>
      <pc:sldChg chg="new del">
        <pc:chgData name="Howard, Kimberly" userId="S::khoward@ed.sc.gov::4bae4f61-137d-478c-b1a6-8975d440c860" providerId="AD" clId="Web-{6894BEDF-2205-8B43-8D19-655F51940CEF}" dt="2026-08-11T13:32:45.099" v="1"/>
        <pc:sldMkLst>
          <pc:docMk/>
          <pc:sldMk cId="3734996269" sldId="4841"/>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84703DC-AA9E-4C00-9723-34391846085F}" type="doc">
      <dgm:prSet loTypeId="urn:microsoft.com/office/officeart/2005/8/layout/list1" loCatId="list" qsTypeId="urn:microsoft.com/office/officeart/2005/8/quickstyle/simple1#8" qsCatId="simple" csTypeId="urn:microsoft.com/office/officeart/2005/8/colors/accent1_2#2" csCatId="accent1" phldr="1"/>
      <dgm:spPr/>
      <dgm:t>
        <a:bodyPr/>
        <a:lstStyle/>
        <a:p>
          <a:endParaRPr lang="en-US"/>
        </a:p>
      </dgm:t>
    </dgm:pt>
    <dgm:pt modelId="{12972277-28AB-4154-8081-461550702394}">
      <dgm:prSet phldrT="[Text]"/>
      <dgm:spPr/>
      <dgm:t>
        <a:bodyPr/>
        <a:lstStyle/>
        <a:p>
          <a:pPr rtl="0"/>
          <a:r>
            <a:rPr lang="en-US">
              <a:latin typeface="Calibri"/>
              <a:ea typeface="+mn-ea"/>
              <a:cs typeface="+mn-cs"/>
            </a:rPr>
            <a:t>Data Dives</a:t>
          </a:r>
          <a:endParaRPr lang="en-US">
            <a:ea typeface="+mn-ea"/>
            <a:cs typeface="+mn-cs"/>
          </a:endParaRPr>
        </a:p>
      </dgm:t>
    </dgm:pt>
    <dgm:pt modelId="{E5E31340-99BE-4B35-BAEF-A04E0A27A98E}" type="parTrans" cxnId="{33920833-1B49-4F63-9286-572109F1341E}">
      <dgm:prSet/>
      <dgm:spPr/>
      <dgm:t>
        <a:bodyPr/>
        <a:lstStyle/>
        <a:p>
          <a:endParaRPr lang="en-US"/>
        </a:p>
      </dgm:t>
    </dgm:pt>
    <dgm:pt modelId="{2166B2BA-A424-4AE6-8587-1A800F5313D7}" type="sibTrans" cxnId="{33920833-1B49-4F63-9286-572109F1341E}">
      <dgm:prSet/>
      <dgm:spPr/>
      <dgm:t>
        <a:bodyPr/>
        <a:lstStyle/>
        <a:p>
          <a:endParaRPr lang="en-US"/>
        </a:p>
      </dgm:t>
    </dgm:pt>
    <dgm:pt modelId="{CC75C570-AA25-42C1-A720-CD4664DE072C}">
      <dgm:prSet phldrT="[Text]"/>
      <dgm:spPr/>
      <dgm:t>
        <a:bodyPr/>
        <a:lstStyle/>
        <a:p>
          <a:pPr rtl="0"/>
          <a:r>
            <a:rPr lang="en-US">
              <a:latin typeface="Calibri"/>
              <a:ea typeface="+mn-ea"/>
              <a:cs typeface="+mn-cs"/>
            </a:rPr>
            <a:t>Lesson Plans</a:t>
          </a:r>
          <a:endParaRPr lang="en-US">
            <a:ea typeface="+mn-ea"/>
            <a:cs typeface="+mn-cs"/>
          </a:endParaRPr>
        </a:p>
      </dgm:t>
    </dgm:pt>
    <dgm:pt modelId="{D4F46D9E-2FC4-446F-B072-CD034607C88A}" type="parTrans" cxnId="{6534C8DC-0D07-40C4-B199-EF78F003B255}">
      <dgm:prSet/>
      <dgm:spPr/>
      <dgm:t>
        <a:bodyPr/>
        <a:lstStyle/>
        <a:p>
          <a:endParaRPr lang="en-US"/>
        </a:p>
      </dgm:t>
    </dgm:pt>
    <dgm:pt modelId="{08B49E38-574F-408D-BB56-E4A72652325C}" type="sibTrans" cxnId="{6534C8DC-0D07-40C4-B199-EF78F003B255}">
      <dgm:prSet/>
      <dgm:spPr/>
      <dgm:t>
        <a:bodyPr/>
        <a:lstStyle/>
        <a:p>
          <a:endParaRPr lang="en-US"/>
        </a:p>
      </dgm:t>
    </dgm:pt>
    <dgm:pt modelId="{12CB636D-81B7-4313-9E38-BABCAAEF252D}">
      <dgm:prSet phldrT="[Text]"/>
      <dgm:spPr/>
      <dgm:t>
        <a:bodyPr/>
        <a:lstStyle/>
        <a:p>
          <a:r>
            <a:rPr lang="en-US">
              <a:latin typeface="Calibri"/>
              <a:ea typeface="+mn-ea"/>
              <a:cs typeface="+mn-cs"/>
            </a:rPr>
            <a:t>Assessments</a:t>
          </a:r>
          <a:endParaRPr lang="en-US">
            <a:ea typeface="+mn-ea"/>
            <a:cs typeface="+mn-cs"/>
          </a:endParaRPr>
        </a:p>
      </dgm:t>
    </dgm:pt>
    <dgm:pt modelId="{883FCE32-5114-4EDC-8C9A-4D84BBE5F259}" type="parTrans" cxnId="{A8EB917F-7252-4D12-AF4E-BA9DC2846EB8}">
      <dgm:prSet/>
      <dgm:spPr/>
      <dgm:t>
        <a:bodyPr/>
        <a:lstStyle/>
        <a:p>
          <a:endParaRPr lang="en-US"/>
        </a:p>
      </dgm:t>
    </dgm:pt>
    <dgm:pt modelId="{8CC9D6C7-327E-4E30-A875-51BC999756F6}" type="sibTrans" cxnId="{A8EB917F-7252-4D12-AF4E-BA9DC2846EB8}">
      <dgm:prSet/>
      <dgm:spPr/>
      <dgm:t>
        <a:bodyPr/>
        <a:lstStyle/>
        <a:p>
          <a:endParaRPr lang="en-US"/>
        </a:p>
      </dgm:t>
    </dgm:pt>
    <dgm:pt modelId="{6313AD12-6729-4520-99CD-D65777A2F2D3}">
      <dgm:prSet phldrT="[Text]"/>
      <dgm:spPr/>
      <dgm:t>
        <a:bodyPr/>
        <a:lstStyle/>
        <a:p>
          <a:r>
            <a:rPr lang="en-US">
              <a:latin typeface="Calibri"/>
              <a:ea typeface="+mn-ea"/>
              <a:cs typeface="+mn-cs"/>
            </a:rPr>
            <a:t>Intervention/Enrichment</a:t>
          </a:r>
        </a:p>
      </dgm:t>
    </dgm:pt>
    <dgm:pt modelId="{D7E91BAE-424E-49E9-B7C2-9DE9E253DE8F}" type="parTrans" cxnId="{3E106DB9-D919-4A76-B513-9D4F22B8D798}">
      <dgm:prSet/>
      <dgm:spPr/>
      <dgm:t>
        <a:bodyPr/>
        <a:lstStyle/>
        <a:p>
          <a:endParaRPr lang="en-US"/>
        </a:p>
      </dgm:t>
    </dgm:pt>
    <dgm:pt modelId="{C10ECDF5-3226-4F1B-930A-DD13DBF810DE}" type="sibTrans" cxnId="{3E106DB9-D919-4A76-B513-9D4F22B8D798}">
      <dgm:prSet/>
      <dgm:spPr/>
      <dgm:t>
        <a:bodyPr/>
        <a:lstStyle/>
        <a:p>
          <a:endParaRPr lang="en-US"/>
        </a:p>
      </dgm:t>
    </dgm:pt>
    <dgm:pt modelId="{DC22CC66-CAAB-4EF6-998D-312B2E5392DA}" type="pres">
      <dgm:prSet presAssocID="{B84703DC-AA9E-4C00-9723-34391846085F}" presName="linear" presStyleCnt="0">
        <dgm:presLayoutVars>
          <dgm:dir/>
          <dgm:animLvl val="lvl"/>
          <dgm:resizeHandles val="exact"/>
        </dgm:presLayoutVars>
      </dgm:prSet>
      <dgm:spPr/>
    </dgm:pt>
    <dgm:pt modelId="{0139B791-DF9E-4341-90C9-445D04D7574B}" type="pres">
      <dgm:prSet presAssocID="{12972277-28AB-4154-8081-461550702394}" presName="parentLin" presStyleCnt="0"/>
      <dgm:spPr/>
    </dgm:pt>
    <dgm:pt modelId="{2E39CF82-D8B8-4598-AB1D-31F0F4A79C4C}" type="pres">
      <dgm:prSet presAssocID="{12972277-28AB-4154-8081-461550702394}" presName="parentLeftMargin" presStyleLbl="node1" presStyleIdx="0" presStyleCnt="4"/>
      <dgm:spPr/>
    </dgm:pt>
    <dgm:pt modelId="{7E22D446-B04B-4161-96C3-247296C149DD}" type="pres">
      <dgm:prSet presAssocID="{12972277-28AB-4154-8081-461550702394}" presName="parentText" presStyleLbl="node1" presStyleIdx="0" presStyleCnt="4">
        <dgm:presLayoutVars>
          <dgm:chMax val="0"/>
          <dgm:bulletEnabled val="1"/>
        </dgm:presLayoutVars>
      </dgm:prSet>
      <dgm:spPr/>
    </dgm:pt>
    <dgm:pt modelId="{702AAAFD-D56B-46B3-9DD1-5218795F5E8F}" type="pres">
      <dgm:prSet presAssocID="{12972277-28AB-4154-8081-461550702394}" presName="negativeSpace" presStyleCnt="0"/>
      <dgm:spPr/>
    </dgm:pt>
    <dgm:pt modelId="{5A88E417-D63F-4504-ABD2-6EB73B62834F}" type="pres">
      <dgm:prSet presAssocID="{12972277-28AB-4154-8081-461550702394}" presName="childText" presStyleLbl="conFgAcc1" presStyleIdx="0" presStyleCnt="4">
        <dgm:presLayoutVars>
          <dgm:bulletEnabled val="1"/>
        </dgm:presLayoutVars>
      </dgm:prSet>
      <dgm:spPr/>
    </dgm:pt>
    <dgm:pt modelId="{10890A24-A7FD-4307-8373-D82AFDE6181B}" type="pres">
      <dgm:prSet presAssocID="{2166B2BA-A424-4AE6-8587-1A800F5313D7}" presName="spaceBetweenRectangles" presStyleCnt="0"/>
      <dgm:spPr/>
    </dgm:pt>
    <dgm:pt modelId="{F4CAF6AE-218B-459B-A3FE-9A9DBBD94120}" type="pres">
      <dgm:prSet presAssocID="{CC75C570-AA25-42C1-A720-CD4664DE072C}" presName="parentLin" presStyleCnt="0"/>
      <dgm:spPr/>
    </dgm:pt>
    <dgm:pt modelId="{50F5A78E-AB13-462D-ADDD-BAE4CD4E6C06}" type="pres">
      <dgm:prSet presAssocID="{CC75C570-AA25-42C1-A720-CD4664DE072C}" presName="parentLeftMargin" presStyleLbl="node1" presStyleIdx="0" presStyleCnt="4"/>
      <dgm:spPr/>
    </dgm:pt>
    <dgm:pt modelId="{63DBA679-48E1-44F6-8C50-171785C3CDD9}" type="pres">
      <dgm:prSet presAssocID="{CC75C570-AA25-42C1-A720-CD4664DE072C}" presName="parentText" presStyleLbl="node1" presStyleIdx="1" presStyleCnt="4">
        <dgm:presLayoutVars>
          <dgm:chMax val="0"/>
          <dgm:bulletEnabled val="1"/>
        </dgm:presLayoutVars>
      </dgm:prSet>
      <dgm:spPr/>
    </dgm:pt>
    <dgm:pt modelId="{DAB32B71-6AC6-41C7-91E9-E91F3E11C7FA}" type="pres">
      <dgm:prSet presAssocID="{CC75C570-AA25-42C1-A720-CD4664DE072C}" presName="negativeSpace" presStyleCnt="0"/>
      <dgm:spPr/>
    </dgm:pt>
    <dgm:pt modelId="{356E5309-69FA-4C70-8FF8-71B79645F720}" type="pres">
      <dgm:prSet presAssocID="{CC75C570-AA25-42C1-A720-CD4664DE072C}" presName="childText" presStyleLbl="conFgAcc1" presStyleIdx="1" presStyleCnt="4">
        <dgm:presLayoutVars>
          <dgm:bulletEnabled val="1"/>
        </dgm:presLayoutVars>
      </dgm:prSet>
      <dgm:spPr/>
    </dgm:pt>
    <dgm:pt modelId="{D5966E99-6B2F-444D-8B41-0642F78DADF7}" type="pres">
      <dgm:prSet presAssocID="{08B49E38-574F-408D-BB56-E4A72652325C}" presName="spaceBetweenRectangles" presStyleCnt="0"/>
      <dgm:spPr/>
    </dgm:pt>
    <dgm:pt modelId="{967B7024-267F-47ED-9376-64971C25C7A8}" type="pres">
      <dgm:prSet presAssocID="{12CB636D-81B7-4313-9E38-BABCAAEF252D}" presName="parentLin" presStyleCnt="0"/>
      <dgm:spPr/>
    </dgm:pt>
    <dgm:pt modelId="{A717BFCB-1781-4695-99C7-C213A025840E}" type="pres">
      <dgm:prSet presAssocID="{12CB636D-81B7-4313-9E38-BABCAAEF252D}" presName="parentLeftMargin" presStyleLbl="node1" presStyleIdx="1" presStyleCnt="4"/>
      <dgm:spPr/>
    </dgm:pt>
    <dgm:pt modelId="{A0BA9A0C-BBED-4EAC-8849-9FC525A5B80A}" type="pres">
      <dgm:prSet presAssocID="{12CB636D-81B7-4313-9E38-BABCAAEF252D}" presName="parentText" presStyleLbl="node1" presStyleIdx="2" presStyleCnt="4">
        <dgm:presLayoutVars>
          <dgm:chMax val="0"/>
          <dgm:bulletEnabled val="1"/>
        </dgm:presLayoutVars>
      </dgm:prSet>
      <dgm:spPr/>
    </dgm:pt>
    <dgm:pt modelId="{EEF54989-D286-43D1-A00C-646985C00EF3}" type="pres">
      <dgm:prSet presAssocID="{12CB636D-81B7-4313-9E38-BABCAAEF252D}" presName="negativeSpace" presStyleCnt="0"/>
      <dgm:spPr/>
    </dgm:pt>
    <dgm:pt modelId="{594BD6F1-7893-452A-A1D7-2830890A5FFE}" type="pres">
      <dgm:prSet presAssocID="{12CB636D-81B7-4313-9E38-BABCAAEF252D}" presName="childText" presStyleLbl="conFgAcc1" presStyleIdx="2" presStyleCnt="4">
        <dgm:presLayoutVars>
          <dgm:bulletEnabled val="1"/>
        </dgm:presLayoutVars>
      </dgm:prSet>
      <dgm:spPr/>
    </dgm:pt>
    <dgm:pt modelId="{2C17E7B5-6869-4784-BE1C-1EB4F1C0BF6B}" type="pres">
      <dgm:prSet presAssocID="{8CC9D6C7-327E-4E30-A875-51BC999756F6}" presName="spaceBetweenRectangles" presStyleCnt="0"/>
      <dgm:spPr/>
    </dgm:pt>
    <dgm:pt modelId="{384AD0EB-2DEC-4F69-9BA5-1B6A495542A7}" type="pres">
      <dgm:prSet presAssocID="{6313AD12-6729-4520-99CD-D65777A2F2D3}" presName="parentLin" presStyleCnt="0"/>
      <dgm:spPr/>
    </dgm:pt>
    <dgm:pt modelId="{4BB2A2D0-291B-4FB3-B729-B93882AF59F3}" type="pres">
      <dgm:prSet presAssocID="{6313AD12-6729-4520-99CD-D65777A2F2D3}" presName="parentLeftMargin" presStyleLbl="node1" presStyleIdx="2" presStyleCnt="4"/>
      <dgm:spPr/>
    </dgm:pt>
    <dgm:pt modelId="{D4EBB107-AFBD-429B-AF53-D5880AFD8475}" type="pres">
      <dgm:prSet presAssocID="{6313AD12-6729-4520-99CD-D65777A2F2D3}" presName="parentText" presStyleLbl="node1" presStyleIdx="3" presStyleCnt="4">
        <dgm:presLayoutVars>
          <dgm:chMax val="0"/>
          <dgm:bulletEnabled val="1"/>
        </dgm:presLayoutVars>
      </dgm:prSet>
      <dgm:spPr/>
    </dgm:pt>
    <dgm:pt modelId="{E494E2FC-2D3C-4162-971F-4C3D3000E7B5}" type="pres">
      <dgm:prSet presAssocID="{6313AD12-6729-4520-99CD-D65777A2F2D3}" presName="negativeSpace" presStyleCnt="0"/>
      <dgm:spPr/>
    </dgm:pt>
    <dgm:pt modelId="{1057B1E5-D5B2-4C54-96EB-7882654EE9B0}" type="pres">
      <dgm:prSet presAssocID="{6313AD12-6729-4520-99CD-D65777A2F2D3}" presName="childText" presStyleLbl="conFgAcc1" presStyleIdx="3" presStyleCnt="4">
        <dgm:presLayoutVars>
          <dgm:bulletEnabled val="1"/>
        </dgm:presLayoutVars>
      </dgm:prSet>
      <dgm:spPr/>
    </dgm:pt>
  </dgm:ptLst>
  <dgm:cxnLst>
    <dgm:cxn modelId="{5715512A-4C0D-49A5-B5D9-51BE8571D58E}" type="presOf" srcId="{12972277-28AB-4154-8081-461550702394}" destId="{2E39CF82-D8B8-4598-AB1D-31F0F4A79C4C}" srcOrd="0" destOrd="0" presId="urn:microsoft.com/office/officeart/2005/8/layout/list1"/>
    <dgm:cxn modelId="{33920833-1B49-4F63-9286-572109F1341E}" srcId="{B84703DC-AA9E-4C00-9723-34391846085F}" destId="{12972277-28AB-4154-8081-461550702394}" srcOrd="0" destOrd="0" parTransId="{E5E31340-99BE-4B35-BAEF-A04E0A27A98E}" sibTransId="{2166B2BA-A424-4AE6-8587-1A800F5313D7}"/>
    <dgm:cxn modelId="{EBF44336-9C74-4D07-9EBA-F1886BDD2FD0}" type="presOf" srcId="{6313AD12-6729-4520-99CD-D65777A2F2D3}" destId="{D4EBB107-AFBD-429B-AF53-D5880AFD8475}" srcOrd="1" destOrd="0" presId="urn:microsoft.com/office/officeart/2005/8/layout/list1"/>
    <dgm:cxn modelId="{057B8C71-A98B-4ABA-B2EE-D753CFAE9366}" type="presOf" srcId="{12972277-28AB-4154-8081-461550702394}" destId="{7E22D446-B04B-4161-96C3-247296C149DD}" srcOrd="1" destOrd="0" presId="urn:microsoft.com/office/officeart/2005/8/layout/list1"/>
    <dgm:cxn modelId="{A8EB917F-7252-4D12-AF4E-BA9DC2846EB8}" srcId="{B84703DC-AA9E-4C00-9723-34391846085F}" destId="{12CB636D-81B7-4313-9E38-BABCAAEF252D}" srcOrd="2" destOrd="0" parTransId="{883FCE32-5114-4EDC-8C9A-4D84BBE5F259}" sibTransId="{8CC9D6C7-327E-4E30-A875-51BC999756F6}"/>
    <dgm:cxn modelId="{A4F9AC9F-7DB0-4BE5-B37D-8B8A1C8774F0}" type="presOf" srcId="{6313AD12-6729-4520-99CD-D65777A2F2D3}" destId="{4BB2A2D0-291B-4FB3-B729-B93882AF59F3}" srcOrd="0" destOrd="0" presId="urn:microsoft.com/office/officeart/2005/8/layout/list1"/>
    <dgm:cxn modelId="{20AE17AE-85BB-4F6B-9C63-225707E4C00E}" type="presOf" srcId="{B84703DC-AA9E-4C00-9723-34391846085F}" destId="{DC22CC66-CAAB-4EF6-998D-312B2E5392DA}" srcOrd="0" destOrd="0" presId="urn:microsoft.com/office/officeart/2005/8/layout/list1"/>
    <dgm:cxn modelId="{B3D918B3-F6B2-494B-93D6-69B3BF39DFC6}" type="presOf" srcId="{CC75C570-AA25-42C1-A720-CD4664DE072C}" destId="{50F5A78E-AB13-462D-ADDD-BAE4CD4E6C06}" srcOrd="0" destOrd="0" presId="urn:microsoft.com/office/officeart/2005/8/layout/list1"/>
    <dgm:cxn modelId="{3E106DB9-D919-4A76-B513-9D4F22B8D798}" srcId="{B84703DC-AA9E-4C00-9723-34391846085F}" destId="{6313AD12-6729-4520-99CD-D65777A2F2D3}" srcOrd="3" destOrd="0" parTransId="{D7E91BAE-424E-49E9-B7C2-9DE9E253DE8F}" sibTransId="{C10ECDF5-3226-4F1B-930A-DD13DBF810DE}"/>
    <dgm:cxn modelId="{223349CA-6859-4C47-9376-ED24148E7780}" type="presOf" srcId="{CC75C570-AA25-42C1-A720-CD4664DE072C}" destId="{63DBA679-48E1-44F6-8C50-171785C3CDD9}" srcOrd="1" destOrd="0" presId="urn:microsoft.com/office/officeart/2005/8/layout/list1"/>
    <dgm:cxn modelId="{FDFA3ED9-3558-4ADC-9F8B-4B7F7753DB54}" type="presOf" srcId="{12CB636D-81B7-4313-9E38-BABCAAEF252D}" destId="{A717BFCB-1781-4695-99C7-C213A025840E}" srcOrd="0" destOrd="0" presId="urn:microsoft.com/office/officeart/2005/8/layout/list1"/>
    <dgm:cxn modelId="{6534C8DC-0D07-40C4-B199-EF78F003B255}" srcId="{B84703DC-AA9E-4C00-9723-34391846085F}" destId="{CC75C570-AA25-42C1-A720-CD4664DE072C}" srcOrd="1" destOrd="0" parTransId="{D4F46D9E-2FC4-446F-B072-CD034607C88A}" sibTransId="{08B49E38-574F-408D-BB56-E4A72652325C}"/>
    <dgm:cxn modelId="{36F832F7-6609-4323-93DB-C99C03C0E2D4}" type="presOf" srcId="{12CB636D-81B7-4313-9E38-BABCAAEF252D}" destId="{A0BA9A0C-BBED-4EAC-8849-9FC525A5B80A}" srcOrd="1" destOrd="0" presId="urn:microsoft.com/office/officeart/2005/8/layout/list1"/>
    <dgm:cxn modelId="{467D96CA-7C11-4355-BC5E-4CBBC2B17876}" type="presParOf" srcId="{DC22CC66-CAAB-4EF6-998D-312B2E5392DA}" destId="{0139B791-DF9E-4341-90C9-445D04D7574B}" srcOrd="0" destOrd="0" presId="urn:microsoft.com/office/officeart/2005/8/layout/list1"/>
    <dgm:cxn modelId="{24225EC2-03CF-4F15-AE21-BCC3B0EA6EE1}" type="presParOf" srcId="{0139B791-DF9E-4341-90C9-445D04D7574B}" destId="{2E39CF82-D8B8-4598-AB1D-31F0F4A79C4C}" srcOrd="0" destOrd="0" presId="urn:microsoft.com/office/officeart/2005/8/layout/list1"/>
    <dgm:cxn modelId="{815A5750-73F0-4E4C-BB86-A3BAD301E24D}" type="presParOf" srcId="{0139B791-DF9E-4341-90C9-445D04D7574B}" destId="{7E22D446-B04B-4161-96C3-247296C149DD}" srcOrd="1" destOrd="0" presId="urn:microsoft.com/office/officeart/2005/8/layout/list1"/>
    <dgm:cxn modelId="{3636CC91-D9FC-48D5-BFE3-7BE1936D34F6}" type="presParOf" srcId="{DC22CC66-CAAB-4EF6-998D-312B2E5392DA}" destId="{702AAAFD-D56B-46B3-9DD1-5218795F5E8F}" srcOrd="1" destOrd="0" presId="urn:microsoft.com/office/officeart/2005/8/layout/list1"/>
    <dgm:cxn modelId="{C9D65ACF-1A21-4C2F-9295-2195AEE4C3F8}" type="presParOf" srcId="{DC22CC66-CAAB-4EF6-998D-312B2E5392DA}" destId="{5A88E417-D63F-4504-ABD2-6EB73B62834F}" srcOrd="2" destOrd="0" presId="urn:microsoft.com/office/officeart/2005/8/layout/list1"/>
    <dgm:cxn modelId="{6E5C4FB9-7588-40B6-885B-C5820B1B1410}" type="presParOf" srcId="{DC22CC66-CAAB-4EF6-998D-312B2E5392DA}" destId="{10890A24-A7FD-4307-8373-D82AFDE6181B}" srcOrd="3" destOrd="0" presId="urn:microsoft.com/office/officeart/2005/8/layout/list1"/>
    <dgm:cxn modelId="{80F00B55-6616-4C76-A714-0B3F79D4103E}" type="presParOf" srcId="{DC22CC66-CAAB-4EF6-998D-312B2E5392DA}" destId="{F4CAF6AE-218B-459B-A3FE-9A9DBBD94120}" srcOrd="4" destOrd="0" presId="urn:microsoft.com/office/officeart/2005/8/layout/list1"/>
    <dgm:cxn modelId="{F1245D9F-1FCE-41EB-82EB-DFBDBE58A42F}" type="presParOf" srcId="{F4CAF6AE-218B-459B-A3FE-9A9DBBD94120}" destId="{50F5A78E-AB13-462D-ADDD-BAE4CD4E6C06}" srcOrd="0" destOrd="0" presId="urn:microsoft.com/office/officeart/2005/8/layout/list1"/>
    <dgm:cxn modelId="{A3F43E42-75A4-48B9-ACC5-72EA0B1D6DCE}" type="presParOf" srcId="{F4CAF6AE-218B-459B-A3FE-9A9DBBD94120}" destId="{63DBA679-48E1-44F6-8C50-171785C3CDD9}" srcOrd="1" destOrd="0" presId="urn:microsoft.com/office/officeart/2005/8/layout/list1"/>
    <dgm:cxn modelId="{AF002D82-12F3-464B-93AB-1D78605AFC3A}" type="presParOf" srcId="{DC22CC66-CAAB-4EF6-998D-312B2E5392DA}" destId="{DAB32B71-6AC6-41C7-91E9-E91F3E11C7FA}" srcOrd="5" destOrd="0" presId="urn:microsoft.com/office/officeart/2005/8/layout/list1"/>
    <dgm:cxn modelId="{6BF3CE4E-5A23-48DD-9605-2B7B250D5F70}" type="presParOf" srcId="{DC22CC66-CAAB-4EF6-998D-312B2E5392DA}" destId="{356E5309-69FA-4C70-8FF8-71B79645F720}" srcOrd="6" destOrd="0" presId="urn:microsoft.com/office/officeart/2005/8/layout/list1"/>
    <dgm:cxn modelId="{342346EE-509C-4E64-851D-B4D6623ED91D}" type="presParOf" srcId="{DC22CC66-CAAB-4EF6-998D-312B2E5392DA}" destId="{D5966E99-6B2F-444D-8B41-0642F78DADF7}" srcOrd="7" destOrd="0" presId="urn:microsoft.com/office/officeart/2005/8/layout/list1"/>
    <dgm:cxn modelId="{983D1A65-2329-494D-91B9-B6DFD688DB79}" type="presParOf" srcId="{DC22CC66-CAAB-4EF6-998D-312B2E5392DA}" destId="{967B7024-267F-47ED-9376-64971C25C7A8}" srcOrd="8" destOrd="0" presId="urn:microsoft.com/office/officeart/2005/8/layout/list1"/>
    <dgm:cxn modelId="{FACD6903-FFE8-48B0-9323-DB05AA4ED357}" type="presParOf" srcId="{967B7024-267F-47ED-9376-64971C25C7A8}" destId="{A717BFCB-1781-4695-99C7-C213A025840E}" srcOrd="0" destOrd="0" presId="urn:microsoft.com/office/officeart/2005/8/layout/list1"/>
    <dgm:cxn modelId="{D96234AD-BF51-4887-9B45-E8DB9644229B}" type="presParOf" srcId="{967B7024-267F-47ED-9376-64971C25C7A8}" destId="{A0BA9A0C-BBED-4EAC-8849-9FC525A5B80A}" srcOrd="1" destOrd="0" presId="urn:microsoft.com/office/officeart/2005/8/layout/list1"/>
    <dgm:cxn modelId="{9DC840D4-D41B-420B-AB72-7AD46503BAB2}" type="presParOf" srcId="{DC22CC66-CAAB-4EF6-998D-312B2E5392DA}" destId="{EEF54989-D286-43D1-A00C-646985C00EF3}" srcOrd="9" destOrd="0" presId="urn:microsoft.com/office/officeart/2005/8/layout/list1"/>
    <dgm:cxn modelId="{46486683-8A82-43B6-BBA8-76C78C4AF9D2}" type="presParOf" srcId="{DC22CC66-CAAB-4EF6-998D-312B2E5392DA}" destId="{594BD6F1-7893-452A-A1D7-2830890A5FFE}" srcOrd="10" destOrd="0" presId="urn:microsoft.com/office/officeart/2005/8/layout/list1"/>
    <dgm:cxn modelId="{96504814-8381-4A27-982D-9D9078A27DE6}" type="presParOf" srcId="{DC22CC66-CAAB-4EF6-998D-312B2E5392DA}" destId="{2C17E7B5-6869-4784-BE1C-1EB4F1C0BF6B}" srcOrd="11" destOrd="0" presId="urn:microsoft.com/office/officeart/2005/8/layout/list1"/>
    <dgm:cxn modelId="{B10D2830-53DC-411F-B2C7-17053FECAEE4}" type="presParOf" srcId="{DC22CC66-CAAB-4EF6-998D-312B2E5392DA}" destId="{384AD0EB-2DEC-4F69-9BA5-1B6A495542A7}" srcOrd="12" destOrd="0" presId="urn:microsoft.com/office/officeart/2005/8/layout/list1"/>
    <dgm:cxn modelId="{924C1423-BE09-4B45-B9D9-D9B63DF2120A}" type="presParOf" srcId="{384AD0EB-2DEC-4F69-9BA5-1B6A495542A7}" destId="{4BB2A2D0-291B-4FB3-B729-B93882AF59F3}" srcOrd="0" destOrd="0" presId="urn:microsoft.com/office/officeart/2005/8/layout/list1"/>
    <dgm:cxn modelId="{06EB3EE5-D745-4E85-8461-7674A57FD0D2}" type="presParOf" srcId="{384AD0EB-2DEC-4F69-9BA5-1B6A495542A7}" destId="{D4EBB107-AFBD-429B-AF53-D5880AFD8475}" srcOrd="1" destOrd="0" presId="urn:microsoft.com/office/officeart/2005/8/layout/list1"/>
    <dgm:cxn modelId="{EDA212E3-1499-4828-9A45-9D2328F1DE2D}" type="presParOf" srcId="{DC22CC66-CAAB-4EF6-998D-312B2E5392DA}" destId="{E494E2FC-2D3C-4162-971F-4C3D3000E7B5}" srcOrd="13" destOrd="0" presId="urn:microsoft.com/office/officeart/2005/8/layout/list1"/>
    <dgm:cxn modelId="{E07679F2-194B-4F4C-8D4F-898F77B8BE73}" type="presParOf" srcId="{DC22CC66-CAAB-4EF6-998D-312B2E5392DA}" destId="{1057B1E5-D5B2-4C54-96EB-7882654EE9B0}" srcOrd="14"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4CA2E8D-5E7A-41E4-ADAA-DEAEB54C7117}" type="doc">
      <dgm:prSet loTypeId="urn:microsoft.com/office/officeart/2005/8/layout/cycle3" loCatId="cycle" qsTypeId="urn:microsoft.com/office/officeart/2005/8/quickstyle/simple1#1" qsCatId="simple" csTypeId="urn:microsoft.com/office/officeart/2005/8/colors/accent1_2#1" csCatId="accent1" phldr="1"/>
      <dgm:spPr/>
      <dgm:t>
        <a:bodyPr/>
        <a:lstStyle/>
        <a:p>
          <a:endParaRPr lang="en-US"/>
        </a:p>
      </dgm:t>
    </dgm:pt>
    <dgm:pt modelId="{4DD524D8-0092-40B1-8555-FC41CBF42B85}">
      <dgm:prSet phldrT="[Text]" phldr="0"/>
      <dgm:spPr/>
      <dgm:t>
        <a:bodyPr/>
        <a:lstStyle/>
        <a:p>
          <a:r>
            <a:rPr lang="en-US">
              <a:latin typeface="Calibri"/>
            </a:rPr>
            <a:t>Observations</a:t>
          </a:r>
          <a:endParaRPr lang="en-US"/>
        </a:p>
      </dgm:t>
    </dgm:pt>
    <dgm:pt modelId="{3B81BDFA-433A-44FC-A610-3B2E73D6305A}" type="parTrans" cxnId="{E5E87F1B-ADD2-4AF8-AEB0-A8D58FAD0559}">
      <dgm:prSet/>
      <dgm:spPr/>
      <dgm:t>
        <a:bodyPr/>
        <a:lstStyle/>
        <a:p>
          <a:endParaRPr lang="en-US"/>
        </a:p>
      </dgm:t>
    </dgm:pt>
    <dgm:pt modelId="{38D42CBB-2DF6-4873-99E2-81ADC7945963}" type="sibTrans" cxnId="{E5E87F1B-ADD2-4AF8-AEB0-A8D58FAD0559}">
      <dgm:prSet/>
      <dgm:spPr/>
      <dgm:t>
        <a:bodyPr/>
        <a:lstStyle/>
        <a:p>
          <a:endParaRPr lang="en-US"/>
        </a:p>
      </dgm:t>
    </dgm:pt>
    <dgm:pt modelId="{A6C1DCF2-4A23-463F-B772-B4C361C87603}">
      <dgm:prSet phldrT="[Text]" phldr="0"/>
      <dgm:spPr/>
      <dgm:t>
        <a:bodyPr/>
        <a:lstStyle/>
        <a:p>
          <a:r>
            <a:rPr lang="en-US">
              <a:latin typeface="Calibri"/>
            </a:rPr>
            <a:t>Feedback</a:t>
          </a:r>
          <a:endParaRPr lang="en-US"/>
        </a:p>
      </dgm:t>
    </dgm:pt>
    <dgm:pt modelId="{DCF7339C-BB73-44EC-8030-23497C616A5B}" type="parTrans" cxnId="{0F9CB864-68A8-4667-B10E-828B30B3F98B}">
      <dgm:prSet/>
      <dgm:spPr/>
      <dgm:t>
        <a:bodyPr/>
        <a:lstStyle/>
        <a:p>
          <a:endParaRPr lang="en-US"/>
        </a:p>
      </dgm:t>
    </dgm:pt>
    <dgm:pt modelId="{686CBD40-B49F-44D6-9514-B8175CAF5B6A}" type="sibTrans" cxnId="{0F9CB864-68A8-4667-B10E-828B30B3F98B}">
      <dgm:prSet/>
      <dgm:spPr/>
      <dgm:t>
        <a:bodyPr/>
        <a:lstStyle/>
        <a:p>
          <a:endParaRPr lang="en-US"/>
        </a:p>
      </dgm:t>
    </dgm:pt>
    <dgm:pt modelId="{A552120C-2234-4D62-B1AC-15AA8FDE62BE}">
      <dgm:prSet phldrT="[Text]" phldr="0"/>
      <dgm:spPr/>
      <dgm:t>
        <a:bodyPr/>
        <a:lstStyle/>
        <a:p>
          <a:pPr rtl="0"/>
          <a:r>
            <a:rPr lang="en-US">
              <a:latin typeface="Calibri"/>
            </a:rPr>
            <a:t>Coaching Cycle</a:t>
          </a:r>
          <a:endParaRPr lang="en-US"/>
        </a:p>
      </dgm:t>
    </dgm:pt>
    <dgm:pt modelId="{CF99D083-5854-40A9-B59D-56A498AD4F9D}" type="parTrans" cxnId="{9F113AB9-BBB1-44EE-8D12-7C432C4124F4}">
      <dgm:prSet/>
      <dgm:spPr/>
      <dgm:t>
        <a:bodyPr/>
        <a:lstStyle/>
        <a:p>
          <a:endParaRPr lang="en-US"/>
        </a:p>
      </dgm:t>
    </dgm:pt>
    <dgm:pt modelId="{C45E78B0-6AA3-4C43-98FF-E66F764AA3DD}" type="sibTrans" cxnId="{9F113AB9-BBB1-44EE-8D12-7C432C4124F4}">
      <dgm:prSet/>
      <dgm:spPr/>
      <dgm:t>
        <a:bodyPr/>
        <a:lstStyle/>
        <a:p>
          <a:endParaRPr lang="en-US"/>
        </a:p>
      </dgm:t>
    </dgm:pt>
    <dgm:pt modelId="{FA23DBE4-3861-4BBF-8B8F-30B905E1FB94}">
      <dgm:prSet phldrT="[Text]" phldr="0"/>
      <dgm:spPr/>
      <dgm:t>
        <a:bodyPr/>
        <a:lstStyle/>
        <a:p>
          <a:r>
            <a:rPr lang="en-US">
              <a:latin typeface="Calibri"/>
            </a:rPr>
            <a:t>Observations</a:t>
          </a:r>
          <a:endParaRPr lang="en-US"/>
        </a:p>
      </dgm:t>
    </dgm:pt>
    <dgm:pt modelId="{7D1AFA79-25EF-44F3-B6C9-30131B234348}" type="parTrans" cxnId="{07479763-439F-43FA-AC87-51BF5F25DA3D}">
      <dgm:prSet/>
      <dgm:spPr/>
      <dgm:t>
        <a:bodyPr/>
        <a:lstStyle/>
        <a:p>
          <a:endParaRPr lang="en-US"/>
        </a:p>
      </dgm:t>
    </dgm:pt>
    <dgm:pt modelId="{D1BD26F3-BBB9-46E5-8ACF-260332170FF5}" type="sibTrans" cxnId="{07479763-439F-43FA-AC87-51BF5F25DA3D}">
      <dgm:prSet/>
      <dgm:spPr/>
      <dgm:t>
        <a:bodyPr/>
        <a:lstStyle/>
        <a:p>
          <a:endParaRPr lang="en-US"/>
        </a:p>
      </dgm:t>
    </dgm:pt>
    <dgm:pt modelId="{4F4E96BA-ABED-4C0B-A394-472512E68F5D}">
      <dgm:prSet phldrT="[Text]" phldr="0"/>
      <dgm:spPr/>
      <dgm:t>
        <a:bodyPr/>
        <a:lstStyle/>
        <a:p>
          <a:r>
            <a:rPr lang="en-US">
              <a:latin typeface="Calibri"/>
            </a:rPr>
            <a:t>Feedback</a:t>
          </a:r>
        </a:p>
      </dgm:t>
    </dgm:pt>
    <dgm:pt modelId="{47051D7A-7ED4-4FB8-A354-EB343711F552}" type="parTrans" cxnId="{6A1B10FF-F343-4474-A8E0-7985FF81B1A2}">
      <dgm:prSet/>
      <dgm:spPr/>
      <dgm:t>
        <a:bodyPr/>
        <a:lstStyle/>
        <a:p>
          <a:endParaRPr lang="en-US"/>
        </a:p>
      </dgm:t>
    </dgm:pt>
    <dgm:pt modelId="{66232250-2092-4A6C-8C87-914E5D778F27}" type="sibTrans" cxnId="{6A1B10FF-F343-4474-A8E0-7985FF81B1A2}">
      <dgm:prSet/>
      <dgm:spPr/>
      <dgm:t>
        <a:bodyPr/>
        <a:lstStyle/>
        <a:p>
          <a:endParaRPr lang="en-US"/>
        </a:p>
      </dgm:t>
    </dgm:pt>
    <dgm:pt modelId="{A813556D-3CEE-471F-9AD0-E8088618347B}" type="pres">
      <dgm:prSet presAssocID="{B4CA2E8D-5E7A-41E4-ADAA-DEAEB54C7117}" presName="Name0" presStyleCnt="0">
        <dgm:presLayoutVars>
          <dgm:dir/>
          <dgm:resizeHandles val="exact"/>
        </dgm:presLayoutVars>
      </dgm:prSet>
      <dgm:spPr/>
    </dgm:pt>
    <dgm:pt modelId="{15B5C879-7708-4A61-8798-52C9BE421C05}" type="pres">
      <dgm:prSet presAssocID="{B4CA2E8D-5E7A-41E4-ADAA-DEAEB54C7117}" presName="cycle" presStyleCnt="0"/>
      <dgm:spPr/>
    </dgm:pt>
    <dgm:pt modelId="{23E558F3-D607-4E5C-ACD5-1F4FB4E922DB}" type="pres">
      <dgm:prSet presAssocID="{4DD524D8-0092-40B1-8555-FC41CBF42B85}" presName="nodeFirstNode" presStyleLbl="node1" presStyleIdx="0" presStyleCnt="5">
        <dgm:presLayoutVars>
          <dgm:bulletEnabled val="1"/>
        </dgm:presLayoutVars>
      </dgm:prSet>
      <dgm:spPr/>
    </dgm:pt>
    <dgm:pt modelId="{5C21251C-8B19-4EDA-91C9-2BC7662A372C}" type="pres">
      <dgm:prSet presAssocID="{38D42CBB-2DF6-4873-99E2-81ADC7945963}" presName="sibTransFirstNode" presStyleLbl="bgShp" presStyleIdx="0" presStyleCnt="1"/>
      <dgm:spPr/>
    </dgm:pt>
    <dgm:pt modelId="{460F68C5-48F6-4A69-8E44-F8DCFFDEE735}" type="pres">
      <dgm:prSet presAssocID="{A6C1DCF2-4A23-463F-B772-B4C361C87603}" presName="nodeFollowingNodes" presStyleLbl="node1" presStyleIdx="1" presStyleCnt="5">
        <dgm:presLayoutVars>
          <dgm:bulletEnabled val="1"/>
        </dgm:presLayoutVars>
      </dgm:prSet>
      <dgm:spPr/>
    </dgm:pt>
    <dgm:pt modelId="{83BCF1CE-7B74-47F6-A6B9-FCFF95A4D251}" type="pres">
      <dgm:prSet presAssocID="{A552120C-2234-4D62-B1AC-15AA8FDE62BE}" presName="nodeFollowingNodes" presStyleLbl="node1" presStyleIdx="2" presStyleCnt="5">
        <dgm:presLayoutVars>
          <dgm:bulletEnabled val="1"/>
        </dgm:presLayoutVars>
      </dgm:prSet>
      <dgm:spPr/>
    </dgm:pt>
    <dgm:pt modelId="{292FE76D-8C01-4806-833F-F1B74895425C}" type="pres">
      <dgm:prSet presAssocID="{FA23DBE4-3861-4BBF-8B8F-30B905E1FB94}" presName="nodeFollowingNodes" presStyleLbl="node1" presStyleIdx="3" presStyleCnt="5">
        <dgm:presLayoutVars>
          <dgm:bulletEnabled val="1"/>
        </dgm:presLayoutVars>
      </dgm:prSet>
      <dgm:spPr/>
    </dgm:pt>
    <dgm:pt modelId="{EFBFA691-0EAE-48A1-8802-B3C0063BFD9C}" type="pres">
      <dgm:prSet presAssocID="{4F4E96BA-ABED-4C0B-A394-472512E68F5D}" presName="nodeFollowingNodes" presStyleLbl="node1" presStyleIdx="4" presStyleCnt="5">
        <dgm:presLayoutVars>
          <dgm:bulletEnabled val="1"/>
        </dgm:presLayoutVars>
      </dgm:prSet>
      <dgm:spPr/>
    </dgm:pt>
  </dgm:ptLst>
  <dgm:cxnLst>
    <dgm:cxn modelId="{D828CD17-0717-4A01-A564-02E80D4F695A}" type="presOf" srcId="{B4CA2E8D-5E7A-41E4-ADAA-DEAEB54C7117}" destId="{A813556D-3CEE-471F-9AD0-E8088618347B}" srcOrd="0" destOrd="0" presId="urn:microsoft.com/office/officeart/2005/8/layout/cycle3"/>
    <dgm:cxn modelId="{E5E87F1B-ADD2-4AF8-AEB0-A8D58FAD0559}" srcId="{B4CA2E8D-5E7A-41E4-ADAA-DEAEB54C7117}" destId="{4DD524D8-0092-40B1-8555-FC41CBF42B85}" srcOrd="0" destOrd="0" parTransId="{3B81BDFA-433A-44FC-A610-3B2E73D6305A}" sibTransId="{38D42CBB-2DF6-4873-99E2-81ADC7945963}"/>
    <dgm:cxn modelId="{07479763-439F-43FA-AC87-51BF5F25DA3D}" srcId="{B4CA2E8D-5E7A-41E4-ADAA-DEAEB54C7117}" destId="{FA23DBE4-3861-4BBF-8B8F-30B905E1FB94}" srcOrd="3" destOrd="0" parTransId="{7D1AFA79-25EF-44F3-B6C9-30131B234348}" sibTransId="{D1BD26F3-BBB9-46E5-8ACF-260332170FF5}"/>
    <dgm:cxn modelId="{86D4AE44-CAD4-49BF-BF24-FCABED4E3EFA}" type="presOf" srcId="{4F4E96BA-ABED-4C0B-A394-472512E68F5D}" destId="{EFBFA691-0EAE-48A1-8802-B3C0063BFD9C}" srcOrd="0" destOrd="0" presId="urn:microsoft.com/office/officeart/2005/8/layout/cycle3"/>
    <dgm:cxn modelId="{0F9CB864-68A8-4667-B10E-828B30B3F98B}" srcId="{B4CA2E8D-5E7A-41E4-ADAA-DEAEB54C7117}" destId="{A6C1DCF2-4A23-463F-B772-B4C361C87603}" srcOrd="1" destOrd="0" parTransId="{DCF7339C-BB73-44EC-8030-23497C616A5B}" sibTransId="{686CBD40-B49F-44D6-9514-B8175CAF5B6A}"/>
    <dgm:cxn modelId="{63700594-FC18-4E52-BF31-D93B292DE3C7}" type="presOf" srcId="{A552120C-2234-4D62-B1AC-15AA8FDE62BE}" destId="{83BCF1CE-7B74-47F6-A6B9-FCFF95A4D251}" srcOrd="0" destOrd="0" presId="urn:microsoft.com/office/officeart/2005/8/layout/cycle3"/>
    <dgm:cxn modelId="{4FEF15B4-2A70-4896-B235-14729F5D6931}" type="presOf" srcId="{38D42CBB-2DF6-4873-99E2-81ADC7945963}" destId="{5C21251C-8B19-4EDA-91C9-2BC7662A372C}" srcOrd="0" destOrd="0" presId="urn:microsoft.com/office/officeart/2005/8/layout/cycle3"/>
    <dgm:cxn modelId="{301DA6B6-DA07-4FDA-96D6-3739CA50ADF8}" type="presOf" srcId="{4DD524D8-0092-40B1-8555-FC41CBF42B85}" destId="{23E558F3-D607-4E5C-ACD5-1F4FB4E922DB}" srcOrd="0" destOrd="0" presId="urn:microsoft.com/office/officeart/2005/8/layout/cycle3"/>
    <dgm:cxn modelId="{9F113AB9-BBB1-44EE-8D12-7C432C4124F4}" srcId="{B4CA2E8D-5E7A-41E4-ADAA-DEAEB54C7117}" destId="{A552120C-2234-4D62-B1AC-15AA8FDE62BE}" srcOrd="2" destOrd="0" parTransId="{CF99D083-5854-40A9-B59D-56A498AD4F9D}" sibTransId="{C45E78B0-6AA3-4C43-98FF-E66F764AA3DD}"/>
    <dgm:cxn modelId="{F34468CF-9212-4CCF-BBFA-591A3329B463}" type="presOf" srcId="{A6C1DCF2-4A23-463F-B772-B4C361C87603}" destId="{460F68C5-48F6-4A69-8E44-F8DCFFDEE735}" srcOrd="0" destOrd="0" presId="urn:microsoft.com/office/officeart/2005/8/layout/cycle3"/>
    <dgm:cxn modelId="{C57B1AF0-8E5E-47DD-9AEA-E7657C49059F}" type="presOf" srcId="{FA23DBE4-3861-4BBF-8B8F-30B905E1FB94}" destId="{292FE76D-8C01-4806-833F-F1B74895425C}" srcOrd="0" destOrd="0" presId="urn:microsoft.com/office/officeart/2005/8/layout/cycle3"/>
    <dgm:cxn modelId="{6A1B10FF-F343-4474-A8E0-7985FF81B1A2}" srcId="{B4CA2E8D-5E7A-41E4-ADAA-DEAEB54C7117}" destId="{4F4E96BA-ABED-4C0B-A394-472512E68F5D}" srcOrd="4" destOrd="0" parTransId="{47051D7A-7ED4-4FB8-A354-EB343711F552}" sibTransId="{66232250-2092-4A6C-8C87-914E5D778F27}"/>
    <dgm:cxn modelId="{B0304C12-4862-4A94-B180-6D8A5E63E2D4}" type="presParOf" srcId="{A813556D-3CEE-471F-9AD0-E8088618347B}" destId="{15B5C879-7708-4A61-8798-52C9BE421C05}" srcOrd="0" destOrd="0" presId="urn:microsoft.com/office/officeart/2005/8/layout/cycle3"/>
    <dgm:cxn modelId="{A3A16355-6B4A-43D7-BF99-D58FAD66E5D8}" type="presParOf" srcId="{15B5C879-7708-4A61-8798-52C9BE421C05}" destId="{23E558F3-D607-4E5C-ACD5-1F4FB4E922DB}" srcOrd="0" destOrd="0" presId="urn:microsoft.com/office/officeart/2005/8/layout/cycle3"/>
    <dgm:cxn modelId="{191E8A53-7422-4685-A18C-F147BB6DF79C}" type="presParOf" srcId="{15B5C879-7708-4A61-8798-52C9BE421C05}" destId="{5C21251C-8B19-4EDA-91C9-2BC7662A372C}" srcOrd="1" destOrd="0" presId="urn:microsoft.com/office/officeart/2005/8/layout/cycle3"/>
    <dgm:cxn modelId="{D229A499-5839-49CC-950E-496889182CDF}" type="presParOf" srcId="{15B5C879-7708-4A61-8798-52C9BE421C05}" destId="{460F68C5-48F6-4A69-8E44-F8DCFFDEE735}" srcOrd="2" destOrd="0" presId="urn:microsoft.com/office/officeart/2005/8/layout/cycle3"/>
    <dgm:cxn modelId="{7B0867E0-FA80-4077-9A7D-EAA189959A5B}" type="presParOf" srcId="{15B5C879-7708-4A61-8798-52C9BE421C05}" destId="{83BCF1CE-7B74-47F6-A6B9-FCFF95A4D251}" srcOrd="3" destOrd="0" presId="urn:microsoft.com/office/officeart/2005/8/layout/cycle3"/>
    <dgm:cxn modelId="{88520ABE-E660-4217-9018-B4F84CD8B7CA}" type="presParOf" srcId="{15B5C879-7708-4A61-8798-52C9BE421C05}" destId="{292FE76D-8C01-4806-833F-F1B74895425C}" srcOrd="4" destOrd="0" presId="urn:microsoft.com/office/officeart/2005/8/layout/cycle3"/>
    <dgm:cxn modelId="{ABB3F89E-C894-481C-BDC6-224132755280}" type="presParOf" srcId="{15B5C879-7708-4A61-8798-52C9BE421C05}" destId="{EFBFA691-0EAE-48A1-8802-B3C0063BFD9C}" srcOrd="5" destOrd="0" presId="urn:microsoft.com/office/officeart/2005/8/layout/cycle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88E417-D63F-4504-ABD2-6EB73B62834F}">
      <dsp:nvSpPr>
        <dsp:cNvPr id="0" name=""/>
        <dsp:cNvSpPr/>
      </dsp:nvSpPr>
      <dsp:spPr>
        <a:xfrm>
          <a:off x="0" y="554543"/>
          <a:ext cx="6263640" cy="7560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E22D446-B04B-4161-96C3-247296C149DD}">
      <dsp:nvSpPr>
        <dsp:cNvPr id="0" name=""/>
        <dsp:cNvSpPr/>
      </dsp:nvSpPr>
      <dsp:spPr>
        <a:xfrm>
          <a:off x="313182" y="111743"/>
          <a:ext cx="4384548" cy="8856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725" tIns="0" rIns="165725" bIns="0" numCol="1" spcCol="1270" anchor="ctr" anchorCtr="0">
          <a:noAutofit/>
        </a:bodyPr>
        <a:lstStyle/>
        <a:p>
          <a:pPr marL="0" lvl="0" indent="0" algn="l" defTabSz="1333500" rtl="0">
            <a:lnSpc>
              <a:spcPct val="90000"/>
            </a:lnSpc>
            <a:spcBef>
              <a:spcPct val="0"/>
            </a:spcBef>
            <a:spcAft>
              <a:spcPct val="35000"/>
            </a:spcAft>
            <a:buNone/>
          </a:pPr>
          <a:r>
            <a:rPr lang="en-US" sz="3000" kern="1200">
              <a:latin typeface="Calibri"/>
              <a:ea typeface="+mn-ea"/>
              <a:cs typeface="+mn-cs"/>
            </a:rPr>
            <a:t>Data Dives</a:t>
          </a:r>
          <a:endParaRPr lang="en-US" sz="3000" kern="1200">
            <a:ea typeface="+mn-ea"/>
            <a:cs typeface="+mn-cs"/>
          </a:endParaRPr>
        </a:p>
      </dsp:txBody>
      <dsp:txXfrm>
        <a:off x="356413" y="154974"/>
        <a:ext cx="4298086" cy="799138"/>
      </dsp:txXfrm>
    </dsp:sp>
    <dsp:sp modelId="{356E5309-69FA-4C70-8FF8-71B79645F720}">
      <dsp:nvSpPr>
        <dsp:cNvPr id="0" name=""/>
        <dsp:cNvSpPr/>
      </dsp:nvSpPr>
      <dsp:spPr>
        <a:xfrm>
          <a:off x="0" y="1915343"/>
          <a:ext cx="6263640" cy="7560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3DBA679-48E1-44F6-8C50-171785C3CDD9}">
      <dsp:nvSpPr>
        <dsp:cNvPr id="0" name=""/>
        <dsp:cNvSpPr/>
      </dsp:nvSpPr>
      <dsp:spPr>
        <a:xfrm>
          <a:off x="313182" y="1472543"/>
          <a:ext cx="4384548" cy="8856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725" tIns="0" rIns="165725" bIns="0" numCol="1" spcCol="1270" anchor="ctr" anchorCtr="0">
          <a:noAutofit/>
        </a:bodyPr>
        <a:lstStyle/>
        <a:p>
          <a:pPr marL="0" lvl="0" indent="0" algn="l" defTabSz="1333500" rtl="0">
            <a:lnSpc>
              <a:spcPct val="90000"/>
            </a:lnSpc>
            <a:spcBef>
              <a:spcPct val="0"/>
            </a:spcBef>
            <a:spcAft>
              <a:spcPct val="35000"/>
            </a:spcAft>
            <a:buNone/>
          </a:pPr>
          <a:r>
            <a:rPr lang="en-US" sz="3000" kern="1200">
              <a:latin typeface="Calibri"/>
              <a:ea typeface="+mn-ea"/>
              <a:cs typeface="+mn-cs"/>
            </a:rPr>
            <a:t>Lesson Plans</a:t>
          </a:r>
          <a:endParaRPr lang="en-US" sz="3000" kern="1200">
            <a:ea typeface="+mn-ea"/>
            <a:cs typeface="+mn-cs"/>
          </a:endParaRPr>
        </a:p>
      </dsp:txBody>
      <dsp:txXfrm>
        <a:off x="356413" y="1515774"/>
        <a:ext cx="4298086" cy="799138"/>
      </dsp:txXfrm>
    </dsp:sp>
    <dsp:sp modelId="{594BD6F1-7893-452A-A1D7-2830890A5FFE}">
      <dsp:nvSpPr>
        <dsp:cNvPr id="0" name=""/>
        <dsp:cNvSpPr/>
      </dsp:nvSpPr>
      <dsp:spPr>
        <a:xfrm>
          <a:off x="0" y="3276143"/>
          <a:ext cx="6263640" cy="7560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0BA9A0C-BBED-4EAC-8849-9FC525A5B80A}">
      <dsp:nvSpPr>
        <dsp:cNvPr id="0" name=""/>
        <dsp:cNvSpPr/>
      </dsp:nvSpPr>
      <dsp:spPr>
        <a:xfrm>
          <a:off x="313182" y="2833343"/>
          <a:ext cx="4384548" cy="8856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725" tIns="0" rIns="165725" bIns="0" numCol="1" spcCol="1270" anchor="ctr" anchorCtr="0">
          <a:noAutofit/>
        </a:bodyPr>
        <a:lstStyle/>
        <a:p>
          <a:pPr marL="0" lvl="0" indent="0" algn="l" defTabSz="1333500">
            <a:lnSpc>
              <a:spcPct val="90000"/>
            </a:lnSpc>
            <a:spcBef>
              <a:spcPct val="0"/>
            </a:spcBef>
            <a:spcAft>
              <a:spcPct val="35000"/>
            </a:spcAft>
            <a:buNone/>
          </a:pPr>
          <a:r>
            <a:rPr lang="en-US" sz="3000" kern="1200">
              <a:latin typeface="Calibri"/>
              <a:ea typeface="+mn-ea"/>
              <a:cs typeface="+mn-cs"/>
            </a:rPr>
            <a:t>Assessments</a:t>
          </a:r>
          <a:endParaRPr lang="en-US" sz="3000" kern="1200">
            <a:ea typeface="+mn-ea"/>
            <a:cs typeface="+mn-cs"/>
          </a:endParaRPr>
        </a:p>
      </dsp:txBody>
      <dsp:txXfrm>
        <a:off x="356413" y="2876574"/>
        <a:ext cx="4298086" cy="799138"/>
      </dsp:txXfrm>
    </dsp:sp>
    <dsp:sp modelId="{1057B1E5-D5B2-4C54-96EB-7882654EE9B0}">
      <dsp:nvSpPr>
        <dsp:cNvPr id="0" name=""/>
        <dsp:cNvSpPr/>
      </dsp:nvSpPr>
      <dsp:spPr>
        <a:xfrm>
          <a:off x="0" y="4636944"/>
          <a:ext cx="6263640" cy="7560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4EBB107-AFBD-429B-AF53-D5880AFD8475}">
      <dsp:nvSpPr>
        <dsp:cNvPr id="0" name=""/>
        <dsp:cNvSpPr/>
      </dsp:nvSpPr>
      <dsp:spPr>
        <a:xfrm>
          <a:off x="313182" y="4194144"/>
          <a:ext cx="4384548" cy="8856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725" tIns="0" rIns="165725" bIns="0" numCol="1" spcCol="1270" anchor="ctr" anchorCtr="0">
          <a:noAutofit/>
        </a:bodyPr>
        <a:lstStyle/>
        <a:p>
          <a:pPr marL="0" lvl="0" indent="0" algn="l" defTabSz="1333500">
            <a:lnSpc>
              <a:spcPct val="90000"/>
            </a:lnSpc>
            <a:spcBef>
              <a:spcPct val="0"/>
            </a:spcBef>
            <a:spcAft>
              <a:spcPct val="35000"/>
            </a:spcAft>
            <a:buNone/>
          </a:pPr>
          <a:r>
            <a:rPr lang="en-US" sz="3000" kern="1200">
              <a:latin typeface="Calibri"/>
              <a:ea typeface="+mn-ea"/>
              <a:cs typeface="+mn-cs"/>
            </a:rPr>
            <a:t>Intervention/Enrichment</a:t>
          </a:r>
        </a:p>
      </dsp:txBody>
      <dsp:txXfrm>
        <a:off x="356413" y="4237375"/>
        <a:ext cx="4298086" cy="79913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21251C-8B19-4EDA-91C9-2BC7662A372C}">
      <dsp:nvSpPr>
        <dsp:cNvPr id="0" name=""/>
        <dsp:cNvSpPr/>
      </dsp:nvSpPr>
      <dsp:spPr>
        <a:xfrm>
          <a:off x="470024" y="2679"/>
          <a:ext cx="3631951" cy="3631951"/>
        </a:xfrm>
        <a:prstGeom prst="circularArrow">
          <a:avLst>
            <a:gd name="adj1" fmla="val 5544"/>
            <a:gd name="adj2" fmla="val 330680"/>
            <a:gd name="adj3" fmla="val 13878066"/>
            <a:gd name="adj4" fmla="val 17324110"/>
            <a:gd name="adj5" fmla="val 5757"/>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3E558F3-D607-4E5C-ACD5-1F4FB4E922DB}">
      <dsp:nvSpPr>
        <dsp:cNvPr id="0" name=""/>
        <dsp:cNvSpPr/>
      </dsp:nvSpPr>
      <dsp:spPr>
        <a:xfrm>
          <a:off x="1473398" y="21590"/>
          <a:ext cx="1625203" cy="81260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latin typeface="Calibri"/>
            </a:rPr>
            <a:t>Observations</a:t>
          </a:r>
          <a:endParaRPr lang="en-US" sz="2000" kern="1200"/>
        </a:p>
      </dsp:txBody>
      <dsp:txXfrm>
        <a:off x="1513066" y="61258"/>
        <a:ext cx="1545867" cy="733265"/>
      </dsp:txXfrm>
    </dsp:sp>
    <dsp:sp modelId="{460F68C5-48F6-4A69-8E44-F8DCFFDEE735}">
      <dsp:nvSpPr>
        <dsp:cNvPr id="0" name=""/>
        <dsp:cNvSpPr/>
      </dsp:nvSpPr>
      <dsp:spPr>
        <a:xfrm>
          <a:off x="2946400" y="1091789"/>
          <a:ext cx="1625203" cy="81260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latin typeface="Calibri"/>
            </a:rPr>
            <a:t>Feedback</a:t>
          </a:r>
          <a:endParaRPr lang="en-US" sz="2000" kern="1200"/>
        </a:p>
      </dsp:txBody>
      <dsp:txXfrm>
        <a:off x="2986068" y="1131457"/>
        <a:ext cx="1545867" cy="733265"/>
      </dsp:txXfrm>
    </dsp:sp>
    <dsp:sp modelId="{83BCF1CE-7B74-47F6-A6B9-FCFF95A4D251}">
      <dsp:nvSpPr>
        <dsp:cNvPr id="0" name=""/>
        <dsp:cNvSpPr/>
      </dsp:nvSpPr>
      <dsp:spPr>
        <a:xfrm>
          <a:off x="2383764" y="2823407"/>
          <a:ext cx="1625203" cy="81260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n-US" sz="2000" kern="1200">
              <a:latin typeface="Calibri"/>
            </a:rPr>
            <a:t>Coaching Cycle</a:t>
          </a:r>
          <a:endParaRPr lang="en-US" sz="2000" kern="1200"/>
        </a:p>
      </dsp:txBody>
      <dsp:txXfrm>
        <a:off x="2423432" y="2863075"/>
        <a:ext cx="1545867" cy="733265"/>
      </dsp:txXfrm>
    </dsp:sp>
    <dsp:sp modelId="{292FE76D-8C01-4806-833F-F1B74895425C}">
      <dsp:nvSpPr>
        <dsp:cNvPr id="0" name=""/>
        <dsp:cNvSpPr/>
      </dsp:nvSpPr>
      <dsp:spPr>
        <a:xfrm>
          <a:off x="563032" y="2823407"/>
          <a:ext cx="1625203" cy="81260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latin typeface="Calibri"/>
            </a:rPr>
            <a:t>Observations</a:t>
          </a:r>
          <a:endParaRPr lang="en-US" sz="2000" kern="1200"/>
        </a:p>
      </dsp:txBody>
      <dsp:txXfrm>
        <a:off x="602700" y="2863075"/>
        <a:ext cx="1545867" cy="733265"/>
      </dsp:txXfrm>
    </dsp:sp>
    <dsp:sp modelId="{EFBFA691-0EAE-48A1-8802-B3C0063BFD9C}">
      <dsp:nvSpPr>
        <dsp:cNvPr id="0" name=""/>
        <dsp:cNvSpPr/>
      </dsp:nvSpPr>
      <dsp:spPr>
        <a:xfrm>
          <a:off x="395" y="1091789"/>
          <a:ext cx="1625203" cy="81260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latin typeface="Calibri"/>
            </a:rPr>
            <a:t>Feedback</a:t>
          </a:r>
        </a:p>
      </dsp:txBody>
      <dsp:txXfrm>
        <a:off x="40063" y="1131457"/>
        <a:ext cx="1545867" cy="733265"/>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8">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BB8B525-E8CE-425B-ADF5-5BE7333EAA5A}" type="datetimeFigureOut">
              <a:rPr lang="en-US" smtClean="0"/>
              <a:t>8/25/2026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D31CE96-81FA-4C03-87CC-F53CE344BC75}" type="slidenum">
              <a:rPr lang="en-US" smtClean="0"/>
              <a:t>‹#›</a:t>
            </a:fld>
            <a:endParaRPr lang="en-US"/>
          </a:p>
        </p:txBody>
      </p:sp>
    </p:spTree>
    <p:extLst>
      <p:ext uri="{BB962C8B-B14F-4D97-AF65-F5344CB8AC3E}">
        <p14:creationId xmlns:p14="http://schemas.microsoft.com/office/powerpoint/2010/main" val="25349204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ed.sc.gov/educators/educator-effectiveness/professional-learning/professional-learning-opportunities/"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cadeptsupport.org"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mailto:support@sclead.org"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www.cerra.org/o/cerra/page/upcoming-trainings"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drive.google.com/file/d/1EWzvBgDs1E9Usyz9URLEWJwCbsBz1Ise/view?usp=sharing" TargetMode="External"/><Relationship Id="rId2" Type="http://schemas.openxmlformats.org/officeDocument/2006/relationships/slide" Target="../slides/slide20.xml"/><Relationship Id="rId1" Type="http://schemas.openxmlformats.org/officeDocument/2006/relationships/notesMaster" Target="../notesMasters/notesMaster1.xml"/><Relationship Id="rId5" Type="http://schemas.openxmlformats.org/officeDocument/2006/relationships/hyperlink" Target="https://cerra.wufoo.com/forms/z1pt3j090jfb41i/" TargetMode="External"/><Relationship Id="rId4" Type="http://schemas.openxmlformats.org/officeDocument/2006/relationships/hyperlink" Target="https://drive.google.com/file/d/1g57SOeZyhV2wgPJhsOdd0C7_VyrMgaAM/view?usp=sharing" TargetMode="Externa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visitor.constantcontact.com/manage/optin?v=001cyieJ-nljNIQysmDEO0Rkh0agIJgIxN57O5Ki6KdVXN6G2Nd7aw6WSLz3cR6NLD7X6oy4t3pp8H7yTF3wfL8dGF1KM3okDpC" TargetMode="External"/><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a:solidFill>
                  <a:srgbClr val="000000"/>
                </a:solidFill>
                <a:latin typeface="Calibri"/>
                <a:cs typeface="Calibri"/>
              </a:rPr>
              <a:t>Welcome</a:t>
            </a:r>
            <a:r>
              <a:rPr lang="en-US" sz="1200" b="0" i="0" u="none" strike="noStrike">
                <a:solidFill>
                  <a:srgbClr val="000000"/>
                </a:solidFill>
                <a:effectLst/>
                <a:latin typeface="Calibri"/>
                <a:cs typeface="Calibri"/>
              </a:rPr>
              <a:t> to our educator effectiveness virtual office hours. We’re so glad you could make it. Please type in the chat box your name and district. We have two opening questions posted that we’d love for you to answer in the chat. We’ll get started right at 2 PM. </a:t>
            </a:r>
            <a:r>
              <a:rPr lang="en-US" sz="1200" b="0" i="0">
                <a:solidFill>
                  <a:srgbClr val="444444"/>
                </a:solidFill>
                <a:effectLst/>
                <a:latin typeface="Calibri"/>
                <a:cs typeface="Calibri"/>
              </a:rPr>
              <a:t>​</a:t>
            </a:r>
            <a:endParaRPr lang="en-US" b="0" i="0">
              <a:solidFill>
                <a:srgbClr val="444444"/>
              </a:solidFill>
              <a:effectLst/>
              <a:latin typeface="Calibri"/>
              <a:cs typeface="Calibri"/>
            </a:endParaRPr>
          </a:p>
          <a:p>
            <a:pPr algn="l" rtl="0" fontAlgn="base"/>
            <a:r>
              <a:rPr lang="en-US" sz="1200" b="0" i="0">
                <a:solidFill>
                  <a:srgbClr val="444444"/>
                </a:solidFill>
                <a:effectLst/>
                <a:latin typeface="Calibri"/>
                <a:cs typeface="Calibri"/>
              </a:rPr>
              <a:t>​</a:t>
            </a:r>
            <a:endParaRPr lang="en-US" b="0" i="0">
              <a:solidFill>
                <a:srgbClr val="444444"/>
              </a:solidFill>
              <a:effectLst/>
              <a:latin typeface="Calibri"/>
              <a:ea typeface="Calibri"/>
              <a:cs typeface="Calibri"/>
            </a:endParaRPr>
          </a:p>
          <a:p>
            <a:pPr fontAlgn="base"/>
            <a:r>
              <a:rPr lang="en-US" sz="1200" b="0" i="0" u="none" strike="noStrike">
                <a:solidFill>
                  <a:srgbClr val="000000"/>
                </a:solidFill>
                <a:effectLst/>
                <a:latin typeface="Calibri"/>
                <a:cs typeface="Calibri"/>
              </a:rPr>
              <a:t>@ 2 PM: Welcome again everyone! (Introduce self and team) If you haven’t done so, please type in the chat box your name and district. First, to orient you to the Microsoft Teams platform, the control icons will be on the upper right section of your screen for most users. If you haven’t yet, please click the mic icon to mute yourself. You will click the same mic icon to unmute yourself later when we are ready for conversation. We encourage you to utilize the chat throughout this session for any questions you may have during the presentation. Our team will be monitoring the chat and responding accordingly. We will also hold a time at the end for discussion.</a:t>
            </a:r>
            <a:r>
              <a:rPr lang="en-US" sz="1200" b="0" i="0">
                <a:solidFill>
                  <a:srgbClr val="444444"/>
                </a:solidFill>
                <a:effectLst/>
                <a:latin typeface="Calibri"/>
                <a:cs typeface="Calibri"/>
              </a:rPr>
              <a:t>​</a:t>
            </a:r>
            <a:r>
              <a:rPr lang="en-US" sz="1000" b="0" i="0">
                <a:solidFill>
                  <a:srgbClr val="444444"/>
                </a:solidFill>
                <a:effectLst/>
                <a:latin typeface="Calibri"/>
                <a:cs typeface="Calibri"/>
              </a:rPr>
              <a:t> </a:t>
            </a:r>
            <a:r>
              <a:rPr lang="en-US" sz="1200" b="0" i="0">
                <a:solidFill>
                  <a:srgbClr val="444444"/>
                </a:solidFill>
                <a:effectLst/>
                <a:latin typeface="Calibri"/>
                <a:cs typeface="Calibri"/>
              </a:rPr>
              <a:t>​</a:t>
            </a:r>
            <a:endParaRPr lang="en-US">
              <a:solidFill>
                <a:srgbClr val="444444"/>
              </a:solidFill>
              <a:latin typeface="Calibri"/>
              <a:ea typeface="Calibri"/>
              <a:cs typeface="Calibri"/>
            </a:endParaRPr>
          </a:p>
          <a:p>
            <a:endParaRPr lang="en-US" sz="1200">
              <a:solidFill>
                <a:srgbClr val="444444"/>
              </a:solidFill>
              <a:latin typeface="Calibri"/>
              <a:cs typeface="Calibri"/>
            </a:endParaRPr>
          </a:p>
          <a:p>
            <a:pPr algn="l"/>
            <a:r>
              <a:rPr lang="en-US" sz="1200" b="0" i="0">
                <a:solidFill>
                  <a:srgbClr val="444444"/>
                </a:solidFill>
                <a:effectLst/>
                <a:latin typeface="Calibri"/>
                <a:cs typeface="Calibri"/>
              </a:rPr>
              <a:t>The purpose of Office Hours is to hold time to ensure that we share timely reminders with districts, but even more importantly to create a space where you can share feedback, questions, ideas and best practices with your peers. If you are new, there is no question too small; if you are an effectiveness veteran, don’t be shy about letting us know what you need. Before we get started, let’s consider our opening question (summarize responses or ask 1-2 districts to elaborate….)</a:t>
            </a:r>
            <a:endParaRPr lang="en-US" b="0" i="0">
              <a:solidFill>
                <a:srgbClr val="444444"/>
              </a:solidFill>
              <a:effectLst/>
              <a:latin typeface="Calibri"/>
              <a:ea typeface="Calibri"/>
              <a:cs typeface="Calibri"/>
            </a:endParaRPr>
          </a:p>
        </p:txBody>
      </p:sp>
      <p:sp>
        <p:nvSpPr>
          <p:cNvPr id="4" name="Slide Number Placeholder 3"/>
          <p:cNvSpPr>
            <a:spLocks noGrp="1"/>
          </p:cNvSpPr>
          <p:nvPr>
            <p:ph type="sldNum" sz="quarter" idx="5"/>
          </p:nvPr>
        </p:nvSpPr>
        <p:spPr/>
        <p:txBody>
          <a:bodyPr/>
          <a:lstStyle/>
          <a:p>
            <a:fld id="{AC08F6B9-9AA6-429E-A410-38249A3BA9E7}" type="slidenum">
              <a:rPr lang="en-US" smtClean="0"/>
              <a:t>1</a:t>
            </a:fld>
            <a:endParaRPr lang="en-US"/>
          </a:p>
        </p:txBody>
      </p:sp>
    </p:spTree>
    <p:extLst>
      <p:ext uri="{BB962C8B-B14F-4D97-AF65-F5344CB8AC3E}">
        <p14:creationId xmlns:p14="http://schemas.microsoft.com/office/powerpoint/2010/main" val="31023231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 are so glad to have you here with us today. Before we get to questions and open discussion, we have a few things to share with you (state them). As we go, please feel free to add questions in the chat. We will respond to all that we can as we go and we address any lingering questions and open up the room for discussion at the end. </a:t>
            </a:r>
          </a:p>
        </p:txBody>
      </p:sp>
      <p:sp>
        <p:nvSpPr>
          <p:cNvPr id="4" name="Slide Number Placeholder 3"/>
          <p:cNvSpPr>
            <a:spLocks noGrp="1"/>
          </p:cNvSpPr>
          <p:nvPr>
            <p:ph type="sldNum" sz="quarter" idx="5"/>
          </p:nvPr>
        </p:nvSpPr>
        <p:spPr/>
        <p:txBody>
          <a:bodyPr/>
          <a:lstStyle/>
          <a:p>
            <a:fld id="{AC08F6B9-9AA6-429E-A410-38249A3BA9E7}" type="slidenum">
              <a:rPr lang="en-US" smtClean="0"/>
              <a:t>2</a:t>
            </a:fld>
            <a:endParaRPr lang="en-US"/>
          </a:p>
        </p:txBody>
      </p:sp>
    </p:spTree>
    <p:extLst>
      <p:ext uri="{BB962C8B-B14F-4D97-AF65-F5344CB8AC3E}">
        <p14:creationId xmlns:p14="http://schemas.microsoft.com/office/powerpoint/2010/main" val="4813856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We realize there's been some turnover in ADEPT leads this year, so we want to start with a reminder about where to find our top resources. </a:t>
            </a:r>
          </a:p>
          <a:p>
            <a:endParaRPr lang="en-US"/>
          </a:p>
        </p:txBody>
      </p:sp>
      <p:sp>
        <p:nvSpPr>
          <p:cNvPr id="4" name="Slide Number Placeholder 3"/>
          <p:cNvSpPr>
            <a:spLocks noGrp="1"/>
          </p:cNvSpPr>
          <p:nvPr>
            <p:ph type="sldNum" sz="quarter" idx="5"/>
          </p:nvPr>
        </p:nvSpPr>
        <p:spPr/>
        <p:txBody>
          <a:bodyPr/>
          <a:lstStyle/>
          <a:p>
            <a:fld id="{AC08F6B9-9AA6-429E-A410-38249A3BA9E7}" type="slidenum">
              <a:rPr lang="en-US" smtClean="0"/>
              <a:t>3</a:t>
            </a:fld>
            <a:endParaRPr lang="en-US"/>
          </a:p>
        </p:txBody>
      </p:sp>
    </p:spTree>
    <p:extLst>
      <p:ext uri="{BB962C8B-B14F-4D97-AF65-F5344CB8AC3E}">
        <p14:creationId xmlns:p14="http://schemas.microsoft.com/office/powerpoint/2010/main" val="17873917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solidFill>
                  <a:srgbClr val="000000"/>
                </a:solidFill>
              </a:rPr>
              <a:t>As </a:t>
            </a:r>
            <a:r>
              <a:rPr lang="en-US" b="0" i="0" u="none" strike="noStrike">
                <a:solidFill>
                  <a:srgbClr val="000000"/>
                </a:solidFill>
                <a:effectLst/>
              </a:rPr>
              <a:t>a </a:t>
            </a:r>
            <a:r>
              <a:rPr lang="en-US">
                <a:solidFill>
                  <a:srgbClr val="000000"/>
                </a:solidFill>
              </a:rPr>
              <a:t>district level leader, there are many resources offered to you on the website. When you visit ed.sc.gov and click on “Educators," it will take you to the Office of Educator Effectiveness site.  You can see the many resources you can access. </a:t>
            </a:r>
          </a:p>
        </p:txBody>
      </p:sp>
      <p:sp>
        <p:nvSpPr>
          <p:cNvPr id="4" name="Slide Number Placeholder 3"/>
          <p:cNvSpPr>
            <a:spLocks noGrp="1"/>
          </p:cNvSpPr>
          <p:nvPr>
            <p:ph type="sldNum" sz="quarter" idx="5"/>
          </p:nvPr>
        </p:nvSpPr>
        <p:spPr/>
        <p:txBody>
          <a:bodyPr/>
          <a:lstStyle/>
          <a:p>
            <a:fld id="{7D31CE96-81FA-4C03-87CC-F53CE344BC75}" type="slidenum">
              <a:rPr lang="en-US" smtClean="0"/>
              <a:t>4</a:t>
            </a:fld>
            <a:endParaRPr lang="en-US"/>
          </a:p>
        </p:txBody>
      </p:sp>
    </p:spTree>
    <p:extLst>
      <p:ext uri="{BB962C8B-B14F-4D97-AF65-F5344CB8AC3E}">
        <p14:creationId xmlns:p14="http://schemas.microsoft.com/office/powerpoint/2010/main" val="23667607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solidFill>
                  <a:srgbClr val="2F3D4C"/>
                </a:solidFill>
              </a:rPr>
              <a:t>Sign-ups for trainings are live on our website!</a:t>
            </a:r>
            <a:endParaRPr lang="en-US"/>
          </a:p>
          <a:p>
            <a:r>
              <a:rPr lang="en-US"/>
              <a:t>Drop Link in the Chat: </a:t>
            </a:r>
            <a:r>
              <a:rPr lang="en-US">
                <a:hlinkClick r:id="rId3"/>
              </a:rPr>
              <a:t>Professional Learning Opportunities - South Carolina Department of Education</a:t>
            </a:r>
            <a:endParaRPr lang="en-US">
              <a:ea typeface="Calibri"/>
              <a:cs typeface="Calibri"/>
            </a:endParaRPr>
          </a:p>
        </p:txBody>
      </p:sp>
      <p:sp>
        <p:nvSpPr>
          <p:cNvPr id="4" name="Slide Number Placeholder 3"/>
          <p:cNvSpPr>
            <a:spLocks noGrp="1"/>
          </p:cNvSpPr>
          <p:nvPr>
            <p:ph type="sldNum" sz="quarter" idx="5"/>
          </p:nvPr>
        </p:nvSpPr>
        <p:spPr/>
        <p:txBody>
          <a:bodyPr/>
          <a:lstStyle/>
          <a:p>
            <a:fld id="{7D31CE96-81FA-4C03-87CC-F53CE344BC75}" type="slidenum">
              <a:rPr lang="en-US" smtClean="0"/>
              <a:t>5</a:t>
            </a:fld>
            <a:endParaRPr lang="en-US"/>
          </a:p>
        </p:txBody>
      </p:sp>
    </p:spTree>
    <p:extLst>
      <p:ext uri="{BB962C8B-B14F-4D97-AF65-F5344CB8AC3E}">
        <p14:creationId xmlns:p14="http://schemas.microsoft.com/office/powerpoint/2010/main" val="29979774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29BE3C-681F-299A-DAB7-FA715357B7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3E1CD1-F83E-EAFC-7267-2047352A18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F11383-0531-29EE-C343-3E308CD64E21}"/>
              </a:ext>
            </a:extLst>
          </p:cNvPr>
          <p:cNvSpPr>
            <a:spLocks noGrp="1"/>
          </p:cNvSpPr>
          <p:nvPr>
            <p:ph type="body" idx="1"/>
          </p:nvPr>
        </p:nvSpPr>
        <p:spPr/>
        <p:txBody>
          <a:bodyPr/>
          <a:lstStyle/>
          <a:p>
            <a:r>
              <a:rPr lang="en-US">
                <a:solidFill>
                  <a:srgbClr val="000000"/>
                </a:solidFill>
              </a:rPr>
              <a:t>To access training documents from NIET, you can visit scadeptsupport.org and click on the resource library at the top. There are a variety of resources to click on and view related to evaluator training and train the trainer training.</a:t>
            </a:r>
          </a:p>
          <a:p>
            <a:endParaRPr lang="en-US">
              <a:solidFill>
                <a:srgbClr val="2F3D4C"/>
              </a:solidFill>
            </a:endParaRPr>
          </a:p>
          <a:p>
            <a:r>
              <a:rPr lang="en-US"/>
              <a:t>Drop Link in the Chat: </a:t>
            </a:r>
            <a:r>
              <a:rPr lang="en-US">
                <a:hlinkClick r:id="rId3"/>
              </a:rPr>
              <a:t>scadeptsupport.org</a:t>
            </a:r>
            <a:r>
              <a:rPr lang="en-US"/>
              <a:t> </a:t>
            </a:r>
            <a:endParaRPr lang="en-US">
              <a:ea typeface="Calibri"/>
              <a:cs typeface="Calibri"/>
            </a:endParaRPr>
          </a:p>
        </p:txBody>
      </p:sp>
      <p:sp>
        <p:nvSpPr>
          <p:cNvPr id="4" name="Slide Number Placeholder 3">
            <a:extLst>
              <a:ext uri="{FF2B5EF4-FFF2-40B4-BE49-F238E27FC236}">
                <a16:creationId xmlns:a16="http://schemas.microsoft.com/office/drawing/2014/main" id="{3FFE63C5-BC9A-8303-6B7B-97E7000E4BE9}"/>
              </a:ext>
            </a:extLst>
          </p:cNvPr>
          <p:cNvSpPr>
            <a:spLocks noGrp="1"/>
          </p:cNvSpPr>
          <p:nvPr>
            <p:ph type="sldNum" sz="quarter" idx="5"/>
          </p:nvPr>
        </p:nvSpPr>
        <p:spPr/>
        <p:txBody>
          <a:bodyPr/>
          <a:lstStyle/>
          <a:p>
            <a:fld id="{7D31CE96-81FA-4C03-87CC-F53CE344BC75}" type="slidenum">
              <a:rPr lang="en-US" smtClean="0"/>
              <a:t>6</a:t>
            </a:fld>
            <a:endParaRPr lang="en-US"/>
          </a:p>
        </p:txBody>
      </p:sp>
    </p:spTree>
    <p:extLst>
      <p:ext uri="{BB962C8B-B14F-4D97-AF65-F5344CB8AC3E}">
        <p14:creationId xmlns:p14="http://schemas.microsoft.com/office/powerpoint/2010/main" val="41706539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D6B0A8-C9D5-4F4F-A20D-720F55C945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B956B8-BFA9-9D47-9103-F6DE6F80BC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750E9D-40DD-368C-A6A5-0C2850AD3CA4}"/>
              </a:ext>
            </a:extLst>
          </p:cNvPr>
          <p:cNvSpPr>
            <a:spLocks noGrp="1"/>
          </p:cNvSpPr>
          <p:nvPr>
            <p:ph type="body" idx="1"/>
          </p:nvPr>
        </p:nvSpPr>
        <p:spPr/>
        <p:txBody>
          <a:bodyPr/>
          <a:lstStyle/>
          <a:p>
            <a:endParaRPr lang="en-US">
              <a:ea typeface="Calibri"/>
              <a:cs typeface="Calibri"/>
            </a:endParaRPr>
          </a:p>
        </p:txBody>
      </p:sp>
      <p:sp>
        <p:nvSpPr>
          <p:cNvPr id="4" name="Slide Number Placeholder 3">
            <a:extLst>
              <a:ext uri="{FF2B5EF4-FFF2-40B4-BE49-F238E27FC236}">
                <a16:creationId xmlns:a16="http://schemas.microsoft.com/office/drawing/2014/main" id="{FA71EBE3-5983-CD2D-D3A0-9C100C9B9688}"/>
              </a:ext>
            </a:extLst>
          </p:cNvPr>
          <p:cNvSpPr>
            <a:spLocks noGrp="1"/>
          </p:cNvSpPr>
          <p:nvPr>
            <p:ph type="sldNum" sz="quarter" idx="5"/>
          </p:nvPr>
        </p:nvSpPr>
        <p:spPr/>
        <p:txBody>
          <a:bodyPr/>
          <a:lstStyle/>
          <a:p>
            <a:fld id="{7D31CE96-81FA-4C03-87CC-F53CE344BC75}" type="slidenum">
              <a:rPr lang="en-US" smtClean="0"/>
              <a:t>7</a:t>
            </a:fld>
            <a:endParaRPr lang="en-US"/>
          </a:p>
        </p:txBody>
      </p:sp>
    </p:spTree>
    <p:extLst>
      <p:ext uri="{BB962C8B-B14F-4D97-AF65-F5344CB8AC3E}">
        <p14:creationId xmlns:p14="http://schemas.microsoft.com/office/powerpoint/2010/main" val="11979855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567BE7-BCDD-0A49-6D36-B6AE3DC86D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F1A81E-CB14-1BF9-2104-56305515801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0B14441-5055-A32C-BFF7-BB55A51A00B3}"/>
              </a:ext>
            </a:extLst>
          </p:cNvPr>
          <p:cNvSpPr>
            <a:spLocks noGrp="1"/>
          </p:cNvSpPr>
          <p:nvPr>
            <p:ph type="body" idx="1"/>
          </p:nvPr>
        </p:nvSpPr>
        <p:spPr/>
        <p:txBody>
          <a:bodyPr/>
          <a:lstStyle/>
          <a:p>
            <a:r>
              <a:rPr lang="en-US"/>
              <a:t>We have many districts that maximize the use of SCLead.org to track the progress of evaluations. Our Effectiveness Team has uploaded resources that can help you with questions that may arise.</a:t>
            </a:r>
            <a:endParaRPr lang="en-US">
              <a:solidFill>
                <a:srgbClr val="444444"/>
              </a:solidFill>
            </a:endParaRPr>
          </a:p>
          <a:p>
            <a:r>
              <a:rPr lang="en-US"/>
              <a:t>Many of you typically ask why the bubbles under the Evaluation Tab are not filled in or why the educator’s Status Page bars are not at 100%.</a:t>
            </a:r>
            <a:endParaRPr lang="en-US">
              <a:solidFill>
                <a:srgbClr val="444444"/>
              </a:solidFill>
            </a:endParaRPr>
          </a:p>
          <a:p>
            <a:r>
              <a:rPr lang="en-US"/>
              <a:t>There are 2 resources in the SCLead.org ADEPT: District/School Section to help you with these questions. </a:t>
            </a:r>
            <a:endParaRPr lang="en-US">
              <a:solidFill>
                <a:srgbClr val="444444"/>
              </a:solidFill>
            </a:endParaRPr>
          </a:p>
          <a:p>
            <a:r>
              <a:rPr lang="en-US"/>
              <a:t>We have the Understanding Bubbles &amp; Bars for Special Areas Educators and Understanding Bubbles and Bars for Classroom-based Teachers.</a:t>
            </a:r>
            <a:endParaRPr lang="en-US">
              <a:solidFill>
                <a:srgbClr val="444444"/>
              </a:solidFill>
            </a:endParaRPr>
          </a:p>
          <a:p>
            <a:r>
              <a:rPr lang="en-US"/>
              <a:t>Our Effectiveness Team co-created these resources along with the others you see with our partners at Level Data/SCLead.org. If you have questions outside of the guide, please feel free to email </a:t>
            </a:r>
            <a:r>
              <a:rPr lang="en-US">
                <a:hlinkClick r:id="rId3"/>
              </a:rPr>
              <a:t>support@sclead.org</a:t>
            </a:r>
            <a:r>
              <a:rPr lang="en-US"/>
              <a:t>.</a:t>
            </a:r>
            <a:endParaRPr lang="en-US">
              <a:solidFill>
                <a:srgbClr val="444444"/>
              </a:solidFill>
            </a:endParaRPr>
          </a:p>
          <a:p>
            <a:endParaRPr lang="en-US">
              <a:ea typeface="Calibri"/>
              <a:cs typeface="Calibri"/>
            </a:endParaRPr>
          </a:p>
        </p:txBody>
      </p:sp>
      <p:sp>
        <p:nvSpPr>
          <p:cNvPr id="4" name="Slide Number Placeholder 3">
            <a:extLst>
              <a:ext uri="{FF2B5EF4-FFF2-40B4-BE49-F238E27FC236}">
                <a16:creationId xmlns:a16="http://schemas.microsoft.com/office/drawing/2014/main" id="{6F131DC0-4A64-CD00-8B90-46D684E4D034}"/>
              </a:ext>
            </a:extLst>
          </p:cNvPr>
          <p:cNvSpPr>
            <a:spLocks noGrp="1"/>
          </p:cNvSpPr>
          <p:nvPr>
            <p:ph type="sldNum" sz="quarter" idx="5"/>
          </p:nvPr>
        </p:nvSpPr>
        <p:spPr/>
        <p:txBody>
          <a:bodyPr/>
          <a:lstStyle/>
          <a:p>
            <a:fld id="{7D31CE96-81FA-4C03-87CC-F53CE344BC75}" type="slidenum">
              <a:rPr lang="en-US" smtClean="0"/>
              <a:t>8</a:t>
            </a:fld>
            <a:endParaRPr lang="en-US"/>
          </a:p>
        </p:txBody>
      </p:sp>
    </p:spTree>
    <p:extLst>
      <p:ext uri="{BB962C8B-B14F-4D97-AF65-F5344CB8AC3E}">
        <p14:creationId xmlns:p14="http://schemas.microsoft.com/office/powerpoint/2010/main" val="29825827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C08F6B9-9AA6-429E-A410-38249A3BA9E7}" type="slidenum">
              <a:rPr lang="en-US" smtClean="0"/>
              <a:t>9</a:t>
            </a:fld>
            <a:endParaRPr lang="en-US"/>
          </a:p>
        </p:txBody>
      </p:sp>
    </p:spTree>
    <p:extLst>
      <p:ext uri="{BB962C8B-B14F-4D97-AF65-F5344CB8AC3E}">
        <p14:creationId xmlns:p14="http://schemas.microsoft.com/office/powerpoint/2010/main" val="729537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68ED4D-C366-D6E2-2512-D7F7B967A4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2BDD2F-F522-0234-5A14-EF26C066048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B1A842D-B0EA-0013-AF99-9371A11FED7C}"/>
              </a:ext>
            </a:extLst>
          </p:cNvPr>
          <p:cNvSpPr>
            <a:spLocks noGrp="1"/>
          </p:cNvSpPr>
          <p:nvPr>
            <p:ph type="body" idx="1"/>
          </p:nvPr>
        </p:nvSpPr>
        <p:spPr/>
        <p:txBody>
          <a:bodyPr/>
          <a:lstStyle/>
          <a:p>
            <a:r>
              <a:rPr lang="en-US"/>
              <a:t>As the year get started, we know many of you may be in different places with the staggered start of the school year. This calendar will give you an idea of the key milestones and monitoring steps you will take as you guide the ADEPT process this year. July through September is highlighted since this is what should be happening during this time. (READ BULLETS)</a:t>
            </a:r>
            <a:endParaRPr lang="en-US">
              <a:solidFill>
                <a:srgbClr val="444444"/>
              </a:solidFill>
            </a:endParaRPr>
          </a:p>
          <a:p>
            <a:r>
              <a:rPr lang="en-US"/>
              <a:t>Be sure to keep this calendar handy as you progress through the school year.</a:t>
            </a:r>
            <a:endParaRPr lang="en-US">
              <a:solidFill>
                <a:srgbClr val="444444"/>
              </a:solidFill>
            </a:endParaRPr>
          </a:p>
        </p:txBody>
      </p:sp>
      <p:sp>
        <p:nvSpPr>
          <p:cNvPr id="4" name="Slide Number Placeholder 3">
            <a:extLst>
              <a:ext uri="{FF2B5EF4-FFF2-40B4-BE49-F238E27FC236}">
                <a16:creationId xmlns:a16="http://schemas.microsoft.com/office/drawing/2014/main" id="{BA609F10-EA24-FB67-A23A-F98502E9D819}"/>
              </a:ext>
            </a:extLst>
          </p:cNvPr>
          <p:cNvSpPr>
            <a:spLocks noGrp="1"/>
          </p:cNvSpPr>
          <p:nvPr>
            <p:ph type="sldNum" sz="quarter" idx="5"/>
          </p:nvPr>
        </p:nvSpPr>
        <p:spPr/>
        <p:txBody>
          <a:bodyPr/>
          <a:lstStyle/>
          <a:p>
            <a:fld id="{7D31CE96-81FA-4C03-87CC-F53CE344BC75}" type="slidenum">
              <a:rPr lang="en-US" smtClean="0"/>
              <a:t>10</a:t>
            </a:fld>
            <a:endParaRPr lang="en-US"/>
          </a:p>
        </p:txBody>
      </p:sp>
    </p:spTree>
    <p:extLst>
      <p:ext uri="{BB962C8B-B14F-4D97-AF65-F5344CB8AC3E}">
        <p14:creationId xmlns:p14="http://schemas.microsoft.com/office/powerpoint/2010/main" val="508493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16CB85-33E7-B522-F390-998D2E1931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F28415-3C8B-BAAE-FDCB-4E3A7C924F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7D40CC-7EDA-5E95-5D34-3531C92EA3FE}"/>
              </a:ext>
            </a:extLst>
          </p:cNvPr>
          <p:cNvSpPr>
            <a:spLocks noGrp="1"/>
          </p:cNvSpPr>
          <p:nvPr>
            <p:ph type="body" idx="1"/>
          </p:nvPr>
        </p:nvSpPr>
        <p:spPr/>
        <p:txBody>
          <a:bodyPr/>
          <a:lstStyle/>
          <a:p>
            <a:r>
              <a:rPr lang="en-US"/>
              <a:t>Orientations are a great place to start at the beginning of the year. In SCLEAD on your district's dashboard you will find your Orientation Donut. By the end of September this should be at 100%. If it is not, then you can click details and filter "No" in the completion column. </a:t>
            </a:r>
            <a:endParaRPr lang="en-US">
              <a:solidFill>
                <a:srgbClr val="444444"/>
              </a:solidFill>
            </a:endParaRPr>
          </a:p>
          <a:p>
            <a:r>
              <a:rPr lang="en-US"/>
              <a:t>If there are educators who no longer are with the district, then this means that the staff list needs to be cleaned up.</a:t>
            </a:r>
            <a:endParaRPr lang="en-US">
              <a:solidFill>
                <a:srgbClr val="444444"/>
              </a:solidFill>
              <a:ea typeface="Calibri"/>
              <a:cs typeface="Calibri"/>
            </a:endParaRPr>
          </a:p>
        </p:txBody>
      </p:sp>
      <p:sp>
        <p:nvSpPr>
          <p:cNvPr id="4" name="Slide Number Placeholder 3">
            <a:extLst>
              <a:ext uri="{FF2B5EF4-FFF2-40B4-BE49-F238E27FC236}">
                <a16:creationId xmlns:a16="http://schemas.microsoft.com/office/drawing/2014/main" id="{14038DF9-8A26-C985-13E1-D923E3E364CA}"/>
              </a:ext>
            </a:extLst>
          </p:cNvPr>
          <p:cNvSpPr>
            <a:spLocks noGrp="1"/>
          </p:cNvSpPr>
          <p:nvPr>
            <p:ph type="sldNum" sz="quarter" idx="5"/>
          </p:nvPr>
        </p:nvSpPr>
        <p:spPr/>
        <p:txBody>
          <a:bodyPr/>
          <a:lstStyle/>
          <a:p>
            <a:fld id="{7D31CE96-81FA-4C03-87CC-F53CE344BC75}" type="slidenum">
              <a:rPr lang="en-US" smtClean="0"/>
              <a:t>11</a:t>
            </a:fld>
            <a:endParaRPr lang="en-US"/>
          </a:p>
        </p:txBody>
      </p:sp>
    </p:spTree>
    <p:extLst>
      <p:ext uri="{BB962C8B-B14F-4D97-AF65-F5344CB8AC3E}">
        <p14:creationId xmlns:p14="http://schemas.microsoft.com/office/powerpoint/2010/main" val="15411065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C08F6B9-9AA6-429E-A410-38249A3BA9E7}" type="slidenum">
              <a:rPr lang="en-US" smtClean="0"/>
              <a:t>12</a:t>
            </a:fld>
            <a:endParaRPr lang="en-US"/>
          </a:p>
        </p:txBody>
      </p:sp>
    </p:spTree>
    <p:extLst>
      <p:ext uri="{BB962C8B-B14F-4D97-AF65-F5344CB8AC3E}">
        <p14:creationId xmlns:p14="http://schemas.microsoft.com/office/powerpoint/2010/main" val="32892950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4F1893-4BED-C570-67E7-ABDCAA7968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4E2169-5818-8F2B-0D82-19E7488EC4F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676EB97-5CC6-5FA0-8C7F-A1E98FB34C1C}"/>
              </a:ext>
            </a:extLst>
          </p:cNvPr>
          <p:cNvSpPr>
            <a:spLocks noGrp="1"/>
          </p:cNvSpPr>
          <p:nvPr>
            <p:ph type="body" idx="1"/>
          </p:nvPr>
        </p:nvSpPr>
        <p:spPr/>
        <p:txBody>
          <a:bodyPr/>
          <a:lstStyle/>
          <a:p>
            <a:r>
              <a:rPr lang="en-US"/>
              <a:t>There are several benefits of doing a clean-up:</a:t>
            </a:r>
            <a:endParaRPr lang="en-US">
              <a:solidFill>
                <a:srgbClr val="444444"/>
              </a:solidFill>
            </a:endParaRPr>
          </a:p>
          <a:p>
            <a:r>
              <a:rPr lang="en-US"/>
              <a:t>You avoid accidentally creating evaluation records for educators no longer at your school or district.</a:t>
            </a:r>
            <a:endParaRPr lang="en-US">
              <a:solidFill>
                <a:srgbClr val="444444"/>
              </a:solidFill>
            </a:endParaRPr>
          </a:p>
          <a:p>
            <a:r>
              <a:rPr lang="en-US"/>
              <a:t>Your educators/administrators will show at the correct location.</a:t>
            </a:r>
            <a:endParaRPr lang="en-US">
              <a:solidFill>
                <a:srgbClr val="444444"/>
              </a:solidFill>
            </a:endParaRPr>
          </a:p>
          <a:p>
            <a:r>
              <a:rPr lang="en-US"/>
              <a:t>You can ensure that a former </a:t>
            </a:r>
            <a:r>
              <a:rPr lang="en-US" err="1"/>
              <a:t>SCLead</a:t>
            </a:r>
            <a:r>
              <a:rPr lang="en-US"/>
              <a:t> ADEPT Administrator no longer has access to evaluation records.</a:t>
            </a:r>
            <a:endParaRPr lang="en-US">
              <a:solidFill>
                <a:srgbClr val="444444"/>
              </a:solidFill>
            </a:endParaRPr>
          </a:p>
          <a:p>
            <a:r>
              <a:rPr lang="en-US"/>
              <a:t>If you need support, you can ask your ADEPT Contact in our office to grant ADEPT Administrator Rights to newly hired administrators so they can start utilizing </a:t>
            </a:r>
            <a:r>
              <a:rPr lang="en-US" err="1"/>
              <a:t>SCLead</a:t>
            </a:r>
            <a:endParaRPr lang="en-US" err="1">
              <a:solidFill>
                <a:srgbClr val="444444"/>
              </a:solidFill>
            </a:endParaRPr>
          </a:p>
          <a:p>
            <a:endParaRPr lang="en-US">
              <a:solidFill>
                <a:srgbClr val="444444"/>
              </a:solidFill>
            </a:endParaRPr>
          </a:p>
          <a:p>
            <a:endParaRPr lang="en-US">
              <a:solidFill>
                <a:srgbClr val="000000"/>
              </a:solidFill>
              <a:ea typeface="Calibri"/>
              <a:cs typeface="Calibri"/>
            </a:endParaRPr>
          </a:p>
          <a:p>
            <a:endParaRPr lang="en-US">
              <a:solidFill>
                <a:srgbClr val="000000"/>
              </a:solidFill>
              <a:ea typeface="Calibri"/>
              <a:cs typeface="Calibri"/>
            </a:endParaRPr>
          </a:p>
        </p:txBody>
      </p:sp>
      <p:sp>
        <p:nvSpPr>
          <p:cNvPr id="4" name="Slide Number Placeholder 3">
            <a:extLst>
              <a:ext uri="{FF2B5EF4-FFF2-40B4-BE49-F238E27FC236}">
                <a16:creationId xmlns:a16="http://schemas.microsoft.com/office/drawing/2014/main" id="{088E2311-F2FB-3E24-B07D-51D0CF374B0E}"/>
              </a:ext>
            </a:extLst>
          </p:cNvPr>
          <p:cNvSpPr>
            <a:spLocks noGrp="1"/>
          </p:cNvSpPr>
          <p:nvPr>
            <p:ph type="sldNum" sz="quarter" idx="5"/>
          </p:nvPr>
        </p:nvSpPr>
        <p:spPr/>
        <p:txBody>
          <a:bodyPr/>
          <a:lstStyle/>
          <a:p>
            <a:fld id="{7D31CE96-81FA-4C03-87CC-F53CE344BC75}" type="slidenum">
              <a:rPr lang="en-US" smtClean="0"/>
              <a:t>13</a:t>
            </a:fld>
            <a:endParaRPr lang="en-US"/>
          </a:p>
        </p:txBody>
      </p:sp>
    </p:spTree>
    <p:extLst>
      <p:ext uri="{BB962C8B-B14F-4D97-AF65-F5344CB8AC3E}">
        <p14:creationId xmlns:p14="http://schemas.microsoft.com/office/powerpoint/2010/main" val="13641331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4B8860-1993-0CF7-8B11-E9B5321851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914CCA-4799-CFD7-E5C8-C1FCB1EB1A6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A92DD3-D8D2-4B8A-F050-BF8CE686530C}"/>
              </a:ext>
            </a:extLst>
          </p:cNvPr>
          <p:cNvSpPr>
            <a:spLocks noGrp="1"/>
          </p:cNvSpPr>
          <p:nvPr>
            <p:ph type="body" idx="1"/>
          </p:nvPr>
        </p:nvSpPr>
        <p:spPr/>
        <p:txBody>
          <a:bodyPr/>
          <a:lstStyle/>
          <a:p>
            <a:r>
              <a:rPr lang="en-US"/>
              <a:t>Staff lists in </a:t>
            </a:r>
            <a:r>
              <a:rPr lang="en-US" err="1"/>
              <a:t>SCLead</a:t>
            </a:r>
            <a:r>
              <a:rPr lang="en-US"/>
              <a:t>. At the district or school level, you will see filters for the Academic Year, Evaluated Staff and Non-evaluated Staff as shown on the left. You will see a list of educators pulled from </a:t>
            </a:r>
            <a:r>
              <a:rPr lang="en-US" err="1"/>
              <a:t>SCEducator</a:t>
            </a:r>
            <a:r>
              <a:rPr lang="en-US"/>
              <a:t> and their corresponding roles and positions, as well as, evaluation types. On the right-most column you will see details. To go about "cleaning-up" your staff lists, you can manually add and remove educators/administrators. You will need to remove staff members who no longer have a teaching position, or those who are no longer at your district/school. To remove ADEPT Administrator Rights: Go to the district or school staff list, locate the educator, click "details" then click edit on the new page that appears, that’s shown on the upper right screenshot, Edit the Role as Non-Evaluated and Evaluation Type as Not Evaluated and click Submit. </a:t>
            </a:r>
            <a:r>
              <a:rPr lang="en-US">
                <a:solidFill>
                  <a:srgbClr val="000000"/>
                </a:solidFill>
              </a:rPr>
              <a:t>Please note that Non-Evaluated automatically removes the Administrator Rights.  It also removes the educator from the evaluation donut.</a:t>
            </a:r>
            <a:endParaRPr lang="en-US">
              <a:solidFill>
                <a:srgbClr val="444444"/>
              </a:solidFill>
              <a:ea typeface="Calibri"/>
              <a:cs typeface="Calibri"/>
            </a:endParaRPr>
          </a:p>
        </p:txBody>
      </p:sp>
      <p:sp>
        <p:nvSpPr>
          <p:cNvPr id="4" name="Slide Number Placeholder 3">
            <a:extLst>
              <a:ext uri="{FF2B5EF4-FFF2-40B4-BE49-F238E27FC236}">
                <a16:creationId xmlns:a16="http://schemas.microsoft.com/office/drawing/2014/main" id="{D6018403-8C77-F7A8-26AB-3EDDC026C8EE}"/>
              </a:ext>
            </a:extLst>
          </p:cNvPr>
          <p:cNvSpPr>
            <a:spLocks noGrp="1"/>
          </p:cNvSpPr>
          <p:nvPr>
            <p:ph type="sldNum" sz="quarter" idx="5"/>
          </p:nvPr>
        </p:nvSpPr>
        <p:spPr/>
        <p:txBody>
          <a:bodyPr/>
          <a:lstStyle/>
          <a:p>
            <a:fld id="{7D31CE96-81FA-4C03-87CC-F53CE344BC75}" type="slidenum">
              <a:rPr lang="en-US" smtClean="0"/>
              <a:t>14</a:t>
            </a:fld>
            <a:endParaRPr lang="en-US"/>
          </a:p>
        </p:txBody>
      </p:sp>
    </p:spTree>
    <p:extLst>
      <p:ext uri="{BB962C8B-B14F-4D97-AF65-F5344CB8AC3E}">
        <p14:creationId xmlns:p14="http://schemas.microsoft.com/office/powerpoint/2010/main" val="26970341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E68784-6A21-9FA0-DCC3-0C953B5261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9BC5B2-BEB3-3511-8DC9-9F7828DE6AA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D834945-7BBB-6907-2897-A6C048E3A316}"/>
              </a:ext>
            </a:extLst>
          </p:cNvPr>
          <p:cNvSpPr>
            <a:spLocks noGrp="1"/>
          </p:cNvSpPr>
          <p:nvPr>
            <p:ph type="body" idx="1"/>
          </p:nvPr>
        </p:nvSpPr>
        <p:spPr/>
        <p:txBody>
          <a:bodyPr/>
          <a:lstStyle/>
          <a:p>
            <a:r>
              <a:rPr lang="en-US">
                <a:solidFill>
                  <a:srgbClr val="000000"/>
                </a:solidFill>
              </a:rPr>
              <a:t>If a staff assignment has been manually added to </a:t>
            </a:r>
            <a:r>
              <a:rPr lang="en-US" err="1">
                <a:solidFill>
                  <a:srgbClr val="000000"/>
                </a:solidFill>
              </a:rPr>
              <a:t>SCLead</a:t>
            </a:r>
            <a:r>
              <a:rPr lang="en-US">
                <a:solidFill>
                  <a:srgbClr val="000000"/>
                </a:solidFill>
              </a:rPr>
              <a:t>, there will be a delete option when you click details for the staff assignment. If the delete option appears, it would indicate the assignment was manually added and can be deleted if desired. You can also check at the bottom where it says Created by. If it was created by the number 0, then it was created by </a:t>
            </a:r>
            <a:r>
              <a:rPr lang="en-US" err="1">
                <a:solidFill>
                  <a:srgbClr val="000000"/>
                </a:solidFill>
              </a:rPr>
              <a:t>SCEducator</a:t>
            </a:r>
            <a:r>
              <a:rPr lang="en-US">
                <a:solidFill>
                  <a:srgbClr val="000000"/>
                </a:solidFill>
              </a:rPr>
              <a:t> and can’t be deleted. </a:t>
            </a:r>
            <a:endParaRPr lang="en-US">
              <a:solidFill>
                <a:srgbClr val="444444"/>
              </a:solidFill>
            </a:endParaRPr>
          </a:p>
          <a:p>
            <a:r>
              <a:rPr lang="en-US">
                <a:solidFill>
                  <a:srgbClr val="000000"/>
                </a:solidFill>
              </a:rPr>
              <a:t>Other Tips: </a:t>
            </a:r>
            <a:endParaRPr lang="en-US">
              <a:solidFill>
                <a:srgbClr val="444444"/>
              </a:solidFill>
            </a:endParaRPr>
          </a:p>
          <a:p>
            <a:r>
              <a:rPr lang="en-US">
                <a:solidFill>
                  <a:srgbClr val="000000"/>
                </a:solidFill>
              </a:rPr>
              <a:t> If you created an evaluation record and entered evaluation data under the educator’s profile without a CID, enter the same evaluation data in the evaluation record created under the educator with a CID.</a:t>
            </a:r>
            <a:endParaRPr lang="en-US">
              <a:solidFill>
                <a:srgbClr val="444444"/>
              </a:solidFill>
            </a:endParaRPr>
          </a:p>
          <a:p>
            <a:r>
              <a:rPr lang="en-US">
                <a:solidFill>
                  <a:srgbClr val="000000"/>
                </a:solidFill>
              </a:rPr>
              <a:t> Remove any evaluation record from the educator Profile without a CID. To remove, locate the evaluation record, go to Settings, scroll down and click “Remove” </a:t>
            </a:r>
            <a:endParaRPr lang="en-US">
              <a:solidFill>
                <a:srgbClr val="444444"/>
              </a:solidFill>
            </a:endParaRPr>
          </a:p>
          <a:p>
            <a:r>
              <a:rPr lang="en-US">
                <a:solidFill>
                  <a:srgbClr val="000000"/>
                </a:solidFill>
              </a:rPr>
              <a:t>Remember to let Finance add positions in </a:t>
            </a:r>
            <a:r>
              <a:rPr lang="en-US" err="1">
                <a:solidFill>
                  <a:srgbClr val="000000"/>
                </a:solidFill>
              </a:rPr>
              <a:t>SCEducator</a:t>
            </a:r>
            <a:r>
              <a:rPr lang="en-US">
                <a:solidFill>
                  <a:srgbClr val="000000"/>
                </a:solidFill>
              </a:rPr>
              <a:t> DON'T manually add if all possible to prevent duplicate profiles.</a:t>
            </a:r>
            <a:endParaRPr lang="en-US">
              <a:solidFill>
                <a:srgbClr val="444444"/>
              </a:solidFill>
            </a:endParaRPr>
          </a:p>
          <a:p>
            <a:endParaRPr lang="en-US">
              <a:solidFill>
                <a:srgbClr val="000000"/>
              </a:solidFill>
              <a:ea typeface="Calibri"/>
              <a:cs typeface="Calibri"/>
            </a:endParaRPr>
          </a:p>
        </p:txBody>
      </p:sp>
      <p:sp>
        <p:nvSpPr>
          <p:cNvPr id="4" name="Slide Number Placeholder 3">
            <a:extLst>
              <a:ext uri="{FF2B5EF4-FFF2-40B4-BE49-F238E27FC236}">
                <a16:creationId xmlns:a16="http://schemas.microsoft.com/office/drawing/2014/main" id="{C8CC6200-C7B6-D569-E6D5-BBCFD712E289}"/>
              </a:ext>
            </a:extLst>
          </p:cNvPr>
          <p:cNvSpPr>
            <a:spLocks noGrp="1"/>
          </p:cNvSpPr>
          <p:nvPr>
            <p:ph type="sldNum" sz="quarter" idx="5"/>
          </p:nvPr>
        </p:nvSpPr>
        <p:spPr/>
        <p:txBody>
          <a:bodyPr/>
          <a:lstStyle/>
          <a:p>
            <a:fld id="{7D31CE96-81FA-4C03-87CC-F53CE344BC75}" type="slidenum">
              <a:rPr lang="en-US" smtClean="0"/>
              <a:t>15</a:t>
            </a:fld>
            <a:endParaRPr lang="en-US"/>
          </a:p>
        </p:txBody>
      </p:sp>
    </p:spTree>
    <p:extLst>
      <p:ext uri="{BB962C8B-B14F-4D97-AF65-F5344CB8AC3E}">
        <p14:creationId xmlns:p14="http://schemas.microsoft.com/office/powerpoint/2010/main" val="6637799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BCA08C-ACFE-AEED-E9B3-E201C42E47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53A4A2-80D8-8FD5-7D25-583B393EEF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6EED448-1F3E-5A04-F328-883DDFC32C6B}"/>
              </a:ext>
            </a:extLst>
          </p:cNvPr>
          <p:cNvSpPr>
            <a:spLocks noGrp="1"/>
          </p:cNvSpPr>
          <p:nvPr>
            <p:ph type="body" idx="1"/>
          </p:nvPr>
        </p:nvSpPr>
        <p:spPr/>
        <p:txBody>
          <a:bodyPr/>
          <a:lstStyle/>
          <a:p>
            <a:pPr marL="171450" indent="-171450">
              <a:buFont typeface="Arial"/>
              <a:buChar char="•"/>
            </a:pPr>
            <a:r>
              <a:rPr lang="en-US">
                <a:solidFill>
                  <a:srgbClr val="000000"/>
                </a:solidFill>
                <a:ea typeface="Calibri"/>
                <a:cs typeface="Calibri"/>
              </a:rPr>
              <a:t>This pilot program gives participants up to 3 years to teach w/o certification – within that time, participants must enroll in an approved educator preparation program (traditional or alt. route); participating districts apply with OES</a:t>
            </a:r>
          </a:p>
          <a:p>
            <a:pPr marL="171450" indent="-171450">
              <a:buFont typeface="Arial"/>
              <a:buChar char="•"/>
            </a:pPr>
            <a:r>
              <a:rPr lang="en-US">
                <a:solidFill>
                  <a:srgbClr val="000000"/>
                </a:solidFill>
                <a:ea typeface="Calibri"/>
                <a:cs typeface="Calibri"/>
              </a:rPr>
              <a:t>Evaluation procedures are very similar to Induction 1 except that all observations include BOTH a pre-conference and post-conference AND participants do not participate in district's Induction &amp; Mentoring Program. They will complete those requirements when on an Induction contract</a:t>
            </a:r>
          </a:p>
          <a:p>
            <a:pPr marL="171450" indent="-171450">
              <a:buFont typeface="Arial"/>
              <a:buChar char="•"/>
            </a:pPr>
            <a:r>
              <a:rPr lang="en-US">
                <a:solidFill>
                  <a:srgbClr val="000000"/>
                </a:solidFill>
                <a:ea typeface="Calibri"/>
                <a:cs typeface="Calibri"/>
              </a:rPr>
              <a:t>This option in </a:t>
            </a:r>
            <a:r>
              <a:rPr lang="en-US" err="1">
                <a:solidFill>
                  <a:srgbClr val="000000"/>
                </a:solidFill>
                <a:ea typeface="Calibri"/>
                <a:cs typeface="Calibri"/>
              </a:rPr>
              <a:t>SCLead</a:t>
            </a:r>
            <a:r>
              <a:rPr lang="en-US">
                <a:solidFill>
                  <a:srgbClr val="000000"/>
                </a:solidFill>
                <a:ea typeface="Calibri"/>
                <a:cs typeface="Calibri"/>
              </a:rPr>
              <a:t> ONLY applies to teachers that are a part of this program. It is not for other educators awaiting certification.</a:t>
            </a:r>
          </a:p>
          <a:p>
            <a:endParaRPr lang="en-US">
              <a:solidFill>
                <a:srgbClr val="000000"/>
              </a:solidFill>
              <a:ea typeface="Calibri"/>
              <a:cs typeface="Calibri"/>
            </a:endParaRPr>
          </a:p>
          <a:p>
            <a:endParaRPr lang="en-US">
              <a:solidFill>
                <a:srgbClr val="000000"/>
              </a:solidFill>
              <a:ea typeface="Calibri"/>
              <a:cs typeface="Calibri"/>
            </a:endParaRPr>
          </a:p>
        </p:txBody>
      </p:sp>
      <p:sp>
        <p:nvSpPr>
          <p:cNvPr id="4" name="Slide Number Placeholder 3">
            <a:extLst>
              <a:ext uri="{FF2B5EF4-FFF2-40B4-BE49-F238E27FC236}">
                <a16:creationId xmlns:a16="http://schemas.microsoft.com/office/drawing/2014/main" id="{59C26278-DD0C-F51B-89E3-8D57EF0E57EE}"/>
              </a:ext>
            </a:extLst>
          </p:cNvPr>
          <p:cNvSpPr>
            <a:spLocks noGrp="1"/>
          </p:cNvSpPr>
          <p:nvPr>
            <p:ph type="sldNum" sz="quarter" idx="5"/>
          </p:nvPr>
        </p:nvSpPr>
        <p:spPr/>
        <p:txBody>
          <a:bodyPr/>
          <a:lstStyle/>
          <a:p>
            <a:fld id="{7D31CE96-81FA-4C03-87CC-F53CE344BC75}" type="slidenum">
              <a:rPr lang="en-US" smtClean="0"/>
              <a:t>16</a:t>
            </a:fld>
            <a:endParaRPr lang="en-US"/>
          </a:p>
        </p:txBody>
      </p:sp>
    </p:spTree>
    <p:extLst>
      <p:ext uri="{BB962C8B-B14F-4D97-AF65-F5344CB8AC3E}">
        <p14:creationId xmlns:p14="http://schemas.microsoft.com/office/powerpoint/2010/main" val="8231766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A5899B-1FC0-1021-AFF8-313A84EEC3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94094A-8BC2-89C8-4CB8-74C9DAF4AAF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A29D45-F226-CFBD-2AFA-7C82815332B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37FBFA4-E0CA-8110-3EE8-B2350405B61F}"/>
              </a:ext>
            </a:extLst>
          </p:cNvPr>
          <p:cNvSpPr>
            <a:spLocks noGrp="1"/>
          </p:cNvSpPr>
          <p:nvPr>
            <p:ph type="sldNum" sz="quarter" idx="5"/>
          </p:nvPr>
        </p:nvSpPr>
        <p:spPr/>
        <p:txBody>
          <a:bodyPr/>
          <a:lstStyle/>
          <a:p>
            <a:fld id="{AC08F6B9-9AA6-429E-A410-38249A3BA9E7}" type="slidenum">
              <a:rPr lang="en-US" smtClean="0"/>
              <a:t>17</a:t>
            </a:fld>
            <a:endParaRPr lang="en-US"/>
          </a:p>
        </p:txBody>
      </p:sp>
    </p:spTree>
    <p:extLst>
      <p:ext uri="{BB962C8B-B14F-4D97-AF65-F5344CB8AC3E}">
        <p14:creationId xmlns:p14="http://schemas.microsoft.com/office/powerpoint/2010/main" val="27326275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FCFA13-DB1F-7569-1A5E-87BC7D054B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9039B5-A0C8-7CCA-B087-BB06F596717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5215913-0D4A-F834-7671-CF4B5F9F2E72}"/>
              </a:ext>
            </a:extLst>
          </p:cNvPr>
          <p:cNvSpPr>
            <a:spLocks noGrp="1"/>
          </p:cNvSpPr>
          <p:nvPr>
            <p:ph type="body" idx="1"/>
          </p:nvPr>
        </p:nvSpPr>
        <p:spPr/>
        <p:txBody>
          <a:bodyPr/>
          <a:lstStyle/>
          <a:p>
            <a:r>
              <a:rPr lang="en-US">
                <a:solidFill>
                  <a:srgbClr val="000000"/>
                </a:solidFill>
                <a:ea typeface="Calibri"/>
                <a:cs typeface="Calibri"/>
              </a:rPr>
              <a:t>Read Slide</a:t>
            </a:r>
          </a:p>
        </p:txBody>
      </p:sp>
      <p:sp>
        <p:nvSpPr>
          <p:cNvPr id="4" name="Slide Number Placeholder 3">
            <a:extLst>
              <a:ext uri="{FF2B5EF4-FFF2-40B4-BE49-F238E27FC236}">
                <a16:creationId xmlns:a16="http://schemas.microsoft.com/office/drawing/2014/main" id="{D41FCEF6-A2A2-8CCC-14B9-C19DD8C1E5F0}"/>
              </a:ext>
            </a:extLst>
          </p:cNvPr>
          <p:cNvSpPr>
            <a:spLocks noGrp="1"/>
          </p:cNvSpPr>
          <p:nvPr>
            <p:ph type="sldNum" sz="quarter" idx="5"/>
          </p:nvPr>
        </p:nvSpPr>
        <p:spPr/>
        <p:txBody>
          <a:bodyPr/>
          <a:lstStyle/>
          <a:p>
            <a:fld id="{7D31CE96-81FA-4C03-87CC-F53CE344BC75}" type="slidenum">
              <a:rPr lang="en-US" smtClean="0"/>
              <a:t>18</a:t>
            </a:fld>
            <a:endParaRPr lang="en-US"/>
          </a:p>
        </p:txBody>
      </p:sp>
    </p:spTree>
    <p:extLst>
      <p:ext uri="{BB962C8B-B14F-4D97-AF65-F5344CB8AC3E}">
        <p14:creationId xmlns:p14="http://schemas.microsoft.com/office/powerpoint/2010/main" val="9025214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12A800-397E-FDD5-67F1-E635551DF4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1E465A-17FD-78C1-EABF-C502D4FA2B6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3E8C7E3-54B6-9C55-9BF2-66CA654272B6}"/>
              </a:ext>
            </a:extLst>
          </p:cNvPr>
          <p:cNvSpPr>
            <a:spLocks noGrp="1"/>
          </p:cNvSpPr>
          <p:nvPr>
            <p:ph type="body" idx="1"/>
          </p:nvPr>
        </p:nvSpPr>
        <p:spPr/>
        <p:txBody>
          <a:bodyPr/>
          <a:lstStyle/>
          <a:p>
            <a:r>
              <a:rPr lang="en-US">
                <a:ea typeface="Calibri"/>
                <a:cs typeface="Calibri"/>
              </a:rPr>
              <a:t> Drop Link in Chat: </a:t>
            </a:r>
            <a:endParaRPr lang="en-US"/>
          </a:p>
          <a:p>
            <a:pPr lvl="1"/>
            <a:endParaRPr lang="en-US"/>
          </a:p>
          <a:p>
            <a:pPr marL="285750" indent="-285750">
              <a:buFont typeface="Arial,Sans-Serif"/>
              <a:buChar char="•"/>
            </a:pPr>
            <a:r>
              <a:rPr lang="en-US">
                <a:hlinkClick r:id="rId3"/>
              </a:rPr>
              <a:t>Upcoming Mentor Trainings | Center for Educator Recruitment, Retention, and Advancement</a:t>
            </a:r>
            <a:br>
              <a:rPr lang="en-US">
                <a:cs typeface="+mn-lt"/>
              </a:rPr>
            </a:br>
            <a:endParaRPr lang="en-US" u="sng">
              <a:solidFill>
                <a:srgbClr val="FF0000"/>
              </a:solidFill>
              <a:highlight>
                <a:srgbClr val="FFFFFF"/>
              </a:highlight>
              <a:ea typeface="Calibri"/>
              <a:cs typeface="Calibri"/>
            </a:endParaRPr>
          </a:p>
        </p:txBody>
      </p:sp>
      <p:sp>
        <p:nvSpPr>
          <p:cNvPr id="4" name="Slide Number Placeholder 3">
            <a:extLst>
              <a:ext uri="{FF2B5EF4-FFF2-40B4-BE49-F238E27FC236}">
                <a16:creationId xmlns:a16="http://schemas.microsoft.com/office/drawing/2014/main" id="{89EEB2F1-88A7-9D72-C788-381303474D37}"/>
              </a:ext>
            </a:extLst>
          </p:cNvPr>
          <p:cNvSpPr>
            <a:spLocks noGrp="1"/>
          </p:cNvSpPr>
          <p:nvPr>
            <p:ph type="sldNum" sz="quarter" idx="5"/>
          </p:nvPr>
        </p:nvSpPr>
        <p:spPr/>
        <p:txBody>
          <a:bodyPr/>
          <a:lstStyle/>
          <a:p>
            <a:fld id="{7D31CE96-81FA-4C03-87CC-F53CE344BC75}" type="slidenum">
              <a:rPr lang="en-US" smtClean="0"/>
              <a:t>19</a:t>
            </a:fld>
            <a:endParaRPr lang="en-US"/>
          </a:p>
        </p:txBody>
      </p:sp>
    </p:spTree>
    <p:extLst>
      <p:ext uri="{BB962C8B-B14F-4D97-AF65-F5344CB8AC3E}">
        <p14:creationId xmlns:p14="http://schemas.microsoft.com/office/powerpoint/2010/main" val="64138452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Our first Mentor and Induction Virtual Support Session for the school year will be held on Wednesday, August 26, from 3:45-4:45. You can register by scanning the QR code or pasting the tiny URL in your browser. Please pass this along to your Induction 1 educators, other early career educators, mentors, or whoever else could benefit from this resource. The schedule for next year's support sessions will be made available soon.</a:t>
            </a:r>
          </a:p>
          <a:p>
            <a:endParaRPr lang="en-US">
              <a:ea typeface="Calibri"/>
              <a:cs typeface="Calibri"/>
            </a:endParaRPr>
          </a:p>
          <a:p>
            <a:r>
              <a:rPr lang="en-US">
                <a:ea typeface="Calibri"/>
                <a:cs typeface="Calibri"/>
              </a:rPr>
              <a:t>Drop Links in the Chat: </a:t>
            </a:r>
            <a:endParaRPr lang="en-US"/>
          </a:p>
          <a:p>
            <a:endParaRPr lang="en-US">
              <a:ea typeface="Calibri"/>
              <a:cs typeface="Calibri"/>
            </a:endParaRPr>
          </a:p>
          <a:p>
            <a:r>
              <a:rPr lang="en-US">
                <a:ea typeface="Calibri"/>
                <a:cs typeface="Calibri"/>
              </a:rPr>
              <a:t>Flyer with Registration Links to All M&amp;I Virtual Support Session Dates: </a:t>
            </a:r>
            <a:r>
              <a:rPr lang="en-US">
                <a:hlinkClick r:id="rId3"/>
              </a:rPr>
              <a:t>https://drive.google.com/file/d/1EWzvBgDs1E9Usyz9URLEWJwCbsBz1Ise/view?usp=sharing</a:t>
            </a:r>
            <a:endParaRPr lang="en-US">
              <a:ea typeface="Calibri"/>
              <a:cs typeface="Calibri"/>
              <a:hlinkClick r:id="rId3"/>
            </a:endParaRPr>
          </a:p>
          <a:p>
            <a:endParaRPr lang="en-US">
              <a:ea typeface="Calibri"/>
              <a:cs typeface="Calibri"/>
            </a:endParaRPr>
          </a:p>
          <a:p>
            <a:r>
              <a:rPr lang="en-US">
                <a:ea typeface="Calibri"/>
                <a:cs typeface="Calibri"/>
              </a:rPr>
              <a:t>Flyer for August 2026 M&amp;I Virtual Support Session: </a:t>
            </a:r>
            <a:r>
              <a:rPr lang="en-US">
                <a:hlinkClick r:id="rId4"/>
              </a:rPr>
              <a:t>https://drive.google.com/file/d/1g57SOeZyhV2wgPJhsOdd0C7_VyrMgaAM/view?usp=sharing</a:t>
            </a:r>
            <a:r>
              <a:rPr lang="en-US"/>
              <a:t> </a:t>
            </a:r>
            <a:endParaRPr lang="en-US">
              <a:ea typeface="Calibri"/>
              <a:cs typeface="Calibri"/>
            </a:endParaRPr>
          </a:p>
          <a:p>
            <a:endParaRPr lang="en-US">
              <a:ea typeface="Calibri"/>
              <a:cs typeface="Calibri"/>
            </a:endParaRPr>
          </a:p>
          <a:p>
            <a:r>
              <a:rPr lang="en-US">
                <a:ea typeface="Calibri"/>
                <a:cs typeface="Calibri"/>
              </a:rPr>
              <a:t>Registration Link for August 2026 M&amp;I Virtual Support Session: </a:t>
            </a:r>
            <a:r>
              <a:rPr lang="en-US">
                <a:hlinkClick r:id="rId5"/>
              </a:rPr>
              <a:t>Mentor &amp; Induction Virtual Support Session 8.26.26</a:t>
            </a:r>
            <a:endParaRPr lang="en-US">
              <a:ea typeface="Calibri"/>
              <a:cs typeface="Calibri"/>
              <a:hlinkClick r:id="rId5"/>
            </a:endParaRPr>
          </a:p>
          <a:p>
            <a:endParaRPr lang="en-US">
              <a:ea typeface="Calibri"/>
              <a:cs typeface="Calibri"/>
            </a:endParaRPr>
          </a:p>
          <a:p>
            <a:r>
              <a:rPr lang="en-US">
                <a:ea typeface="Calibri"/>
                <a:cs typeface="Calibri"/>
              </a:rPr>
              <a:t>I'll will pass the mic to Roshonda to go over SLOs.</a:t>
            </a:r>
          </a:p>
        </p:txBody>
      </p:sp>
      <p:sp>
        <p:nvSpPr>
          <p:cNvPr id="4" name="Slide Number Placeholder 3"/>
          <p:cNvSpPr>
            <a:spLocks noGrp="1"/>
          </p:cNvSpPr>
          <p:nvPr>
            <p:ph type="sldNum" sz="quarter" idx="5"/>
          </p:nvPr>
        </p:nvSpPr>
        <p:spPr/>
        <p:txBody>
          <a:bodyPr/>
          <a:lstStyle/>
          <a:p>
            <a:fld id="{7D31CE96-81FA-4C03-87CC-F53CE344BC75}" type="slidenum">
              <a:rPr lang="en-US" smtClean="0"/>
              <a:t>20</a:t>
            </a:fld>
            <a:endParaRPr lang="en-US"/>
          </a:p>
        </p:txBody>
      </p:sp>
    </p:spTree>
    <p:extLst>
      <p:ext uri="{BB962C8B-B14F-4D97-AF65-F5344CB8AC3E}">
        <p14:creationId xmlns:p14="http://schemas.microsoft.com/office/powerpoint/2010/main" val="321494513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C08F6B9-9AA6-429E-A410-38249A3BA9E7}" type="slidenum">
              <a:rPr lang="en-US" smtClean="0"/>
              <a:t>26</a:t>
            </a:fld>
            <a:endParaRPr lang="en-US"/>
          </a:p>
        </p:txBody>
      </p:sp>
    </p:spTree>
    <p:extLst>
      <p:ext uri="{BB962C8B-B14F-4D97-AF65-F5344CB8AC3E}">
        <p14:creationId xmlns:p14="http://schemas.microsoft.com/office/powerpoint/2010/main" val="387061371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5D8246-2CD2-B130-6490-9D21417476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B34995-5D7A-4422-6481-17DD866E3FB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A273B55-95C5-EF01-3A0C-5EB89CDB52B2}"/>
              </a:ext>
            </a:extLst>
          </p:cNvPr>
          <p:cNvSpPr>
            <a:spLocks noGrp="1"/>
          </p:cNvSpPr>
          <p:nvPr>
            <p:ph type="body" idx="1"/>
          </p:nvPr>
        </p:nvSpPr>
        <p:spPr/>
        <p:txBody>
          <a:bodyPr/>
          <a:lstStyle/>
          <a:p>
            <a:endParaRPr lang="en-US">
              <a:solidFill>
                <a:srgbClr val="000000"/>
              </a:solidFill>
              <a:ea typeface="Calibri"/>
              <a:cs typeface="Calibri"/>
            </a:endParaRPr>
          </a:p>
        </p:txBody>
      </p:sp>
      <p:sp>
        <p:nvSpPr>
          <p:cNvPr id="4" name="Slide Number Placeholder 3">
            <a:extLst>
              <a:ext uri="{FF2B5EF4-FFF2-40B4-BE49-F238E27FC236}">
                <a16:creationId xmlns:a16="http://schemas.microsoft.com/office/drawing/2014/main" id="{EAB426B7-46FC-674A-66C6-4044E841B24B}"/>
              </a:ext>
            </a:extLst>
          </p:cNvPr>
          <p:cNvSpPr>
            <a:spLocks noGrp="1"/>
          </p:cNvSpPr>
          <p:nvPr>
            <p:ph type="sldNum" sz="quarter" idx="5"/>
          </p:nvPr>
        </p:nvSpPr>
        <p:spPr/>
        <p:txBody>
          <a:bodyPr/>
          <a:lstStyle/>
          <a:p>
            <a:fld id="{7D31CE96-81FA-4C03-87CC-F53CE344BC75}" type="slidenum">
              <a:rPr lang="en-US" smtClean="0"/>
              <a:t>27</a:t>
            </a:fld>
            <a:endParaRPr lang="en-US"/>
          </a:p>
        </p:txBody>
      </p:sp>
    </p:spTree>
    <p:extLst>
      <p:ext uri="{BB962C8B-B14F-4D97-AF65-F5344CB8AC3E}">
        <p14:creationId xmlns:p14="http://schemas.microsoft.com/office/powerpoint/2010/main" val="11798438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7DBB97-0D6F-E51B-3AB8-6471094EC5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486D13-27D6-E183-C101-25C5611B910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3973F4-4ABF-8769-50D1-BA2F5BBB57F9}"/>
              </a:ext>
            </a:extLst>
          </p:cNvPr>
          <p:cNvSpPr>
            <a:spLocks noGrp="1"/>
          </p:cNvSpPr>
          <p:nvPr>
            <p:ph type="body" idx="1"/>
          </p:nvPr>
        </p:nvSpPr>
        <p:spPr/>
        <p:txBody>
          <a:bodyPr/>
          <a:lstStyle/>
          <a:p>
            <a:endParaRPr lang="en-US">
              <a:solidFill>
                <a:srgbClr val="000000"/>
              </a:solidFill>
              <a:ea typeface="Calibri"/>
              <a:cs typeface="Calibri"/>
            </a:endParaRPr>
          </a:p>
        </p:txBody>
      </p:sp>
      <p:sp>
        <p:nvSpPr>
          <p:cNvPr id="4" name="Slide Number Placeholder 3">
            <a:extLst>
              <a:ext uri="{FF2B5EF4-FFF2-40B4-BE49-F238E27FC236}">
                <a16:creationId xmlns:a16="http://schemas.microsoft.com/office/drawing/2014/main" id="{803C444F-77C8-C398-B283-76647BA213BF}"/>
              </a:ext>
            </a:extLst>
          </p:cNvPr>
          <p:cNvSpPr>
            <a:spLocks noGrp="1"/>
          </p:cNvSpPr>
          <p:nvPr>
            <p:ph type="sldNum" sz="quarter" idx="5"/>
          </p:nvPr>
        </p:nvSpPr>
        <p:spPr/>
        <p:txBody>
          <a:bodyPr/>
          <a:lstStyle/>
          <a:p>
            <a:fld id="{7D31CE96-81FA-4C03-87CC-F53CE344BC75}" type="slidenum">
              <a:rPr lang="en-US" smtClean="0"/>
              <a:t>28</a:t>
            </a:fld>
            <a:endParaRPr lang="en-US"/>
          </a:p>
        </p:txBody>
      </p:sp>
    </p:spTree>
    <p:extLst>
      <p:ext uri="{BB962C8B-B14F-4D97-AF65-F5344CB8AC3E}">
        <p14:creationId xmlns:p14="http://schemas.microsoft.com/office/powerpoint/2010/main" val="141149260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5323C4-A832-6088-0FF2-266DF7E148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835921-37BA-F947-1E7D-4AD1BC87B21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4A0E578-53DA-81F8-621D-92EB1DB01C91}"/>
              </a:ext>
            </a:extLst>
          </p:cNvPr>
          <p:cNvSpPr>
            <a:spLocks noGrp="1"/>
          </p:cNvSpPr>
          <p:nvPr>
            <p:ph type="body" idx="1"/>
          </p:nvPr>
        </p:nvSpPr>
        <p:spPr/>
        <p:txBody>
          <a:bodyPr/>
          <a:lstStyle/>
          <a:p>
            <a:r>
              <a:rPr lang="en-US">
                <a:solidFill>
                  <a:srgbClr val="000000"/>
                </a:solidFill>
                <a:ea typeface="Calibri"/>
                <a:cs typeface="Calibri"/>
              </a:rPr>
              <a:t>Drop Link in Chat: </a:t>
            </a:r>
            <a:r>
              <a:rPr lang="en-US">
                <a:solidFill>
                  <a:srgbClr val="000000"/>
                </a:solidFill>
                <a:hlinkClick r:id="rId3"/>
              </a:rPr>
              <a:t>Subscribe to the OLE Newsletter</a:t>
            </a:r>
            <a:endParaRPr lang="en-US">
              <a:solidFill>
                <a:srgbClr val="000000"/>
              </a:solidFill>
              <a:ea typeface="Calibri"/>
              <a:cs typeface="Calibri"/>
            </a:endParaRPr>
          </a:p>
        </p:txBody>
      </p:sp>
      <p:sp>
        <p:nvSpPr>
          <p:cNvPr id="4" name="Slide Number Placeholder 3">
            <a:extLst>
              <a:ext uri="{FF2B5EF4-FFF2-40B4-BE49-F238E27FC236}">
                <a16:creationId xmlns:a16="http://schemas.microsoft.com/office/drawing/2014/main" id="{EE71FB7D-4CED-632E-EF59-0FF1E5E8F2C4}"/>
              </a:ext>
            </a:extLst>
          </p:cNvPr>
          <p:cNvSpPr>
            <a:spLocks noGrp="1"/>
          </p:cNvSpPr>
          <p:nvPr>
            <p:ph type="sldNum" sz="quarter" idx="5"/>
          </p:nvPr>
        </p:nvSpPr>
        <p:spPr/>
        <p:txBody>
          <a:bodyPr/>
          <a:lstStyle/>
          <a:p>
            <a:fld id="{7D31CE96-81FA-4C03-87CC-F53CE344BC75}" type="slidenum">
              <a:rPr lang="en-US" smtClean="0"/>
              <a:t>31</a:t>
            </a:fld>
            <a:endParaRPr lang="en-US"/>
          </a:p>
        </p:txBody>
      </p:sp>
    </p:spTree>
    <p:extLst>
      <p:ext uri="{BB962C8B-B14F-4D97-AF65-F5344CB8AC3E}">
        <p14:creationId xmlns:p14="http://schemas.microsoft.com/office/powerpoint/2010/main" val="214587270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C08F6B9-9AA6-429E-A410-38249A3BA9E7}" type="slidenum">
              <a:rPr lang="en-US" smtClean="0"/>
              <a:t>32</a:t>
            </a:fld>
            <a:endParaRPr lang="en-US"/>
          </a:p>
        </p:txBody>
      </p:sp>
    </p:spTree>
    <p:extLst>
      <p:ext uri="{BB962C8B-B14F-4D97-AF65-F5344CB8AC3E}">
        <p14:creationId xmlns:p14="http://schemas.microsoft.com/office/powerpoint/2010/main" val="261558619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
                <a:ea typeface="Calibri"/>
                <a:cs typeface="Calibri"/>
              </a:rPr>
              <a:t>We thank you for your time today. We will stay for a few extra minutes if anyone has any additional questions.</a:t>
            </a:r>
            <a:endParaRPr lang="en"/>
          </a:p>
          <a:p>
            <a:r>
              <a:rPr lang="en"/>
              <a:t>Feel free to reach out to us if you have questions or feedback for us. Our email addresses are shown on the slide.</a:t>
            </a:r>
          </a:p>
          <a:p>
            <a:r>
              <a:rPr lang="en">
                <a:ea typeface="Calibri"/>
                <a:cs typeface="Calibri"/>
              </a:rPr>
              <a:t>Have a great rest of your day!</a:t>
            </a:r>
          </a:p>
        </p:txBody>
      </p:sp>
      <p:sp>
        <p:nvSpPr>
          <p:cNvPr id="4" name="Slide Number Placeholder 3"/>
          <p:cNvSpPr>
            <a:spLocks noGrp="1"/>
          </p:cNvSpPr>
          <p:nvPr>
            <p:ph type="sldNum" sz="quarter" idx="5"/>
          </p:nvPr>
        </p:nvSpPr>
        <p:spPr/>
        <p:txBody>
          <a:bodyPr/>
          <a:lstStyle/>
          <a:p>
            <a:fld id="{7D31CE96-81FA-4C03-87CC-F53CE344BC75}" type="slidenum">
              <a:rPr lang="en-US" smtClean="0"/>
              <a:t>33</a:t>
            </a:fld>
            <a:endParaRPr lang="en-US"/>
          </a:p>
        </p:txBody>
      </p:sp>
    </p:spTree>
    <p:extLst>
      <p:ext uri="{BB962C8B-B14F-4D97-AF65-F5344CB8AC3E}">
        <p14:creationId xmlns:p14="http://schemas.microsoft.com/office/powerpoint/2010/main" val="11543308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56E738-A164-4484-AE38-17AF8CE2D4ED}"/>
              </a:ext>
            </a:extLst>
          </p:cNvPr>
          <p:cNvSpPr>
            <a:spLocks noGrp="1"/>
          </p:cNvSpPr>
          <p:nvPr>
            <p:ph type="title"/>
          </p:nvPr>
        </p:nvSpPr>
        <p:spPr>
          <a:xfrm>
            <a:off x="5593080" y="1395542"/>
            <a:ext cx="6035040" cy="1543050"/>
          </a:xfrm>
        </p:spPr>
        <p:txBody>
          <a:bodyPr>
            <a:normAutofit/>
          </a:bodyPr>
          <a:lstStyle>
            <a:lvl1pPr algn="ctr">
              <a:defRPr sz="4000"/>
            </a:lvl1pPr>
          </a:lstStyle>
          <a:p>
            <a:r>
              <a:rPr lang="en-US"/>
              <a:t>Click to edit Master title style</a:t>
            </a:r>
          </a:p>
        </p:txBody>
      </p:sp>
      <p:sp>
        <p:nvSpPr>
          <p:cNvPr id="3" name="Content Placeholder 2">
            <a:extLst>
              <a:ext uri="{FF2B5EF4-FFF2-40B4-BE49-F238E27FC236}">
                <a16:creationId xmlns:a16="http://schemas.microsoft.com/office/drawing/2014/main" id="{E5BA1D8A-181A-4959-85BF-DD70BAE5F9B5}"/>
              </a:ext>
            </a:extLst>
          </p:cNvPr>
          <p:cNvSpPr>
            <a:spLocks noGrp="1"/>
          </p:cNvSpPr>
          <p:nvPr>
            <p:ph idx="1"/>
          </p:nvPr>
        </p:nvSpPr>
        <p:spPr>
          <a:xfrm>
            <a:off x="5593080" y="3104421"/>
            <a:ext cx="6035040" cy="1543050"/>
          </a:xfrm>
        </p:spPr>
        <p:txBody>
          <a:bodyPr anchor="ctr"/>
          <a:lstStyle>
            <a:lvl1pPr algn="ctr">
              <a:defRPr>
                <a:latin typeface="Trebuchet MS" panose="020B0603020202020204" pitchFamily="34" charset="0"/>
              </a:defRPr>
            </a:lvl1pPr>
          </a:lstStyle>
          <a:p>
            <a:pPr lvl="0"/>
            <a:r>
              <a:rPr lang="en-US"/>
              <a:t>Click to edit Master text styles</a:t>
            </a:r>
          </a:p>
        </p:txBody>
      </p:sp>
    </p:spTree>
    <p:extLst>
      <p:ext uri="{BB962C8B-B14F-4D97-AF65-F5344CB8AC3E}">
        <p14:creationId xmlns:p14="http://schemas.microsoft.com/office/powerpoint/2010/main" val="14239710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8/25/2026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8/25/2026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8/25/2026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r>
              <a:rPr lang="en-US"/>
              <a:t>Click icon to add picture</a:t>
            </a:r>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eal footer only">
    <p:bg>
      <p:bgPr>
        <a:solidFill>
          <a:schemeClr val="bg1"/>
        </a:solidFill>
        <a:effectLst/>
      </p:bgPr>
    </p:bg>
    <p:spTree>
      <p:nvGrpSpPr>
        <p:cNvPr id="1" name=""/>
        <p:cNvGrpSpPr/>
        <p:nvPr/>
      </p:nvGrpSpPr>
      <p:grpSpPr>
        <a:xfrm>
          <a:off x="0" y="0"/>
          <a:ext cx="0" cy="0"/>
          <a:chOff x="0" y="0"/>
          <a:chExt cx="0" cy="0"/>
        </a:xfrm>
      </p:grpSpPr>
      <p:pic>
        <p:nvPicPr>
          <p:cNvPr id="5" name="SCDE logo" descr="South Carolina Department of Education logo ">
            <a:extLst>
              <a:ext uri="{FF2B5EF4-FFF2-40B4-BE49-F238E27FC236}">
                <a16:creationId xmlns:a16="http://schemas.microsoft.com/office/drawing/2014/main" id="{839810B2-5569-3CA0-F47E-B2FBA860036B}"/>
              </a:ext>
            </a:extLst>
          </p:cNvPr>
          <p:cNvPicPr>
            <a:picLocks noChangeAspect="1"/>
          </p:cNvPicPr>
          <p:nvPr userDrawn="1"/>
        </p:nvPicPr>
        <p:blipFill>
          <a:blip r:embed="rId2"/>
          <a:stretch>
            <a:fillRect/>
          </a:stretch>
        </p:blipFill>
        <p:spPr>
          <a:xfrm>
            <a:off x="11023600" y="5885341"/>
            <a:ext cx="841775" cy="836135"/>
          </a:xfrm>
          <a:prstGeom prst="rect">
            <a:avLst/>
          </a:prstGeom>
        </p:spPr>
      </p:pic>
      <p:sp>
        <p:nvSpPr>
          <p:cNvPr id="2" name="Title 1">
            <a:extLst>
              <a:ext uri="{FF2B5EF4-FFF2-40B4-BE49-F238E27FC236}">
                <a16:creationId xmlns:a16="http://schemas.microsoft.com/office/drawing/2014/main" id="{CEE9C326-20CD-2338-7DAE-5921736FF25C}"/>
              </a:ext>
            </a:extLst>
          </p:cNvPr>
          <p:cNvSpPr>
            <a:spLocks noGrp="1"/>
          </p:cNvSpPr>
          <p:nvPr>
            <p:ph type="title" hasCustomPrompt="1"/>
          </p:nvPr>
        </p:nvSpPr>
        <p:spPr>
          <a:xfrm>
            <a:off x="612648" y="365125"/>
            <a:ext cx="10966704" cy="731520"/>
          </a:xfrm>
        </p:spPr>
        <p:txBody>
          <a:bodyPr anchor="t">
            <a:normAutofit/>
          </a:bodyPr>
          <a:lstStyle>
            <a:lvl1pPr>
              <a:lnSpc>
                <a:spcPct val="100000"/>
              </a:lnSpc>
              <a:defRPr sz="3334" b="1">
                <a:solidFill>
                  <a:srgbClr val="2F3D4C"/>
                </a:solidFill>
              </a:defRPr>
            </a:lvl1pPr>
          </a:lstStyle>
          <a:p>
            <a:r>
              <a:rPr lang="en-US"/>
              <a:t>Title and Content slide</a:t>
            </a:r>
          </a:p>
        </p:txBody>
      </p:sp>
      <p:sp>
        <p:nvSpPr>
          <p:cNvPr id="9" name="Slide Number Placeholder 5">
            <a:extLst>
              <a:ext uri="{FF2B5EF4-FFF2-40B4-BE49-F238E27FC236}">
                <a16:creationId xmlns:a16="http://schemas.microsoft.com/office/drawing/2014/main" id="{9F54ED28-D286-7266-381B-E6160C2783E1}"/>
              </a:ext>
            </a:extLst>
          </p:cNvPr>
          <p:cNvSpPr>
            <a:spLocks noGrp="1"/>
          </p:cNvSpPr>
          <p:nvPr>
            <p:ph type="sldNum" sz="quarter" idx="12"/>
          </p:nvPr>
        </p:nvSpPr>
        <p:spPr>
          <a:xfrm>
            <a:off x="8169402" y="6351528"/>
            <a:ext cx="2743200" cy="365125"/>
          </a:xfrm>
        </p:spPr>
        <p:txBody>
          <a:bodyPr/>
          <a:lstStyle/>
          <a:p>
            <a:pPr defTabSz="914446"/>
            <a:fld id="{6198BB4C-949A-4E12-86B0-4EF15C1E3C5D}" type="slidenum">
              <a:rPr lang="en-US" smtClean="0">
                <a:solidFill>
                  <a:prstClr val="black">
                    <a:tint val="82000"/>
                  </a:prstClr>
                </a:solidFill>
              </a:rPr>
              <a:pPr defTabSz="914446"/>
              <a:t>‹#›</a:t>
            </a:fld>
            <a:endParaRPr lang="en-US">
              <a:solidFill>
                <a:prstClr val="black">
                  <a:tint val="82000"/>
                </a:prstClr>
              </a:solidFill>
            </a:endParaRPr>
          </a:p>
        </p:txBody>
      </p:sp>
      <p:sp>
        <p:nvSpPr>
          <p:cNvPr id="10" name="Date Placeholder 3">
            <a:extLst>
              <a:ext uri="{FF2B5EF4-FFF2-40B4-BE49-F238E27FC236}">
                <a16:creationId xmlns:a16="http://schemas.microsoft.com/office/drawing/2014/main" id="{AA4B8B91-BF75-FDBF-25DD-4B5B55DA0E9F}"/>
              </a:ext>
            </a:extLst>
          </p:cNvPr>
          <p:cNvSpPr>
            <a:spLocks noGrp="1"/>
          </p:cNvSpPr>
          <p:nvPr>
            <p:ph type="dt" sz="half" idx="10"/>
          </p:nvPr>
        </p:nvSpPr>
        <p:spPr>
          <a:xfrm>
            <a:off x="612648" y="6356351"/>
            <a:ext cx="2743200" cy="365125"/>
          </a:xfrm>
        </p:spPr>
        <p:txBody>
          <a:bodyPr/>
          <a:lstStyle/>
          <a:p>
            <a:pPr defTabSz="914446"/>
            <a:fld id="{A448B9D2-E6E9-40E5-8C65-A106E5FF64CC}" type="datetimeFigureOut">
              <a:rPr lang="en-US" smtClean="0">
                <a:solidFill>
                  <a:prstClr val="black">
                    <a:tint val="82000"/>
                  </a:prstClr>
                </a:solidFill>
              </a:rPr>
              <a:pPr defTabSz="914446"/>
              <a:t>8/25/2026</a:t>
            </a:fld>
            <a:endParaRPr lang="en-US">
              <a:solidFill>
                <a:prstClr val="black">
                  <a:tint val="82000"/>
                </a:prstClr>
              </a:solidFill>
            </a:endParaRPr>
          </a:p>
        </p:txBody>
      </p:sp>
      <p:sp>
        <p:nvSpPr>
          <p:cNvPr id="12" name="Content Placeholder 2">
            <a:extLst>
              <a:ext uri="{FF2B5EF4-FFF2-40B4-BE49-F238E27FC236}">
                <a16:creationId xmlns:a16="http://schemas.microsoft.com/office/drawing/2014/main" id="{05AAA586-00BD-3778-D3B0-1DF439C8D793}"/>
              </a:ext>
            </a:extLst>
          </p:cNvPr>
          <p:cNvSpPr>
            <a:spLocks noGrp="1"/>
          </p:cNvSpPr>
          <p:nvPr>
            <p:ph idx="1"/>
          </p:nvPr>
        </p:nvSpPr>
        <p:spPr>
          <a:xfrm>
            <a:off x="612648" y="1211544"/>
            <a:ext cx="10966704" cy="4222466"/>
          </a:xfrm>
        </p:spPr>
        <p:txBody>
          <a:bodyPr>
            <a:normAutofit/>
          </a:bodyPr>
          <a:lstStyle>
            <a:lvl1pPr marL="0" indent="0">
              <a:buNone/>
              <a:defRPr sz="1867">
                <a:solidFill>
                  <a:srgbClr val="2F3D4C"/>
                </a:solidFill>
              </a:defRPr>
            </a:lvl1pPr>
            <a:lvl2pPr>
              <a:defRPr sz="2800"/>
            </a:lvl2pPr>
            <a:lvl3pPr>
              <a:defRPr sz="2400"/>
            </a:lvl3pPr>
            <a:lvl4pPr>
              <a:defRPr sz="2000"/>
            </a:lvl4pPr>
          </a:lstStyle>
          <a:p>
            <a:pPr lvl="0"/>
            <a:r>
              <a:rPr lang="en-US"/>
              <a:t>Click to edit Master text styles</a:t>
            </a:r>
          </a:p>
        </p:txBody>
      </p:sp>
      <p:sp>
        <p:nvSpPr>
          <p:cNvPr id="13" name="Footer Placeholder 4">
            <a:extLst>
              <a:ext uri="{FF2B5EF4-FFF2-40B4-BE49-F238E27FC236}">
                <a16:creationId xmlns:a16="http://schemas.microsoft.com/office/drawing/2014/main" id="{8448CBD1-B5E6-754B-4D75-219F58E6DEA3}"/>
              </a:ext>
            </a:extLst>
          </p:cNvPr>
          <p:cNvSpPr>
            <a:spLocks noGrp="1"/>
          </p:cNvSpPr>
          <p:nvPr>
            <p:ph type="ftr" sz="quarter" idx="11"/>
          </p:nvPr>
        </p:nvSpPr>
        <p:spPr>
          <a:xfrm>
            <a:off x="3710940" y="6356351"/>
            <a:ext cx="4114800" cy="365125"/>
          </a:xfrm>
        </p:spPr>
        <p:txBody>
          <a:bodyPr/>
          <a:lstStyle/>
          <a:p>
            <a:pPr defTabSz="914446"/>
            <a:endParaRPr lang="en-US">
              <a:solidFill>
                <a:prstClr val="black">
                  <a:tint val="82000"/>
                </a:prstClr>
              </a:solidFill>
            </a:endParaRPr>
          </a:p>
        </p:txBody>
      </p:sp>
    </p:spTree>
    <p:extLst>
      <p:ext uri="{BB962C8B-B14F-4D97-AF65-F5344CB8AC3E}">
        <p14:creationId xmlns:p14="http://schemas.microsoft.com/office/powerpoint/2010/main" val="4136360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hree Content with Footer">
    <p:bg>
      <p:bgPr>
        <a:solidFill>
          <a:schemeClr val="bg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80B318CF-2B45-C43B-CD55-06615050B2C1}"/>
              </a:ext>
            </a:extLst>
          </p:cNvPr>
          <p:cNvPicPr>
            <a:picLocks noChangeAspect="1"/>
          </p:cNvPicPr>
          <p:nvPr userDrawn="1"/>
        </p:nvPicPr>
        <p:blipFill>
          <a:blip r:embed="rId2"/>
          <a:stretch>
            <a:fillRect/>
          </a:stretch>
        </p:blipFill>
        <p:spPr>
          <a:xfrm rot="16200000">
            <a:off x="5100285" y="564216"/>
            <a:ext cx="17743" cy="11582400"/>
          </a:xfrm>
          <a:prstGeom prst="rect">
            <a:avLst/>
          </a:prstGeom>
        </p:spPr>
      </p:pic>
      <p:pic>
        <p:nvPicPr>
          <p:cNvPr id="12" name="SCDE logo" descr="South Carolina Department of Education logo ">
            <a:extLst>
              <a:ext uri="{FF2B5EF4-FFF2-40B4-BE49-F238E27FC236}">
                <a16:creationId xmlns:a16="http://schemas.microsoft.com/office/drawing/2014/main" id="{C5CC20D6-CB1A-AC19-3B64-8C546270A562}"/>
              </a:ext>
            </a:extLst>
          </p:cNvPr>
          <p:cNvPicPr>
            <a:picLocks noChangeAspect="1"/>
          </p:cNvPicPr>
          <p:nvPr userDrawn="1"/>
        </p:nvPicPr>
        <p:blipFill>
          <a:blip r:embed="rId3"/>
          <a:stretch>
            <a:fillRect/>
          </a:stretch>
        </p:blipFill>
        <p:spPr>
          <a:xfrm>
            <a:off x="11023600" y="5885341"/>
            <a:ext cx="841775" cy="836135"/>
          </a:xfrm>
          <a:prstGeom prst="rect">
            <a:avLst/>
          </a:prstGeom>
        </p:spPr>
      </p:pic>
      <p:sp>
        <p:nvSpPr>
          <p:cNvPr id="4" name="Content Placeholder 3">
            <a:extLst>
              <a:ext uri="{FF2B5EF4-FFF2-40B4-BE49-F238E27FC236}">
                <a16:creationId xmlns:a16="http://schemas.microsoft.com/office/drawing/2014/main" id="{1D33C630-315D-CFC6-1077-4EA130C6BF5B}"/>
              </a:ext>
            </a:extLst>
          </p:cNvPr>
          <p:cNvSpPr>
            <a:spLocks noGrp="1"/>
          </p:cNvSpPr>
          <p:nvPr>
            <p:ph sz="half" idx="2"/>
          </p:nvPr>
        </p:nvSpPr>
        <p:spPr>
          <a:xfrm>
            <a:off x="8013192" y="1625152"/>
            <a:ext cx="3535680" cy="4217235"/>
          </a:xfrm>
        </p:spPr>
        <p:txBody>
          <a:bodyPr>
            <a:normAutofit/>
          </a:bodyPr>
          <a:lstStyle>
            <a:lvl1pPr>
              <a:lnSpc>
                <a:spcPct val="110000"/>
              </a:lnSpc>
              <a:spcBef>
                <a:spcPts val="0"/>
              </a:spcBef>
              <a:defRPr sz="1867">
                <a:solidFill>
                  <a:srgbClr val="2F3D4C"/>
                </a:solidFill>
              </a:defRPr>
            </a:lvl1pPr>
            <a:lvl2pPr>
              <a:lnSpc>
                <a:spcPct val="110000"/>
              </a:lnSpc>
              <a:spcBef>
                <a:spcPts val="0"/>
              </a:spcBef>
              <a:defRPr sz="1867">
                <a:solidFill>
                  <a:srgbClr val="2F3D4C"/>
                </a:solidFill>
              </a:defRPr>
            </a:lvl2pPr>
            <a:lvl3pPr>
              <a:lnSpc>
                <a:spcPct val="110000"/>
              </a:lnSpc>
              <a:spcBef>
                <a:spcPts val="0"/>
              </a:spcBef>
              <a:defRPr sz="1867">
                <a:solidFill>
                  <a:srgbClr val="2F3D4C"/>
                </a:solidFill>
              </a:defRPr>
            </a:lvl3pPr>
            <a:lvl4pPr>
              <a:lnSpc>
                <a:spcPct val="110000"/>
              </a:lnSpc>
              <a:spcBef>
                <a:spcPts val="0"/>
              </a:spcBef>
              <a:defRPr sz="1867">
                <a:solidFill>
                  <a:srgbClr val="2F3D4C"/>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2" name="Title 1">
            <a:extLst>
              <a:ext uri="{FF2B5EF4-FFF2-40B4-BE49-F238E27FC236}">
                <a16:creationId xmlns:a16="http://schemas.microsoft.com/office/drawing/2014/main" id="{9AB525F5-194F-62C4-CDC3-1B712D0676F1}"/>
              </a:ext>
            </a:extLst>
          </p:cNvPr>
          <p:cNvSpPr>
            <a:spLocks noGrp="1"/>
          </p:cNvSpPr>
          <p:nvPr>
            <p:ph type="title" hasCustomPrompt="1"/>
          </p:nvPr>
        </p:nvSpPr>
        <p:spPr>
          <a:xfrm>
            <a:off x="612648" y="365125"/>
            <a:ext cx="10936224" cy="731520"/>
          </a:xfrm>
        </p:spPr>
        <p:txBody>
          <a:bodyPr anchor="t">
            <a:normAutofit/>
          </a:bodyPr>
          <a:lstStyle>
            <a:lvl1pPr>
              <a:lnSpc>
                <a:spcPct val="100000"/>
              </a:lnSpc>
              <a:defRPr sz="3334" b="1">
                <a:solidFill>
                  <a:srgbClr val="2F3D4C"/>
                </a:solidFill>
              </a:defRPr>
            </a:lvl1pPr>
          </a:lstStyle>
          <a:p>
            <a:r>
              <a:rPr lang="en-US"/>
              <a:t>Three Content with Footer</a:t>
            </a:r>
          </a:p>
        </p:txBody>
      </p:sp>
      <p:sp>
        <p:nvSpPr>
          <p:cNvPr id="3" name="Content Placeholder 2">
            <a:extLst>
              <a:ext uri="{FF2B5EF4-FFF2-40B4-BE49-F238E27FC236}">
                <a16:creationId xmlns:a16="http://schemas.microsoft.com/office/drawing/2014/main" id="{639AD13B-C6F1-0FFF-1CFE-F9506448BE5A}"/>
              </a:ext>
            </a:extLst>
          </p:cNvPr>
          <p:cNvSpPr>
            <a:spLocks noGrp="1"/>
          </p:cNvSpPr>
          <p:nvPr>
            <p:ph sz="half" idx="1"/>
          </p:nvPr>
        </p:nvSpPr>
        <p:spPr>
          <a:xfrm>
            <a:off x="612648" y="1625152"/>
            <a:ext cx="3535680" cy="4217234"/>
          </a:xfrm>
        </p:spPr>
        <p:txBody>
          <a:bodyPr>
            <a:normAutofit/>
          </a:bodyPr>
          <a:lstStyle>
            <a:lvl1pPr>
              <a:lnSpc>
                <a:spcPct val="110000"/>
              </a:lnSpc>
              <a:spcBef>
                <a:spcPts val="0"/>
              </a:spcBef>
              <a:defRPr sz="1867">
                <a:solidFill>
                  <a:srgbClr val="2F3D4C"/>
                </a:solidFill>
              </a:defRPr>
            </a:lvl1pPr>
            <a:lvl2pPr>
              <a:lnSpc>
                <a:spcPct val="110000"/>
              </a:lnSpc>
              <a:spcBef>
                <a:spcPts val="0"/>
              </a:spcBef>
              <a:defRPr sz="1867">
                <a:solidFill>
                  <a:srgbClr val="2F3D4C"/>
                </a:solidFill>
              </a:defRPr>
            </a:lvl2pPr>
            <a:lvl3pPr>
              <a:lnSpc>
                <a:spcPct val="110000"/>
              </a:lnSpc>
              <a:spcBef>
                <a:spcPts val="0"/>
              </a:spcBef>
              <a:defRPr sz="1867">
                <a:solidFill>
                  <a:srgbClr val="2F3D4C"/>
                </a:solidFill>
              </a:defRPr>
            </a:lvl3pPr>
            <a:lvl4pPr>
              <a:lnSpc>
                <a:spcPct val="110000"/>
              </a:lnSpc>
              <a:spcBef>
                <a:spcPts val="0"/>
              </a:spcBef>
              <a:defRPr sz="1867">
                <a:solidFill>
                  <a:srgbClr val="2F3D4C"/>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Date Placeholder 4">
            <a:extLst>
              <a:ext uri="{FF2B5EF4-FFF2-40B4-BE49-F238E27FC236}">
                <a16:creationId xmlns:a16="http://schemas.microsoft.com/office/drawing/2014/main" id="{15D4EA1A-AFD3-FE33-791E-2576D3414096}"/>
              </a:ext>
            </a:extLst>
          </p:cNvPr>
          <p:cNvSpPr>
            <a:spLocks noGrp="1"/>
          </p:cNvSpPr>
          <p:nvPr>
            <p:ph type="dt" sz="half" idx="10"/>
          </p:nvPr>
        </p:nvSpPr>
        <p:spPr/>
        <p:txBody>
          <a:bodyPr/>
          <a:lstStyle/>
          <a:p>
            <a:pPr defTabSz="914446"/>
            <a:fld id="{A448B9D2-E6E9-40E5-8C65-A106E5FF64CC}" type="datetimeFigureOut">
              <a:rPr lang="en-US" smtClean="0">
                <a:solidFill>
                  <a:prstClr val="black">
                    <a:tint val="82000"/>
                  </a:prstClr>
                </a:solidFill>
              </a:rPr>
              <a:pPr defTabSz="914446"/>
              <a:t>8/25/2026</a:t>
            </a:fld>
            <a:endParaRPr lang="en-US">
              <a:solidFill>
                <a:prstClr val="black">
                  <a:tint val="82000"/>
                </a:prstClr>
              </a:solidFill>
            </a:endParaRPr>
          </a:p>
        </p:txBody>
      </p:sp>
      <p:sp>
        <p:nvSpPr>
          <p:cNvPr id="6" name="Footer Placeholder 5">
            <a:extLst>
              <a:ext uri="{FF2B5EF4-FFF2-40B4-BE49-F238E27FC236}">
                <a16:creationId xmlns:a16="http://schemas.microsoft.com/office/drawing/2014/main" id="{88FE9CDF-4B22-2AEC-D3B4-2114FED224F7}"/>
              </a:ext>
            </a:extLst>
          </p:cNvPr>
          <p:cNvSpPr>
            <a:spLocks noGrp="1"/>
          </p:cNvSpPr>
          <p:nvPr>
            <p:ph type="ftr" sz="quarter" idx="11"/>
          </p:nvPr>
        </p:nvSpPr>
        <p:spPr/>
        <p:txBody>
          <a:bodyPr/>
          <a:lstStyle/>
          <a:p>
            <a:pPr defTabSz="914446"/>
            <a:endParaRPr lang="en-US">
              <a:solidFill>
                <a:prstClr val="black">
                  <a:tint val="82000"/>
                </a:prstClr>
              </a:solidFill>
            </a:endParaRPr>
          </a:p>
        </p:txBody>
      </p:sp>
      <p:sp>
        <p:nvSpPr>
          <p:cNvPr id="7" name="Slide Number Placeholder 6">
            <a:extLst>
              <a:ext uri="{FF2B5EF4-FFF2-40B4-BE49-F238E27FC236}">
                <a16:creationId xmlns:a16="http://schemas.microsoft.com/office/drawing/2014/main" id="{C385E363-0518-8836-E86B-81440D4AE929}"/>
              </a:ext>
            </a:extLst>
          </p:cNvPr>
          <p:cNvSpPr>
            <a:spLocks noGrp="1"/>
          </p:cNvSpPr>
          <p:nvPr>
            <p:ph type="sldNum" sz="quarter" idx="12"/>
          </p:nvPr>
        </p:nvSpPr>
        <p:spPr/>
        <p:txBody>
          <a:bodyPr/>
          <a:lstStyle/>
          <a:p>
            <a:pPr defTabSz="914446"/>
            <a:fld id="{6198BB4C-949A-4E12-86B0-4EF15C1E3C5D}" type="slidenum">
              <a:rPr lang="en-US" smtClean="0">
                <a:solidFill>
                  <a:prstClr val="black">
                    <a:tint val="82000"/>
                  </a:prstClr>
                </a:solidFill>
              </a:rPr>
              <a:pPr defTabSz="914446"/>
              <a:t>‹#›</a:t>
            </a:fld>
            <a:endParaRPr lang="en-US">
              <a:solidFill>
                <a:prstClr val="black">
                  <a:tint val="82000"/>
                </a:prstClr>
              </a:solidFill>
            </a:endParaRPr>
          </a:p>
        </p:txBody>
      </p:sp>
      <p:sp>
        <p:nvSpPr>
          <p:cNvPr id="10" name="Content Placeholder 2">
            <a:extLst>
              <a:ext uri="{FF2B5EF4-FFF2-40B4-BE49-F238E27FC236}">
                <a16:creationId xmlns:a16="http://schemas.microsoft.com/office/drawing/2014/main" id="{0CD8EE9B-5A2D-A2FD-AB31-0B7F5AF0C290}"/>
              </a:ext>
            </a:extLst>
          </p:cNvPr>
          <p:cNvSpPr>
            <a:spLocks noGrp="1"/>
          </p:cNvSpPr>
          <p:nvPr>
            <p:ph sz="half" idx="13"/>
          </p:nvPr>
        </p:nvSpPr>
        <p:spPr>
          <a:xfrm>
            <a:off x="4328160" y="1637659"/>
            <a:ext cx="3535680" cy="4204728"/>
          </a:xfrm>
        </p:spPr>
        <p:txBody>
          <a:bodyPr>
            <a:normAutofit/>
          </a:bodyPr>
          <a:lstStyle>
            <a:lvl1pPr>
              <a:lnSpc>
                <a:spcPct val="110000"/>
              </a:lnSpc>
              <a:spcBef>
                <a:spcPts val="0"/>
              </a:spcBef>
              <a:defRPr sz="1867">
                <a:solidFill>
                  <a:srgbClr val="2F3D4C"/>
                </a:solidFill>
              </a:defRPr>
            </a:lvl1pPr>
            <a:lvl2pPr>
              <a:lnSpc>
                <a:spcPct val="110000"/>
              </a:lnSpc>
              <a:spcBef>
                <a:spcPts val="0"/>
              </a:spcBef>
              <a:defRPr sz="1867">
                <a:solidFill>
                  <a:srgbClr val="2F3D4C"/>
                </a:solidFill>
              </a:defRPr>
            </a:lvl2pPr>
            <a:lvl3pPr>
              <a:lnSpc>
                <a:spcPct val="110000"/>
              </a:lnSpc>
              <a:spcBef>
                <a:spcPts val="0"/>
              </a:spcBef>
              <a:defRPr sz="1867">
                <a:solidFill>
                  <a:srgbClr val="2F3D4C"/>
                </a:solidFill>
              </a:defRPr>
            </a:lvl3pPr>
            <a:lvl4pPr>
              <a:lnSpc>
                <a:spcPct val="110000"/>
              </a:lnSpc>
              <a:spcBef>
                <a:spcPts val="0"/>
              </a:spcBef>
              <a:defRPr sz="1867">
                <a:solidFill>
                  <a:srgbClr val="2F3D4C"/>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13" name="Picture 12">
            <a:extLst>
              <a:ext uri="{FF2B5EF4-FFF2-40B4-BE49-F238E27FC236}">
                <a16:creationId xmlns:a16="http://schemas.microsoft.com/office/drawing/2014/main" id="{BAA7768E-ADFA-A429-D505-997BA11329E8}"/>
              </a:ext>
            </a:extLst>
          </p:cNvPr>
          <p:cNvPicPr>
            <a:picLocks noChangeAspect="1"/>
          </p:cNvPicPr>
          <p:nvPr userDrawn="1"/>
        </p:nvPicPr>
        <p:blipFill>
          <a:blip r:embed="rId4"/>
          <a:stretch>
            <a:fillRect/>
          </a:stretch>
        </p:blipFill>
        <p:spPr>
          <a:xfrm>
            <a:off x="602487" y="1264092"/>
            <a:ext cx="10972800" cy="12507"/>
          </a:xfrm>
          <a:prstGeom prst="rect">
            <a:avLst/>
          </a:prstGeom>
        </p:spPr>
      </p:pic>
    </p:spTree>
    <p:extLst>
      <p:ext uri="{BB962C8B-B14F-4D97-AF65-F5344CB8AC3E}">
        <p14:creationId xmlns:p14="http://schemas.microsoft.com/office/powerpoint/2010/main" val="146728017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13" Type="http://schemas.openxmlformats.org/officeDocument/2006/relationships/slideLayout" Target="../slideLayouts/slideLayout14.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slideLayout" Target="../slideLayouts/slideLayout13.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349864D-019A-4B12-BF90-B1D07F90B920}"/>
              </a:ext>
            </a:extLst>
          </p:cNvPr>
          <p:cNvSpPr>
            <a:spLocks noGrp="1"/>
          </p:cNvSpPr>
          <p:nvPr>
            <p:ph type="title"/>
          </p:nvPr>
        </p:nvSpPr>
        <p:spPr>
          <a:xfrm>
            <a:off x="5829300" y="1370126"/>
            <a:ext cx="5486400" cy="1543050"/>
          </a:xfrm>
          <a:prstGeom prst="rect">
            <a:avLst/>
          </a:prstGeom>
        </p:spPr>
        <p:txBody>
          <a:bodyPr vert="horz" lIns="91440" tIns="45720" rIns="91440" bIns="45720" rtlCol="0" anchor="ctr">
            <a:normAutofit/>
          </a:bodyPr>
          <a:lstStyle/>
          <a:p>
            <a:pPr marL="0" indent="0" algn="ctr">
              <a:buNone/>
            </a:pPr>
            <a:r>
              <a:rPr lang="en-US" sz="3600">
                <a:latin typeface="Rockwell" panose="02060603020205020403" pitchFamily="18" charset="0"/>
              </a:rPr>
              <a:t>&lt;Title Here&gt;</a:t>
            </a:r>
          </a:p>
        </p:txBody>
      </p:sp>
      <p:sp>
        <p:nvSpPr>
          <p:cNvPr id="3" name="Text Placeholder 2">
            <a:extLst>
              <a:ext uri="{FF2B5EF4-FFF2-40B4-BE49-F238E27FC236}">
                <a16:creationId xmlns:a16="http://schemas.microsoft.com/office/drawing/2014/main" id="{8AB7142B-3665-4E5C-A890-9019553719D7}"/>
              </a:ext>
            </a:extLst>
          </p:cNvPr>
          <p:cNvSpPr>
            <a:spLocks noGrp="1"/>
          </p:cNvSpPr>
          <p:nvPr>
            <p:ph type="body" idx="1"/>
          </p:nvPr>
        </p:nvSpPr>
        <p:spPr>
          <a:xfrm>
            <a:off x="5829300" y="3104421"/>
            <a:ext cx="5524500" cy="1543050"/>
          </a:xfrm>
          <a:prstGeom prst="rect">
            <a:avLst/>
          </a:prstGeom>
        </p:spPr>
        <p:txBody>
          <a:bodyPr vert="horz" lIns="91440" tIns="45720" rIns="91440" bIns="45720" rtlCol="0">
            <a:normAutofit/>
          </a:bodyPr>
          <a:lstStyle/>
          <a:p>
            <a:pPr marL="0" indent="0" algn="ctr">
              <a:buNone/>
            </a:pPr>
            <a:r>
              <a:rPr lang="en-US" sz="2400">
                <a:latin typeface="Trebuchet MS" panose="020B0603020202020204" pitchFamily="34" charset="0"/>
              </a:rPr>
              <a:t>&lt;Date Here&gt;</a:t>
            </a:r>
          </a:p>
          <a:p>
            <a:pPr marL="0" indent="0" algn="ctr">
              <a:buNone/>
            </a:pPr>
            <a:r>
              <a:rPr lang="en-US" sz="2400">
                <a:latin typeface="Trebuchet MS" panose="020B0603020202020204" pitchFamily="34" charset="0"/>
              </a:rPr>
              <a:t>Molly M. Spearman</a:t>
            </a:r>
          </a:p>
          <a:p>
            <a:pPr marL="0" indent="0" algn="ctr">
              <a:buNone/>
            </a:pPr>
            <a:r>
              <a:rPr lang="en-US" sz="2400">
                <a:latin typeface="Trebuchet MS" panose="020B0603020202020204" pitchFamily="34" charset="0"/>
              </a:rPr>
              <a:t>State Superintendent of Education</a:t>
            </a:r>
          </a:p>
        </p:txBody>
      </p:sp>
      <p:sp>
        <p:nvSpPr>
          <p:cNvPr id="7" name="Rectangle 6">
            <a:extLst>
              <a:ext uri="{FF2B5EF4-FFF2-40B4-BE49-F238E27FC236}">
                <a16:creationId xmlns:a16="http://schemas.microsoft.com/office/drawing/2014/main" id="{30B9D6AF-6F27-4A55-9DE2-9F658E5EE480}"/>
              </a:ext>
              <a:ext uri="{C183D7F6-B498-43B3-948B-1728B52AA6E4}">
                <adec:decorative xmlns:adec="http://schemas.microsoft.com/office/drawing/2017/decorative" val="1"/>
              </a:ext>
            </a:extLst>
          </p:cNvPr>
          <p:cNvSpPr/>
          <p:nvPr userDrawn="1"/>
        </p:nvSpPr>
        <p:spPr>
          <a:xfrm>
            <a:off x="0" y="5852160"/>
            <a:ext cx="12192000" cy="1005840"/>
          </a:xfrm>
          <a:prstGeom prst="rect">
            <a:avLst/>
          </a:prstGeom>
          <a:solidFill>
            <a:srgbClr val="4E5FA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Content Placeholder 10" descr="Blue SCDE logo 2022">
            <a:extLst>
              <a:ext uri="{FF2B5EF4-FFF2-40B4-BE49-F238E27FC236}">
                <a16:creationId xmlns:a16="http://schemas.microsoft.com/office/drawing/2014/main" id="{94B02678-2417-4FF6-8B34-F6AFF9795579}"/>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603832" y="1375776"/>
            <a:ext cx="3333928" cy="3271695"/>
          </a:xfrm>
          <a:prstGeom prst="rect">
            <a:avLst/>
          </a:prstGeom>
        </p:spPr>
      </p:pic>
    </p:spTree>
    <p:extLst>
      <p:ext uri="{BB962C8B-B14F-4D97-AF65-F5344CB8AC3E}">
        <p14:creationId xmlns:p14="http://schemas.microsoft.com/office/powerpoint/2010/main" val="3695642851"/>
      </p:ext>
    </p:extLst>
  </p:cSld>
  <p:clrMap bg1="lt1" tx1="dk1" bg2="lt2" tx2="dk2" accent1="accent1" accent2="accent2" accent3="accent3" accent4="accent4" accent5="accent5" accent6="accent6" hlink="hlink" folHlink="folHlink"/>
  <p:sldLayoutIdLst>
    <p:sldLayoutId id="2147483662" r:id="rId1"/>
  </p:sldLayoutIdLst>
  <p:txStyles>
    <p:titleStyle>
      <a:lvl1pPr algn="l" defTabSz="914400" rtl="0" eaLnBrk="1" latinLnBrk="0" hangingPunct="1">
        <a:lnSpc>
          <a:spcPct val="100000"/>
        </a:lnSpc>
        <a:spcBef>
          <a:spcPct val="0"/>
        </a:spcBef>
        <a:buNone/>
        <a:defRPr sz="4000" kern="1200">
          <a:solidFill>
            <a:schemeClr val="tx1"/>
          </a:solidFill>
          <a:latin typeface="Rockwell" panose="02060603020205020403" pitchFamily="18" charset="0"/>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4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8/25/2026</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3" r:id="rId12"/>
    <p:sldLayoutId id="2147483664"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8.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3.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14.xml"/><Relationship Id="rId5" Type="http://schemas.openxmlformats.org/officeDocument/2006/relationships/hyperlink" Target="mailto:support@niet.org" TargetMode="External"/><Relationship Id="rId4" Type="http://schemas.openxmlformats.org/officeDocument/2006/relationships/hyperlink" Target="http://www.scadeptsupport.org/"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14.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14.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14.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3" Type="http://schemas.openxmlformats.org/officeDocument/2006/relationships/hyperlink" Target="https://www.eventbrite.com/e/august-11-12-2026-sc-mentor-training-in-person-registration-1989930832688?aff=oddtdtcreator" TargetMode="External"/><Relationship Id="rId2" Type="http://schemas.openxmlformats.org/officeDocument/2006/relationships/notesSlide" Target="../notesSlides/notesSlide19.xml"/><Relationship Id="rId1" Type="http://schemas.openxmlformats.org/officeDocument/2006/relationships/slideLayout" Target="../slideLayouts/slideLayout13.xml"/><Relationship Id="rId5" Type="http://schemas.openxmlformats.org/officeDocument/2006/relationships/hyperlink" Target="https://www.eventbrite.com/e/october-20-21-2026-sc-mentor-training-virtual-registration-1989933912901?aff=oddtdtcreator" TargetMode="External"/><Relationship Id="rId4" Type="http://schemas.openxmlformats.org/officeDocument/2006/relationships/hyperlink" Target="https://www.eventbrite.com/e/september-22-23-2026-sc-mentor-training-in-person-registration-1989940935907?aff=oddtdtcreator"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0.xml"/><Relationship Id="rId1" Type="http://schemas.openxmlformats.org/officeDocument/2006/relationships/slideLayout" Target="../slideLayouts/slideLayout13.xml"/><Relationship Id="rId4" Type="http://schemas.openxmlformats.org/officeDocument/2006/relationships/image" Target="../media/image23.png"/></Relationships>
</file>

<file path=ppt/slides/_rels/slide2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6.png"/><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7.png"/><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8" Type="http://schemas.openxmlformats.org/officeDocument/2006/relationships/hyperlink" Target="mailto:Tmnunn@ed.sc.gov" TargetMode="External"/><Relationship Id="rId13" Type="http://schemas.openxmlformats.org/officeDocument/2006/relationships/hyperlink" Target="mailto:tsmith@ed.sc.gov" TargetMode="External"/><Relationship Id="rId3" Type="http://schemas.openxmlformats.org/officeDocument/2006/relationships/hyperlink" Target="mailto:skberresford@ed.sc.gov" TargetMode="External"/><Relationship Id="rId7" Type="http://schemas.openxmlformats.org/officeDocument/2006/relationships/hyperlink" Target="mailto:khoward@ed.sc.gov" TargetMode="External"/><Relationship Id="rId12" Type="http://schemas.openxmlformats.org/officeDocument/2006/relationships/hyperlink" Target="mailto:frobinson@ed.sc.gov" TargetMode="External"/><Relationship Id="rId2" Type="http://schemas.openxmlformats.org/officeDocument/2006/relationships/notesSlide" Target="../notesSlides/notesSlide26.xml"/><Relationship Id="rId16" Type="http://schemas.openxmlformats.org/officeDocument/2006/relationships/image" Target="../media/image6.png"/><Relationship Id="rId1" Type="http://schemas.openxmlformats.org/officeDocument/2006/relationships/slideLayout" Target="../slideLayouts/slideLayout8.xml"/><Relationship Id="rId6" Type="http://schemas.openxmlformats.org/officeDocument/2006/relationships/hyperlink" Target="mailto:vhenke@ed.sc.gov" TargetMode="External"/><Relationship Id="rId11" Type="http://schemas.openxmlformats.org/officeDocument/2006/relationships/hyperlink" Target="mailto:oortmann@ed.sc.gov" TargetMode="External"/><Relationship Id="rId5" Type="http://schemas.openxmlformats.org/officeDocument/2006/relationships/hyperlink" Target="mailto:rfrazier@ed.sc.gov" TargetMode="External"/><Relationship Id="rId15" Type="http://schemas.openxmlformats.org/officeDocument/2006/relationships/hyperlink" Target="mailto:masuber@ed.sc.gov" TargetMode="External"/><Relationship Id="rId10" Type="http://schemas.openxmlformats.org/officeDocument/2006/relationships/hyperlink" Target="mailto:rthurmond@ed.sc.gov" TargetMode="External"/><Relationship Id="rId4" Type="http://schemas.openxmlformats.org/officeDocument/2006/relationships/hyperlink" Target="mailto:ascohoon@ed.sc.gov" TargetMode="External"/><Relationship Id="rId9" Type="http://schemas.openxmlformats.org/officeDocument/2006/relationships/hyperlink" Target="mailto:gedwards@ed.sc.gov" TargetMode="External"/><Relationship Id="rId14" Type="http://schemas.openxmlformats.org/officeDocument/2006/relationships/hyperlink" Target="mailto:kemack@ed.sc.gov" TargetMode="External"/></Relationships>
</file>

<file path=ppt/slides/_rels/slide3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TextBox 4">
            <a:extLst>
              <a:ext uri="{FF2B5EF4-FFF2-40B4-BE49-F238E27FC236}">
                <a16:creationId xmlns:a16="http://schemas.microsoft.com/office/drawing/2014/main" id="{9CB50828-F853-EE56-5FBD-4A56EAD333B0}"/>
              </a:ext>
            </a:extLst>
          </p:cNvPr>
          <p:cNvSpPr txBox="1">
            <a:spLocks noGrp="1"/>
          </p:cNvSpPr>
          <p:nvPr>
            <p:ph type="title" idx="4294967295"/>
          </p:nvPr>
        </p:nvSpPr>
        <p:spPr>
          <a:xfrm>
            <a:off x="203201" y="248756"/>
            <a:ext cx="8483599" cy="164147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630" rtl="0" eaLnBrk="1" fontAlgn="auto" latinLnBrk="0" hangingPunct="1">
              <a:spcBef>
                <a:spcPts val="0"/>
              </a:spcBef>
              <a:spcAft>
                <a:spcPts val="0"/>
              </a:spcAft>
              <a:buClrTx/>
              <a:buSzTx/>
              <a:buFontTx/>
              <a:buNone/>
              <a:tabLst/>
              <a:defRPr/>
            </a:pPr>
            <a:r>
              <a:rPr kumimoji="0" lang="en-US" sz="5300" b="1" i="0" u="none" strike="noStrike" kern="1200" cap="none" spc="0" normalizeH="0" baseline="0" noProof="0">
                <a:ln>
                  <a:noFill/>
                </a:ln>
                <a:effectLst/>
                <a:uLnTx/>
                <a:uFillTx/>
                <a:latin typeface="Aptos"/>
              </a:rPr>
              <a:t>Educator Effectiveness </a:t>
            </a:r>
            <a:br>
              <a:rPr lang="en-US" sz="5300" b="1" i="0" u="none" strike="noStrike" kern="1200" cap="none" spc="0" normalizeH="0" baseline="0" noProof="0">
                <a:ln>
                  <a:noFill/>
                </a:ln>
                <a:effectLst/>
                <a:uLnTx/>
                <a:uFillTx/>
                <a:latin typeface="Aptos" panose="020B0004020202020204" pitchFamily="34" charset="0"/>
              </a:rPr>
            </a:br>
            <a:r>
              <a:rPr kumimoji="0" lang="en-US" sz="5300" b="1" i="0" u="none" strike="noStrike" kern="1200" cap="none" spc="0" normalizeH="0" baseline="0" noProof="0">
                <a:ln>
                  <a:noFill/>
                </a:ln>
                <a:effectLst/>
                <a:uLnTx/>
                <a:uFillTx/>
                <a:latin typeface="Aptos"/>
              </a:rPr>
              <a:t>Virtual Office Hours </a:t>
            </a:r>
            <a:endParaRPr lang="en-US" sz="5300" b="1" i="0" u="none" strike="noStrike" kern="1200" cap="none" spc="0" normalizeH="0" baseline="0" noProof="0">
              <a:ln>
                <a:noFill/>
              </a:ln>
              <a:effectLst/>
              <a:uLnTx/>
              <a:uFillTx/>
              <a:latin typeface="Aptos"/>
            </a:endParaRPr>
          </a:p>
        </p:txBody>
      </p:sp>
      <p:sp>
        <p:nvSpPr>
          <p:cNvPr id="10" name="TextBox 6">
            <a:extLst>
              <a:ext uri="{FF2B5EF4-FFF2-40B4-BE49-F238E27FC236}">
                <a16:creationId xmlns:a16="http://schemas.microsoft.com/office/drawing/2014/main" id="{639FED37-E4A6-5334-80B9-CCCFB616B81F}"/>
              </a:ext>
            </a:extLst>
          </p:cNvPr>
          <p:cNvSpPr txBox="1"/>
          <p:nvPr/>
        </p:nvSpPr>
        <p:spPr>
          <a:xfrm>
            <a:off x="1116324" y="2479118"/>
            <a:ext cx="4174540" cy="348622"/>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lvl="0" indent="0" algn="l">
              <a:lnSpc>
                <a:spcPts val="1959"/>
              </a:lnSpc>
              <a:spcBef>
                <a:spcPct val="0"/>
              </a:spcBef>
            </a:pPr>
            <a:r>
              <a:rPr lang="en-US" sz="4400" b="1">
                <a:latin typeface="Aptos"/>
              </a:rPr>
              <a:t>Welcome back!</a:t>
            </a:r>
          </a:p>
        </p:txBody>
      </p:sp>
      <p:sp>
        <p:nvSpPr>
          <p:cNvPr id="12" name="TextBox 6">
            <a:extLst>
              <a:ext uri="{FF2B5EF4-FFF2-40B4-BE49-F238E27FC236}">
                <a16:creationId xmlns:a16="http://schemas.microsoft.com/office/drawing/2014/main" id="{E5A2C9A6-FA7C-FE1C-88FF-CF927DF21E4A}"/>
              </a:ext>
            </a:extLst>
          </p:cNvPr>
          <p:cNvSpPr txBox="1"/>
          <p:nvPr/>
        </p:nvSpPr>
        <p:spPr>
          <a:xfrm>
            <a:off x="1739241" y="3283433"/>
            <a:ext cx="2491783" cy="277576"/>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nSpc>
                <a:spcPts val="1959"/>
              </a:lnSpc>
              <a:spcBef>
                <a:spcPct val="0"/>
              </a:spcBef>
            </a:pPr>
            <a:r>
              <a:rPr lang="en-US" sz="2400" b="1">
                <a:latin typeface="Aptos"/>
              </a:rPr>
              <a:t>August 11, 2026</a:t>
            </a:r>
          </a:p>
        </p:txBody>
      </p:sp>
      <p:sp>
        <p:nvSpPr>
          <p:cNvPr id="4" name="TextBox 3">
            <a:extLst>
              <a:ext uri="{FF2B5EF4-FFF2-40B4-BE49-F238E27FC236}">
                <a16:creationId xmlns:a16="http://schemas.microsoft.com/office/drawing/2014/main" id="{BE6208D7-4AC5-04AA-7634-FBB214E2708B}"/>
              </a:ext>
            </a:extLst>
          </p:cNvPr>
          <p:cNvSpPr txBox="1"/>
          <p:nvPr/>
        </p:nvSpPr>
        <p:spPr>
          <a:xfrm>
            <a:off x="575112" y="3790271"/>
            <a:ext cx="4838692" cy="181588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b="1">
                <a:latin typeface="Aptos"/>
                <a:ea typeface="Calibri"/>
                <a:cs typeface="Calibri"/>
              </a:rPr>
              <a:t>What advice do you wish someone had given you, in your current role, as you started a new school year?</a:t>
            </a:r>
            <a:endParaRPr lang="en-US" sz="2800" b="1">
              <a:latin typeface="Aptos"/>
            </a:endParaRPr>
          </a:p>
        </p:txBody>
      </p:sp>
      <p:sp>
        <p:nvSpPr>
          <p:cNvPr id="2" name="AutoShape 2">
            <a:extLst>
              <a:ext uri="{C183D7F6-B498-43B3-948B-1728B52AA6E4}">
                <adec:decorative xmlns:adec="http://schemas.microsoft.com/office/drawing/2017/decorative" val="1"/>
              </a:ext>
            </a:extLst>
          </p:cNvPr>
          <p:cNvSpPr/>
          <p:nvPr/>
        </p:nvSpPr>
        <p:spPr>
          <a:xfrm>
            <a:off x="685800" y="5607395"/>
            <a:ext cx="4603471" cy="0"/>
          </a:xfrm>
          <a:prstGeom prst="line">
            <a:avLst/>
          </a:prstGeom>
          <a:ln w="19050" cap="flat">
            <a:solidFill>
              <a:srgbClr val="EFC04C"/>
            </a:solidFill>
            <a:prstDash val="solid"/>
            <a:headEnd type="none" w="sm" len="sm"/>
            <a:tailEnd type="none" w="sm" len="sm"/>
          </a:ln>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pic>
        <p:nvPicPr>
          <p:cNvPr id="14" name="Picture 13" descr="Horizontal logo of the South Carolina Department of Education. On the right of the words “ South Carolina Department of Education” is a circle seal, Inside is a palmetto tree with hands representing the fronds. The palmetto tree is rooted in a book. Below the book is the year 1868.">
            <a:extLst>
              <a:ext uri="{FF2B5EF4-FFF2-40B4-BE49-F238E27FC236}">
                <a16:creationId xmlns:a16="http://schemas.microsoft.com/office/drawing/2014/main" id="{6FE4EB68-B662-A92E-D6F6-6A644F0EBF7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6400" y="5632670"/>
            <a:ext cx="4882870" cy="976575"/>
          </a:xfrm>
          <a:prstGeom prst="rect">
            <a:avLst/>
          </a:prstGeom>
        </p:spPr>
      </p:pic>
      <p:sp>
        <p:nvSpPr>
          <p:cNvPr id="3" name="Freeform 3">
            <a:extLst>
              <a:ext uri="{C183D7F6-B498-43B3-948B-1728B52AA6E4}">
                <adec:decorative xmlns:adec="http://schemas.microsoft.com/office/drawing/2017/decorative" val="1"/>
              </a:ext>
            </a:extLst>
          </p:cNvPr>
          <p:cNvSpPr/>
          <p:nvPr/>
        </p:nvSpPr>
        <p:spPr>
          <a:xfrm>
            <a:off x="6011116" y="-535437"/>
            <a:ext cx="8434554" cy="8406520"/>
          </a:xfrm>
          <a:custGeom>
            <a:avLst/>
            <a:gdLst/>
            <a:ahLst/>
            <a:cxnLst/>
            <a:rect l="l" t="t" r="r" b="b"/>
            <a:pathLst>
              <a:path w="12980711" h="12980711">
                <a:moveTo>
                  <a:pt x="0" y="0"/>
                </a:moveTo>
                <a:lnTo>
                  <a:pt x="12980711" y="0"/>
                </a:lnTo>
                <a:lnTo>
                  <a:pt x="12980711" y="12980711"/>
                </a:lnTo>
                <a:lnTo>
                  <a:pt x="0" y="12980711"/>
                </a:lnTo>
                <a:lnTo>
                  <a:pt x="0" y="0"/>
                </a:lnTo>
                <a:close/>
              </a:path>
            </a:pathLst>
          </a:custGeom>
          <a:blipFill>
            <a:blip r:embed="rId4">
              <a:alphaModFix amt="17000"/>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50DC18E-C3F3-E2A7-202E-16BAA0CD6E56}"/>
              </a:ext>
              <a:ext uri="{C183D7F6-B498-43B3-948B-1728B52AA6E4}">
                <adec:decorative xmlns:adec="http://schemas.microsoft.com/office/drawing/2017/decorative" val="1"/>
              </a:ext>
            </a:extLst>
          </p:cNvPr>
          <p:cNvSpPr/>
          <p:nvPr/>
        </p:nvSpPr>
        <p:spPr>
          <a:xfrm>
            <a:off x="5085405" y="1086427"/>
            <a:ext cx="6310525" cy="4507518"/>
          </a:xfrm>
          <a:prstGeom prst="rect">
            <a:avLst/>
          </a:prstGeom>
          <a:solidFill>
            <a:schemeClr val="bg2">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4">
            <a:extLst>
              <a:ext uri="{FF2B5EF4-FFF2-40B4-BE49-F238E27FC236}">
                <a16:creationId xmlns:a16="http://schemas.microsoft.com/office/drawing/2014/main" id="{E044191D-75A2-6F55-0B95-AA1CDC69F7F7}"/>
              </a:ext>
            </a:extLst>
          </p:cNvPr>
          <p:cNvSpPr txBox="1">
            <a:spLocks noGrp="1"/>
          </p:cNvSpPr>
          <p:nvPr>
            <p:ph type="title" idx="4294967295"/>
          </p:nvPr>
        </p:nvSpPr>
        <p:spPr>
          <a:xfrm>
            <a:off x="2133601" y="2453006"/>
            <a:ext cx="2997200" cy="1025922"/>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630" rtl="0" eaLnBrk="1" fontAlgn="auto" latinLnBrk="0" hangingPunct="1">
              <a:lnSpc>
                <a:spcPct val="100000"/>
              </a:lnSpc>
              <a:spcBef>
                <a:spcPts val="0"/>
              </a:spcBef>
              <a:spcAft>
                <a:spcPts val="0"/>
              </a:spcAft>
              <a:buClrTx/>
              <a:buSzTx/>
              <a:buFontTx/>
              <a:buNone/>
              <a:tabLst/>
              <a:defRPr/>
            </a:pPr>
            <a:r>
              <a:rPr kumimoji="0" lang="en-US" sz="6650" b="1" i="0" u="none" strike="noStrike" kern="1200" cap="none" spc="0" normalizeH="0" baseline="0" noProof="0">
                <a:ln>
                  <a:noFill/>
                </a:ln>
                <a:effectLst/>
                <a:uLnTx/>
                <a:uFillTx/>
                <a:latin typeface="Aptos"/>
              </a:rPr>
              <a:t>Agenda</a:t>
            </a:r>
            <a:endParaRPr lang="en-US" sz="6650" b="1" i="0" u="none" strike="noStrike" kern="1200" cap="none" spc="0" normalizeH="0" baseline="0" noProof="0">
              <a:ln>
                <a:noFill/>
              </a:ln>
              <a:effectLst/>
              <a:uLnTx/>
              <a:uFillTx/>
              <a:latin typeface="Aptos"/>
            </a:endParaRPr>
          </a:p>
        </p:txBody>
      </p:sp>
      <p:sp>
        <p:nvSpPr>
          <p:cNvPr id="5" name="Freeform 3" descr="Circle with words South Carolina Department of Education around the edge. Inside is a palmetto tree with hands representing the fronds. The palmetto tree is rooted in a book. Below the book is the year 1868.">
            <a:extLst>
              <a:ext uri="{FF2B5EF4-FFF2-40B4-BE49-F238E27FC236}">
                <a16:creationId xmlns:a16="http://schemas.microsoft.com/office/drawing/2014/main" id="{F82E354B-9990-FB82-1D86-C260B448A194}"/>
              </a:ext>
            </a:extLst>
          </p:cNvPr>
          <p:cNvSpPr/>
          <p:nvPr/>
        </p:nvSpPr>
        <p:spPr>
          <a:xfrm>
            <a:off x="558800" y="2453005"/>
            <a:ext cx="1157568" cy="1149139"/>
          </a:xfrm>
          <a:custGeom>
            <a:avLst/>
            <a:gdLst/>
            <a:ahLst/>
            <a:cxnLst/>
            <a:rect l="l" t="t" r="r" b="b"/>
            <a:pathLst>
              <a:path w="12980711" h="12980711">
                <a:moveTo>
                  <a:pt x="0" y="0"/>
                </a:moveTo>
                <a:lnTo>
                  <a:pt x="12980711" y="0"/>
                </a:lnTo>
                <a:lnTo>
                  <a:pt x="12980711" y="12980711"/>
                </a:lnTo>
                <a:lnTo>
                  <a:pt x="0" y="12980711"/>
                </a:lnTo>
                <a:lnTo>
                  <a:pt x="0" y="0"/>
                </a:lnTo>
                <a:close/>
              </a:path>
            </a:pathLst>
          </a:custGeom>
          <a:blipFill>
            <a:blip r:embed="rId3">
              <a:alphaModFix/>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solidFill>
                <a:srgbClr val="233746"/>
              </a:solidFill>
            </a:endParaRPr>
          </a:p>
        </p:txBody>
      </p:sp>
      <p:sp>
        <p:nvSpPr>
          <p:cNvPr id="8" name="TextBox 7">
            <a:extLst>
              <a:ext uri="{FF2B5EF4-FFF2-40B4-BE49-F238E27FC236}">
                <a16:creationId xmlns:a16="http://schemas.microsoft.com/office/drawing/2014/main" id="{5FA821E0-221D-5F74-6832-28668B0E924C}"/>
              </a:ext>
            </a:extLst>
          </p:cNvPr>
          <p:cNvSpPr txBox="1"/>
          <p:nvPr/>
        </p:nvSpPr>
        <p:spPr>
          <a:xfrm>
            <a:off x="5342962" y="1092142"/>
            <a:ext cx="6507238" cy="4524315"/>
          </a:xfrm>
          <a:prstGeom prst="rect">
            <a:avLst/>
          </a:prstGeom>
          <a:noFill/>
        </p:spPr>
        <p:txBody>
          <a:bodyPr wrap="square" lIns="91440" tIns="45720" rIns="91440" bIns="4572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381000" indent="-381000">
              <a:buFont typeface="Arial" panose="020B0604020202020204" pitchFamily="34" charset="0"/>
              <a:buChar char="•"/>
            </a:pPr>
            <a:r>
              <a:rPr lang="en-US" sz="3600">
                <a:latin typeface="Aptos"/>
              </a:rPr>
              <a:t>Effectiveness and Training Resources </a:t>
            </a:r>
          </a:p>
          <a:p>
            <a:pPr marL="381000" indent="-381000">
              <a:buFont typeface="Arial" panose="020B0604020202020204" pitchFamily="34" charset="0"/>
              <a:buChar char="•"/>
            </a:pPr>
            <a:r>
              <a:rPr lang="en-US" sz="3600">
                <a:latin typeface="Aptos"/>
              </a:rPr>
              <a:t>ADEPT Reminders </a:t>
            </a:r>
          </a:p>
          <a:p>
            <a:pPr marL="381000" indent="-381000">
              <a:buFont typeface="Arial" panose="020B0604020202020204" pitchFamily="34" charset="0"/>
              <a:buChar char="•"/>
            </a:pPr>
            <a:r>
              <a:rPr lang="en-US" sz="3600" err="1">
                <a:latin typeface="Aptos"/>
              </a:rPr>
              <a:t>SCLead</a:t>
            </a:r>
            <a:r>
              <a:rPr lang="en-US" sz="3600">
                <a:latin typeface="Aptos"/>
              </a:rPr>
              <a:t> Reminders</a:t>
            </a:r>
          </a:p>
          <a:p>
            <a:pPr marL="381000" indent="-381000">
              <a:buFont typeface="Arial" panose="020B0604020202020204" pitchFamily="34" charset="0"/>
              <a:buChar char="•"/>
            </a:pPr>
            <a:r>
              <a:rPr lang="en-US" sz="3600">
                <a:latin typeface="Aptos"/>
              </a:rPr>
              <a:t>Induction and  Mentoring</a:t>
            </a:r>
          </a:p>
          <a:p>
            <a:pPr marL="381000" indent="-381000">
              <a:buFont typeface="Arial" panose="020B0604020202020204" pitchFamily="34" charset="0"/>
              <a:buChar char="•"/>
            </a:pPr>
            <a:r>
              <a:rPr lang="en-US" sz="3600">
                <a:latin typeface="Aptos"/>
              </a:rPr>
              <a:t>SLO Feature</a:t>
            </a:r>
          </a:p>
          <a:p>
            <a:pPr marL="381000" indent="-381000">
              <a:buFont typeface="Arial" panose="020B0604020202020204" pitchFamily="34" charset="0"/>
              <a:buChar char="•"/>
            </a:pPr>
            <a:r>
              <a:rPr lang="en-US" sz="3600">
                <a:latin typeface="Aptos"/>
              </a:rPr>
              <a:t>FAQs and Announcements</a:t>
            </a:r>
          </a:p>
          <a:p>
            <a:pPr marL="381000" indent="-381000">
              <a:buFont typeface="Arial" panose="020B0604020202020204" pitchFamily="34" charset="0"/>
              <a:buChar char="•"/>
            </a:pPr>
            <a:r>
              <a:rPr lang="en-US" sz="3600">
                <a:latin typeface="Aptos"/>
              </a:rPr>
              <a:t>Questions and Discussion</a:t>
            </a:r>
            <a:endParaRPr lang="en-US" sz="3600">
              <a:latin typeface="Aptos" panose="020B0004020202020204" pitchFamily="34" charset="0"/>
            </a:endParaRPr>
          </a:p>
        </p:txBody>
      </p:sp>
      <p:sp>
        <p:nvSpPr>
          <p:cNvPr id="3" name="Freeform 3" descr="Circle with words South Carolina Department of Education around the edge. Inside is a palmetto tree with hands representing the fronds. The palmetto tree is rooted in a book. Below the book is the year 1868."/>
          <p:cNvSpPr/>
          <p:nvPr/>
        </p:nvSpPr>
        <p:spPr>
          <a:xfrm>
            <a:off x="10790510" y="5716780"/>
            <a:ext cx="923542" cy="923542"/>
          </a:xfrm>
          <a:custGeom>
            <a:avLst/>
            <a:gdLst/>
            <a:ahLst/>
            <a:cxnLst/>
            <a:rect l="l" t="t" r="r" b="b"/>
            <a:pathLst>
              <a:path w="1385313" h="1385313">
                <a:moveTo>
                  <a:pt x="0" y="0"/>
                </a:moveTo>
                <a:lnTo>
                  <a:pt x="1385312" y="0"/>
                </a:lnTo>
                <a:lnTo>
                  <a:pt x="1385312" y="1385312"/>
                </a:lnTo>
                <a:lnTo>
                  <a:pt x="0" y="1385312"/>
                </a:lnTo>
                <a:lnTo>
                  <a:pt x="0" y="0"/>
                </a:lnTo>
                <a:close/>
              </a:path>
            </a:pathLst>
          </a:custGeom>
          <a:blipFill>
            <a:blip r:embed="rId3"/>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6" name="AutoShape 2">
            <a:extLst>
              <a:ext uri="{FF2B5EF4-FFF2-40B4-BE49-F238E27FC236}">
                <a16:creationId xmlns:a16="http://schemas.microsoft.com/office/drawing/2014/main" id="{58C83904-3A39-EBDC-7486-44675E70B772}"/>
              </a:ext>
              <a:ext uri="{C183D7F6-B498-43B3-948B-1728B52AA6E4}">
                <adec:decorative xmlns:adec="http://schemas.microsoft.com/office/drawing/2017/decorative" val="1"/>
              </a:ext>
            </a:extLst>
          </p:cNvPr>
          <p:cNvSpPr/>
          <p:nvPr/>
        </p:nvSpPr>
        <p:spPr>
          <a:xfrm flipV="1">
            <a:off x="1930400" y="2311414"/>
            <a:ext cx="0" cy="1371586"/>
          </a:xfrm>
          <a:prstGeom prst="line">
            <a:avLst/>
          </a:prstGeom>
          <a:ln w="19050" cap="flat">
            <a:solidFill>
              <a:srgbClr val="EFC04C"/>
            </a:solidFill>
            <a:prstDash val="solid"/>
            <a:headEnd type="none" w="sm" len="sm"/>
            <a:tailEnd type="none" w="sm" len="sm"/>
          </a:ln>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solidFill>
                <a:srgbClr val="233746"/>
              </a:solidFill>
            </a:endParaRPr>
          </a:p>
        </p:txBody>
      </p:sp>
    </p:spTree>
    <p:extLst>
      <p:ext uri="{BB962C8B-B14F-4D97-AF65-F5344CB8AC3E}">
        <p14:creationId xmlns:p14="http://schemas.microsoft.com/office/powerpoint/2010/main" val="27796287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TextBox 2">
            <a:extLst>
              <a:ext uri="{FF2B5EF4-FFF2-40B4-BE49-F238E27FC236}">
                <a16:creationId xmlns:a16="http://schemas.microsoft.com/office/drawing/2014/main" id="{A92B153A-D3DC-5F53-96ED-8837A26FC83A}"/>
              </a:ext>
            </a:extLst>
          </p:cNvPr>
          <p:cNvSpPr txBox="1">
            <a:spLocks noGrp="1"/>
          </p:cNvSpPr>
          <p:nvPr>
            <p:ph type="title" idx="4294967295"/>
          </p:nvPr>
        </p:nvSpPr>
        <p:spPr>
          <a:xfrm>
            <a:off x="1117600" y="2990032"/>
            <a:ext cx="9568324" cy="462691"/>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609630" rtl="0" eaLnBrk="1" fontAlgn="auto" latinLnBrk="0" hangingPunct="1">
              <a:lnSpc>
                <a:spcPts val="3334"/>
              </a:lnSpc>
              <a:spcBef>
                <a:spcPts val="0"/>
              </a:spcBef>
              <a:spcAft>
                <a:spcPts val="0"/>
              </a:spcAft>
              <a:buClrTx/>
              <a:buSzTx/>
              <a:buFontTx/>
              <a:buNone/>
              <a:tabLst/>
              <a:defRPr/>
            </a:pPr>
            <a:r>
              <a:rPr kumimoji="0" lang="en-US" sz="4000" b="1" i="0" u="none" strike="noStrike" kern="1200" cap="none" spc="0" normalizeH="0" baseline="0" noProof="0">
                <a:ln>
                  <a:noFill/>
                </a:ln>
                <a:effectLst/>
                <a:uLnTx/>
                <a:uFillTx/>
                <a:latin typeface="Aptos"/>
              </a:rPr>
              <a:t>Effectiveness and Training Resources</a:t>
            </a:r>
            <a:endParaRPr lang="en-US" sz="4000" b="1" i="0" u="none" strike="noStrike" kern="1200" cap="none" spc="0" normalizeH="0" baseline="0" noProof="0">
              <a:ln>
                <a:noFill/>
              </a:ln>
              <a:effectLst/>
              <a:uLnTx/>
              <a:uFillTx/>
              <a:latin typeface="Aptos"/>
            </a:endParaRPr>
          </a:p>
        </p:txBody>
      </p:sp>
      <p:sp>
        <p:nvSpPr>
          <p:cNvPr id="3" name="AutoShape 3">
            <a:extLst>
              <a:ext uri="{C183D7F6-B498-43B3-948B-1728B52AA6E4}">
                <adec:decorative xmlns:adec="http://schemas.microsoft.com/office/drawing/2017/decorative" val="1"/>
              </a:ext>
            </a:extLst>
          </p:cNvPr>
          <p:cNvSpPr/>
          <p:nvPr/>
        </p:nvSpPr>
        <p:spPr>
          <a:xfrm flipV="1">
            <a:off x="0" y="6178550"/>
            <a:ext cx="10685924" cy="0"/>
          </a:xfrm>
          <a:prstGeom prst="line">
            <a:avLst/>
          </a:prstGeom>
          <a:ln w="19050" cap="flat">
            <a:solidFill>
              <a:srgbClr val="EFC04C"/>
            </a:solidFill>
            <a:prstDash val="solid"/>
            <a:headEnd type="none" w="sm" len="sm"/>
            <a:tailEnd type="none" w="sm" len="sm"/>
          </a:ln>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5" name="Freeform 5" descr="Circle with words South Carolina Department of Education around the edge. Inside is a palmetto tree with hands representing the fronds. The palmetto tree is rooted in a book. Below the book is the year 1868."/>
          <p:cNvSpPr/>
          <p:nvPr/>
        </p:nvSpPr>
        <p:spPr>
          <a:xfrm>
            <a:off x="10790510" y="5716780"/>
            <a:ext cx="923542" cy="923542"/>
          </a:xfrm>
          <a:custGeom>
            <a:avLst/>
            <a:gdLst/>
            <a:ahLst/>
            <a:cxnLst/>
            <a:rect l="l" t="t" r="r" b="b"/>
            <a:pathLst>
              <a:path w="1385313" h="1385313">
                <a:moveTo>
                  <a:pt x="0" y="0"/>
                </a:moveTo>
                <a:lnTo>
                  <a:pt x="1385312" y="0"/>
                </a:lnTo>
                <a:lnTo>
                  <a:pt x="1385312" y="1385312"/>
                </a:lnTo>
                <a:lnTo>
                  <a:pt x="0" y="1385312"/>
                </a:lnTo>
                <a:lnTo>
                  <a:pt x="0" y="0"/>
                </a:lnTo>
                <a:close/>
              </a:path>
            </a:pathLst>
          </a:custGeom>
          <a:blipFill>
            <a:blip r:embed="rId3"/>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Tree>
    <p:extLst>
      <p:ext uri="{BB962C8B-B14F-4D97-AF65-F5344CB8AC3E}">
        <p14:creationId xmlns:p14="http://schemas.microsoft.com/office/powerpoint/2010/main" val="6913801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8B9CB7-524A-79F3-7CD0-39E8092B52EF}"/>
              </a:ext>
            </a:extLst>
          </p:cNvPr>
          <p:cNvSpPr>
            <a:spLocks noGrp="1"/>
          </p:cNvSpPr>
          <p:nvPr>
            <p:ph type="title"/>
          </p:nvPr>
        </p:nvSpPr>
        <p:spPr>
          <a:xfrm>
            <a:off x="612648" y="261803"/>
            <a:ext cx="10966704" cy="731520"/>
          </a:xfrm>
        </p:spPr>
        <p:txBody>
          <a:bodyPr>
            <a:noAutofit/>
          </a:bodyPr>
          <a:lstStyle/>
          <a:p>
            <a:pPr algn="l"/>
            <a:r>
              <a:rPr lang="en-US" sz="4000">
                <a:solidFill>
                  <a:srgbClr val="233F58"/>
                </a:solidFill>
                <a:latin typeface="Aptos"/>
              </a:rPr>
              <a:t>Teacher Evaluation and Support Guidance</a:t>
            </a:r>
            <a:endParaRPr lang="en-US" sz="4000" b="0">
              <a:solidFill>
                <a:srgbClr val="000000"/>
              </a:solidFill>
              <a:latin typeface="Aptos"/>
            </a:endParaRPr>
          </a:p>
          <a:p>
            <a:endParaRPr lang="en-US" sz="3600">
              <a:ea typeface="Calibri"/>
              <a:cs typeface="Calibri"/>
            </a:endParaRPr>
          </a:p>
        </p:txBody>
      </p:sp>
      <p:cxnSp>
        <p:nvCxnSpPr>
          <p:cNvPr id="5" name="Straight Arrow Connector 4">
            <a:extLst>
              <a:ext uri="{FF2B5EF4-FFF2-40B4-BE49-F238E27FC236}">
                <a16:creationId xmlns:a16="http://schemas.microsoft.com/office/drawing/2014/main" id="{486494F9-3441-745B-3AAD-716DF6BD95BE}"/>
              </a:ext>
              <a:ext uri="{C183D7F6-B498-43B3-948B-1728B52AA6E4}">
                <adec:decorative xmlns:adec="http://schemas.microsoft.com/office/drawing/2017/decorative" val="1"/>
              </a:ext>
            </a:extLst>
          </p:cNvPr>
          <p:cNvCxnSpPr/>
          <p:nvPr/>
        </p:nvCxnSpPr>
        <p:spPr>
          <a:xfrm>
            <a:off x="607016" y="994474"/>
            <a:ext cx="10693830" cy="12915"/>
          </a:xfrm>
          <a:prstGeom prst="straightConnector1">
            <a:avLst/>
          </a:prstGeom>
          <a:ln>
            <a:solidFill>
              <a:schemeClr val="accent4"/>
            </a:solidFill>
          </a:ln>
        </p:spPr>
        <p:style>
          <a:lnRef idx="2">
            <a:schemeClr val="accent1"/>
          </a:lnRef>
          <a:fillRef idx="0">
            <a:schemeClr val="accent1"/>
          </a:fillRef>
          <a:effectRef idx="1">
            <a:schemeClr val="accent1"/>
          </a:effectRef>
          <a:fontRef idx="minor">
            <a:schemeClr val="tx1"/>
          </a:fontRef>
        </p:style>
      </p:cxnSp>
      <p:pic>
        <p:nvPicPr>
          <p:cNvPr id="8" name="Picture 7" descr="A screenshot of a web page">
            <a:extLst>
              <a:ext uri="{FF2B5EF4-FFF2-40B4-BE49-F238E27FC236}">
                <a16:creationId xmlns:a16="http://schemas.microsoft.com/office/drawing/2014/main" id="{F390632E-95CA-EDC3-CF0D-BB759CE2F7BE}"/>
              </a:ext>
            </a:extLst>
          </p:cNvPr>
          <p:cNvPicPr>
            <a:picLocks noChangeAspect="1"/>
          </p:cNvPicPr>
          <p:nvPr/>
        </p:nvPicPr>
        <p:blipFill>
          <a:blip r:embed="rId3"/>
          <a:stretch>
            <a:fillRect/>
          </a:stretch>
        </p:blipFill>
        <p:spPr>
          <a:xfrm>
            <a:off x="18736" y="2969630"/>
            <a:ext cx="8891005" cy="3739972"/>
          </a:xfrm>
          <a:prstGeom prst="rect">
            <a:avLst/>
          </a:prstGeom>
        </p:spPr>
      </p:pic>
      <p:pic>
        <p:nvPicPr>
          <p:cNvPr id="10" name="Picture 9" descr="A screenshot of a computer">
            <a:extLst>
              <a:ext uri="{FF2B5EF4-FFF2-40B4-BE49-F238E27FC236}">
                <a16:creationId xmlns:a16="http://schemas.microsoft.com/office/drawing/2014/main" id="{381A3CAB-0556-31A5-252A-C081963C52F2}"/>
              </a:ext>
            </a:extLst>
          </p:cNvPr>
          <p:cNvPicPr>
            <a:picLocks noChangeAspect="1"/>
          </p:cNvPicPr>
          <p:nvPr/>
        </p:nvPicPr>
        <p:blipFill>
          <a:blip r:embed="rId4"/>
          <a:stretch>
            <a:fillRect/>
          </a:stretch>
        </p:blipFill>
        <p:spPr>
          <a:xfrm>
            <a:off x="5608144" y="1002660"/>
            <a:ext cx="6588729" cy="3062333"/>
          </a:xfrm>
          <a:prstGeom prst="rect">
            <a:avLst/>
          </a:prstGeom>
        </p:spPr>
      </p:pic>
    </p:spTree>
    <p:extLst>
      <p:ext uri="{BB962C8B-B14F-4D97-AF65-F5344CB8AC3E}">
        <p14:creationId xmlns:p14="http://schemas.microsoft.com/office/powerpoint/2010/main" val="23928214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287569-3FFF-6E47-6380-D9447F14F216}"/>
              </a:ext>
            </a:extLst>
          </p:cNvPr>
          <p:cNvSpPr>
            <a:spLocks noGrp="1"/>
          </p:cNvSpPr>
          <p:nvPr>
            <p:ph type="title"/>
          </p:nvPr>
        </p:nvSpPr>
        <p:spPr>
          <a:xfrm>
            <a:off x="612648" y="609540"/>
            <a:ext cx="10936224" cy="731520"/>
          </a:xfrm>
        </p:spPr>
        <p:txBody>
          <a:bodyPr/>
          <a:lstStyle/>
          <a:p>
            <a:pPr algn="l"/>
            <a:r>
              <a:rPr lang="en-US" sz="3300">
                <a:solidFill>
                  <a:schemeClr val="tx1"/>
                </a:solidFill>
                <a:latin typeface="Aptos"/>
              </a:rPr>
              <a:t>Professional Learning Opportunities for 2026-27</a:t>
            </a:r>
            <a:endParaRPr lang="en-US"/>
          </a:p>
        </p:txBody>
      </p:sp>
      <p:sp>
        <p:nvSpPr>
          <p:cNvPr id="3" name="Content Placeholder 2" descr="dates for training">
            <a:extLst>
              <a:ext uri="{FF2B5EF4-FFF2-40B4-BE49-F238E27FC236}">
                <a16:creationId xmlns:a16="http://schemas.microsoft.com/office/drawing/2014/main" id="{411F3640-BE20-D2D0-0B64-A52A75EAA270}"/>
              </a:ext>
            </a:extLst>
          </p:cNvPr>
          <p:cNvSpPr>
            <a:spLocks noGrp="1"/>
          </p:cNvSpPr>
          <p:nvPr>
            <p:ph sz="half" idx="1"/>
          </p:nvPr>
        </p:nvSpPr>
        <p:spPr>
          <a:xfrm>
            <a:off x="612649" y="1338815"/>
            <a:ext cx="3178612" cy="4909645"/>
          </a:xfrm>
        </p:spPr>
        <p:txBody>
          <a:bodyPr vert="horz" lIns="91440" tIns="45720" rIns="91440" bIns="45720" rtlCol="0" anchor="t">
            <a:normAutofit/>
          </a:bodyPr>
          <a:lstStyle/>
          <a:p>
            <a:pPr marL="0" indent="0">
              <a:buNone/>
            </a:pPr>
            <a:r>
              <a:rPr lang="en-US" sz="2000" b="1">
                <a:solidFill>
                  <a:schemeClr val="tx1"/>
                </a:solidFill>
                <a:highlight>
                  <a:srgbClr val="FFFFFF"/>
                </a:highlight>
                <a:latin typeface="Aptos"/>
                <a:cs typeface="Poppins"/>
              </a:rPr>
              <a:t>SCTS Evaluator Sessions</a:t>
            </a:r>
            <a:endParaRPr lang="en-US" sz="2000" b="1">
              <a:solidFill>
                <a:schemeClr val="tx1"/>
              </a:solidFill>
              <a:latin typeface="Aptos"/>
            </a:endParaRPr>
          </a:p>
          <a:p>
            <a:pPr marL="0" indent="0">
              <a:buNone/>
            </a:pPr>
            <a:br>
              <a:rPr lang="en-US" sz="1600" b="1">
                <a:solidFill>
                  <a:schemeClr val="tx1"/>
                </a:solidFill>
                <a:highlight>
                  <a:srgbClr val="FFFFFF"/>
                </a:highlight>
                <a:latin typeface="Aptos"/>
                <a:cs typeface="Poppins"/>
              </a:rPr>
            </a:br>
            <a:r>
              <a:rPr lang="en-US" sz="1800" b="1">
                <a:solidFill>
                  <a:schemeClr val="tx1"/>
                </a:solidFill>
                <a:highlight>
                  <a:srgbClr val="FFFFFF"/>
                </a:highlight>
                <a:latin typeface="Aptos"/>
                <a:cs typeface="Poppins"/>
              </a:rPr>
              <a:t>August 18–20, 2026 (FULL!)</a:t>
            </a:r>
            <a:br>
              <a:rPr lang="en-US" sz="1800" b="1">
                <a:highlight>
                  <a:srgbClr val="FFFFFF"/>
                </a:highlight>
                <a:latin typeface="Aptos"/>
                <a:cs typeface="Poppins"/>
              </a:rPr>
            </a:br>
            <a:r>
              <a:rPr lang="en-US" sz="1800">
                <a:solidFill>
                  <a:schemeClr val="tx1"/>
                </a:solidFill>
                <a:highlight>
                  <a:srgbClr val="FFFFFF"/>
                </a:highlight>
                <a:latin typeface="Aptos"/>
                <a:cs typeface="Poppins"/>
              </a:rPr>
              <a:t>9:00 a.m.–4:30 p.m.</a:t>
            </a:r>
            <a:br>
              <a:rPr lang="en-US" sz="1800">
                <a:highlight>
                  <a:srgbClr val="FFFFFF"/>
                </a:highlight>
                <a:latin typeface="Aptos"/>
                <a:cs typeface="Poppins"/>
              </a:rPr>
            </a:br>
            <a:r>
              <a:rPr lang="en-US" sz="1800">
                <a:solidFill>
                  <a:schemeClr val="tx1"/>
                </a:solidFill>
                <a:highlight>
                  <a:srgbClr val="FFFFFF"/>
                </a:highlight>
                <a:latin typeface="Aptos"/>
                <a:cs typeface="Poppins"/>
              </a:rPr>
              <a:t>Location: SCDE</a:t>
            </a:r>
            <a:endParaRPr lang="en-US" sz="1800">
              <a:solidFill>
                <a:schemeClr val="tx1"/>
              </a:solidFill>
              <a:highlight>
                <a:srgbClr val="FFFFFF"/>
              </a:highlight>
              <a:latin typeface="Aptos"/>
              <a:ea typeface="Calibri"/>
              <a:cs typeface="Poppins"/>
            </a:endParaRPr>
          </a:p>
          <a:p>
            <a:endParaRPr lang="en-US" sz="1800" b="1">
              <a:solidFill>
                <a:schemeClr val="tx1"/>
              </a:solidFill>
              <a:highlight>
                <a:srgbClr val="FFFFFF"/>
              </a:highlight>
              <a:latin typeface="Aptos"/>
              <a:cs typeface="Poppins"/>
            </a:endParaRPr>
          </a:p>
          <a:p>
            <a:pPr marL="0" indent="0">
              <a:buNone/>
            </a:pPr>
            <a:r>
              <a:rPr lang="en-US" sz="1800" b="1">
                <a:solidFill>
                  <a:schemeClr val="tx1"/>
                </a:solidFill>
                <a:highlight>
                  <a:srgbClr val="FFFFFF"/>
                </a:highlight>
                <a:latin typeface="Aptos"/>
                <a:cs typeface="Poppins"/>
              </a:rPr>
              <a:t>September 15–17, 2026 (FULL!)</a:t>
            </a:r>
            <a:br>
              <a:rPr lang="en-US" sz="1800" b="1">
                <a:highlight>
                  <a:srgbClr val="FFFFFF"/>
                </a:highlight>
                <a:latin typeface="Aptos"/>
                <a:cs typeface="Poppins"/>
              </a:rPr>
            </a:br>
            <a:r>
              <a:rPr lang="en-US" sz="1800">
                <a:solidFill>
                  <a:schemeClr val="tx1"/>
                </a:solidFill>
                <a:highlight>
                  <a:srgbClr val="FFFFFF"/>
                </a:highlight>
                <a:latin typeface="Aptos"/>
                <a:cs typeface="Poppins"/>
              </a:rPr>
              <a:t>9:00 a.m.–4:30 p.m.</a:t>
            </a:r>
            <a:br>
              <a:rPr lang="en-US" sz="1800">
                <a:highlight>
                  <a:srgbClr val="FFFFFF"/>
                </a:highlight>
                <a:latin typeface="Aptos"/>
                <a:cs typeface="Poppins"/>
              </a:rPr>
            </a:br>
            <a:r>
              <a:rPr lang="en-US" sz="1800">
                <a:solidFill>
                  <a:schemeClr val="tx1"/>
                </a:solidFill>
                <a:highlight>
                  <a:srgbClr val="FFFFFF"/>
                </a:highlight>
                <a:latin typeface="Aptos"/>
                <a:cs typeface="Poppins"/>
              </a:rPr>
              <a:t>Location:  Fort Mill (York County) </a:t>
            </a:r>
            <a:br>
              <a:rPr lang="en-US" sz="1800" b="1">
                <a:highlight>
                  <a:srgbClr val="FFFFFF"/>
                </a:highlight>
                <a:latin typeface="Aptos"/>
                <a:cs typeface="Poppins"/>
              </a:rPr>
            </a:br>
            <a:br>
              <a:rPr lang="en-US" sz="1800" b="1">
                <a:highlight>
                  <a:srgbClr val="FFFFFF"/>
                </a:highlight>
                <a:latin typeface="Aptos"/>
                <a:cs typeface="Poppins"/>
              </a:rPr>
            </a:br>
            <a:r>
              <a:rPr lang="en-US" sz="1800" b="1">
                <a:solidFill>
                  <a:schemeClr val="tx1"/>
                </a:solidFill>
                <a:highlight>
                  <a:srgbClr val="FFFFFF"/>
                </a:highlight>
                <a:latin typeface="Aptos"/>
                <a:cs typeface="Poppins"/>
              </a:rPr>
              <a:t>January 12–14, 2027</a:t>
            </a:r>
            <a:br>
              <a:rPr lang="en-US" sz="1800" b="1">
                <a:highlight>
                  <a:srgbClr val="FFFFFF"/>
                </a:highlight>
                <a:latin typeface="Aptos"/>
                <a:cs typeface="Poppins"/>
              </a:rPr>
            </a:br>
            <a:r>
              <a:rPr lang="en-US" sz="1800">
                <a:solidFill>
                  <a:schemeClr val="tx1"/>
                </a:solidFill>
                <a:highlight>
                  <a:srgbClr val="FFFFFF"/>
                </a:highlight>
                <a:latin typeface="Aptos"/>
                <a:cs typeface="Poppins"/>
              </a:rPr>
              <a:t>9:00 a.m.–4:30 p.m.</a:t>
            </a:r>
            <a:br>
              <a:rPr lang="en-US" sz="1800">
                <a:highlight>
                  <a:srgbClr val="FFFFFF"/>
                </a:highlight>
                <a:latin typeface="Aptos"/>
                <a:cs typeface="Poppins"/>
              </a:rPr>
            </a:br>
            <a:r>
              <a:rPr lang="en-US" sz="1800">
                <a:solidFill>
                  <a:schemeClr val="tx1"/>
                </a:solidFill>
                <a:highlight>
                  <a:srgbClr val="FFFFFF"/>
                </a:highlight>
                <a:latin typeface="Aptos"/>
                <a:cs typeface="Poppins"/>
              </a:rPr>
              <a:t>Location: Dorchester County</a:t>
            </a:r>
            <a:endParaRPr lang="en-US" sz="1800">
              <a:solidFill>
                <a:schemeClr val="tx1"/>
              </a:solidFill>
              <a:highlight>
                <a:srgbClr val="FFFFFF"/>
              </a:highlight>
              <a:latin typeface="Aptos"/>
              <a:ea typeface="Calibri"/>
              <a:cs typeface="Poppins"/>
            </a:endParaRPr>
          </a:p>
          <a:p>
            <a:pPr marL="0" indent="0">
              <a:buNone/>
            </a:pPr>
            <a:endParaRPr lang="en-US" sz="2000"/>
          </a:p>
        </p:txBody>
      </p:sp>
      <p:sp>
        <p:nvSpPr>
          <p:cNvPr id="6" name="Content Placeholder 5" descr="dates for training">
            <a:extLst>
              <a:ext uri="{FF2B5EF4-FFF2-40B4-BE49-F238E27FC236}">
                <a16:creationId xmlns:a16="http://schemas.microsoft.com/office/drawing/2014/main" id="{A4ADFA1B-414A-8E89-514F-917965F74BC9}"/>
              </a:ext>
            </a:extLst>
          </p:cNvPr>
          <p:cNvSpPr>
            <a:spLocks noGrp="1"/>
          </p:cNvSpPr>
          <p:nvPr>
            <p:ph sz="half" idx="13"/>
          </p:nvPr>
        </p:nvSpPr>
        <p:spPr>
          <a:xfrm>
            <a:off x="4000232" y="1347830"/>
            <a:ext cx="3527954" cy="4684049"/>
          </a:xfrm>
        </p:spPr>
        <p:txBody>
          <a:bodyPr vert="horz" lIns="91440" tIns="45720" rIns="91440" bIns="45720" rtlCol="0" anchor="t">
            <a:normAutofit fontScale="85000" lnSpcReduction="20000"/>
          </a:bodyPr>
          <a:lstStyle/>
          <a:p>
            <a:pPr marL="0" indent="0">
              <a:buNone/>
            </a:pPr>
            <a:r>
              <a:rPr lang="en-US" sz="2000" b="1">
                <a:solidFill>
                  <a:schemeClr val="tx1"/>
                </a:solidFill>
                <a:highlight>
                  <a:srgbClr val="FFFFFF"/>
                </a:highlight>
                <a:latin typeface="Aptos"/>
                <a:cs typeface="Poppins"/>
              </a:rPr>
              <a:t>SCTS Train-the-Trainer Sessions</a:t>
            </a:r>
            <a:endParaRPr lang="en-US" sz="2000" b="1">
              <a:solidFill>
                <a:schemeClr val="tx1"/>
              </a:solidFill>
              <a:latin typeface="Aptos"/>
              <a:cs typeface="Poppins"/>
            </a:endParaRPr>
          </a:p>
          <a:p>
            <a:pPr>
              <a:buNone/>
            </a:pPr>
            <a:endParaRPr lang="en-US" sz="1800">
              <a:solidFill>
                <a:schemeClr val="tx1"/>
              </a:solidFill>
              <a:latin typeface="Aptos"/>
              <a:cs typeface="Poppins"/>
            </a:endParaRPr>
          </a:p>
          <a:p>
            <a:pPr>
              <a:buNone/>
            </a:pPr>
            <a:r>
              <a:rPr lang="en-US" sz="1800" b="1">
                <a:solidFill>
                  <a:schemeClr val="tx1"/>
                </a:solidFill>
                <a:highlight>
                  <a:srgbClr val="FFFFFF"/>
                </a:highlight>
                <a:latin typeface="Aptos"/>
                <a:cs typeface="Poppins"/>
              </a:rPr>
              <a:t>November 4-5, 2026</a:t>
            </a:r>
            <a:endParaRPr lang="en-US" sz="1800">
              <a:solidFill>
                <a:schemeClr val="tx1"/>
              </a:solidFill>
              <a:latin typeface="Aptos"/>
              <a:cs typeface="Poppins"/>
            </a:endParaRPr>
          </a:p>
          <a:p>
            <a:pPr>
              <a:buNone/>
            </a:pPr>
            <a:r>
              <a:rPr lang="en-US" sz="1800">
                <a:solidFill>
                  <a:schemeClr val="tx1"/>
                </a:solidFill>
                <a:highlight>
                  <a:srgbClr val="FFFFFF"/>
                </a:highlight>
                <a:latin typeface="Aptos"/>
                <a:cs typeface="Poppins"/>
              </a:rPr>
              <a:t>9:00 a.m.–4:30 p.m.</a:t>
            </a:r>
            <a:endParaRPr lang="en-US" sz="1800">
              <a:solidFill>
                <a:schemeClr val="tx1"/>
              </a:solidFill>
              <a:latin typeface="Aptos"/>
              <a:cs typeface="Poppins"/>
            </a:endParaRPr>
          </a:p>
          <a:p>
            <a:pPr>
              <a:buNone/>
            </a:pPr>
            <a:r>
              <a:rPr lang="en-US" sz="1800">
                <a:solidFill>
                  <a:schemeClr val="tx1"/>
                </a:solidFill>
                <a:highlight>
                  <a:srgbClr val="FFFFFF"/>
                </a:highlight>
                <a:latin typeface="Aptos"/>
                <a:cs typeface="Poppins"/>
              </a:rPr>
              <a:t>Location: SCDE</a:t>
            </a:r>
          </a:p>
          <a:p>
            <a:pPr>
              <a:buNone/>
            </a:pPr>
            <a:endParaRPr lang="en-US" sz="1600">
              <a:solidFill>
                <a:schemeClr val="tx1"/>
              </a:solidFill>
              <a:highlight>
                <a:srgbClr val="FFFFFF"/>
              </a:highlight>
              <a:latin typeface="Aptos"/>
              <a:ea typeface="Calibri"/>
              <a:cs typeface="Poppins"/>
            </a:endParaRPr>
          </a:p>
          <a:p>
            <a:pPr marL="0" indent="0">
              <a:buNone/>
            </a:pPr>
            <a:r>
              <a:rPr lang="en-US" sz="2000" b="1">
                <a:solidFill>
                  <a:schemeClr val="tx1"/>
                </a:solidFill>
                <a:highlight>
                  <a:srgbClr val="FFFFFF"/>
                </a:highlight>
                <a:latin typeface="Aptos"/>
                <a:ea typeface="Calibri"/>
                <a:cs typeface="Calibri"/>
              </a:rPr>
              <a:t>Special Areas Manager (SAM) Training</a:t>
            </a:r>
            <a:endParaRPr lang="en-US" sz="2000">
              <a:solidFill>
                <a:schemeClr val="tx1"/>
              </a:solidFill>
              <a:highlight>
                <a:srgbClr val="FFFFFF"/>
              </a:highlight>
              <a:latin typeface="Aptos"/>
              <a:ea typeface="Calibri"/>
              <a:cs typeface="Calibri"/>
            </a:endParaRPr>
          </a:p>
          <a:p>
            <a:pPr marL="0" indent="0">
              <a:buNone/>
            </a:pPr>
            <a:endParaRPr lang="en-US" sz="2000" b="1">
              <a:solidFill>
                <a:schemeClr val="tx1"/>
              </a:solidFill>
              <a:highlight>
                <a:srgbClr val="FFFFFF"/>
              </a:highlight>
              <a:latin typeface="Aptos"/>
              <a:ea typeface="Calibri"/>
              <a:cs typeface="Calibri"/>
            </a:endParaRPr>
          </a:p>
          <a:p>
            <a:pPr marL="0" indent="0">
              <a:buNone/>
            </a:pPr>
            <a:r>
              <a:rPr lang="en-US" sz="2000" b="1">
                <a:solidFill>
                  <a:schemeClr val="tx1"/>
                </a:solidFill>
                <a:highlight>
                  <a:srgbClr val="FFFFFF"/>
                </a:highlight>
                <a:latin typeface="Aptos"/>
                <a:ea typeface="Calibri"/>
                <a:cs typeface="Calibri"/>
              </a:rPr>
              <a:t>August 13, 2026</a:t>
            </a:r>
          </a:p>
          <a:p>
            <a:pPr>
              <a:buNone/>
            </a:pPr>
            <a:r>
              <a:rPr lang="en-US" sz="2000">
                <a:solidFill>
                  <a:schemeClr val="tx1"/>
                </a:solidFill>
                <a:highlight>
                  <a:srgbClr val="FFFFFF"/>
                </a:highlight>
                <a:latin typeface="Aptos"/>
                <a:ea typeface="Calibri"/>
                <a:cs typeface="Calibri"/>
              </a:rPr>
              <a:t>9:00 a.m. - 11:00 a.m.</a:t>
            </a:r>
          </a:p>
          <a:p>
            <a:pPr>
              <a:buNone/>
            </a:pPr>
            <a:r>
              <a:rPr lang="en-US" sz="2000" b="1">
                <a:solidFill>
                  <a:schemeClr val="tx1"/>
                </a:solidFill>
                <a:highlight>
                  <a:srgbClr val="FFFFFF"/>
                </a:highlight>
                <a:latin typeface="Aptos"/>
                <a:ea typeface="Calibri"/>
                <a:cs typeface="Calibri"/>
              </a:rPr>
              <a:t>Virtual on Microsoft Teams</a:t>
            </a:r>
            <a:endParaRPr lang="en-US" sz="2000">
              <a:solidFill>
                <a:schemeClr val="tx1"/>
              </a:solidFill>
              <a:highlight>
                <a:srgbClr val="FFFFFF"/>
              </a:highlight>
              <a:latin typeface="Aptos"/>
              <a:ea typeface="Calibri"/>
              <a:cs typeface="Calibri"/>
            </a:endParaRPr>
          </a:p>
          <a:p>
            <a:pPr marL="0" indent="0">
              <a:buNone/>
            </a:pPr>
            <a:endParaRPr lang="en-US" sz="2000" b="1">
              <a:solidFill>
                <a:schemeClr val="tx1"/>
              </a:solidFill>
              <a:highlight>
                <a:srgbClr val="FFFFFF"/>
              </a:highlight>
              <a:latin typeface="Aptos"/>
              <a:ea typeface="Calibri"/>
              <a:cs typeface="Calibri"/>
            </a:endParaRPr>
          </a:p>
          <a:p>
            <a:pPr marL="0" indent="0">
              <a:buNone/>
            </a:pPr>
            <a:endParaRPr lang="en-US" sz="2000" b="1">
              <a:solidFill>
                <a:schemeClr val="tx1"/>
              </a:solidFill>
              <a:highlight>
                <a:srgbClr val="FFFFFF"/>
              </a:highlight>
              <a:latin typeface="Aptos"/>
              <a:ea typeface="Calibri"/>
              <a:cs typeface="Calibri"/>
            </a:endParaRPr>
          </a:p>
          <a:p>
            <a:pPr marL="0" indent="0">
              <a:buNone/>
            </a:pPr>
            <a:r>
              <a:rPr lang="en-US" sz="2000" b="1">
                <a:solidFill>
                  <a:schemeClr val="tx1"/>
                </a:solidFill>
                <a:highlight>
                  <a:srgbClr val="FFFFFF"/>
                </a:highlight>
                <a:latin typeface="Aptos"/>
                <a:ea typeface="Calibri"/>
                <a:cs typeface="Calibri"/>
              </a:rPr>
              <a:t>ADEPT 101 for School Administrators Training Session</a:t>
            </a:r>
            <a:endParaRPr lang="en-US" sz="2000">
              <a:solidFill>
                <a:schemeClr val="tx1"/>
              </a:solidFill>
              <a:highlight>
                <a:srgbClr val="FFFFFF"/>
              </a:highlight>
              <a:latin typeface="Aptos"/>
              <a:ea typeface="Calibri"/>
              <a:cs typeface="Calibri"/>
            </a:endParaRPr>
          </a:p>
          <a:p>
            <a:pPr>
              <a:buNone/>
            </a:pPr>
            <a:endParaRPr lang="en-US" sz="1700">
              <a:solidFill>
                <a:schemeClr val="tx1"/>
              </a:solidFill>
              <a:highlight>
                <a:srgbClr val="FFFFFF"/>
              </a:highlight>
              <a:latin typeface="Aptos"/>
              <a:ea typeface="Calibri"/>
              <a:cs typeface="Calibri"/>
            </a:endParaRPr>
          </a:p>
          <a:p>
            <a:pPr>
              <a:buNone/>
            </a:pPr>
            <a:r>
              <a:rPr lang="en-US" sz="2000" b="1">
                <a:solidFill>
                  <a:schemeClr val="tx1"/>
                </a:solidFill>
                <a:highlight>
                  <a:srgbClr val="FFFFFF"/>
                </a:highlight>
                <a:latin typeface="Aptos"/>
                <a:ea typeface="Calibri"/>
                <a:cs typeface="Calibri"/>
              </a:rPr>
              <a:t>September 1, 2026</a:t>
            </a:r>
            <a:endParaRPr lang="en-US" sz="2000">
              <a:solidFill>
                <a:schemeClr val="tx1"/>
              </a:solidFill>
              <a:highlight>
                <a:srgbClr val="FFFFFF"/>
              </a:highlight>
              <a:latin typeface="Aptos"/>
              <a:ea typeface="Calibri"/>
              <a:cs typeface="Calibri"/>
            </a:endParaRPr>
          </a:p>
          <a:p>
            <a:pPr>
              <a:buNone/>
            </a:pPr>
            <a:r>
              <a:rPr lang="en-US" sz="2000">
                <a:solidFill>
                  <a:schemeClr val="tx1"/>
                </a:solidFill>
                <a:highlight>
                  <a:srgbClr val="FFFFFF"/>
                </a:highlight>
                <a:latin typeface="Aptos"/>
                <a:ea typeface="Calibri"/>
                <a:cs typeface="Calibri"/>
              </a:rPr>
              <a:t>9:00 a.m. - 11:00 a.m.</a:t>
            </a:r>
          </a:p>
          <a:p>
            <a:pPr>
              <a:buNone/>
            </a:pPr>
            <a:r>
              <a:rPr lang="en-US" sz="2000" b="1">
                <a:solidFill>
                  <a:schemeClr val="tx1"/>
                </a:solidFill>
                <a:highlight>
                  <a:srgbClr val="FFFFFF"/>
                </a:highlight>
                <a:latin typeface="Aptos"/>
                <a:ea typeface="Calibri"/>
                <a:cs typeface="Calibri"/>
              </a:rPr>
              <a:t>Virtual on Microsoft Teams</a:t>
            </a:r>
            <a:endParaRPr lang="en-US" sz="2000">
              <a:solidFill>
                <a:schemeClr val="tx1"/>
              </a:solidFill>
              <a:highlight>
                <a:srgbClr val="FFFFFF"/>
              </a:highlight>
              <a:latin typeface="Aptos"/>
              <a:ea typeface="Calibri"/>
              <a:cs typeface="Calibri"/>
            </a:endParaRPr>
          </a:p>
          <a:p>
            <a:pPr>
              <a:buNone/>
            </a:pPr>
            <a:endParaRPr lang="en-US" sz="2000">
              <a:solidFill>
                <a:srgbClr val="233746"/>
              </a:solidFill>
              <a:highlight>
                <a:srgbClr val="FFFFFF"/>
              </a:highlight>
              <a:ea typeface="Calibri"/>
              <a:cs typeface="Poppins"/>
            </a:endParaRPr>
          </a:p>
          <a:p>
            <a:pPr>
              <a:buNone/>
            </a:pPr>
            <a:endParaRPr lang="en-US" sz="2000" b="1">
              <a:solidFill>
                <a:srgbClr val="666666"/>
              </a:solidFill>
              <a:highlight>
                <a:srgbClr val="FFFFFF"/>
              </a:highlight>
              <a:latin typeface="Poppins"/>
              <a:cs typeface="Poppins"/>
            </a:endParaRPr>
          </a:p>
          <a:p>
            <a:pPr marL="0" indent="0">
              <a:buNone/>
            </a:pPr>
            <a:endParaRPr lang="en-US" sz="2000">
              <a:solidFill>
                <a:srgbClr val="000000"/>
              </a:solidFill>
              <a:ea typeface="Calibri"/>
              <a:cs typeface="Calibri"/>
            </a:endParaRPr>
          </a:p>
          <a:p>
            <a:pPr marL="0" indent="0">
              <a:buNone/>
            </a:pPr>
            <a:endParaRPr lang="en-US" sz="1850">
              <a:ea typeface="Calibri"/>
              <a:cs typeface="Calibri"/>
            </a:endParaRPr>
          </a:p>
        </p:txBody>
      </p:sp>
      <p:sp>
        <p:nvSpPr>
          <p:cNvPr id="8" name="Content Placeholder 7" descr="dates for training">
            <a:extLst>
              <a:ext uri="{FF2B5EF4-FFF2-40B4-BE49-F238E27FC236}">
                <a16:creationId xmlns:a16="http://schemas.microsoft.com/office/drawing/2014/main" id="{DE69053B-6B78-EFB0-DD26-1925F6F065D5}"/>
              </a:ext>
            </a:extLst>
          </p:cNvPr>
          <p:cNvSpPr>
            <a:spLocks noGrp="1"/>
          </p:cNvSpPr>
          <p:nvPr>
            <p:ph sz="half" idx="2"/>
          </p:nvPr>
        </p:nvSpPr>
        <p:spPr>
          <a:xfrm>
            <a:off x="7208676" y="1350910"/>
            <a:ext cx="4370675" cy="5151009"/>
          </a:xfrm>
        </p:spPr>
        <p:txBody>
          <a:bodyPr vert="horz" lIns="91440" tIns="45720" rIns="91440" bIns="45720" rtlCol="0" anchor="t">
            <a:normAutofit/>
          </a:bodyPr>
          <a:lstStyle/>
          <a:p>
            <a:pPr marL="0" indent="0">
              <a:lnSpc>
                <a:spcPct val="100000"/>
              </a:lnSpc>
              <a:buNone/>
            </a:pPr>
            <a:endParaRPr lang="en-US" sz="1700">
              <a:solidFill>
                <a:srgbClr val="233746"/>
              </a:solidFill>
              <a:cs typeface="Poppins"/>
            </a:endParaRPr>
          </a:p>
          <a:p>
            <a:pPr marL="0" indent="0">
              <a:lnSpc>
                <a:spcPct val="100000"/>
              </a:lnSpc>
              <a:buNone/>
            </a:pPr>
            <a:br>
              <a:rPr lang="en-US" sz="1100" b="1">
                <a:highlight>
                  <a:srgbClr val="FFFFFF"/>
                </a:highlight>
                <a:latin typeface="Poppins"/>
                <a:cs typeface="Poppins"/>
              </a:rPr>
            </a:br>
            <a:endParaRPr lang="en-US" sz="1100" b="1">
              <a:solidFill>
                <a:srgbClr val="666666"/>
              </a:solidFill>
              <a:highlight>
                <a:srgbClr val="FFFFFF"/>
              </a:highlight>
              <a:latin typeface="Poppins"/>
              <a:cs typeface="Poppins"/>
            </a:endParaRPr>
          </a:p>
        </p:txBody>
      </p:sp>
      <p:pic>
        <p:nvPicPr>
          <p:cNvPr id="4" name="Picture 3" descr="Professional Learning Opportunities screenshot">
            <a:extLst>
              <a:ext uri="{FF2B5EF4-FFF2-40B4-BE49-F238E27FC236}">
                <a16:creationId xmlns:a16="http://schemas.microsoft.com/office/drawing/2014/main" id="{CA8EE5AF-65D7-BB02-1C85-2A996EF4B440}"/>
              </a:ext>
            </a:extLst>
          </p:cNvPr>
          <p:cNvPicPr>
            <a:picLocks noChangeAspect="1"/>
          </p:cNvPicPr>
          <p:nvPr/>
        </p:nvPicPr>
        <p:blipFill>
          <a:blip r:embed="rId3"/>
          <a:stretch>
            <a:fillRect/>
          </a:stretch>
        </p:blipFill>
        <p:spPr>
          <a:xfrm>
            <a:off x="7189071" y="1427215"/>
            <a:ext cx="5003698" cy="4028154"/>
          </a:xfrm>
          <a:prstGeom prst="rect">
            <a:avLst/>
          </a:prstGeom>
        </p:spPr>
      </p:pic>
      <p:sp>
        <p:nvSpPr>
          <p:cNvPr id="7" name="Oval 6">
            <a:extLst>
              <a:ext uri="{FF2B5EF4-FFF2-40B4-BE49-F238E27FC236}">
                <a16:creationId xmlns:a16="http://schemas.microsoft.com/office/drawing/2014/main" id="{1C48D058-6C4E-2BA7-1CE5-258EEF47FF9E}"/>
              </a:ext>
              <a:ext uri="{C183D7F6-B498-43B3-948B-1728B52AA6E4}">
                <adec:decorative xmlns:adec="http://schemas.microsoft.com/office/drawing/2017/decorative" val="1"/>
              </a:ext>
            </a:extLst>
          </p:cNvPr>
          <p:cNvSpPr/>
          <p:nvPr/>
        </p:nvSpPr>
        <p:spPr>
          <a:xfrm>
            <a:off x="3883269" y="4208910"/>
            <a:ext cx="3418416" cy="1026583"/>
          </a:xfrm>
          <a:prstGeom prst="ellipse">
            <a:avLst/>
          </a:prstGeom>
          <a:noFill/>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3098399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AD1D7D-8439-53BE-2DC5-5EE074A968C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68B6E4-865C-6758-787D-9060E38CE443}"/>
              </a:ext>
            </a:extLst>
          </p:cNvPr>
          <p:cNvSpPr>
            <a:spLocks noGrp="1"/>
          </p:cNvSpPr>
          <p:nvPr>
            <p:ph type="title"/>
          </p:nvPr>
        </p:nvSpPr>
        <p:spPr>
          <a:xfrm>
            <a:off x="612648" y="609540"/>
            <a:ext cx="10936224" cy="731520"/>
          </a:xfrm>
        </p:spPr>
        <p:txBody>
          <a:bodyPr/>
          <a:lstStyle/>
          <a:p>
            <a:pPr algn="l"/>
            <a:r>
              <a:rPr lang="en-US" sz="3300">
                <a:solidFill>
                  <a:schemeClr val="tx1"/>
                </a:solidFill>
                <a:latin typeface="Aptos"/>
              </a:rPr>
              <a:t>SCTS Training Resources</a:t>
            </a:r>
            <a:endParaRPr lang="en-US">
              <a:solidFill>
                <a:schemeClr val="tx1"/>
              </a:solidFill>
            </a:endParaRPr>
          </a:p>
        </p:txBody>
      </p:sp>
      <p:pic>
        <p:nvPicPr>
          <p:cNvPr id="12" name="Picture 11" descr="A screenshot of a document">
            <a:extLst>
              <a:ext uri="{FF2B5EF4-FFF2-40B4-BE49-F238E27FC236}">
                <a16:creationId xmlns:a16="http://schemas.microsoft.com/office/drawing/2014/main" id="{E2DFFF64-AF84-2E19-4E96-764E50892447}"/>
              </a:ext>
            </a:extLst>
          </p:cNvPr>
          <p:cNvPicPr>
            <a:picLocks noChangeAspect="1"/>
          </p:cNvPicPr>
          <p:nvPr/>
        </p:nvPicPr>
        <p:blipFill>
          <a:blip r:embed="rId3"/>
          <a:stretch>
            <a:fillRect/>
          </a:stretch>
        </p:blipFill>
        <p:spPr>
          <a:xfrm>
            <a:off x="126387" y="1560871"/>
            <a:ext cx="7834255" cy="4559709"/>
          </a:xfrm>
          <a:prstGeom prst="rect">
            <a:avLst/>
          </a:prstGeom>
        </p:spPr>
      </p:pic>
      <p:sp>
        <p:nvSpPr>
          <p:cNvPr id="14" name="TextBox 13">
            <a:extLst>
              <a:ext uri="{FF2B5EF4-FFF2-40B4-BE49-F238E27FC236}">
                <a16:creationId xmlns:a16="http://schemas.microsoft.com/office/drawing/2014/main" id="{48F631FE-CC18-E774-949F-EB1CFF1DCA0C}"/>
              </a:ext>
            </a:extLst>
          </p:cNvPr>
          <p:cNvSpPr txBox="1"/>
          <p:nvPr/>
        </p:nvSpPr>
        <p:spPr>
          <a:xfrm>
            <a:off x="6977625" y="1799303"/>
            <a:ext cx="5218991" cy="4093428"/>
          </a:xfrm>
          <a:prstGeom prst="rect">
            <a:avLst/>
          </a:prstGeom>
          <a:noFill/>
        </p:spPr>
        <p:txBody>
          <a:bodyPr wrap="square" lIns="91440" tIns="45720" rIns="91440" bIns="4572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r>
              <a:rPr lang="en-US" sz="3600" b="1">
                <a:latin typeface="Aptos"/>
              </a:rPr>
              <a:t>NIET SC ADEPT Portal</a:t>
            </a:r>
          </a:p>
          <a:p>
            <a:r>
              <a:rPr lang="en-US" sz="3600">
                <a:latin typeface="Aptos"/>
                <a:hlinkClick r:id="rId4">
                  <a:extLst>
                    <a:ext uri="{A12FA001-AC4F-418D-AE19-62706E023703}">
                      <ahyp:hlinkClr xmlns:ahyp="http://schemas.microsoft.com/office/drawing/2018/hyperlinkcolor" val="tx"/>
                    </a:ext>
                  </a:extLst>
                </a:hlinkClick>
              </a:rPr>
              <a:t>www.scadeptsupport.org</a:t>
            </a:r>
            <a:endParaRPr lang="en-US" sz="3600">
              <a:latin typeface="Aptos"/>
              <a:ea typeface="Calibri"/>
              <a:cs typeface="Calibri"/>
            </a:endParaRPr>
          </a:p>
          <a:p>
            <a:endParaRPr lang="en-US" sz="3600">
              <a:latin typeface="Aptos"/>
              <a:ea typeface="Calibri"/>
              <a:cs typeface="Calibri"/>
            </a:endParaRPr>
          </a:p>
          <a:p>
            <a:r>
              <a:rPr lang="en-US" sz="3600">
                <a:latin typeface="Aptos"/>
                <a:ea typeface="Calibri"/>
                <a:cs typeface="Calibri"/>
              </a:rPr>
              <a:t>Can't remember username/password? Email </a:t>
            </a:r>
            <a:r>
              <a:rPr lang="en-US" sz="3600">
                <a:latin typeface="Aptos"/>
                <a:ea typeface="Calibri"/>
                <a:cs typeface="Calibri"/>
                <a:hlinkClick r:id="rId5">
                  <a:extLst>
                    <a:ext uri="{A12FA001-AC4F-418D-AE19-62706E023703}">
                      <ahyp:hlinkClr xmlns:ahyp="http://schemas.microsoft.com/office/drawing/2018/hyperlinkcolor" val="tx"/>
                    </a:ext>
                  </a:extLst>
                </a:hlinkClick>
              </a:rPr>
              <a:t>support@niet.org</a:t>
            </a:r>
            <a:r>
              <a:rPr lang="en-US" sz="3600">
                <a:latin typeface="Aptos"/>
                <a:ea typeface="Calibri"/>
                <a:cs typeface="Calibri"/>
              </a:rPr>
              <a:t> for assistance. </a:t>
            </a:r>
          </a:p>
          <a:p>
            <a:endParaRPr lang="en-US" sz="800">
              <a:ea typeface="Calibri"/>
              <a:cs typeface="Calibri"/>
            </a:endParaRPr>
          </a:p>
        </p:txBody>
      </p:sp>
    </p:spTree>
    <p:extLst>
      <p:ext uri="{BB962C8B-B14F-4D97-AF65-F5344CB8AC3E}">
        <p14:creationId xmlns:p14="http://schemas.microsoft.com/office/powerpoint/2010/main" val="37566452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77687A-7507-3123-2C3C-7B667B875B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3939737-2264-081F-AC88-0D5502DFCBAB}"/>
              </a:ext>
            </a:extLst>
          </p:cNvPr>
          <p:cNvSpPr>
            <a:spLocks noGrp="1"/>
          </p:cNvSpPr>
          <p:nvPr>
            <p:ph type="title"/>
          </p:nvPr>
        </p:nvSpPr>
        <p:spPr>
          <a:xfrm>
            <a:off x="612648" y="609540"/>
            <a:ext cx="10936224" cy="731520"/>
          </a:xfrm>
        </p:spPr>
        <p:txBody>
          <a:bodyPr/>
          <a:lstStyle/>
          <a:p>
            <a:pPr algn="l"/>
            <a:r>
              <a:rPr lang="en-US" sz="3300">
                <a:solidFill>
                  <a:schemeClr val="tx1"/>
                </a:solidFill>
                <a:latin typeface="Aptos"/>
              </a:rPr>
              <a:t>Special Areas Evaluation and Support Guidance</a:t>
            </a:r>
            <a:endParaRPr lang="en-US">
              <a:solidFill>
                <a:schemeClr val="tx1"/>
              </a:solidFill>
            </a:endParaRPr>
          </a:p>
        </p:txBody>
      </p:sp>
      <p:pic>
        <p:nvPicPr>
          <p:cNvPr id="4" name="Picture 3" descr="2020 ADEPT Special Areas Evaluation on South Carolina Department of Education website">
            <a:extLst>
              <a:ext uri="{FF2B5EF4-FFF2-40B4-BE49-F238E27FC236}">
                <a16:creationId xmlns:a16="http://schemas.microsoft.com/office/drawing/2014/main" id="{A642126B-7E6C-0C65-0713-F8394A3BAD61}"/>
              </a:ext>
            </a:extLst>
          </p:cNvPr>
          <p:cNvPicPr>
            <a:picLocks noChangeAspect="1"/>
          </p:cNvPicPr>
          <p:nvPr/>
        </p:nvPicPr>
        <p:blipFill>
          <a:blip r:embed="rId3"/>
          <a:srcRect l="13069" t="6713" r="5563" b="7410"/>
          <a:stretch>
            <a:fillRect/>
          </a:stretch>
        </p:blipFill>
        <p:spPr>
          <a:xfrm>
            <a:off x="141691" y="1369804"/>
            <a:ext cx="3825135" cy="4230516"/>
          </a:xfrm>
          <a:prstGeom prst="rect">
            <a:avLst/>
          </a:prstGeom>
        </p:spPr>
      </p:pic>
      <p:sp>
        <p:nvSpPr>
          <p:cNvPr id="7" name="TextBox 6">
            <a:extLst>
              <a:ext uri="{FF2B5EF4-FFF2-40B4-BE49-F238E27FC236}">
                <a16:creationId xmlns:a16="http://schemas.microsoft.com/office/drawing/2014/main" id="{70B312DD-6E2F-5D94-9AAD-5498C8A73500}"/>
              </a:ext>
            </a:extLst>
          </p:cNvPr>
          <p:cNvSpPr txBox="1"/>
          <p:nvPr/>
        </p:nvSpPr>
        <p:spPr>
          <a:xfrm>
            <a:off x="3960014" y="1344122"/>
            <a:ext cx="3079482" cy="48320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latin typeface="Aptos"/>
                <a:ea typeface="Calibri"/>
                <a:cs typeface="Calibri"/>
              </a:rPr>
              <a:t>Does your district have a SAM?</a:t>
            </a:r>
          </a:p>
          <a:p>
            <a:r>
              <a:rPr lang="en-US" sz="2800" b="1">
                <a:latin typeface="Aptos"/>
                <a:ea typeface="Calibri"/>
                <a:cs typeface="Calibri"/>
              </a:rPr>
              <a:t>Special Areas Manager!</a:t>
            </a:r>
          </a:p>
          <a:p>
            <a:endParaRPr lang="en-US" sz="2800" b="1">
              <a:latin typeface="Aptos"/>
              <a:ea typeface="Calibri"/>
              <a:cs typeface="Calibri"/>
            </a:endParaRPr>
          </a:p>
          <a:p>
            <a:r>
              <a:rPr lang="en-US" sz="2800" b="1">
                <a:latin typeface="Aptos"/>
                <a:ea typeface="Calibri"/>
                <a:cs typeface="Calibri"/>
              </a:rPr>
              <a:t>Virtual training is on Thursday @ 9:00 AM!</a:t>
            </a:r>
          </a:p>
          <a:p>
            <a:r>
              <a:rPr lang="en-US" sz="2800" b="1">
                <a:latin typeface="Aptos"/>
                <a:ea typeface="Calibri"/>
                <a:cs typeface="Calibri"/>
              </a:rPr>
              <a:t>Email Ashley Cohoon to sign up.</a:t>
            </a:r>
          </a:p>
        </p:txBody>
      </p:sp>
      <p:pic>
        <p:nvPicPr>
          <p:cNvPr id="6" name="Picture 5" descr="A screenshot of a computer">
            <a:extLst>
              <a:ext uri="{FF2B5EF4-FFF2-40B4-BE49-F238E27FC236}">
                <a16:creationId xmlns:a16="http://schemas.microsoft.com/office/drawing/2014/main" id="{6B419DF2-AE8B-F995-3129-D0518F74E7D9}"/>
              </a:ext>
            </a:extLst>
          </p:cNvPr>
          <p:cNvPicPr>
            <a:picLocks noChangeAspect="1"/>
          </p:cNvPicPr>
          <p:nvPr/>
        </p:nvPicPr>
        <p:blipFill>
          <a:blip r:embed="rId4"/>
          <a:srcRect l="1402" t="56" r="5507" b="3769"/>
          <a:stretch>
            <a:fillRect/>
          </a:stretch>
        </p:blipFill>
        <p:spPr>
          <a:xfrm>
            <a:off x="6821388" y="1343342"/>
            <a:ext cx="4362447" cy="4696936"/>
          </a:xfrm>
          <a:prstGeom prst="rect">
            <a:avLst/>
          </a:prstGeom>
        </p:spPr>
      </p:pic>
    </p:spTree>
    <p:extLst>
      <p:ext uri="{BB962C8B-B14F-4D97-AF65-F5344CB8AC3E}">
        <p14:creationId xmlns:p14="http://schemas.microsoft.com/office/powerpoint/2010/main" val="15484856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649880-7AB4-EFD9-A914-A5A83463FE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177EE7-7214-7BF7-B0D0-800595063E36}"/>
              </a:ext>
            </a:extLst>
          </p:cNvPr>
          <p:cNvSpPr>
            <a:spLocks noGrp="1"/>
          </p:cNvSpPr>
          <p:nvPr>
            <p:ph type="title"/>
          </p:nvPr>
        </p:nvSpPr>
        <p:spPr>
          <a:xfrm>
            <a:off x="612648" y="609540"/>
            <a:ext cx="10936224" cy="731520"/>
          </a:xfrm>
        </p:spPr>
        <p:txBody>
          <a:bodyPr/>
          <a:lstStyle/>
          <a:p>
            <a:pPr algn="l"/>
            <a:r>
              <a:rPr lang="en-US" sz="3300">
                <a:solidFill>
                  <a:schemeClr val="tx1"/>
                </a:solidFill>
                <a:latin typeface="Aptos"/>
              </a:rPr>
              <a:t>SCLead.org Resources</a:t>
            </a:r>
            <a:endParaRPr lang="en-US">
              <a:solidFill>
                <a:schemeClr val="tx1"/>
              </a:solidFill>
            </a:endParaRPr>
          </a:p>
        </p:txBody>
      </p:sp>
      <p:pic>
        <p:nvPicPr>
          <p:cNvPr id="5" name="Picture 4" descr="Effectiveness Data and Professional Growth on the South Carolina Department of Education website">
            <a:extLst>
              <a:ext uri="{FF2B5EF4-FFF2-40B4-BE49-F238E27FC236}">
                <a16:creationId xmlns:a16="http://schemas.microsoft.com/office/drawing/2014/main" id="{B6958943-A95C-C93F-D43C-D2F04218F1EC}"/>
              </a:ext>
            </a:extLst>
          </p:cNvPr>
          <p:cNvPicPr>
            <a:picLocks noChangeAspect="1"/>
          </p:cNvPicPr>
          <p:nvPr/>
        </p:nvPicPr>
        <p:blipFill>
          <a:blip r:embed="rId3"/>
          <a:srcRect l="6632" t="7780" r="5540" b="4474"/>
          <a:stretch>
            <a:fillRect/>
          </a:stretch>
        </p:blipFill>
        <p:spPr>
          <a:xfrm>
            <a:off x="630645" y="1959542"/>
            <a:ext cx="3898360" cy="4095363"/>
          </a:xfrm>
          <a:prstGeom prst="rect">
            <a:avLst/>
          </a:prstGeom>
        </p:spPr>
      </p:pic>
      <p:pic>
        <p:nvPicPr>
          <p:cNvPr id="10" name="Picture 9" descr="A screenshot of SCLead Resources with links from the SC Department of Education Office of Educator Effectiveness website">
            <a:extLst>
              <a:ext uri="{FF2B5EF4-FFF2-40B4-BE49-F238E27FC236}">
                <a16:creationId xmlns:a16="http://schemas.microsoft.com/office/drawing/2014/main" id="{5B8D660F-DAE9-3CF4-FF34-E36F0B02A649}"/>
              </a:ext>
            </a:extLst>
          </p:cNvPr>
          <p:cNvPicPr>
            <a:picLocks noChangeAspect="1"/>
          </p:cNvPicPr>
          <p:nvPr/>
        </p:nvPicPr>
        <p:blipFill rotWithShape="1">
          <a:blip r:embed="rId4"/>
          <a:srcRect l="1299" r="31494"/>
          <a:stretch/>
        </p:blipFill>
        <p:spPr>
          <a:xfrm>
            <a:off x="6496263" y="271617"/>
            <a:ext cx="4177370" cy="5955937"/>
          </a:xfrm>
          <a:prstGeom prst="rect">
            <a:avLst/>
          </a:prstGeom>
          <a:noFill/>
        </p:spPr>
      </p:pic>
      <p:sp>
        <p:nvSpPr>
          <p:cNvPr id="12" name="Rectangle: Rounded Corners 11">
            <a:extLst>
              <a:ext uri="{FF2B5EF4-FFF2-40B4-BE49-F238E27FC236}">
                <a16:creationId xmlns:a16="http://schemas.microsoft.com/office/drawing/2014/main" id="{55A0E9E9-CF92-D862-85C2-538D0DA3746B}"/>
              </a:ext>
              <a:ext uri="{C183D7F6-B498-43B3-948B-1728B52AA6E4}">
                <adec:decorative xmlns:adec="http://schemas.microsoft.com/office/drawing/2017/decorative" val="1"/>
              </a:ext>
            </a:extLst>
          </p:cNvPr>
          <p:cNvSpPr/>
          <p:nvPr/>
        </p:nvSpPr>
        <p:spPr>
          <a:xfrm>
            <a:off x="6664331" y="4982498"/>
            <a:ext cx="2476721" cy="217695"/>
          </a:xfrm>
          <a:prstGeom prst="roundRect">
            <a:avLst/>
          </a:prstGeom>
          <a:noFill/>
          <a:ln w="57150" cap="flat" cmpd="sng" algn="ctr">
            <a:solidFill>
              <a:srgbClr val="ED7D31"/>
            </a:solidFill>
            <a:prstDash val="solid"/>
            <a:miter lim="800000"/>
          </a:ln>
          <a:effectLst/>
        </p:spPr>
        <p:txBody>
          <a:bodyPr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404618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TextBox 2">
            <a:extLst>
              <a:ext uri="{FF2B5EF4-FFF2-40B4-BE49-F238E27FC236}">
                <a16:creationId xmlns:a16="http://schemas.microsoft.com/office/drawing/2014/main" id="{A92B153A-D3DC-5F53-96ED-8837A26FC83A}"/>
              </a:ext>
            </a:extLst>
          </p:cNvPr>
          <p:cNvSpPr txBox="1">
            <a:spLocks noGrp="1"/>
          </p:cNvSpPr>
          <p:nvPr>
            <p:ph type="title" idx="4294967295"/>
          </p:nvPr>
        </p:nvSpPr>
        <p:spPr>
          <a:xfrm>
            <a:off x="1117600" y="2990032"/>
            <a:ext cx="9568324" cy="462691"/>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609630" rtl="0" eaLnBrk="1" fontAlgn="auto" latinLnBrk="0" hangingPunct="1">
              <a:lnSpc>
                <a:spcPts val="3334"/>
              </a:lnSpc>
              <a:spcBef>
                <a:spcPts val="0"/>
              </a:spcBef>
              <a:spcAft>
                <a:spcPts val="0"/>
              </a:spcAft>
              <a:buClrTx/>
              <a:buSzTx/>
              <a:buFontTx/>
              <a:buNone/>
              <a:tabLst/>
              <a:defRPr/>
            </a:pPr>
            <a:r>
              <a:rPr kumimoji="0" lang="en-US" sz="4000" b="1" i="0" u="none" strike="noStrike" kern="1200" cap="none" spc="0" normalizeH="0" baseline="0" noProof="0">
                <a:ln>
                  <a:noFill/>
                </a:ln>
                <a:effectLst/>
                <a:uLnTx/>
                <a:uFillTx/>
                <a:latin typeface="Aptos"/>
              </a:rPr>
              <a:t>ADEPT Reminders </a:t>
            </a:r>
            <a:endParaRPr lang="en-US" sz="4000" b="1" i="0" u="none" strike="noStrike" kern="1200" cap="none" spc="0" normalizeH="0" baseline="0" noProof="0">
              <a:ln>
                <a:noFill/>
              </a:ln>
              <a:effectLst/>
              <a:uLnTx/>
              <a:uFillTx/>
              <a:latin typeface="Aptos"/>
            </a:endParaRPr>
          </a:p>
        </p:txBody>
      </p:sp>
      <p:sp>
        <p:nvSpPr>
          <p:cNvPr id="3" name="AutoShape 3">
            <a:extLst>
              <a:ext uri="{C183D7F6-B498-43B3-948B-1728B52AA6E4}">
                <adec:decorative xmlns:adec="http://schemas.microsoft.com/office/drawing/2017/decorative" val="1"/>
              </a:ext>
            </a:extLst>
          </p:cNvPr>
          <p:cNvSpPr/>
          <p:nvPr/>
        </p:nvSpPr>
        <p:spPr>
          <a:xfrm flipV="1">
            <a:off x="0" y="6178550"/>
            <a:ext cx="10685924" cy="0"/>
          </a:xfrm>
          <a:prstGeom prst="line">
            <a:avLst/>
          </a:prstGeom>
          <a:ln w="19050" cap="flat">
            <a:solidFill>
              <a:srgbClr val="EFC04C"/>
            </a:solidFill>
            <a:prstDash val="solid"/>
            <a:headEnd type="none" w="sm" len="sm"/>
            <a:tailEnd type="none" w="sm" len="sm"/>
          </a:ln>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5" name="Freeform 5" descr="Circle with words South Carolina Department of Education around the edge. Inside is a palmetto tree with hands representing the fronds. The palmetto tree is rooted in a book. Below the book is the year 1868."/>
          <p:cNvSpPr/>
          <p:nvPr/>
        </p:nvSpPr>
        <p:spPr>
          <a:xfrm>
            <a:off x="10790510" y="5716780"/>
            <a:ext cx="923542" cy="923542"/>
          </a:xfrm>
          <a:custGeom>
            <a:avLst/>
            <a:gdLst/>
            <a:ahLst/>
            <a:cxnLst/>
            <a:rect l="l" t="t" r="r" b="b"/>
            <a:pathLst>
              <a:path w="1385313" h="1385313">
                <a:moveTo>
                  <a:pt x="0" y="0"/>
                </a:moveTo>
                <a:lnTo>
                  <a:pt x="1385312" y="0"/>
                </a:lnTo>
                <a:lnTo>
                  <a:pt x="1385312" y="1385312"/>
                </a:lnTo>
                <a:lnTo>
                  <a:pt x="0" y="1385312"/>
                </a:lnTo>
                <a:lnTo>
                  <a:pt x="0" y="0"/>
                </a:lnTo>
                <a:close/>
              </a:path>
            </a:pathLst>
          </a:custGeom>
          <a:blipFill>
            <a:blip r:embed="rId3"/>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Tree>
    <p:extLst>
      <p:ext uri="{BB962C8B-B14F-4D97-AF65-F5344CB8AC3E}">
        <p14:creationId xmlns:p14="http://schemas.microsoft.com/office/powerpoint/2010/main" val="14357746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A65807-09AA-9A8C-F1D8-81BC8145C38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96E0ED3-67C0-08F4-E1E3-28FB5C087002}"/>
              </a:ext>
            </a:extLst>
          </p:cNvPr>
          <p:cNvSpPr>
            <a:spLocks noGrp="1"/>
          </p:cNvSpPr>
          <p:nvPr>
            <p:ph type="title"/>
          </p:nvPr>
        </p:nvSpPr>
        <p:spPr>
          <a:xfrm>
            <a:off x="612648" y="1838572"/>
            <a:ext cx="3193320" cy="2489035"/>
          </a:xfrm>
        </p:spPr>
        <p:txBody>
          <a:bodyPr>
            <a:normAutofit fontScale="90000"/>
          </a:bodyPr>
          <a:lstStyle/>
          <a:p>
            <a:pPr algn="l"/>
            <a:r>
              <a:rPr lang="en-US" sz="3300">
                <a:solidFill>
                  <a:schemeClr val="tx1"/>
                </a:solidFill>
                <a:latin typeface="Aptos"/>
              </a:rPr>
              <a:t>The When: ADEPT Calendar of Events and Due Dates</a:t>
            </a:r>
            <a:endParaRPr lang="en-US" sz="3300" b="0">
              <a:solidFill>
                <a:schemeClr val="tx1"/>
              </a:solidFill>
              <a:latin typeface="Aptos"/>
            </a:endParaRPr>
          </a:p>
          <a:p>
            <a:pPr algn="l"/>
            <a:endParaRPr lang="en-US" sz="3300">
              <a:solidFill>
                <a:schemeClr val="tx1"/>
              </a:solidFill>
              <a:latin typeface="Aptos"/>
            </a:endParaRPr>
          </a:p>
        </p:txBody>
      </p:sp>
      <p:sp>
        <p:nvSpPr>
          <p:cNvPr id="8" name="Content Placeholder 7" descr="dates for training">
            <a:extLst>
              <a:ext uri="{FF2B5EF4-FFF2-40B4-BE49-F238E27FC236}">
                <a16:creationId xmlns:a16="http://schemas.microsoft.com/office/drawing/2014/main" id="{BEE7FF6F-AB1B-CF6D-898F-D0D633D95C70}"/>
              </a:ext>
            </a:extLst>
          </p:cNvPr>
          <p:cNvSpPr>
            <a:spLocks noGrp="1"/>
          </p:cNvSpPr>
          <p:nvPr>
            <p:ph sz="half" idx="2"/>
          </p:nvPr>
        </p:nvSpPr>
        <p:spPr>
          <a:xfrm>
            <a:off x="7208676" y="1350910"/>
            <a:ext cx="4370675" cy="5151009"/>
          </a:xfrm>
        </p:spPr>
        <p:txBody>
          <a:bodyPr vert="horz" lIns="91440" tIns="45720" rIns="91440" bIns="45720" rtlCol="0" anchor="t">
            <a:normAutofit/>
          </a:bodyPr>
          <a:lstStyle/>
          <a:p>
            <a:pPr marL="0" indent="0">
              <a:lnSpc>
                <a:spcPct val="100000"/>
              </a:lnSpc>
              <a:buNone/>
            </a:pPr>
            <a:endParaRPr lang="en-US" sz="1700">
              <a:solidFill>
                <a:srgbClr val="233746"/>
              </a:solidFill>
              <a:cs typeface="Poppins"/>
            </a:endParaRPr>
          </a:p>
          <a:p>
            <a:pPr marL="0" indent="0">
              <a:lnSpc>
                <a:spcPct val="100000"/>
              </a:lnSpc>
              <a:buNone/>
            </a:pPr>
            <a:br>
              <a:rPr lang="en-US" sz="1100" b="1">
                <a:highlight>
                  <a:srgbClr val="FFFFFF"/>
                </a:highlight>
                <a:latin typeface="Poppins"/>
                <a:cs typeface="Poppins"/>
              </a:rPr>
            </a:br>
            <a:endParaRPr lang="en-US" sz="1100" b="1">
              <a:solidFill>
                <a:srgbClr val="666666"/>
              </a:solidFill>
              <a:highlight>
                <a:srgbClr val="FFFFFF"/>
              </a:highlight>
              <a:latin typeface="Poppins"/>
              <a:cs typeface="Poppins"/>
            </a:endParaRPr>
          </a:p>
        </p:txBody>
      </p:sp>
      <p:graphicFrame>
        <p:nvGraphicFramePr>
          <p:cNvPr id="4" name="Table 3">
            <a:extLst>
              <a:ext uri="{FF2B5EF4-FFF2-40B4-BE49-F238E27FC236}">
                <a16:creationId xmlns:a16="http://schemas.microsoft.com/office/drawing/2014/main" id="{596574B8-7077-837A-FA36-8ED49D706F1B}"/>
              </a:ext>
            </a:extLst>
          </p:cNvPr>
          <p:cNvGraphicFramePr>
            <a:graphicFrameLocks noGrp="1"/>
          </p:cNvGraphicFramePr>
          <p:nvPr>
            <p:extLst>
              <p:ext uri="{D42A27DB-BD31-4B8C-83A1-F6EECF244321}">
                <p14:modId xmlns:p14="http://schemas.microsoft.com/office/powerpoint/2010/main" val="3810391319"/>
              </p:ext>
            </p:extLst>
          </p:nvPr>
        </p:nvGraphicFramePr>
        <p:xfrm>
          <a:off x="4461387" y="331838"/>
          <a:ext cx="6585925" cy="5764759"/>
        </p:xfrm>
        <a:graphic>
          <a:graphicData uri="http://schemas.openxmlformats.org/drawingml/2006/table">
            <a:tbl>
              <a:tblPr firstRow="1" firstCol="1" bandRow="1">
                <a:tableStyleId>{073A0DAA-6AF3-43AB-8588-CEC1D06C72B9}</a:tableStyleId>
              </a:tblPr>
              <a:tblGrid>
                <a:gridCol w="1157964">
                  <a:extLst>
                    <a:ext uri="{9D8B030D-6E8A-4147-A177-3AD203B41FA5}">
                      <a16:colId xmlns:a16="http://schemas.microsoft.com/office/drawing/2014/main" val="1592395334"/>
                    </a:ext>
                  </a:extLst>
                </a:gridCol>
                <a:gridCol w="5427961">
                  <a:extLst>
                    <a:ext uri="{9D8B030D-6E8A-4147-A177-3AD203B41FA5}">
                      <a16:colId xmlns:a16="http://schemas.microsoft.com/office/drawing/2014/main" val="2140220924"/>
                    </a:ext>
                  </a:extLst>
                </a:gridCol>
              </a:tblGrid>
              <a:tr h="161521">
                <a:tc>
                  <a:txBody>
                    <a:bodyPr/>
                    <a:lstStyle/>
                    <a:p>
                      <a:pPr marL="0" marR="0" algn="ctr">
                        <a:lnSpc>
                          <a:spcPct val="107000"/>
                        </a:lnSpc>
                        <a:spcBef>
                          <a:spcPts val="0"/>
                        </a:spcBef>
                        <a:spcAft>
                          <a:spcPts val="0"/>
                        </a:spcAft>
                      </a:pPr>
                      <a:r>
                        <a:rPr lang="en-US" sz="1050">
                          <a:effectLst/>
                          <a:latin typeface="Aptos"/>
                        </a:rPr>
                        <a:t>Date</a:t>
                      </a:r>
                      <a:endParaRPr lang="en-US" sz="1050">
                        <a:effectLst/>
                        <a:latin typeface="Aptos"/>
                        <a:ea typeface="Calibri"/>
                        <a:cs typeface="Times New Roman"/>
                      </a:endParaRPr>
                    </a:p>
                  </a:txBody>
                  <a:tcPr marL="32307" marR="32307" marT="0" marB="0"/>
                </a:tc>
                <a:tc>
                  <a:txBody>
                    <a:bodyPr/>
                    <a:lstStyle/>
                    <a:p>
                      <a:pPr marL="0" marR="0" algn="ctr">
                        <a:lnSpc>
                          <a:spcPct val="107000"/>
                        </a:lnSpc>
                        <a:spcBef>
                          <a:spcPts val="0"/>
                        </a:spcBef>
                        <a:spcAft>
                          <a:spcPts val="0"/>
                        </a:spcAft>
                      </a:pPr>
                      <a:r>
                        <a:rPr lang="en-US" sz="1050">
                          <a:effectLst/>
                          <a:latin typeface="Aptos"/>
                        </a:rPr>
                        <a:t>Key Milestones and Progress Monitoring</a:t>
                      </a:r>
                      <a:endParaRPr lang="en-US" sz="1050">
                        <a:effectLst/>
                        <a:latin typeface="Aptos"/>
                        <a:ea typeface="Calibri"/>
                        <a:cs typeface="Times New Roman"/>
                      </a:endParaRPr>
                    </a:p>
                  </a:txBody>
                  <a:tcPr marL="32307" marR="32307" marT="0" marB="0"/>
                </a:tc>
                <a:extLst>
                  <a:ext uri="{0D108BD9-81ED-4DB2-BD59-A6C34878D82A}">
                    <a16:rowId xmlns:a16="http://schemas.microsoft.com/office/drawing/2014/main" val="1409066762"/>
                  </a:ext>
                </a:extLst>
              </a:tr>
              <a:tr h="681980">
                <a:tc>
                  <a:txBody>
                    <a:bodyPr/>
                    <a:lstStyle/>
                    <a:p>
                      <a:pPr marL="0" marR="45720">
                        <a:spcBef>
                          <a:spcPts val="0"/>
                        </a:spcBef>
                        <a:spcAft>
                          <a:spcPts val="0"/>
                        </a:spcAft>
                      </a:pPr>
                      <a:r>
                        <a:rPr lang="en-US" sz="1050" kern="1100">
                          <a:effectLst/>
                          <a:latin typeface="Aptos"/>
                        </a:rPr>
                        <a:t>April through June</a:t>
                      </a:r>
                      <a:endParaRPr lang="en-US" sz="1050" kern="1100">
                        <a:effectLst/>
                        <a:latin typeface="Aptos"/>
                        <a:ea typeface="Times New Roman" panose="02020603050405020304" pitchFamily="18" charset="0"/>
                        <a:cs typeface="Times New Roman"/>
                      </a:endParaRPr>
                    </a:p>
                  </a:txBody>
                  <a:tcPr marL="32307" marR="32307" marT="0" marB="0"/>
                </a:tc>
                <a:tc>
                  <a:txBody>
                    <a:bodyPr/>
                    <a:lstStyle/>
                    <a:p>
                      <a:pPr marL="342900" marR="45720" lvl="0" indent="-342900">
                        <a:spcBef>
                          <a:spcPts val="0"/>
                        </a:spcBef>
                        <a:spcAft>
                          <a:spcPts val="0"/>
                        </a:spcAft>
                        <a:buFont typeface="Symbol" panose="05050102010706020507" pitchFamily="18" charset="2"/>
                        <a:buChar char=""/>
                      </a:pPr>
                      <a:r>
                        <a:rPr lang="en-US" sz="1050" kern="1100" spc="-5">
                          <a:effectLst/>
                          <a:latin typeface="Aptos"/>
                        </a:rPr>
                        <a:t>Check to ensure enough evaluators are SCTS certified.</a:t>
                      </a:r>
                      <a:endParaRPr lang="en-US" sz="1050" kern="1100">
                        <a:effectLst/>
                        <a:latin typeface="Aptos"/>
                      </a:endParaRPr>
                    </a:p>
                    <a:p>
                      <a:pPr marL="342900" marR="45720" lvl="0" indent="-342900">
                        <a:spcBef>
                          <a:spcPts val="0"/>
                        </a:spcBef>
                        <a:spcAft>
                          <a:spcPts val="0"/>
                        </a:spcAft>
                        <a:buFont typeface="Symbol" panose="05050102010706020507" pitchFamily="18" charset="2"/>
                        <a:buChar char=""/>
                      </a:pPr>
                      <a:r>
                        <a:rPr lang="en-US" sz="1050" kern="1100" spc="-5">
                          <a:effectLst/>
                          <a:latin typeface="Aptos"/>
                        </a:rPr>
                        <a:t>Schedule additional SCTS evaluator and Mentor trainings at the district level to ensure availability of evaluators for next school year.</a:t>
                      </a:r>
                      <a:endParaRPr lang="en-US" sz="1050" kern="1100">
                        <a:effectLst/>
                        <a:latin typeface="Aptos"/>
                      </a:endParaRPr>
                    </a:p>
                    <a:p>
                      <a:pPr marL="342900" marR="45720" lvl="0" indent="-342900">
                        <a:spcBef>
                          <a:spcPts val="0"/>
                        </a:spcBef>
                        <a:spcAft>
                          <a:spcPts val="0"/>
                        </a:spcAft>
                        <a:buFont typeface="Symbol" panose="05050102010706020507" pitchFamily="18" charset="2"/>
                        <a:buChar char=""/>
                      </a:pPr>
                      <a:r>
                        <a:rPr lang="en-US" sz="1050" kern="1100" spc="-5">
                          <a:effectLst/>
                          <a:latin typeface="Aptos"/>
                        </a:rPr>
                        <a:t>Review implementation feedback and complete ADEPT Plan for next year.</a:t>
                      </a:r>
                      <a:endParaRPr lang="en-US" sz="1050" kern="1100">
                        <a:effectLst/>
                        <a:latin typeface="Aptos"/>
                        <a:ea typeface="Times New Roman" panose="02020603050405020304" pitchFamily="18" charset="0"/>
                        <a:cs typeface="Times New Roman"/>
                      </a:endParaRPr>
                    </a:p>
                  </a:txBody>
                  <a:tcPr marL="32307" marR="32307" marT="0" marB="0"/>
                </a:tc>
                <a:extLst>
                  <a:ext uri="{0D108BD9-81ED-4DB2-BD59-A6C34878D82A}">
                    <a16:rowId xmlns:a16="http://schemas.microsoft.com/office/drawing/2014/main" val="473078608"/>
                  </a:ext>
                </a:extLst>
              </a:tr>
              <a:tr h="1866465">
                <a:tc>
                  <a:txBody>
                    <a:bodyPr/>
                    <a:lstStyle/>
                    <a:p>
                      <a:pPr marL="0" marR="45720">
                        <a:spcBef>
                          <a:spcPts val="0"/>
                        </a:spcBef>
                        <a:spcAft>
                          <a:spcPts val="0"/>
                        </a:spcAft>
                      </a:pPr>
                      <a:r>
                        <a:rPr lang="en-US" sz="1100" kern="1100">
                          <a:effectLst/>
                          <a:latin typeface="Aptos"/>
                        </a:rPr>
                        <a:t>July through September</a:t>
                      </a:r>
                      <a:endParaRPr lang="en-US" sz="1100" kern="1100">
                        <a:effectLst/>
                        <a:latin typeface="Aptos"/>
                        <a:ea typeface="Times New Roman" panose="02020603050405020304" pitchFamily="18" charset="0"/>
                        <a:cs typeface="Times New Roman"/>
                      </a:endParaRPr>
                    </a:p>
                  </a:txBody>
                  <a:tcPr marL="32307" marR="32307" marT="0" marB="0"/>
                </a:tc>
                <a:tc>
                  <a:txBody>
                    <a:bodyPr/>
                    <a:lstStyle/>
                    <a:p>
                      <a:pPr marL="342900" marR="0" lvl="0" indent="-342900" fontAlgn="base">
                        <a:spcBef>
                          <a:spcPts val="0"/>
                        </a:spcBef>
                        <a:spcAft>
                          <a:spcPts val="0"/>
                        </a:spcAft>
                        <a:buFont typeface="Symbol" panose="05050102010706020507" pitchFamily="18" charset="2"/>
                        <a:buChar char=""/>
                      </a:pPr>
                      <a:r>
                        <a:rPr lang="en-US" sz="1100">
                          <a:effectLst/>
                          <a:highlight>
                            <a:srgbClr val="FFFF00"/>
                          </a:highlight>
                          <a:latin typeface="Aptos"/>
                        </a:rPr>
                        <a:t>Conduct district evaluator training and orientation and review how SCLead.org features will be used by the district.               </a:t>
                      </a:r>
                    </a:p>
                    <a:p>
                      <a:pPr marL="342900" marR="0" lvl="0" indent="-342900" fontAlgn="base">
                        <a:spcBef>
                          <a:spcPts val="0"/>
                        </a:spcBef>
                        <a:spcAft>
                          <a:spcPts val="0"/>
                        </a:spcAft>
                        <a:buFont typeface="Symbol" panose="05050102010706020507" pitchFamily="18" charset="2"/>
                        <a:buChar char=""/>
                      </a:pPr>
                      <a:r>
                        <a:rPr lang="en-US" sz="1100">
                          <a:effectLst/>
                          <a:highlight>
                            <a:srgbClr val="FFFF00"/>
                          </a:highlight>
                          <a:latin typeface="Aptos"/>
                        </a:rPr>
                        <a:t>Conduct differentiated evaluation orientations for educators by contract level, including SCLead.org Orientation signature, review of evaluation process and team, and SCLead.org requirements​.</a:t>
                      </a:r>
                    </a:p>
                    <a:p>
                      <a:pPr marL="342900" marR="0" lvl="0" indent="-342900" fontAlgn="base">
                        <a:spcBef>
                          <a:spcPts val="0"/>
                        </a:spcBef>
                        <a:spcAft>
                          <a:spcPts val="0"/>
                        </a:spcAft>
                        <a:buFont typeface="Symbol" panose="05050102010706020507" pitchFamily="18" charset="2"/>
                        <a:buChar char=""/>
                      </a:pPr>
                      <a:r>
                        <a:rPr lang="en-US" sz="1100">
                          <a:effectLst/>
                          <a:highlight>
                            <a:srgbClr val="FFFF00"/>
                          </a:highlight>
                          <a:latin typeface="Aptos"/>
                        </a:rPr>
                        <a:t>Create evaluations in SCLead.org and confirm initial settings data (e.g., current year’s contract level and evaluation type). ​</a:t>
                      </a:r>
                    </a:p>
                    <a:p>
                      <a:pPr marL="342900" marR="0" lvl="0" indent="-342900" fontAlgn="base">
                        <a:spcBef>
                          <a:spcPts val="0"/>
                        </a:spcBef>
                        <a:spcAft>
                          <a:spcPts val="0"/>
                        </a:spcAft>
                        <a:buFont typeface="Symbol" panose="05050102010706020507" pitchFamily="18" charset="2"/>
                        <a:buChar char=""/>
                      </a:pPr>
                      <a:r>
                        <a:rPr lang="en-US" sz="1100">
                          <a:effectLst/>
                          <a:highlight>
                            <a:srgbClr val="FFFF00"/>
                          </a:highlight>
                          <a:latin typeface="Aptos"/>
                        </a:rPr>
                        <a:t>Confirm evaluation teams are set by district or school-level personnel.​</a:t>
                      </a:r>
                    </a:p>
                    <a:p>
                      <a:pPr marL="342900" marR="0" lvl="0" indent="-342900" fontAlgn="base">
                        <a:spcBef>
                          <a:spcPts val="0"/>
                        </a:spcBef>
                        <a:spcAft>
                          <a:spcPts val="0"/>
                        </a:spcAft>
                        <a:buFont typeface="Symbol" panose="05050102010706020507" pitchFamily="18" charset="2"/>
                        <a:buChar char=""/>
                      </a:pPr>
                      <a:r>
                        <a:rPr lang="en-US" sz="1100">
                          <a:effectLst/>
                          <a:highlight>
                            <a:srgbClr val="FFFF00"/>
                          </a:highlight>
                          <a:latin typeface="Aptos"/>
                        </a:rPr>
                        <a:t>Monitor principal/teacher signatures for SLO initial conference​.</a:t>
                      </a:r>
                    </a:p>
                    <a:p>
                      <a:pPr marL="342900" marR="0" lvl="0" indent="-342900" fontAlgn="base">
                        <a:spcBef>
                          <a:spcPts val="0"/>
                        </a:spcBef>
                        <a:spcAft>
                          <a:spcPts val="0"/>
                        </a:spcAft>
                        <a:buFont typeface="Symbol" panose="05050102010706020507" pitchFamily="18" charset="2"/>
                        <a:buChar char=""/>
                      </a:pPr>
                      <a:r>
                        <a:rPr lang="en-US" sz="1100">
                          <a:effectLst/>
                          <a:highlight>
                            <a:srgbClr val="FFFF00"/>
                          </a:highlight>
                          <a:latin typeface="Aptos"/>
                        </a:rPr>
                        <a:t>Confirm all teams have scheduled announced preliminary evaluation cycle observations. </a:t>
                      </a:r>
                      <a:endParaRPr lang="en-US" sz="1100">
                        <a:effectLst/>
                        <a:highlight>
                          <a:srgbClr val="FFFF00"/>
                        </a:highlight>
                        <a:latin typeface="Aptos"/>
                        <a:ea typeface="Times New Roman" panose="02020603050405020304" pitchFamily="18" charset="0"/>
                        <a:cs typeface="Times New Roman"/>
                      </a:endParaRPr>
                    </a:p>
                  </a:txBody>
                  <a:tcPr marL="32307" marR="32307" marT="0" marB="0"/>
                </a:tc>
                <a:extLst>
                  <a:ext uri="{0D108BD9-81ED-4DB2-BD59-A6C34878D82A}">
                    <a16:rowId xmlns:a16="http://schemas.microsoft.com/office/drawing/2014/main" val="2083541914"/>
                  </a:ext>
                </a:extLst>
              </a:tr>
              <a:tr h="1022968">
                <a:tc>
                  <a:txBody>
                    <a:bodyPr/>
                    <a:lstStyle/>
                    <a:p>
                      <a:pPr marL="0" marR="45720">
                        <a:spcBef>
                          <a:spcPts val="0"/>
                        </a:spcBef>
                        <a:spcAft>
                          <a:spcPts val="0"/>
                        </a:spcAft>
                      </a:pPr>
                      <a:r>
                        <a:rPr lang="en-US" sz="1050" kern="1100">
                          <a:effectLst/>
                          <a:latin typeface="Aptos"/>
                        </a:rPr>
                        <a:t>Mid-October through January</a:t>
                      </a:r>
                      <a:endParaRPr lang="en-US" sz="1050" kern="1100">
                        <a:effectLst/>
                        <a:latin typeface="Aptos"/>
                        <a:ea typeface="Times New Roman" panose="02020603050405020304" pitchFamily="18" charset="0"/>
                        <a:cs typeface="Times New Roman"/>
                      </a:endParaRPr>
                    </a:p>
                  </a:txBody>
                  <a:tcPr marL="32307" marR="32307" marT="0" marB="0"/>
                </a:tc>
                <a:tc>
                  <a:txBody>
                    <a:bodyPr/>
                    <a:lstStyle/>
                    <a:p>
                      <a:pPr marL="342900" marR="45720" lvl="0" indent="-342900">
                        <a:spcBef>
                          <a:spcPts val="0"/>
                        </a:spcBef>
                        <a:spcAft>
                          <a:spcPts val="0"/>
                        </a:spcAft>
                        <a:buFont typeface="Symbol" panose="05050102010706020507" pitchFamily="18" charset="2"/>
                        <a:buChar char=""/>
                      </a:pPr>
                      <a:r>
                        <a:rPr lang="en-US" sz="1050" kern="1100">
                          <a:effectLst/>
                          <a:latin typeface="Aptos"/>
                        </a:rPr>
                        <a:t>Confirm that Preliminary evaluation cycle pre-conferences, observations, and post-conferences occur. The minimum number of required observations is defined by contract level.</a:t>
                      </a:r>
                    </a:p>
                    <a:p>
                      <a:pPr marL="342900" marR="45720" lvl="0" indent="-342900">
                        <a:spcBef>
                          <a:spcPts val="0"/>
                        </a:spcBef>
                        <a:spcAft>
                          <a:spcPts val="0"/>
                        </a:spcAft>
                        <a:buFont typeface="Symbol" panose="05050102010706020507" pitchFamily="18" charset="2"/>
                        <a:buChar char=""/>
                      </a:pPr>
                      <a:r>
                        <a:rPr lang="en-US" sz="1050" kern="1100">
                          <a:effectLst/>
                          <a:latin typeface="Aptos"/>
                        </a:rPr>
                        <a:t>Conduct </a:t>
                      </a:r>
                      <a:r>
                        <a:rPr lang="en-US" sz="1050" kern="1100" spc="-5">
                          <a:effectLst/>
                          <a:latin typeface="Aptos"/>
                        </a:rPr>
                        <a:t>district evaluator trainings as needed.</a:t>
                      </a:r>
                      <a:endParaRPr lang="en-US" sz="1050" kern="1100">
                        <a:effectLst/>
                        <a:latin typeface="Aptos"/>
                      </a:endParaRPr>
                    </a:p>
                    <a:p>
                      <a:pPr marL="342900" marR="45720" lvl="0" indent="-342900">
                        <a:spcBef>
                          <a:spcPts val="0"/>
                        </a:spcBef>
                        <a:spcAft>
                          <a:spcPts val="0"/>
                        </a:spcAft>
                        <a:buFont typeface="Symbol" panose="05050102010706020507" pitchFamily="18" charset="2"/>
                        <a:buChar char=""/>
                      </a:pPr>
                      <a:r>
                        <a:rPr lang="en-US" sz="1050" kern="1100">
                          <a:effectLst/>
                          <a:latin typeface="Aptos"/>
                        </a:rPr>
                        <a:t>Conduct evaluation orientation and </a:t>
                      </a:r>
                      <a:r>
                        <a:rPr lang="en-US" sz="1050" kern="1100" spc="-5">
                          <a:effectLst/>
                          <a:latin typeface="Aptos"/>
                        </a:rPr>
                        <a:t>training on SCLead.org functionality and requirements for new hires, as needed. </a:t>
                      </a:r>
                      <a:endParaRPr lang="en-US" sz="1050" kern="1100">
                        <a:effectLst/>
                        <a:latin typeface="Aptos"/>
                        <a:ea typeface="Times New Roman" panose="02020603050405020304" pitchFamily="18" charset="0"/>
                        <a:cs typeface="Times New Roman"/>
                      </a:endParaRPr>
                    </a:p>
                  </a:txBody>
                  <a:tcPr marL="32307" marR="32307" marT="0" marB="0"/>
                </a:tc>
                <a:extLst>
                  <a:ext uri="{0D108BD9-81ED-4DB2-BD59-A6C34878D82A}">
                    <a16:rowId xmlns:a16="http://schemas.microsoft.com/office/drawing/2014/main" val="2853099362"/>
                  </a:ext>
                </a:extLst>
              </a:tr>
              <a:tr h="1184491">
                <a:tc>
                  <a:txBody>
                    <a:bodyPr/>
                    <a:lstStyle/>
                    <a:p>
                      <a:pPr marL="0" marR="0">
                        <a:lnSpc>
                          <a:spcPct val="107000"/>
                        </a:lnSpc>
                        <a:spcBef>
                          <a:spcPts val="0"/>
                        </a:spcBef>
                        <a:spcAft>
                          <a:spcPts val="0"/>
                        </a:spcAft>
                      </a:pPr>
                      <a:r>
                        <a:rPr lang="en-US" sz="1050">
                          <a:effectLst/>
                          <a:latin typeface="Aptos"/>
                        </a:rPr>
                        <a:t>February through April</a:t>
                      </a:r>
                      <a:endParaRPr lang="en-US" sz="1050">
                        <a:effectLst/>
                        <a:latin typeface="Aptos"/>
                        <a:ea typeface="Calibri"/>
                        <a:cs typeface="Times New Roman"/>
                      </a:endParaRPr>
                    </a:p>
                  </a:txBody>
                  <a:tcPr marL="32307" marR="32307" marT="0" marB="0"/>
                </a:tc>
                <a:tc>
                  <a:txBody>
                    <a:bodyPr/>
                    <a:lstStyle/>
                    <a:p>
                      <a:pPr marL="342900" marR="45720" lvl="0" indent="-342900">
                        <a:spcBef>
                          <a:spcPts val="0"/>
                        </a:spcBef>
                        <a:spcAft>
                          <a:spcPts val="0"/>
                        </a:spcAft>
                        <a:buFont typeface="Symbol" panose="05050102010706020507" pitchFamily="18" charset="2"/>
                        <a:buChar char=""/>
                      </a:pPr>
                      <a:r>
                        <a:rPr lang="en-US" sz="1050" kern="1100">
                          <a:effectLst/>
                          <a:latin typeface="Aptos"/>
                        </a:rPr>
                        <a:t>Confirm initial data entry of contract levels for current academic year in SCLead.org (February 1). </a:t>
                      </a:r>
                    </a:p>
                    <a:p>
                      <a:pPr marL="342900" marR="45720" lvl="0" indent="-342900">
                        <a:spcBef>
                          <a:spcPts val="0"/>
                        </a:spcBef>
                        <a:spcAft>
                          <a:spcPts val="0"/>
                        </a:spcAft>
                        <a:buFont typeface="Symbol" panose="05050102010706020507" pitchFamily="18" charset="2"/>
                        <a:buChar char=""/>
                      </a:pPr>
                      <a:r>
                        <a:rPr lang="en-US" sz="1050" kern="1100">
                          <a:effectLst/>
                          <a:latin typeface="Aptos"/>
                        </a:rPr>
                        <a:t>Confirm all data for fully certified Induction 1 teachers (February 1, Induction count for ADEPT funding) .</a:t>
                      </a:r>
                    </a:p>
                    <a:p>
                      <a:pPr marL="342900" marR="45720" lvl="0" indent="-342900">
                        <a:spcBef>
                          <a:spcPts val="0"/>
                        </a:spcBef>
                        <a:spcAft>
                          <a:spcPts val="0"/>
                        </a:spcAft>
                        <a:buFont typeface="Symbol" panose="05050102010706020507" pitchFamily="18" charset="2"/>
                        <a:buChar char=""/>
                      </a:pPr>
                      <a:r>
                        <a:rPr lang="en-US" sz="1050" kern="1100">
                          <a:effectLst/>
                          <a:latin typeface="Aptos"/>
                        </a:rPr>
                        <a:t>Confirm that final evaluation cycle pre-conference(s) and observation(s) occur.</a:t>
                      </a:r>
                    </a:p>
                    <a:p>
                      <a:pPr marL="342900" marR="45720" lvl="0" indent="-342900">
                        <a:spcBef>
                          <a:spcPts val="0"/>
                        </a:spcBef>
                        <a:spcAft>
                          <a:spcPts val="0"/>
                        </a:spcAft>
                        <a:buFont typeface="Symbol" panose="05050102010706020507" pitchFamily="18" charset="2"/>
                        <a:buChar char=""/>
                      </a:pPr>
                      <a:r>
                        <a:rPr lang="en-US" sz="1050" kern="1100">
                          <a:effectLst/>
                          <a:latin typeface="Aptos"/>
                        </a:rPr>
                        <a:t>Evaluators submit evaluation results in SCLead.org </a:t>
                      </a:r>
                    </a:p>
                    <a:p>
                      <a:pPr marL="342900" marR="45720" lvl="0" indent="-342900">
                        <a:spcBef>
                          <a:spcPts val="0"/>
                        </a:spcBef>
                        <a:spcAft>
                          <a:spcPts val="0"/>
                        </a:spcAft>
                        <a:buFont typeface="Symbol" panose="05050102010706020507" pitchFamily="18" charset="2"/>
                        <a:buChar char=""/>
                      </a:pPr>
                      <a:r>
                        <a:rPr lang="en-US" sz="1050" kern="1100">
                          <a:effectLst/>
                          <a:latin typeface="Aptos"/>
                        </a:rPr>
                        <a:t>Issue contract notification (before May 1). </a:t>
                      </a:r>
                      <a:endParaRPr lang="en-US" sz="1050" kern="1100">
                        <a:effectLst/>
                        <a:latin typeface="Aptos"/>
                        <a:ea typeface="Times New Roman" panose="02020603050405020304" pitchFamily="18" charset="0"/>
                        <a:cs typeface="Times New Roman"/>
                      </a:endParaRPr>
                    </a:p>
                  </a:txBody>
                  <a:tcPr marL="32307" marR="32307" marT="0" marB="0"/>
                </a:tc>
                <a:extLst>
                  <a:ext uri="{0D108BD9-81ED-4DB2-BD59-A6C34878D82A}">
                    <a16:rowId xmlns:a16="http://schemas.microsoft.com/office/drawing/2014/main" val="1097080726"/>
                  </a:ext>
                </a:extLst>
              </a:tr>
              <a:tr h="843501">
                <a:tc>
                  <a:txBody>
                    <a:bodyPr/>
                    <a:lstStyle/>
                    <a:p>
                      <a:pPr marL="0" marR="0">
                        <a:lnSpc>
                          <a:spcPct val="107000"/>
                        </a:lnSpc>
                        <a:spcBef>
                          <a:spcPts val="0"/>
                        </a:spcBef>
                        <a:spcAft>
                          <a:spcPts val="0"/>
                        </a:spcAft>
                      </a:pPr>
                      <a:r>
                        <a:rPr lang="en-US" sz="1050">
                          <a:effectLst/>
                          <a:latin typeface="Aptos"/>
                        </a:rPr>
                        <a:t>May through June</a:t>
                      </a:r>
                      <a:endParaRPr lang="en-US" sz="1050">
                        <a:effectLst/>
                        <a:latin typeface="Aptos"/>
                        <a:ea typeface="Calibri"/>
                        <a:cs typeface="Times New Roman"/>
                      </a:endParaRPr>
                    </a:p>
                  </a:txBody>
                  <a:tcPr marL="32307" marR="32307" marT="0" marB="0"/>
                </a:tc>
                <a:tc>
                  <a:txBody>
                    <a:bodyPr/>
                    <a:lstStyle/>
                    <a:p>
                      <a:pPr marL="342900" marR="45720" lvl="0" indent="-342900">
                        <a:spcBef>
                          <a:spcPts val="0"/>
                        </a:spcBef>
                        <a:spcAft>
                          <a:spcPts val="0"/>
                        </a:spcAft>
                        <a:buFont typeface="Symbol" panose="05050102010706020507" pitchFamily="18" charset="2"/>
                        <a:buChar char=""/>
                      </a:pPr>
                      <a:r>
                        <a:rPr lang="en-US" sz="1050" kern="1100">
                          <a:effectLst/>
                          <a:latin typeface="Aptos"/>
                        </a:rPr>
                        <a:t>Enter or confirm current year’s evaluation results and next year’s contract and evaluation type. </a:t>
                      </a:r>
                    </a:p>
                    <a:p>
                      <a:pPr marL="342900" marR="45720" lvl="0" indent="-342900">
                        <a:spcBef>
                          <a:spcPts val="0"/>
                        </a:spcBef>
                        <a:spcAft>
                          <a:spcPts val="0"/>
                        </a:spcAft>
                        <a:buFont typeface="Symbol" panose="05050102010706020507" pitchFamily="18" charset="2"/>
                        <a:buChar char=""/>
                      </a:pPr>
                      <a:r>
                        <a:rPr lang="en-US" sz="1050" kern="1100">
                          <a:effectLst/>
                          <a:latin typeface="Aptos"/>
                        </a:rPr>
                        <a:t>Confirm educators who have had two unsuccessful Annual Summative evaluations for ADEPT sanction letters.</a:t>
                      </a:r>
                    </a:p>
                    <a:p>
                      <a:pPr marL="342900" marR="45720" lvl="0" indent="-342900">
                        <a:spcBef>
                          <a:spcPts val="0"/>
                        </a:spcBef>
                        <a:spcAft>
                          <a:spcPts val="0"/>
                        </a:spcAft>
                        <a:buFont typeface="Symbol" panose="05050102010706020507" pitchFamily="18" charset="2"/>
                        <a:buChar char=""/>
                      </a:pPr>
                      <a:r>
                        <a:rPr lang="en-US" sz="1050" kern="1100">
                          <a:effectLst/>
                          <a:latin typeface="Aptos"/>
                        </a:rPr>
                        <a:t>Last day to submit End-of-Year evaluation data in SCLead.org (June 20)</a:t>
                      </a:r>
                      <a:endParaRPr lang="en-US" sz="1050" kern="1100">
                        <a:effectLst/>
                        <a:latin typeface="Aptos"/>
                        <a:ea typeface="Times New Roman" panose="02020603050405020304" pitchFamily="18" charset="0"/>
                        <a:cs typeface="Times New Roman"/>
                      </a:endParaRPr>
                    </a:p>
                  </a:txBody>
                  <a:tcPr marL="32307" marR="32307" marT="0" marB="0"/>
                </a:tc>
                <a:extLst>
                  <a:ext uri="{0D108BD9-81ED-4DB2-BD59-A6C34878D82A}">
                    <a16:rowId xmlns:a16="http://schemas.microsoft.com/office/drawing/2014/main" val="421284604"/>
                  </a:ext>
                </a:extLst>
              </a:tr>
            </a:tbl>
          </a:graphicData>
        </a:graphic>
      </p:graphicFrame>
    </p:spTree>
    <p:extLst>
      <p:ext uri="{BB962C8B-B14F-4D97-AF65-F5344CB8AC3E}">
        <p14:creationId xmlns:p14="http://schemas.microsoft.com/office/powerpoint/2010/main" val="41137874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22B480-60C3-FE9F-CA02-4A470DC0B0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5A3D8C-E791-D246-7BBC-34E205AF513F}"/>
              </a:ext>
            </a:extLst>
          </p:cNvPr>
          <p:cNvSpPr>
            <a:spLocks noGrp="1"/>
          </p:cNvSpPr>
          <p:nvPr>
            <p:ph type="title"/>
          </p:nvPr>
        </p:nvSpPr>
        <p:spPr>
          <a:xfrm>
            <a:off x="452874" y="326863"/>
            <a:ext cx="7445771" cy="706940"/>
          </a:xfrm>
        </p:spPr>
        <p:txBody>
          <a:bodyPr>
            <a:normAutofit/>
          </a:bodyPr>
          <a:lstStyle/>
          <a:p>
            <a:pPr algn="l"/>
            <a:r>
              <a:rPr lang="en-US" sz="3300">
                <a:solidFill>
                  <a:schemeClr val="tx1"/>
                </a:solidFill>
                <a:latin typeface="Aptos"/>
              </a:rPr>
              <a:t>Orientations</a:t>
            </a:r>
            <a:endParaRPr lang="en-US"/>
          </a:p>
        </p:txBody>
      </p:sp>
      <p:sp>
        <p:nvSpPr>
          <p:cNvPr id="5" name="TextBox 5">
            <a:extLst>
              <a:ext uri="{FF2B5EF4-FFF2-40B4-BE49-F238E27FC236}">
                <a16:creationId xmlns:a16="http://schemas.microsoft.com/office/drawing/2014/main" id="{7F1B56DE-C1CE-E2B1-9D0E-4271754E72F8}"/>
              </a:ext>
            </a:extLst>
          </p:cNvPr>
          <p:cNvSpPr txBox="1"/>
          <p:nvPr/>
        </p:nvSpPr>
        <p:spPr>
          <a:xfrm>
            <a:off x="685800" y="1498028"/>
            <a:ext cx="6262071" cy="1477328"/>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228600" indent="-228600">
              <a:buFont typeface="Arial" panose="020B0604020202020204" pitchFamily="34" charset="0"/>
              <a:buChar char="•"/>
            </a:pPr>
            <a:r>
              <a:rPr lang="en-US" sz="3200">
                <a:latin typeface="Aptos"/>
                <a:ea typeface="+mn-lt"/>
                <a:cs typeface="+mn-lt"/>
              </a:rPr>
              <a:t>Orientations</a:t>
            </a:r>
            <a:r>
              <a:rPr lang="en-US" sz="3200">
                <a:latin typeface="Aptos"/>
              </a:rPr>
              <a:t> </a:t>
            </a:r>
            <a:endParaRPr lang="en-US" sz="3200">
              <a:latin typeface="Aptos"/>
              <a:cs typeface="Times New Roman"/>
            </a:endParaRPr>
          </a:p>
          <a:p>
            <a:pPr marL="228600" indent="-228600">
              <a:buFont typeface="Arial" panose="020B0604020202020204" pitchFamily="34" charset="0"/>
              <a:buChar char="•"/>
            </a:pPr>
            <a:r>
              <a:rPr lang="en-US" sz="3200">
                <a:latin typeface="Aptos"/>
                <a:ea typeface="+mn-lt"/>
                <a:cs typeface="+mn-lt"/>
              </a:rPr>
              <a:t>Filtering Staff </a:t>
            </a:r>
            <a:endParaRPr lang="en-US" sz="3200">
              <a:latin typeface="Aptos"/>
              <a:ea typeface="Calibri"/>
              <a:cs typeface="Calibri"/>
            </a:endParaRPr>
          </a:p>
          <a:p>
            <a:pPr marL="228600" indent="-228600">
              <a:buFont typeface="Arial" panose="020B0604020202020204" pitchFamily="34" charset="0"/>
              <a:buChar char="•"/>
            </a:pPr>
            <a:r>
              <a:rPr lang="en-US" sz="3200">
                <a:latin typeface="Aptos"/>
                <a:ea typeface="+mn-lt"/>
                <a:cs typeface="+mn-lt"/>
              </a:rPr>
              <a:t>Cleaning up Staff list </a:t>
            </a:r>
            <a:endParaRPr lang="en-US" sz="3200">
              <a:latin typeface="Aptos"/>
              <a:cs typeface="Calibri"/>
            </a:endParaRPr>
          </a:p>
        </p:txBody>
      </p:sp>
      <p:pic>
        <p:nvPicPr>
          <p:cNvPr id="7" name="Picture 6" descr="ADEPT Orientations bubble completion example">
            <a:extLst>
              <a:ext uri="{FF2B5EF4-FFF2-40B4-BE49-F238E27FC236}">
                <a16:creationId xmlns:a16="http://schemas.microsoft.com/office/drawing/2014/main" id="{613BF37A-20DB-2299-B9EF-5D586BBF335C}"/>
              </a:ext>
            </a:extLst>
          </p:cNvPr>
          <p:cNvPicPr>
            <a:picLocks noChangeAspect="1"/>
          </p:cNvPicPr>
          <p:nvPr/>
        </p:nvPicPr>
        <p:blipFill>
          <a:blip r:embed="rId3"/>
          <a:stretch>
            <a:fillRect/>
          </a:stretch>
        </p:blipFill>
        <p:spPr>
          <a:xfrm>
            <a:off x="6941114" y="1492354"/>
            <a:ext cx="3852710" cy="4512391"/>
          </a:xfrm>
          <a:prstGeom prst="rect">
            <a:avLst/>
          </a:prstGeom>
        </p:spPr>
      </p:pic>
    </p:spTree>
    <p:extLst>
      <p:ext uri="{BB962C8B-B14F-4D97-AF65-F5344CB8AC3E}">
        <p14:creationId xmlns:p14="http://schemas.microsoft.com/office/powerpoint/2010/main" val="3246154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TextBox 2">
            <a:extLst>
              <a:ext uri="{FF2B5EF4-FFF2-40B4-BE49-F238E27FC236}">
                <a16:creationId xmlns:a16="http://schemas.microsoft.com/office/drawing/2014/main" id="{A92B153A-D3DC-5F53-96ED-8837A26FC83A}"/>
              </a:ext>
            </a:extLst>
          </p:cNvPr>
          <p:cNvSpPr txBox="1">
            <a:spLocks noGrp="1"/>
          </p:cNvSpPr>
          <p:nvPr>
            <p:ph type="title" idx="4294967295"/>
          </p:nvPr>
        </p:nvSpPr>
        <p:spPr>
          <a:xfrm>
            <a:off x="1117600" y="2990032"/>
            <a:ext cx="9568324" cy="462691"/>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defTabSz="609630">
              <a:lnSpc>
                <a:spcPts val="3334"/>
              </a:lnSpc>
              <a:spcBef>
                <a:spcPts val="0"/>
              </a:spcBef>
              <a:defRPr/>
            </a:pPr>
            <a:r>
              <a:rPr lang="en-US" sz="4000" b="1" err="1">
                <a:latin typeface="Aptos"/>
              </a:rPr>
              <a:t>SCLead</a:t>
            </a:r>
            <a:r>
              <a:rPr lang="en-US" sz="4000" b="1">
                <a:latin typeface="Aptos"/>
              </a:rPr>
              <a:t> Reminders</a:t>
            </a:r>
            <a:endParaRPr lang="en-US">
              <a:latin typeface="Aptos"/>
            </a:endParaRPr>
          </a:p>
        </p:txBody>
      </p:sp>
      <p:sp>
        <p:nvSpPr>
          <p:cNvPr id="3" name="AutoShape 3">
            <a:extLst>
              <a:ext uri="{C183D7F6-B498-43B3-948B-1728B52AA6E4}">
                <adec:decorative xmlns:adec="http://schemas.microsoft.com/office/drawing/2017/decorative" val="1"/>
              </a:ext>
            </a:extLst>
          </p:cNvPr>
          <p:cNvSpPr/>
          <p:nvPr/>
        </p:nvSpPr>
        <p:spPr>
          <a:xfrm flipV="1">
            <a:off x="0" y="6178550"/>
            <a:ext cx="10685924" cy="0"/>
          </a:xfrm>
          <a:prstGeom prst="line">
            <a:avLst/>
          </a:prstGeom>
          <a:ln w="19050" cap="flat">
            <a:solidFill>
              <a:srgbClr val="EFC04C"/>
            </a:solidFill>
            <a:prstDash val="solid"/>
            <a:headEnd type="none" w="sm" len="sm"/>
            <a:tailEnd type="none" w="sm" len="sm"/>
          </a:ln>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5" name="Freeform 5" descr="Circle with words South Carolina Department of Education around the edge. Inside is a palmetto tree with hands representing the fronds. The palmetto tree is rooted in a book. Below the book is the year 1868."/>
          <p:cNvSpPr/>
          <p:nvPr/>
        </p:nvSpPr>
        <p:spPr>
          <a:xfrm>
            <a:off x="10790510" y="5716780"/>
            <a:ext cx="923542" cy="923542"/>
          </a:xfrm>
          <a:custGeom>
            <a:avLst/>
            <a:gdLst/>
            <a:ahLst/>
            <a:cxnLst/>
            <a:rect l="l" t="t" r="r" b="b"/>
            <a:pathLst>
              <a:path w="1385313" h="1385313">
                <a:moveTo>
                  <a:pt x="0" y="0"/>
                </a:moveTo>
                <a:lnTo>
                  <a:pt x="1385312" y="0"/>
                </a:lnTo>
                <a:lnTo>
                  <a:pt x="1385312" y="1385312"/>
                </a:lnTo>
                <a:lnTo>
                  <a:pt x="0" y="1385312"/>
                </a:lnTo>
                <a:lnTo>
                  <a:pt x="0" y="0"/>
                </a:lnTo>
                <a:close/>
              </a:path>
            </a:pathLst>
          </a:custGeom>
          <a:blipFill>
            <a:blip r:embed="rId3"/>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Tree>
    <p:extLst>
      <p:ext uri="{BB962C8B-B14F-4D97-AF65-F5344CB8AC3E}">
        <p14:creationId xmlns:p14="http://schemas.microsoft.com/office/powerpoint/2010/main" val="31060633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AC401D-588F-B686-5FBF-DB5F09F291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A43C804-4EBB-9247-DAAA-B4E51C87EA27}"/>
              </a:ext>
            </a:extLst>
          </p:cNvPr>
          <p:cNvSpPr>
            <a:spLocks noGrp="1"/>
          </p:cNvSpPr>
          <p:nvPr>
            <p:ph type="title"/>
          </p:nvPr>
        </p:nvSpPr>
        <p:spPr>
          <a:xfrm>
            <a:off x="452874" y="326863"/>
            <a:ext cx="7445771" cy="706940"/>
          </a:xfrm>
        </p:spPr>
        <p:txBody>
          <a:bodyPr>
            <a:normAutofit/>
          </a:bodyPr>
          <a:lstStyle/>
          <a:p>
            <a:pPr algn="l"/>
            <a:r>
              <a:rPr lang="en-US" sz="3300">
                <a:solidFill>
                  <a:schemeClr val="tx1"/>
                </a:solidFill>
                <a:latin typeface="Aptos"/>
              </a:rPr>
              <a:t>Cleaning Up Staff Lists</a:t>
            </a:r>
            <a:endParaRPr lang="en-US">
              <a:solidFill>
                <a:schemeClr val="tx1"/>
              </a:solidFill>
            </a:endParaRPr>
          </a:p>
        </p:txBody>
      </p:sp>
      <p:sp>
        <p:nvSpPr>
          <p:cNvPr id="8" name="Content Placeholder 7" descr="dates for training">
            <a:extLst>
              <a:ext uri="{FF2B5EF4-FFF2-40B4-BE49-F238E27FC236}">
                <a16:creationId xmlns:a16="http://schemas.microsoft.com/office/drawing/2014/main" id="{2A2A6419-F49A-8F86-700A-BC10AD7D73E7}"/>
              </a:ext>
            </a:extLst>
          </p:cNvPr>
          <p:cNvSpPr>
            <a:spLocks noGrp="1"/>
          </p:cNvSpPr>
          <p:nvPr>
            <p:ph sz="half" idx="2"/>
          </p:nvPr>
        </p:nvSpPr>
        <p:spPr>
          <a:xfrm>
            <a:off x="7208676" y="1350910"/>
            <a:ext cx="4370675" cy="5151009"/>
          </a:xfrm>
        </p:spPr>
        <p:txBody>
          <a:bodyPr vert="horz" lIns="91440" tIns="45720" rIns="91440" bIns="45720" rtlCol="0" anchor="t">
            <a:normAutofit/>
          </a:bodyPr>
          <a:lstStyle/>
          <a:p>
            <a:pPr marL="0" indent="0">
              <a:lnSpc>
                <a:spcPct val="100000"/>
              </a:lnSpc>
              <a:buNone/>
            </a:pPr>
            <a:endParaRPr lang="en-US" sz="1700">
              <a:solidFill>
                <a:srgbClr val="233746"/>
              </a:solidFill>
              <a:cs typeface="Poppins"/>
            </a:endParaRPr>
          </a:p>
          <a:p>
            <a:pPr marL="0" indent="0">
              <a:lnSpc>
                <a:spcPct val="100000"/>
              </a:lnSpc>
              <a:buNone/>
            </a:pPr>
            <a:br>
              <a:rPr lang="en-US" sz="1100" b="1">
                <a:highlight>
                  <a:srgbClr val="FFFFFF"/>
                </a:highlight>
                <a:latin typeface="Poppins"/>
                <a:cs typeface="Poppins"/>
              </a:rPr>
            </a:br>
            <a:endParaRPr lang="en-US" sz="1100" b="1">
              <a:solidFill>
                <a:srgbClr val="666666"/>
              </a:solidFill>
              <a:highlight>
                <a:srgbClr val="FFFFFF"/>
              </a:highlight>
              <a:latin typeface="Poppins"/>
              <a:cs typeface="Poppins"/>
            </a:endParaRPr>
          </a:p>
        </p:txBody>
      </p:sp>
      <p:sp>
        <p:nvSpPr>
          <p:cNvPr id="5" name="TextBox 5">
            <a:extLst>
              <a:ext uri="{FF2B5EF4-FFF2-40B4-BE49-F238E27FC236}">
                <a16:creationId xmlns:a16="http://schemas.microsoft.com/office/drawing/2014/main" id="{23DFA25D-E46D-2525-C5BD-7BE82A219865}"/>
              </a:ext>
            </a:extLst>
          </p:cNvPr>
          <p:cNvSpPr txBox="1"/>
          <p:nvPr/>
        </p:nvSpPr>
        <p:spPr>
          <a:xfrm>
            <a:off x="685800" y="1498028"/>
            <a:ext cx="10895522" cy="2462213"/>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228600" indent="-228600">
              <a:buFont typeface="Arial,Sans-Serif" panose="020B0604020202020204" pitchFamily="34" charset="0"/>
              <a:buChar char="•"/>
            </a:pPr>
            <a:r>
              <a:rPr lang="en-US" sz="3200">
                <a:latin typeface="Aptos"/>
                <a:ea typeface="+mn-lt"/>
                <a:cs typeface="+mn-lt"/>
              </a:rPr>
              <a:t>Educators/administrators no longer with your district </a:t>
            </a:r>
          </a:p>
          <a:p>
            <a:pPr marL="228600" indent="-228600">
              <a:buFont typeface="Arial,Sans-Serif" panose="020B0604020202020204" pitchFamily="34" charset="0"/>
              <a:buChar char="•"/>
            </a:pPr>
            <a:r>
              <a:rPr lang="en-US" sz="3200">
                <a:latin typeface="Aptos"/>
                <a:ea typeface="+mn-lt"/>
                <a:cs typeface="+mn-lt"/>
              </a:rPr>
              <a:t>Newly hired educators/administrators</a:t>
            </a:r>
            <a:endParaRPr lang="en-US" sz="3200">
              <a:latin typeface="Aptos"/>
              <a:cs typeface="Times New Roman"/>
            </a:endParaRPr>
          </a:p>
          <a:p>
            <a:pPr marL="228600" indent="-228600">
              <a:buFont typeface="Arial,Sans-Serif" panose="020B0604020202020204" pitchFamily="34" charset="0"/>
              <a:buChar char="•"/>
            </a:pPr>
            <a:r>
              <a:rPr lang="en-US" sz="3200">
                <a:latin typeface="Aptos"/>
                <a:ea typeface="+mn-lt"/>
                <a:cs typeface="+mn-lt"/>
              </a:rPr>
              <a:t>Educators/administrators who moved positions or schools in your district</a:t>
            </a:r>
            <a:endParaRPr lang="en-US" sz="3200">
              <a:latin typeface="Aptos"/>
              <a:ea typeface="Calibri"/>
              <a:cs typeface="Calibri"/>
            </a:endParaRPr>
          </a:p>
          <a:p>
            <a:pPr marL="228600" indent="-228600">
              <a:buFont typeface="Arial" panose="020B0604020202020204" pitchFamily="34" charset="0"/>
              <a:buChar char="•"/>
            </a:pPr>
            <a:endParaRPr lang="en-US" sz="3200">
              <a:latin typeface="Aptos"/>
              <a:cs typeface="Calibri"/>
            </a:endParaRPr>
          </a:p>
        </p:txBody>
      </p:sp>
    </p:spTree>
    <p:extLst>
      <p:ext uri="{BB962C8B-B14F-4D97-AF65-F5344CB8AC3E}">
        <p14:creationId xmlns:p14="http://schemas.microsoft.com/office/powerpoint/2010/main" val="16965725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C9520B-7751-9A33-8124-E1EE88019CD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DF2F22A-2B0A-CBA9-3010-B7C302E68C43}"/>
              </a:ext>
            </a:extLst>
          </p:cNvPr>
          <p:cNvSpPr>
            <a:spLocks noGrp="1"/>
          </p:cNvSpPr>
          <p:nvPr>
            <p:ph type="title"/>
          </p:nvPr>
        </p:nvSpPr>
        <p:spPr>
          <a:xfrm>
            <a:off x="575777" y="388315"/>
            <a:ext cx="7445771" cy="706940"/>
          </a:xfrm>
        </p:spPr>
        <p:txBody>
          <a:bodyPr>
            <a:normAutofit/>
          </a:bodyPr>
          <a:lstStyle/>
          <a:p>
            <a:pPr algn="l"/>
            <a:r>
              <a:rPr lang="en-US" sz="3300">
                <a:solidFill>
                  <a:schemeClr val="tx1"/>
                </a:solidFill>
                <a:latin typeface="Aptos"/>
              </a:rPr>
              <a:t>Staff Lists</a:t>
            </a:r>
            <a:endParaRPr lang="en-US">
              <a:solidFill>
                <a:schemeClr val="tx1"/>
              </a:solidFill>
            </a:endParaRPr>
          </a:p>
        </p:txBody>
      </p:sp>
      <p:pic>
        <p:nvPicPr>
          <p:cNvPr id="4" name="Picture 3" descr="A screenshot of a computer">
            <a:extLst>
              <a:ext uri="{FF2B5EF4-FFF2-40B4-BE49-F238E27FC236}">
                <a16:creationId xmlns:a16="http://schemas.microsoft.com/office/drawing/2014/main" id="{E5347826-7DF9-1820-7E7A-9CE6ED20DE3B}"/>
              </a:ext>
            </a:extLst>
          </p:cNvPr>
          <p:cNvPicPr>
            <a:picLocks noChangeAspect="1"/>
          </p:cNvPicPr>
          <p:nvPr/>
        </p:nvPicPr>
        <p:blipFill>
          <a:blip r:embed="rId3"/>
          <a:stretch>
            <a:fillRect/>
          </a:stretch>
        </p:blipFill>
        <p:spPr>
          <a:xfrm>
            <a:off x="5645" y="1375657"/>
            <a:ext cx="6705600" cy="3457575"/>
          </a:xfrm>
          <a:prstGeom prst="rect">
            <a:avLst/>
          </a:prstGeom>
          <a:ln>
            <a:noFill/>
          </a:ln>
        </p:spPr>
      </p:pic>
      <p:pic>
        <p:nvPicPr>
          <p:cNvPr id="7" name="Picture 6" descr="A screenshot of a computer">
            <a:extLst>
              <a:ext uri="{FF2B5EF4-FFF2-40B4-BE49-F238E27FC236}">
                <a16:creationId xmlns:a16="http://schemas.microsoft.com/office/drawing/2014/main" id="{50D392B9-009A-F2B1-3531-97692EDDF620}"/>
              </a:ext>
            </a:extLst>
          </p:cNvPr>
          <p:cNvPicPr>
            <a:picLocks noChangeAspect="1"/>
          </p:cNvPicPr>
          <p:nvPr/>
        </p:nvPicPr>
        <p:blipFill rotWithShape="1">
          <a:blip r:embed="rId4"/>
          <a:srcRect t="141" r="7002" b="18933"/>
          <a:stretch/>
        </p:blipFill>
        <p:spPr>
          <a:xfrm>
            <a:off x="6878462" y="389466"/>
            <a:ext cx="4824024" cy="2992111"/>
          </a:xfrm>
          <a:prstGeom prst="rect">
            <a:avLst/>
          </a:prstGeom>
          <a:ln>
            <a:noFill/>
          </a:ln>
        </p:spPr>
      </p:pic>
      <p:pic>
        <p:nvPicPr>
          <p:cNvPr id="10" name="Picture 9" descr="A screenshot of a computer">
            <a:extLst>
              <a:ext uri="{FF2B5EF4-FFF2-40B4-BE49-F238E27FC236}">
                <a16:creationId xmlns:a16="http://schemas.microsoft.com/office/drawing/2014/main" id="{D7D169A5-FB08-2BB8-494E-6CF1528217F9}"/>
              </a:ext>
            </a:extLst>
          </p:cNvPr>
          <p:cNvPicPr>
            <a:picLocks noChangeAspect="1"/>
          </p:cNvPicPr>
          <p:nvPr/>
        </p:nvPicPr>
        <p:blipFill>
          <a:blip r:embed="rId5"/>
          <a:stretch>
            <a:fillRect/>
          </a:stretch>
        </p:blipFill>
        <p:spPr>
          <a:xfrm>
            <a:off x="6878461" y="3428999"/>
            <a:ext cx="5032022" cy="1600656"/>
          </a:xfrm>
          <a:prstGeom prst="rect">
            <a:avLst/>
          </a:prstGeom>
          <a:ln>
            <a:noFill/>
          </a:ln>
        </p:spPr>
      </p:pic>
      <p:pic>
        <p:nvPicPr>
          <p:cNvPr id="12" name="Picture 11" descr="A screenshot of a computer">
            <a:extLst>
              <a:ext uri="{FF2B5EF4-FFF2-40B4-BE49-F238E27FC236}">
                <a16:creationId xmlns:a16="http://schemas.microsoft.com/office/drawing/2014/main" id="{8249F4B9-6130-819C-4C68-F766DA330CE4}"/>
              </a:ext>
            </a:extLst>
          </p:cNvPr>
          <p:cNvPicPr>
            <a:picLocks noChangeAspect="1"/>
          </p:cNvPicPr>
          <p:nvPr/>
        </p:nvPicPr>
        <p:blipFill>
          <a:blip r:embed="rId6"/>
          <a:stretch>
            <a:fillRect/>
          </a:stretch>
        </p:blipFill>
        <p:spPr>
          <a:xfrm>
            <a:off x="5964061" y="5109285"/>
            <a:ext cx="5028236" cy="1412468"/>
          </a:xfrm>
          <a:prstGeom prst="rect">
            <a:avLst/>
          </a:prstGeom>
          <a:ln>
            <a:noFill/>
          </a:ln>
        </p:spPr>
      </p:pic>
    </p:spTree>
    <p:extLst>
      <p:ext uri="{BB962C8B-B14F-4D97-AF65-F5344CB8AC3E}">
        <p14:creationId xmlns:p14="http://schemas.microsoft.com/office/powerpoint/2010/main" val="13813952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214CD7-A6E0-6A51-BD09-FD1820BEB9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488DF10-F38D-3C0B-1A4B-7F3055CB602B}"/>
              </a:ext>
            </a:extLst>
          </p:cNvPr>
          <p:cNvSpPr>
            <a:spLocks noGrp="1"/>
          </p:cNvSpPr>
          <p:nvPr>
            <p:ph type="title"/>
          </p:nvPr>
        </p:nvSpPr>
        <p:spPr>
          <a:xfrm>
            <a:off x="489745" y="388315"/>
            <a:ext cx="7445771" cy="706940"/>
          </a:xfrm>
        </p:spPr>
        <p:txBody>
          <a:bodyPr>
            <a:normAutofit/>
          </a:bodyPr>
          <a:lstStyle/>
          <a:p>
            <a:pPr algn="l"/>
            <a:r>
              <a:rPr lang="en-US" sz="3300">
                <a:solidFill>
                  <a:schemeClr val="tx1"/>
                </a:solidFill>
                <a:latin typeface="Aptos"/>
              </a:rPr>
              <a:t>Dealing with Duplicates</a:t>
            </a:r>
            <a:endParaRPr lang="en-US">
              <a:solidFill>
                <a:schemeClr val="tx1"/>
              </a:solidFill>
            </a:endParaRPr>
          </a:p>
        </p:txBody>
      </p:sp>
      <p:sp>
        <p:nvSpPr>
          <p:cNvPr id="6" name="TextBox 5">
            <a:extLst>
              <a:ext uri="{FF2B5EF4-FFF2-40B4-BE49-F238E27FC236}">
                <a16:creationId xmlns:a16="http://schemas.microsoft.com/office/drawing/2014/main" id="{7248FD70-E898-6354-2155-1A0FBDECC3AF}"/>
              </a:ext>
            </a:extLst>
          </p:cNvPr>
          <p:cNvSpPr txBox="1"/>
          <p:nvPr/>
        </p:nvSpPr>
        <p:spPr>
          <a:xfrm>
            <a:off x="344129" y="1720645"/>
            <a:ext cx="6096000" cy="203132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b="0" i="0" u="none" strike="noStrike" baseline="0">
                <a:solidFill>
                  <a:srgbClr val="233F58"/>
                </a:solidFill>
                <a:latin typeface="Aptos"/>
                <a:ea typeface="Arial"/>
                <a:cs typeface="Arial"/>
              </a:rPr>
              <a:t>"Delete" option will only show if the record </a:t>
            </a:r>
            <a:r>
              <a:rPr lang="en-US" sz="3600">
                <a:solidFill>
                  <a:srgbClr val="233F58"/>
                </a:solidFill>
                <a:latin typeface="Aptos"/>
                <a:ea typeface="Arial"/>
                <a:cs typeface="Arial"/>
              </a:rPr>
              <a:t>was manually</a:t>
            </a:r>
            <a:r>
              <a:rPr lang="en-US" sz="3600" b="0" i="0" u="none" strike="noStrike" baseline="0">
                <a:solidFill>
                  <a:srgbClr val="233F58"/>
                </a:solidFill>
                <a:latin typeface="Aptos"/>
                <a:ea typeface="Arial"/>
                <a:cs typeface="Arial"/>
              </a:rPr>
              <a:t> added to SCLead.org</a:t>
            </a:r>
            <a:r>
              <a:rPr lang="en-US" sz="3600" b="0" i="0">
                <a:solidFill>
                  <a:srgbClr val="233F58"/>
                </a:solidFill>
                <a:latin typeface="Aptos"/>
                <a:ea typeface="Arial"/>
                <a:cs typeface="Arial"/>
              </a:rPr>
              <a:t>​</a:t>
            </a:r>
            <a:endParaRPr lang="en-US"/>
          </a:p>
          <a:p>
            <a:pPr algn="ctr"/>
            <a:endParaRPr lang="en-US"/>
          </a:p>
        </p:txBody>
      </p:sp>
      <p:pic>
        <p:nvPicPr>
          <p:cNvPr id="5" name="Picture 4" descr="Screenshot of Staff Details page.">
            <a:extLst>
              <a:ext uri="{FF2B5EF4-FFF2-40B4-BE49-F238E27FC236}">
                <a16:creationId xmlns:a16="http://schemas.microsoft.com/office/drawing/2014/main" id="{1B44985B-ABC4-F7FB-C82F-9459D648EDD6}"/>
              </a:ext>
            </a:extLst>
          </p:cNvPr>
          <p:cNvPicPr>
            <a:picLocks noChangeAspect="1"/>
          </p:cNvPicPr>
          <p:nvPr/>
        </p:nvPicPr>
        <p:blipFill rotWithShape="1">
          <a:blip r:embed="rId3"/>
          <a:srcRect l="23873"/>
          <a:stretch/>
        </p:blipFill>
        <p:spPr>
          <a:xfrm>
            <a:off x="6837243" y="1350506"/>
            <a:ext cx="4236978" cy="4572000"/>
          </a:xfrm>
          <a:prstGeom prst="rect">
            <a:avLst/>
          </a:prstGeom>
        </p:spPr>
      </p:pic>
    </p:spTree>
    <p:extLst>
      <p:ext uri="{BB962C8B-B14F-4D97-AF65-F5344CB8AC3E}">
        <p14:creationId xmlns:p14="http://schemas.microsoft.com/office/powerpoint/2010/main" val="2880191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2F070F-0955-0A9E-B314-ED0EFC2F90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6AFA2CA-6AC3-8ECF-F372-A871357E0F23}"/>
              </a:ext>
            </a:extLst>
          </p:cNvPr>
          <p:cNvSpPr>
            <a:spLocks noGrp="1"/>
          </p:cNvSpPr>
          <p:nvPr>
            <p:ph type="title"/>
          </p:nvPr>
        </p:nvSpPr>
        <p:spPr>
          <a:xfrm>
            <a:off x="452874" y="326863"/>
            <a:ext cx="7445771" cy="706940"/>
          </a:xfrm>
        </p:spPr>
        <p:txBody>
          <a:bodyPr>
            <a:normAutofit/>
          </a:bodyPr>
          <a:lstStyle/>
          <a:p>
            <a:pPr algn="l"/>
            <a:r>
              <a:rPr lang="en-US" sz="3300">
                <a:solidFill>
                  <a:schemeClr val="tx1"/>
                </a:solidFill>
                <a:latin typeface="Aptos"/>
              </a:rPr>
              <a:t>Noncertified Teacher Pilot Program</a:t>
            </a:r>
            <a:endParaRPr lang="en-US">
              <a:solidFill>
                <a:schemeClr val="tx1"/>
              </a:solidFill>
            </a:endParaRPr>
          </a:p>
        </p:txBody>
      </p:sp>
      <p:sp>
        <p:nvSpPr>
          <p:cNvPr id="8" name="Content Placeholder 7" descr="dates for training">
            <a:extLst>
              <a:ext uri="{FF2B5EF4-FFF2-40B4-BE49-F238E27FC236}">
                <a16:creationId xmlns:a16="http://schemas.microsoft.com/office/drawing/2014/main" id="{CE84ED96-C5AE-92B1-D424-ED2E57099CA6}"/>
              </a:ext>
            </a:extLst>
          </p:cNvPr>
          <p:cNvSpPr>
            <a:spLocks noGrp="1"/>
          </p:cNvSpPr>
          <p:nvPr>
            <p:ph sz="half" idx="2"/>
          </p:nvPr>
        </p:nvSpPr>
        <p:spPr>
          <a:xfrm>
            <a:off x="7208676" y="1350910"/>
            <a:ext cx="4370675" cy="5151009"/>
          </a:xfrm>
        </p:spPr>
        <p:txBody>
          <a:bodyPr vert="horz" lIns="91440" tIns="45720" rIns="91440" bIns="45720" rtlCol="0" anchor="t">
            <a:normAutofit/>
          </a:bodyPr>
          <a:lstStyle/>
          <a:p>
            <a:pPr marL="0" indent="0">
              <a:lnSpc>
                <a:spcPct val="100000"/>
              </a:lnSpc>
              <a:buNone/>
            </a:pPr>
            <a:endParaRPr lang="en-US" sz="1700">
              <a:solidFill>
                <a:srgbClr val="233746"/>
              </a:solidFill>
              <a:cs typeface="Poppins"/>
            </a:endParaRPr>
          </a:p>
          <a:p>
            <a:pPr marL="0" indent="0">
              <a:lnSpc>
                <a:spcPct val="100000"/>
              </a:lnSpc>
              <a:buNone/>
            </a:pPr>
            <a:br>
              <a:rPr lang="en-US" sz="1100" b="1">
                <a:highlight>
                  <a:srgbClr val="FFFFFF"/>
                </a:highlight>
                <a:latin typeface="Poppins"/>
                <a:cs typeface="Poppins"/>
              </a:rPr>
            </a:br>
            <a:endParaRPr lang="en-US" sz="1100" b="1">
              <a:solidFill>
                <a:srgbClr val="666666"/>
              </a:solidFill>
              <a:highlight>
                <a:srgbClr val="FFFFFF"/>
              </a:highlight>
              <a:latin typeface="Poppins"/>
              <a:cs typeface="Poppins"/>
            </a:endParaRPr>
          </a:p>
        </p:txBody>
      </p:sp>
      <p:sp>
        <p:nvSpPr>
          <p:cNvPr id="5" name="TextBox 5">
            <a:extLst>
              <a:ext uri="{FF2B5EF4-FFF2-40B4-BE49-F238E27FC236}">
                <a16:creationId xmlns:a16="http://schemas.microsoft.com/office/drawing/2014/main" id="{C59EBDF1-C22F-9FF5-21AC-903070C7EBF2}"/>
              </a:ext>
            </a:extLst>
          </p:cNvPr>
          <p:cNvSpPr txBox="1"/>
          <p:nvPr/>
        </p:nvSpPr>
        <p:spPr>
          <a:xfrm>
            <a:off x="685800" y="1498028"/>
            <a:ext cx="10895522" cy="3631763"/>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228600" indent="-228600">
              <a:buFont typeface="Arial,Sans-Serif" panose="020B0604020202020204" pitchFamily="34" charset="0"/>
              <a:buChar char="•"/>
            </a:pPr>
            <a:r>
              <a:rPr lang="en-US" sz="2800">
                <a:latin typeface="Aptos"/>
                <a:ea typeface="Calibri"/>
                <a:cs typeface="Calibri"/>
              </a:rPr>
              <a:t>Provides for up to 3 years of noncertified teaching experience</a:t>
            </a:r>
          </a:p>
          <a:p>
            <a:pPr marL="228600" indent="-228600">
              <a:buFont typeface="Arial,Sans-Serif" panose="020B0604020202020204" pitchFamily="34" charset="0"/>
              <a:buChar char="•"/>
            </a:pPr>
            <a:r>
              <a:rPr lang="en-US" sz="2800">
                <a:latin typeface="Aptos"/>
                <a:ea typeface="Calibri"/>
                <a:cs typeface="Calibri"/>
              </a:rPr>
              <a:t>Evaluation similar to Induction 1 with exceptions:</a:t>
            </a:r>
          </a:p>
          <a:p>
            <a:pPr marL="532765" lvl="1" indent="-228600">
              <a:buFont typeface="Courier New" panose="020B0604020202020204" pitchFamily="34" charset="0"/>
              <a:buChar char="o"/>
            </a:pPr>
            <a:r>
              <a:rPr lang="en-US" sz="2800">
                <a:latin typeface="Aptos"/>
                <a:ea typeface="Calibri"/>
                <a:cs typeface="Calibri"/>
              </a:rPr>
              <a:t> All observations announced</a:t>
            </a:r>
          </a:p>
          <a:p>
            <a:pPr marL="532765" lvl="1" indent="-228600">
              <a:buFont typeface="Courier New" panose="020B0604020202020204" pitchFamily="34" charset="0"/>
              <a:buChar char="o"/>
            </a:pPr>
            <a:r>
              <a:rPr lang="en-US" sz="2800">
                <a:latin typeface="Aptos"/>
                <a:ea typeface="Calibri"/>
                <a:cs typeface="Calibri"/>
              </a:rPr>
              <a:t> Exempt from Induction &amp; Mentoring program</a:t>
            </a:r>
          </a:p>
          <a:p>
            <a:pPr marL="228600" indent="-228600">
              <a:buFont typeface="Arial,Sans-Serif"/>
              <a:buChar char="•"/>
            </a:pPr>
            <a:r>
              <a:rPr lang="en-US" sz="2800" err="1">
                <a:latin typeface="Aptos"/>
                <a:ea typeface="Calibri"/>
                <a:cs typeface="Calibri"/>
              </a:rPr>
              <a:t>SCLead</a:t>
            </a:r>
            <a:r>
              <a:rPr lang="en-US" sz="2800">
                <a:latin typeface="Aptos"/>
                <a:ea typeface="Calibri"/>
                <a:cs typeface="Calibri"/>
              </a:rPr>
              <a:t> option ONLY applies to pilot participants</a:t>
            </a:r>
            <a:endParaRPr lang="en-US" sz="2800">
              <a:ea typeface="Calibri"/>
              <a:cs typeface="Calibri"/>
            </a:endParaRPr>
          </a:p>
          <a:p>
            <a:pPr marL="228600" indent="-228600">
              <a:buFont typeface="Arial,Sans-Serif"/>
              <a:buChar char="•"/>
            </a:pPr>
            <a:endParaRPr lang="en-US" sz="3200">
              <a:latin typeface="Aptos"/>
              <a:ea typeface="Calibri"/>
              <a:cs typeface="Calibri"/>
            </a:endParaRPr>
          </a:p>
          <a:p>
            <a:pPr marL="228600" indent="-228600">
              <a:buFont typeface="Arial,Sans-Serif"/>
              <a:buChar char="•"/>
            </a:pPr>
            <a:endParaRPr lang="en-US" sz="3200">
              <a:latin typeface="Aptos"/>
              <a:ea typeface="Calibri"/>
              <a:cs typeface="Calibri"/>
            </a:endParaRPr>
          </a:p>
          <a:p>
            <a:pPr marL="304165" lvl="1"/>
            <a:endParaRPr lang="en-US" sz="3200">
              <a:latin typeface="Aptos"/>
              <a:ea typeface="Calibri"/>
              <a:cs typeface="Calibri"/>
            </a:endParaRPr>
          </a:p>
        </p:txBody>
      </p:sp>
      <p:pic>
        <p:nvPicPr>
          <p:cNvPr id="4" name="Picture 3" descr="Noncertified Pilot Options">
            <a:extLst>
              <a:ext uri="{FF2B5EF4-FFF2-40B4-BE49-F238E27FC236}">
                <a16:creationId xmlns:a16="http://schemas.microsoft.com/office/drawing/2014/main" id="{B535B910-788D-7D14-F08F-9C80461BEC38}"/>
              </a:ext>
            </a:extLst>
          </p:cNvPr>
          <p:cNvPicPr>
            <a:picLocks noChangeAspect="1"/>
          </p:cNvPicPr>
          <p:nvPr/>
        </p:nvPicPr>
        <p:blipFill>
          <a:blip r:embed="rId3"/>
          <a:stretch>
            <a:fillRect/>
          </a:stretch>
        </p:blipFill>
        <p:spPr>
          <a:xfrm>
            <a:off x="5300099" y="3681046"/>
            <a:ext cx="5401803" cy="3176954"/>
          </a:xfrm>
          <a:prstGeom prst="rect">
            <a:avLst/>
          </a:prstGeom>
        </p:spPr>
      </p:pic>
    </p:spTree>
    <p:extLst>
      <p:ext uri="{BB962C8B-B14F-4D97-AF65-F5344CB8AC3E}">
        <p14:creationId xmlns:p14="http://schemas.microsoft.com/office/powerpoint/2010/main" val="23590665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151F4C-7761-5C70-691D-DFF419B75E6C}"/>
            </a:ext>
          </a:extLst>
        </p:cNvPr>
        <p:cNvGrpSpPr/>
        <p:nvPr/>
      </p:nvGrpSpPr>
      <p:grpSpPr>
        <a:xfrm>
          <a:off x="0" y="0"/>
          <a:ext cx="0" cy="0"/>
          <a:chOff x="0" y="0"/>
          <a:chExt cx="0" cy="0"/>
        </a:xfrm>
      </p:grpSpPr>
      <p:sp>
        <p:nvSpPr>
          <p:cNvPr id="46" name="TextBox 2">
            <a:extLst>
              <a:ext uri="{FF2B5EF4-FFF2-40B4-BE49-F238E27FC236}">
                <a16:creationId xmlns:a16="http://schemas.microsoft.com/office/drawing/2014/main" id="{3513D0E1-2096-CEED-5A86-CE9D52DCCC42}"/>
              </a:ext>
            </a:extLst>
          </p:cNvPr>
          <p:cNvSpPr txBox="1">
            <a:spLocks noGrp="1"/>
          </p:cNvSpPr>
          <p:nvPr>
            <p:ph type="title" idx="4294967295"/>
          </p:nvPr>
        </p:nvSpPr>
        <p:spPr>
          <a:xfrm>
            <a:off x="1117600" y="2990032"/>
            <a:ext cx="9568324" cy="462691"/>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defTabSz="609630">
              <a:lnSpc>
                <a:spcPts val="3334"/>
              </a:lnSpc>
              <a:spcBef>
                <a:spcPts val="0"/>
              </a:spcBef>
              <a:defRPr/>
            </a:pPr>
            <a:r>
              <a:rPr lang="en-US" sz="4000" b="1">
                <a:latin typeface="Aptos"/>
              </a:rPr>
              <a:t>Induction &amp; Mentoring</a:t>
            </a:r>
            <a:endParaRPr lang="en-US">
              <a:ea typeface="Calibri"/>
              <a:cs typeface="Calibri"/>
            </a:endParaRPr>
          </a:p>
        </p:txBody>
      </p:sp>
      <p:sp>
        <p:nvSpPr>
          <p:cNvPr id="3" name="AutoShape 3">
            <a:extLst>
              <a:ext uri="{FF2B5EF4-FFF2-40B4-BE49-F238E27FC236}">
                <a16:creationId xmlns:a16="http://schemas.microsoft.com/office/drawing/2014/main" id="{0DF12660-C476-C48A-AC7F-000809C79322}"/>
              </a:ext>
              <a:ext uri="{C183D7F6-B498-43B3-948B-1728B52AA6E4}">
                <adec:decorative xmlns:adec="http://schemas.microsoft.com/office/drawing/2017/decorative" val="1"/>
              </a:ext>
            </a:extLst>
          </p:cNvPr>
          <p:cNvSpPr/>
          <p:nvPr/>
        </p:nvSpPr>
        <p:spPr>
          <a:xfrm flipV="1">
            <a:off x="0" y="6178550"/>
            <a:ext cx="10685924" cy="0"/>
          </a:xfrm>
          <a:prstGeom prst="line">
            <a:avLst/>
          </a:prstGeom>
          <a:ln w="19050" cap="flat">
            <a:solidFill>
              <a:srgbClr val="EFC04C"/>
            </a:solidFill>
            <a:prstDash val="solid"/>
            <a:headEnd type="none" w="sm" len="sm"/>
            <a:tailEnd type="none" w="sm" len="sm"/>
          </a:ln>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5" name="Freeform 5" descr="Circle with words South Carolina Department of Education around the edge. Inside is a palmetto tree with hands representing the fronds. The palmetto tree is rooted in a book. Below the book is the year 1868.">
            <a:extLst>
              <a:ext uri="{FF2B5EF4-FFF2-40B4-BE49-F238E27FC236}">
                <a16:creationId xmlns:a16="http://schemas.microsoft.com/office/drawing/2014/main" id="{98EA41B9-84D8-8FEE-C90B-F4CC078F103E}"/>
              </a:ext>
            </a:extLst>
          </p:cNvPr>
          <p:cNvSpPr/>
          <p:nvPr/>
        </p:nvSpPr>
        <p:spPr>
          <a:xfrm>
            <a:off x="10790510" y="5716780"/>
            <a:ext cx="923542" cy="923542"/>
          </a:xfrm>
          <a:custGeom>
            <a:avLst/>
            <a:gdLst/>
            <a:ahLst/>
            <a:cxnLst/>
            <a:rect l="l" t="t" r="r" b="b"/>
            <a:pathLst>
              <a:path w="1385313" h="1385313">
                <a:moveTo>
                  <a:pt x="0" y="0"/>
                </a:moveTo>
                <a:lnTo>
                  <a:pt x="1385312" y="0"/>
                </a:lnTo>
                <a:lnTo>
                  <a:pt x="1385312" y="1385312"/>
                </a:lnTo>
                <a:lnTo>
                  <a:pt x="0" y="1385312"/>
                </a:lnTo>
                <a:lnTo>
                  <a:pt x="0" y="0"/>
                </a:lnTo>
                <a:close/>
              </a:path>
            </a:pathLst>
          </a:custGeom>
          <a:blipFill>
            <a:blip r:embed="rId3"/>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Tree>
    <p:extLst>
      <p:ext uri="{BB962C8B-B14F-4D97-AF65-F5344CB8AC3E}">
        <p14:creationId xmlns:p14="http://schemas.microsoft.com/office/powerpoint/2010/main" val="17635945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EA21F0-1E3D-A11C-F236-2558AEBA73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7F835A8-761D-26EF-A719-F6520C87C328}"/>
              </a:ext>
            </a:extLst>
          </p:cNvPr>
          <p:cNvSpPr>
            <a:spLocks noGrp="1"/>
          </p:cNvSpPr>
          <p:nvPr>
            <p:ph type="title"/>
          </p:nvPr>
        </p:nvSpPr>
        <p:spPr>
          <a:xfrm>
            <a:off x="561632" y="517711"/>
            <a:ext cx="7445771" cy="706940"/>
          </a:xfrm>
        </p:spPr>
        <p:txBody>
          <a:bodyPr>
            <a:normAutofit/>
          </a:bodyPr>
          <a:lstStyle/>
          <a:p>
            <a:pPr algn="l"/>
            <a:r>
              <a:rPr lang="en-US" sz="3300">
                <a:solidFill>
                  <a:schemeClr val="tx1"/>
                </a:solidFill>
                <a:latin typeface="Aptos"/>
              </a:rPr>
              <a:t>A Few Reminders....</a:t>
            </a:r>
            <a:endParaRPr lang="en-US">
              <a:solidFill>
                <a:schemeClr val="tx1"/>
              </a:solidFill>
            </a:endParaRPr>
          </a:p>
        </p:txBody>
      </p:sp>
      <p:sp>
        <p:nvSpPr>
          <p:cNvPr id="8" name="Content Placeholder 7" descr="dates for training">
            <a:extLst>
              <a:ext uri="{FF2B5EF4-FFF2-40B4-BE49-F238E27FC236}">
                <a16:creationId xmlns:a16="http://schemas.microsoft.com/office/drawing/2014/main" id="{BFF24461-3217-4C09-44CF-CF56552F2EDB}"/>
              </a:ext>
            </a:extLst>
          </p:cNvPr>
          <p:cNvSpPr>
            <a:spLocks noGrp="1"/>
          </p:cNvSpPr>
          <p:nvPr>
            <p:ph sz="half" idx="2"/>
          </p:nvPr>
        </p:nvSpPr>
        <p:spPr>
          <a:xfrm>
            <a:off x="7208676" y="1350910"/>
            <a:ext cx="4370675" cy="5151009"/>
          </a:xfrm>
        </p:spPr>
        <p:txBody>
          <a:bodyPr vert="horz" lIns="91440" tIns="45720" rIns="91440" bIns="45720" rtlCol="0" anchor="t">
            <a:normAutofit/>
          </a:bodyPr>
          <a:lstStyle/>
          <a:p>
            <a:pPr marL="0" indent="0">
              <a:lnSpc>
                <a:spcPct val="100000"/>
              </a:lnSpc>
              <a:buNone/>
            </a:pPr>
            <a:endParaRPr lang="en-US" sz="1700">
              <a:solidFill>
                <a:srgbClr val="233746"/>
              </a:solidFill>
              <a:cs typeface="Poppins"/>
            </a:endParaRPr>
          </a:p>
          <a:p>
            <a:pPr marL="0" indent="0">
              <a:lnSpc>
                <a:spcPct val="100000"/>
              </a:lnSpc>
              <a:buNone/>
            </a:pPr>
            <a:br>
              <a:rPr lang="en-US" sz="1100" b="1">
                <a:highlight>
                  <a:srgbClr val="FFFFFF"/>
                </a:highlight>
                <a:latin typeface="Poppins"/>
                <a:cs typeface="Poppins"/>
              </a:rPr>
            </a:br>
            <a:endParaRPr lang="en-US" sz="1100" b="1">
              <a:solidFill>
                <a:srgbClr val="666666"/>
              </a:solidFill>
              <a:highlight>
                <a:srgbClr val="FFFFFF"/>
              </a:highlight>
              <a:latin typeface="Poppins"/>
              <a:cs typeface="Poppins"/>
            </a:endParaRPr>
          </a:p>
        </p:txBody>
      </p:sp>
      <p:sp>
        <p:nvSpPr>
          <p:cNvPr id="6" name="TextBox 5">
            <a:extLst>
              <a:ext uri="{FF2B5EF4-FFF2-40B4-BE49-F238E27FC236}">
                <a16:creationId xmlns:a16="http://schemas.microsoft.com/office/drawing/2014/main" id="{6E4AFFB8-67C6-DCF8-B0CE-9C0CB1649D4A}"/>
              </a:ext>
            </a:extLst>
          </p:cNvPr>
          <p:cNvSpPr txBox="1"/>
          <p:nvPr/>
        </p:nvSpPr>
        <p:spPr>
          <a:xfrm>
            <a:off x="565355" y="1351935"/>
            <a:ext cx="10999838" cy="517064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Sans-Serif"/>
              <a:buChar char="•"/>
            </a:pPr>
            <a:r>
              <a:rPr lang="en-US" sz="2400">
                <a:solidFill>
                  <a:srgbClr val="233F58"/>
                </a:solidFill>
                <a:latin typeface="Aptos"/>
                <a:ea typeface="Arial"/>
                <a:cs typeface="Arial"/>
              </a:rPr>
              <a:t>A mentor cannot serve as an evaluator or be involved in the evaluation of their assigned induction teacher. </a:t>
            </a:r>
          </a:p>
          <a:p>
            <a:endParaRPr lang="en-US" sz="2400">
              <a:solidFill>
                <a:srgbClr val="233F58"/>
              </a:solidFill>
              <a:latin typeface="Aptos"/>
              <a:ea typeface="Arial"/>
              <a:cs typeface="Arial"/>
            </a:endParaRPr>
          </a:p>
          <a:p>
            <a:pPr marL="285750" indent="-285750">
              <a:buFont typeface="Arial,Sans-Serif"/>
              <a:buChar char="•"/>
            </a:pPr>
            <a:r>
              <a:rPr lang="en-US" sz="2400">
                <a:solidFill>
                  <a:srgbClr val="233F58"/>
                </a:solidFill>
                <a:latin typeface="Aptos"/>
                <a:ea typeface="Arial"/>
                <a:cs typeface="Arial"/>
              </a:rPr>
              <a:t>Mentors can </a:t>
            </a:r>
            <a:r>
              <a:rPr lang="en-US" sz="2400" b="0" i="0" u="none" strike="noStrike" baseline="0">
                <a:solidFill>
                  <a:srgbClr val="233F58"/>
                </a:solidFill>
                <a:latin typeface="Aptos"/>
                <a:ea typeface="Arial"/>
                <a:cs typeface="Arial"/>
              </a:rPr>
              <a:t>only </a:t>
            </a:r>
            <a:r>
              <a:rPr lang="en-US" sz="2400">
                <a:solidFill>
                  <a:srgbClr val="233F58"/>
                </a:solidFill>
                <a:latin typeface="Aptos"/>
                <a:ea typeface="Arial"/>
                <a:cs typeface="Arial"/>
              </a:rPr>
              <a:t>score mentees for mock observation purposes intended solely for the mentee’s growth; no scores should be used for the required observations conducted as part of the mentoring process. </a:t>
            </a:r>
          </a:p>
          <a:p>
            <a:endParaRPr lang="en-US" sz="2400">
              <a:solidFill>
                <a:srgbClr val="233F58"/>
              </a:solidFill>
              <a:latin typeface="Aptos"/>
              <a:ea typeface="Arial"/>
              <a:cs typeface="Arial"/>
            </a:endParaRPr>
          </a:p>
          <a:p>
            <a:pPr marL="285750" indent="-285750">
              <a:buFont typeface="Arial,Sans-Serif"/>
              <a:buChar char="•"/>
            </a:pPr>
            <a:r>
              <a:rPr lang="en-US" sz="2400">
                <a:solidFill>
                  <a:srgbClr val="233F58"/>
                </a:solidFill>
                <a:latin typeface="Aptos"/>
                <a:ea typeface="Arial"/>
                <a:cs typeface="Arial"/>
              </a:rPr>
              <a:t>Mentors cannot submit any observation notes or formal feedback to the district in order to preserve </a:t>
            </a:r>
            <a:r>
              <a:rPr lang="en-US" sz="2400" b="0" i="0" u="none" strike="noStrike" baseline="0">
                <a:solidFill>
                  <a:srgbClr val="233F58"/>
                </a:solidFill>
                <a:latin typeface="Aptos"/>
                <a:ea typeface="Arial"/>
                <a:cs typeface="Arial"/>
              </a:rPr>
              <a:t>the </a:t>
            </a:r>
            <a:r>
              <a:rPr lang="en-US" sz="2400">
                <a:solidFill>
                  <a:srgbClr val="233F58"/>
                </a:solidFill>
                <a:latin typeface="Aptos"/>
                <a:ea typeface="Arial"/>
                <a:cs typeface="Arial"/>
              </a:rPr>
              <a:t>confidentiality and trust that is essential </a:t>
            </a:r>
            <a:r>
              <a:rPr lang="en-US" sz="2400" b="0" i="0" u="none" strike="noStrike" baseline="0">
                <a:solidFill>
                  <a:srgbClr val="233F58"/>
                </a:solidFill>
                <a:latin typeface="Aptos"/>
                <a:ea typeface="Arial"/>
                <a:cs typeface="Arial"/>
              </a:rPr>
              <a:t>to </a:t>
            </a:r>
            <a:r>
              <a:rPr lang="en-US" sz="2400">
                <a:solidFill>
                  <a:srgbClr val="233F58"/>
                </a:solidFill>
                <a:latin typeface="Aptos"/>
                <a:ea typeface="Arial"/>
                <a:cs typeface="Arial"/>
              </a:rPr>
              <a:t>the mentor-mentee relationship.  </a:t>
            </a:r>
          </a:p>
          <a:p>
            <a:endParaRPr lang="en-US" sz="2400">
              <a:solidFill>
                <a:srgbClr val="233F58"/>
              </a:solidFill>
              <a:latin typeface="Aptos"/>
              <a:ea typeface="Arial"/>
              <a:cs typeface="Arial"/>
            </a:endParaRPr>
          </a:p>
          <a:p>
            <a:pPr marL="285750" indent="-285750">
              <a:buFont typeface="Arial,Sans-Serif"/>
              <a:buChar char="•"/>
            </a:pPr>
            <a:r>
              <a:rPr lang="en-US" sz="2400">
                <a:solidFill>
                  <a:srgbClr val="233F58"/>
                </a:solidFill>
                <a:latin typeface="Aptos"/>
                <a:ea typeface="Arial"/>
                <a:cs typeface="Arial"/>
              </a:rPr>
              <a:t>Mentors can submit contact logs and support documents if requested by the district</a:t>
            </a:r>
            <a:r>
              <a:rPr lang="en-US" sz="2400" b="0" i="0" u="none" strike="noStrike" baseline="0">
                <a:solidFill>
                  <a:srgbClr val="233F58"/>
                </a:solidFill>
                <a:latin typeface="Aptos"/>
                <a:ea typeface="Arial"/>
                <a:cs typeface="Arial"/>
              </a:rPr>
              <a:t>.</a:t>
            </a:r>
            <a:r>
              <a:rPr lang="en-US" sz="2400">
                <a:solidFill>
                  <a:srgbClr val="233F58"/>
                </a:solidFill>
                <a:latin typeface="Aptos"/>
                <a:ea typeface="Arial"/>
                <a:cs typeface="Arial"/>
              </a:rPr>
              <a:t> </a:t>
            </a:r>
          </a:p>
          <a:p>
            <a:pPr algn="ctr"/>
            <a:endParaRPr lang="en-US">
              <a:latin typeface="Calibri"/>
              <a:ea typeface="Calibri"/>
              <a:cs typeface="Calibri"/>
            </a:endParaRPr>
          </a:p>
        </p:txBody>
      </p:sp>
    </p:spTree>
    <p:extLst>
      <p:ext uri="{BB962C8B-B14F-4D97-AF65-F5344CB8AC3E}">
        <p14:creationId xmlns:p14="http://schemas.microsoft.com/office/powerpoint/2010/main" val="14623165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892142-7D57-A692-4F8E-50800901C5B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540C08C-CE8F-E2FC-3513-7BCC7FE66324}"/>
              </a:ext>
            </a:extLst>
          </p:cNvPr>
          <p:cNvSpPr>
            <a:spLocks noGrp="1"/>
          </p:cNvSpPr>
          <p:nvPr>
            <p:ph type="title"/>
          </p:nvPr>
        </p:nvSpPr>
        <p:spPr>
          <a:xfrm>
            <a:off x="678230" y="219155"/>
            <a:ext cx="9196898" cy="792971"/>
          </a:xfrm>
        </p:spPr>
        <p:txBody>
          <a:bodyPr>
            <a:normAutofit/>
          </a:bodyPr>
          <a:lstStyle/>
          <a:p>
            <a:pPr algn="l"/>
            <a:r>
              <a:rPr lang="en-US" sz="4000">
                <a:solidFill>
                  <a:schemeClr val="tx1"/>
                </a:solidFill>
                <a:latin typeface="Aptos"/>
              </a:rPr>
              <a:t>Upcoming M&amp;I Training Dates</a:t>
            </a:r>
            <a:endParaRPr lang="en-US"/>
          </a:p>
        </p:txBody>
      </p:sp>
      <p:cxnSp>
        <p:nvCxnSpPr>
          <p:cNvPr id="6" name="Straight Arrow Connector 5">
            <a:extLst>
              <a:ext uri="{FF2B5EF4-FFF2-40B4-BE49-F238E27FC236}">
                <a16:creationId xmlns:a16="http://schemas.microsoft.com/office/drawing/2014/main" id="{BFBF175A-F44F-EF74-FE1C-FBD91A605F54}"/>
              </a:ext>
              <a:ext uri="{C183D7F6-B498-43B3-948B-1728B52AA6E4}">
                <adec:decorative xmlns:adec="http://schemas.microsoft.com/office/drawing/2017/decorative" val="1"/>
              </a:ext>
            </a:extLst>
          </p:cNvPr>
          <p:cNvCxnSpPr/>
          <p:nvPr/>
        </p:nvCxnSpPr>
        <p:spPr>
          <a:xfrm>
            <a:off x="674914" y="990599"/>
            <a:ext cx="10820400" cy="32657"/>
          </a:xfrm>
          <a:prstGeom prst="straightConnector1">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57C1FB1C-442C-631F-3C09-91BE2A57A957}"/>
              </a:ext>
            </a:extLst>
          </p:cNvPr>
          <p:cNvSpPr txBox="1"/>
          <p:nvPr/>
        </p:nvSpPr>
        <p:spPr>
          <a:xfrm>
            <a:off x="685267" y="1368705"/>
            <a:ext cx="6501837" cy="517064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Arial"/>
              <a:buChar char="•"/>
            </a:pPr>
            <a:r>
              <a:rPr lang="en-US" sz="2400" b="1">
                <a:latin typeface="Aptos"/>
                <a:ea typeface="+mn-lt"/>
                <a:cs typeface="+mn-lt"/>
              </a:rPr>
              <a:t>SC Mentor Training: In-Person</a:t>
            </a:r>
            <a:endParaRPr lang="en-US" sz="2400">
              <a:latin typeface="Aptos"/>
              <a:ea typeface="Calibri"/>
              <a:cs typeface="Calibri"/>
            </a:endParaRPr>
          </a:p>
          <a:p>
            <a:pPr marL="742950" lvl="1" indent="-285750">
              <a:buFont typeface="Arial"/>
              <a:buChar char="•"/>
            </a:pPr>
            <a:r>
              <a:rPr lang="en-US" sz="2400">
                <a:latin typeface="Aptos"/>
                <a:ea typeface="+mn-lt"/>
                <a:cs typeface="+mn-lt"/>
              </a:rPr>
              <a:t>Date: August 11-12, 2026</a:t>
            </a:r>
          </a:p>
          <a:p>
            <a:pPr marL="742950" lvl="1" indent="-285750">
              <a:buFont typeface="Arial"/>
              <a:buChar char="•"/>
            </a:pPr>
            <a:r>
              <a:rPr lang="en-US" sz="2400">
                <a:latin typeface="Aptos"/>
                <a:ea typeface="+mn-lt"/>
                <a:cs typeface="+mn-lt"/>
              </a:rPr>
              <a:t>Location: SCEA Building, West Columbia</a:t>
            </a:r>
            <a:endParaRPr lang="en-US" sz="2400">
              <a:latin typeface="Aptos"/>
              <a:ea typeface="Calibri"/>
              <a:cs typeface="Calibri"/>
            </a:endParaRPr>
          </a:p>
          <a:p>
            <a:pPr marL="742950" lvl="1" indent="-285750">
              <a:buFont typeface="Arial"/>
              <a:buChar char="•"/>
            </a:pPr>
            <a:r>
              <a:rPr lang="en-US" sz="2400">
                <a:latin typeface="Aptos"/>
                <a:ea typeface="+mn-lt"/>
                <a:cs typeface="+mn-lt"/>
              </a:rPr>
              <a:t>Time: 9:00AM – 4:00PM</a:t>
            </a:r>
          </a:p>
          <a:p>
            <a:pPr marL="742950" lvl="1" indent="-285750">
              <a:buFont typeface="Arial"/>
              <a:buChar char="•"/>
            </a:pPr>
            <a:r>
              <a:rPr lang="en-US" sz="2400">
                <a:latin typeface="Aptos"/>
                <a:ea typeface="Calibri"/>
                <a:cs typeface="Calibri"/>
                <a:hlinkClick r:id="rId3"/>
              </a:rPr>
              <a:t>Registration Link</a:t>
            </a:r>
            <a:endParaRPr lang="en-US" sz="2400">
              <a:latin typeface="Aptos"/>
              <a:ea typeface="Calibri"/>
              <a:cs typeface="Calibri"/>
            </a:endParaRPr>
          </a:p>
          <a:p>
            <a:pPr lvl="1"/>
            <a:endParaRPr lang="en-US" sz="2400">
              <a:latin typeface="Aptos"/>
              <a:ea typeface="Calibri"/>
              <a:cs typeface="Calibri"/>
            </a:endParaRPr>
          </a:p>
          <a:p>
            <a:pPr lvl="1"/>
            <a:endParaRPr lang="en-US" sz="2400">
              <a:latin typeface="Aptos"/>
              <a:ea typeface="Calibri"/>
              <a:cs typeface="Calibri"/>
            </a:endParaRPr>
          </a:p>
          <a:p>
            <a:pPr marL="285750" indent="-285750">
              <a:buFont typeface="Arial"/>
              <a:buChar char="•"/>
            </a:pPr>
            <a:r>
              <a:rPr lang="en-US" sz="2400" b="1">
                <a:latin typeface="Aptos"/>
              </a:rPr>
              <a:t>SC Mentor Training: In-Person</a:t>
            </a:r>
            <a:endParaRPr lang="en-US" sz="2400" b="1">
              <a:latin typeface="Aptos"/>
              <a:ea typeface="Calibri"/>
              <a:cs typeface="Calibri"/>
            </a:endParaRPr>
          </a:p>
          <a:p>
            <a:pPr marL="742950" lvl="1" indent="-285750">
              <a:buFont typeface="Arial"/>
              <a:buChar char="•"/>
            </a:pPr>
            <a:r>
              <a:rPr lang="en-US" sz="2400">
                <a:latin typeface="Aptos"/>
              </a:rPr>
              <a:t>Date: September 22-23, 2026</a:t>
            </a:r>
            <a:endParaRPr lang="en-US" sz="2400">
              <a:latin typeface="Aptos"/>
              <a:ea typeface="Calibri"/>
              <a:cs typeface="Calibri"/>
            </a:endParaRPr>
          </a:p>
          <a:p>
            <a:pPr marL="742950" lvl="1" indent="-285750">
              <a:buFont typeface="Arial"/>
              <a:buChar char="•"/>
            </a:pPr>
            <a:r>
              <a:rPr lang="en-US" sz="2400">
                <a:latin typeface="Aptos"/>
              </a:rPr>
              <a:t>Location: Anderson University</a:t>
            </a:r>
            <a:endParaRPr lang="en-US" sz="2400">
              <a:latin typeface="Aptos"/>
              <a:ea typeface="Calibri"/>
              <a:cs typeface="Calibri"/>
            </a:endParaRPr>
          </a:p>
          <a:p>
            <a:pPr marL="742950" lvl="1" indent="-285750">
              <a:buFont typeface="Arial"/>
              <a:buChar char="•"/>
            </a:pPr>
            <a:r>
              <a:rPr lang="en-US" sz="2400">
                <a:latin typeface="Aptos"/>
              </a:rPr>
              <a:t>Time: 9:00AM – 4:00PM</a:t>
            </a:r>
            <a:endParaRPr lang="en-US" sz="2400">
              <a:latin typeface="Aptos"/>
              <a:ea typeface="Calibri"/>
              <a:cs typeface="Calibri"/>
            </a:endParaRPr>
          </a:p>
          <a:p>
            <a:pPr marL="742950" lvl="1" indent="-285750">
              <a:buFont typeface="Arial"/>
              <a:buChar char="•"/>
            </a:pPr>
            <a:r>
              <a:rPr lang="en-US" sz="2400">
                <a:latin typeface="Aptos"/>
                <a:ea typeface="Calibri"/>
                <a:cs typeface="Calibri"/>
                <a:hlinkClick r:id="rId4"/>
              </a:rPr>
              <a:t>Registration Link</a:t>
            </a:r>
            <a:endParaRPr lang="en-US" sz="2400">
              <a:latin typeface="Aptos"/>
              <a:ea typeface="Calibri"/>
              <a:cs typeface="Calibri"/>
            </a:endParaRPr>
          </a:p>
          <a:p>
            <a:pPr marL="742950" lvl="1" indent="-285750">
              <a:buFont typeface="Arial"/>
              <a:buChar char="•"/>
            </a:pPr>
            <a:endParaRPr lang="en-US" sz="2400">
              <a:latin typeface="Aptos"/>
              <a:ea typeface="Calibri"/>
              <a:cs typeface="Calibri"/>
            </a:endParaRPr>
          </a:p>
          <a:p>
            <a:endParaRPr lang="en-US">
              <a:ea typeface="Calibri"/>
              <a:cs typeface="Calibri"/>
            </a:endParaRPr>
          </a:p>
        </p:txBody>
      </p:sp>
      <p:sp>
        <p:nvSpPr>
          <p:cNvPr id="5" name="TextBox 4">
            <a:extLst>
              <a:ext uri="{FF2B5EF4-FFF2-40B4-BE49-F238E27FC236}">
                <a16:creationId xmlns:a16="http://schemas.microsoft.com/office/drawing/2014/main" id="{F9506B75-25B5-5566-2A10-6C7443863B9F}"/>
              </a:ext>
            </a:extLst>
          </p:cNvPr>
          <p:cNvSpPr txBox="1"/>
          <p:nvPr/>
        </p:nvSpPr>
        <p:spPr>
          <a:xfrm>
            <a:off x="7115576" y="1370951"/>
            <a:ext cx="5075905" cy="184665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lvl="0" indent="-285750" algn="l" rtl="0">
              <a:buFont typeface="Arial,Sans-Serif"/>
              <a:buChar char="•"/>
            </a:pPr>
            <a:r>
              <a:rPr lang="en-US" sz="2400" b="1" i="0" u="none" strike="noStrike" baseline="0">
                <a:solidFill>
                  <a:srgbClr val="233F58"/>
                </a:solidFill>
                <a:latin typeface="Aptos"/>
                <a:ea typeface="Arial"/>
                <a:cs typeface="Arial"/>
              </a:rPr>
              <a:t>SC Mentor Training: Virtual</a:t>
            </a:r>
            <a:r>
              <a:rPr lang="en-US" sz="2400" b="0" i="0">
                <a:solidFill>
                  <a:srgbClr val="233F58"/>
                </a:solidFill>
                <a:latin typeface="Aptos"/>
                <a:ea typeface="Arial"/>
                <a:cs typeface="Arial"/>
              </a:rPr>
              <a:t>​</a:t>
            </a:r>
          </a:p>
          <a:p>
            <a:pPr marL="742950" lvl="1" indent="-285750" algn="l" rtl="0">
              <a:buFont typeface="Arial,Sans-Serif"/>
              <a:buChar char="•"/>
            </a:pPr>
            <a:r>
              <a:rPr lang="en-US" sz="2400" b="0" i="0" u="none" strike="noStrike" baseline="0">
                <a:solidFill>
                  <a:srgbClr val="233F58"/>
                </a:solidFill>
                <a:latin typeface="Aptos"/>
                <a:ea typeface="Arial"/>
                <a:cs typeface="Arial"/>
              </a:rPr>
              <a:t>Date: October 20-21, 2026</a:t>
            </a:r>
            <a:r>
              <a:rPr lang="en-US" sz="2400" b="0" i="0">
                <a:solidFill>
                  <a:srgbClr val="233F58"/>
                </a:solidFill>
                <a:latin typeface="Aptos"/>
                <a:ea typeface="Arial"/>
                <a:cs typeface="Arial"/>
              </a:rPr>
              <a:t>​</a:t>
            </a:r>
          </a:p>
          <a:p>
            <a:pPr marL="742950" lvl="1" indent="-285750" algn="l" rtl="0">
              <a:buFont typeface="Arial,Sans-Serif"/>
              <a:buChar char="•"/>
            </a:pPr>
            <a:r>
              <a:rPr lang="en-US" sz="2400" b="0" i="0" u="none" strike="noStrike" baseline="0">
                <a:solidFill>
                  <a:srgbClr val="233F58"/>
                </a:solidFill>
                <a:latin typeface="Aptos"/>
                <a:ea typeface="Arial"/>
                <a:cs typeface="Arial"/>
              </a:rPr>
              <a:t>Time: 9:00AM – 4:00PM</a:t>
            </a:r>
            <a:r>
              <a:rPr lang="en-US" sz="2400" b="0" i="0">
                <a:solidFill>
                  <a:srgbClr val="233F58"/>
                </a:solidFill>
                <a:latin typeface="Aptos"/>
                <a:ea typeface="Arial"/>
                <a:cs typeface="Arial"/>
              </a:rPr>
              <a:t>​</a:t>
            </a:r>
          </a:p>
          <a:p>
            <a:pPr marL="742950" lvl="1" indent="-285750" algn="l" rtl="0">
              <a:buFont typeface="Arial,Sans-Serif"/>
              <a:buChar char="•"/>
            </a:pPr>
            <a:r>
              <a:rPr lang="en-US" sz="2400" b="0" i="0" u="sng" strike="noStrike" baseline="0">
                <a:solidFill>
                  <a:srgbClr val="43718A"/>
                </a:solidFill>
                <a:latin typeface="Aptos"/>
                <a:ea typeface="Arial"/>
                <a:cs typeface="Arial"/>
                <a:hlinkClick r:id="rId5"/>
              </a:rPr>
              <a:t>Registration Link</a:t>
            </a:r>
            <a:endParaRPr lang="en-US" sz="2400" b="0" i="0" u="sng" strike="noStrike" baseline="0">
              <a:solidFill>
                <a:srgbClr val="43718A"/>
              </a:solidFill>
              <a:latin typeface="Aptos"/>
              <a:ea typeface="Arial"/>
              <a:cs typeface="Arial"/>
            </a:endParaRPr>
          </a:p>
          <a:p>
            <a:pPr algn="ctr"/>
            <a:endParaRPr lang="en-US"/>
          </a:p>
        </p:txBody>
      </p:sp>
    </p:spTree>
    <p:extLst>
      <p:ext uri="{BB962C8B-B14F-4D97-AF65-F5344CB8AC3E}">
        <p14:creationId xmlns:p14="http://schemas.microsoft.com/office/powerpoint/2010/main" val="19127518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5CE035-387A-4106-FDA5-B2D1B13A9BC2}"/>
              </a:ext>
            </a:extLst>
          </p:cNvPr>
          <p:cNvSpPr>
            <a:spLocks noGrp="1"/>
          </p:cNvSpPr>
          <p:nvPr>
            <p:ph type="title"/>
          </p:nvPr>
        </p:nvSpPr>
        <p:spPr>
          <a:xfrm>
            <a:off x="759186" y="277202"/>
            <a:ext cx="10966704" cy="731520"/>
          </a:xfrm>
        </p:spPr>
        <p:txBody>
          <a:bodyPr/>
          <a:lstStyle/>
          <a:p>
            <a:r>
              <a:rPr lang="en-US" sz="3300">
                <a:solidFill>
                  <a:schemeClr val="tx1"/>
                </a:solidFill>
                <a:latin typeface="Aptos"/>
              </a:rPr>
              <a:t>2026-27 Mentor &amp; Induction Virtual Support Sessions</a:t>
            </a:r>
          </a:p>
        </p:txBody>
      </p:sp>
      <p:cxnSp>
        <p:nvCxnSpPr>
          <p:cNvPr id="6" name="Straight Arrow Connector 5">
            <a:extLst>
              <a:ext uri="{FF2B5EF4-FFF2-40B4-BE49-F238E27FC236}">
                <a16:creationId xmlns:a16="http://schemas.microsoft.com/office/drawing/2014/main" id="{1CECD3C9-1794-95CF-D654-05FA8AB8E5FB}"/>
              </a:ext>
              <a:ext uri="{C183D7F6-B498-43B3-948B-1728B52AA6E4}">
                <adec:decorative xmlns:adec="http://schemas.microsoft.com/office/drawing/2017/decorative" val="1"/>
              </a:ext>
            </a:extLst>
          </p:cNvPr>
          <p:cNvCxnSpPr/>
          <p:nvPr/>
        </p:nvCxnSpPr>
        <p:spPr>
          <a:xfrm>
            <a:off x="674914" y="990599"/>
            <a:ext cx="10820400" cy="32657"/>
          </a:xfrm>
          <a:prstGeom prst="straightConnector1">
            <a:avLst/>
          </a:prstGeom>
          <a:ln>
            <a:solidFill>
              <a:srgbClr val="FFC000"/>
            </a:solidFill>
          </a:ln>
        </p:spPr>
        <p:style>
          <a:lnRef idx="2">
            <a:schemeClr val="accent1"/>
          </a:lnRef>
          <a:fillRef idx="0">
            <a:schemeClr val="accent1"/>
          </a:fillRef>
          <a:effectRef idx="1">
            <a:schemeClr val="accent1"/>
          </a:effectRef>
          <a:fontRef idx="minor">
            <a:schemeClr val="tx1"/>
          </a:fontRef>
        </p:style>
      </p:cxnSp>
      <p:pic>
        <p:nvPicPr>
          <p:cNvPr id="3" name="Picture 2" descr="Mentoring and Induction support sessions flyer">
            <a:extLst>
              <a:ext uri="{FF2B5EF4-FFF2-40B4-BE49-F238E27FC236}">
                <a16:creationId xmlns:a16="http://schemas.microsoft.com/office/drawing/2014/main" id="{D0BEADF0-38A5-85AB-07D8-CEA44C85FFC8}"/>
              </a:ext>
            </a:extLst>
          </p:cNvPr>
          <p:cNvPicPr>
            <a:picLocks noChangeAspect="1"/>
          </p:cNvPicPr>
          <p:nvPr/>
        </p:nvPicPr>
        <p:blipFill>
          <a:blip r:embed="rId3"/>
          <a:srcRect l="-626" r="-178" b="-46"/>
          <a:stretch>
            <a:fillRect/>
          </a:stretch>
        </p:blipFill>
        <p:spPr>
          <a:xfrm>
            <a:off x="779241" y="1185253"/>
            <a:ext cx="6462147" cy="5531061"/>
          </a:xfrm>
          <a:prstGeom prst="rect">
            <a:avLst/>
          </a:prstGeom>
        </p:spPr>
      </p:pic>
      <p:sp>
        <p:nvSpPr>
          <p:cNvPr id="7" name="TextBox 6">
            <a:extLst>
              <a:ext uri="{FF2B5EF4-FFF2-40B4-BE49-F238E27FC236}">
                <a16:creationId xmlns:a16="http://schemas.microsoft.com/office/drawing/2014/main" id="{21266B3C-A65E-1DBD-2D56-09A3033D2ECD}"/>
              </a:ext>
            </a:extLst>
          </p:cNvPr>
          <p:cNvSpPr txBox="1"/>
          <p:nvPr/>
        </p:nvSpPr>
        <p:spPr>
          <a:xfrm>
            <a:off x="7700449" y="1164346"/>
            <a:ext cx="2800513"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b="1">
                <a:latin typeface="Aptos"/>
                <a:ea typeface="Calibri"/>
                <a:cs typeface="Calibri"/>
              </a:rPr>
              <a:t>2026-27 Dates</a:t>
            </a:r>
            <a:endParaRPr lang="en-US" sz="2400">
              <a:latin typeface="Aptos"/>
              <a:ea typeface="Calibri"/>
              <a:cs typeface="Calibri"/>
            </a:endParaRPr>
          </a:p>
        </p:txBody>
      </p:sp>
      <p:sp>
        <p:nvSpPr>
          <p:cNvPr id="8" name="TextBox 7">
            <a:extLst>
              <a:ext uri="{FF2B5EF4-FFF2-40B4-BE49-F238E27FC236}">
                <a16:creationId xmlns:a16="http://schemas.microsoft.com/office/drawing/2014/main" id="{0117CADD-8039-07E1-7ADD-CBB95236647B}"/>
              </a:ext>
            </a:extLst>
          </p:cNvPr>
          <p:cNvSpPr txBox="1"/>
          <p:nvPr/>
        </p:nvSpPr>
        <p:spPr>
          <a:xfrm>
            <a:off x="7485672" y="1625761"/>
            <a:ext cx="3218147" cy="5078313"/>
          </a:xfrm>
          <a:prstGeom prst="rect">
            <a:avLst/>
          </a:prstGeom>
          <a:noFill/>
          <a:ln w="28575">
            <a:solidFill>
              <a:schemeClr val="accent4"/>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b="1">
                <a:latin typeface="Aptos"/>
                <a:ea typeface="Calibri"/>
                <a:cs typeface="Calibri"/>
              </a:rPr>
              <a:t>Aug. 26, 2026</a:t>
            </a:r>
            <a:endParaRPr lang="en-US"/>
          </a:p>
          <a:p>
            <a:pPr algn="ctr"/>
            <a:r>
              <a:rPr lang="en-US" sz="2000" b="1">
                <a:latin typeface="Aptos"/>
                <a:ea typeface="Calibri"/>
                <a:cs typeface="Calibri"/>
              </a:rPr>
              <a:t>Sept. 30, 2026</a:t>
            </a:r>
          </a:p>
          <a:p>
            <a:pPr algn="ctr"/>
            <a:r>
              <a:rPr lang="en-US" sz="2000" b="1">
                <a:latin typeface="Aptos"/>
                <a:ea typeface="Calibri"/>
                <a:cs typeface="Calibri"/>
              </a:rPr>
              <a:t>Oct. 28, 2026</a:t>
            </a:r>
          </a:p>
          <a:p>
            <a:pPr algn="ctr"/>
            <a:r>
              <a:rPr lang="en-US" sz="2000" b="1">
                <a:latin typeface="Aptos"/>
                <a:ea typeface="Calibri"/>
                <a:cs typeface="Calibri"/>
              </a:rPr>
              <a:t>Nov. 18, 2026</a:t>
            </a:r>
          </a:p>
          <a:p>
            <a:pPr algn="ctr"/>
            <a:r>
              <a:rPr lang="en-US" sz="2000" b="1">
                <a:latin typeface="Aptos"/>
                <a:ea typeface="Calibri"/>
                <a:cs typeface="Calibri"/>
              </a:rPr>
              <a:t>Jan. 20, 2027</a:t>
            </a:r>
          </a:p>
          <a:p>
            <a:pPr algn="ctr"/>
            <a:r>
              <a:rPr lang="en-US" sz="2000" b="1">
                <a:latin typeface="Aptos"/>
                <a:ea typeface="Calibri"/>
                <a:cs typeface="Calibri"/>
              </a:rPr>
              <a:t>Feb. 17, 2027</a:t>
            </a:r>
          </a:p>
          <a:p>
            <a:pPr algn="ctr"/>
            <a:r>
              <a:rPr lang="en-US" sz="2000" b="1">
                <a:latin typeface="Aptos"/>
                <a:ea typeface="Calibri"/>
                <a:cs typeface="Calibri"/>
              </a:rPr>
              <a:t>March 17, 2027</a:t>
            </a:r>
          </a:p>
          <a:p>
            <a:pPr algn="ctr"/>
            <a:r>
              <a:rPr lang="en-US" sz="2000" b="1">
                <a:latin typeface="Aptos"/>
                <a:ea typeface="Calibri"/>
                <a:cs typeface="Calibri"/>
              </a:rPr>
              <a:t>April 14, 2027</a:t>
            </a:r>
          </a:p>
          <a:p>
            <a:pPr algn="ctr"/>
            <a:r>
              <a:rPr lang="en-US" sz="2000" b="1">
                <a:latin typeface="Aptos"/>
                <a:ea typeface="Calibri"/>
                <a:cs typeface="Calibri"/>
              </a:rPr>
              <a:t>May 19, 2027</a:t>
            </a:r>
          </a:p>
          <a:p>
            <a:pPr algn="ctr"/>
            <a:endParaRPr lang="en-US" b="1">
              <a:ea typeface="Calibri"/>
              <a:cs typeface="Calibri"/>
            </a:endParaRPr>
          </a:p>
          <a:p>
            <a:pPr algn="ctr">
              <a:buFont typeface="Arial"/>
            </a:pPr>
            <a:endParaRPr lang="en-US" b="1">
              <a:ea typeface="Calibri"/>
              <a:cs typeface="Calibri"/>
            </a:endParaRPr>
          </a:p>
          <a:p>
            <a:pPr algn="ctr">
              <a:buFont typeface="Arial"/>
            </a:pPr>
            <a:endParaRPr lang="en-US" b="1">
              <a:ea typeface="Calibri"/>
              <a:cs typeface="Calibri"/>
            </a:endParaRPr>
          </a:p>
          <a:p>
            <a:pPr algn="ctr">
              <a:buFont typeface="Arial"/>
            </a:pPr>
            <a:endParaRPr lang="en-US" b="1">
              <a:ea typeface="Calibri"/>
              <a:cs typeface="Calibri"/>
            </a:endParaRPr>
          </a:p>
          <a:p>
            <a:pPr algn="ctr">
              <a:buFont typeface="Arial"/>
            </a:pPr>
            <a:endParaRPr lang="en-US" b="1">
              <a:ea typeface="Calibri"/>
              <a:cs typeface="Calibri"/>
            </a:endParaRPr>
          </a:p>
          <a:p>
            <a:pPr algn="ctr">
              <a:buFont typeface="Arial"/>
            </a:pPr>
            <a:endParaRPr lang="en-US" b="1">
              <a:ea typeface="Calibri"/>
              <a:cs typeface="Calibri"/>
            </a:endParaRPr>
          </a:p>
          <a:p>
            <a:pPr algn="ctr">
              <a:buFont typeface="Arial"/>
            </a:pPr>
            <a:endParaRPr lang="en-US" b="1">
              <a:ea typeface="Calibri"/>
              <a:cs typeface="Calibri"/>
            </a:endParaRPr>
          </a:p>
          <a:p>
            <a:pPr algn="ctr">
              <a:buFont typeface="Arial"/>
            </a:pPr>
            <a:endParaRPr lang="en-US" b="1">
              <a:ea typeface="Calibri"/>
              <a:cs typeface="Calibri"/>
            </a:endParaRPr>
          </a:p>
        </p:txBody>
      </p:sp>
      <p:sp>
        <p:nvSpPr>
          <p:cNvPr id="10" name="TextBox 9">
            <a:extLst>
              <a:ext uri="{FF2B5EF4-FFF2-40B4-BE49-F238E27FC236}">
                <a16:creationId xmlns:a16="http://schemas.microsoft.com/office/drawing/2014/main" id="{0EAA00DA-405F-CC8D-7159-41B5333535A6}"/>
              </a:ext>
            </a:extLst>
          </p:cNvPr>
          <p:cNvSpPr txBox="1"/>
          <p:nvPr/>
        </p:nvSpPr>
        <p:spPr>
          <a:xfrm>
            <a:off x="7729503" y="4682781"/>
            <a:ext cx="1605410"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b="1">
                <a:latin typeface="Aptos"/>
                <a:ea typeface="Calibri"/>
                <a:cs typeface="Calibri"/>
              </a:rPr>
              <a:t>Scan the QR code for all session dates and registration links.</a:t>
            </a:r>
          </a:p>
        </p:txBody>
      </p:sp>
      <p:pic>
        <p:nvPicPr>
          <p:cNvPr id="9" name="Picture 8" descr="QR code for Mentoring and Induction support sessions&#10;">
            <a:extLst>
              <a:ext uri="{FF2B5EF4-FFF2-40B4-BE49-F238E27FC236}">
                <a16:creationId xmlns:a16="http://schemas.microsoft.com/office/drawing/2014/main" id="{67D9AADD-59AA-1095-6CC2-92F35452934A}"/>
              </a:ext>
            </a:extLst>
          </p:cNvPr>
          <p:cNvPicPr>
            <a:picLocks noChangeAspect="1"/>
          </p:cNvPicPr>
          <p:nvPr/>
        </p:nvPicPr>
        <p:blipFill>
          <a:blip r:embed="rId4"/>
          <a:stretch>
            <a:fillRect/>
          </a:stretch>
        </p:blipFill>
        <p:spPr>
          <a:xfrm>
            <a:off x="9094217" y="4567765"/>
            <a:ext cx="1381125" cy="1895475"/>
          </a:xfrm>
          <a:prstGeom prst="rect">
            <a:avLst/>
          </a:prstGeom>
        </p:spPr>
      </p:pic>
      <p:sp>
        <p:nvSpPr>
          <p:cNvPr id="11" name="Arrow: Right 10">
            <a:extLst>
              <a:ext uri="{FF2B5EF4-FFF2-40B4-BE49-F238E27FC236}">
                <a16:creationId xmlns:a16="http://schemas.microsoft.com/office/drawing/2014/main" id="{A994FB3B-EFDC-1C86-A45E-57B38D35E3F3}"/>
              </a:ext>
              <a:ext uri="{C183D7F6-B498-43B3-948B-1728B52AA6E4}">
                <adec:decorative xmlns:adec="http://schemas.microsoft.com/office/drawing/2017/decorative" val="1"/>
              </a:ext>
            </a:extLst>
          </p:cNvPr>
          <p:cNvSpPr/>
          <p:nvPr/>
        </p:nvSpPr>
        <p:spPr>
          <a:xfrm>
            <a:off x="7869284" y="6261238"/>
            <a:ext cx="869072" cy="2027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732A6FAB-E966-97C6-EB1A-BF86BBE6D4FF}"/>
              </a:ext>
              <a:ext uri="{C183D7F6-B498-43B3-948B-1728B52AA6E4}">
                <adec:decorative xmlns:adec="http://schemas.microsoft.com/office/drawing/2017/decorative" val="1"/>
              </a:ext>
            </a:extLst>
          </p:cNvPr>
          <p:cNvSpPr/>
          <p:nvPr/>
        </p:nvSpPr>
        <p:spPr>
          <a:xfrm>
            <a:off x="819247" y="1177668"/>
            <a:ext cx="6417439" cy="5546988"/>
          </a:xfrm>
          <a:prstGeom prst="rect">
            <a:avLst/>
          </a:prstGeom>
          <a:noFill/>
          <a:ln w="2857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396438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68AF5748-FED8-45BA-8631-26D1D10F32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6F9811B-7D98-AD2B-6800-EAB93833E480}"/>
              </a:ext>
            </a:extLst>
          </p:cNvPr>
          <p:cNvSpPr>
            <a:spLocks noGrp="1"/>
          </p:cNvSpPr>
          <p:nvPr>
            <p:ph type="title"/>
          </p:nvPr>
        </p:nvSpPr>
        <p:spPr>
          <a:xfrm>
            <a:off x="477981" y="1122363"/>
            <a:ext cx="4023360" cy="3204134"/>
          </a:xfrm>
        </p:spPr>
        <p:txBody>
          <a:bodyPr vert="horz" lIns="91440" tIns="45720" rIns="91440" bIns="45720" rtlCol="0" anchor="b">
            <a:normAutofit/>
          </a:bodyPr>
          <a:lstStyle/>
          <a:p>
            <a:pPr algn="l">
              <a:lnSpc>
                <a:spcPct val="90000"/>
              </a:lnSpc>
            </a:pPr>
            <a:r>
              <a:rPr lang="en-US" kern="1200">
                <a:solidFill>
                  <a:schemeClr val="tx1"/>
                </a:solidFill>
                <a:latin typeface="+mj-lt"/>
                <a:ea typeface="+mj-ea"/>
                <a:cs typeface="+mj-cs"/>
              </a:rPr>
              <a:t>Using SLO's and Observations to Drive Instruction</a:t>
            </a:r>
          </a:p>
        </p:txBody>
      </p:sp>
      <p:sp>
        <p:nvSpPr>
          <p:cNvPr id="24" name="Rectangle 23">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Rectangle 24">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pic>
        <p:nvPicPr>
          <p:cNvPr id="5" name="Picture 4" descr="Speedometer">
            <a:extLst>
              <a:ext uri="{FF2B5EF4-FFF2-40B4-BE49-F238E27FC236}">
                <a16:creationId xmlns:a16="http://schemas.microsoft.com/office/drawing/2014/main" id="{7E525F3B-F6F6-5CA9-58D7-4CC661584BDB}"/>
              </a:ext>
            </a:extLst>
          </p:cNvPr>
          <p:cNvPicPr>
            <a:picLocks noChangeAspect="1"/>
          </p:cNvPicPr>
          <p:nvPr/>
        </p:nvPicPr>
        <p:blipFill>
          <a:blip r:embed="rId2"/>
          <a:stretch>
            <a:fillRect/>
          </a:stretch>
        </p:blipFill>
        <p:spPr>
          <a:xfrm>
            <a:off x="5680228" y="1826920"/>
            <a:ext cx="5695152" cy="3204134"/>
          </a:xfrm>
          <a:prstGeom prst="rect">
            <a:avLst/>
          </a:prstGeom>
        </p:spPr>
      </p:pic>
    </p:spTree>
    <p:extLst>
      <p:ext uri="{BB962C8B-B14F-4D97-AF65-F5344CB8AC3E}">
        <p14:creationId xmlns:p14="http://schemas.microsoft.com/office/powerpoint/2010/main" val="37417886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6C1D7FE-87B8-E086-4F25-AABD39DAAAC7}"/>
              </a:ext>
            </a:extLst>
          </p:cNvPr>
          <p:cNvSpPr>
            <a:spLocks noGrp="1"/>
          </p:cNvSpPr>
          <p:nvPr>
            <p:ph type="title"/>
          </p:nvPr>
        </p:nvSpPr>
        <p:spPr/>
        <p:txBody>
          <a:bodyPr/>
          <a:lstStyle/>
          <a:p>
            <a:r>
              <a:rPr lang="en-US" sz="3300">
                <a:ea typeface="Calibri"/>
                <a:cs typeface="Calibri"/>
              </a:rPr>
              <a:t>SLO's are Visual Cues!</a:t>
            </a:r>
          </a:p>
        </p:txBody>
      </p:sp>
      <p:sp>
        <p:nvSpPr>
          <p:cNvPr id="4" name="Content Placeholder 3">
            <a:extLst>
              <a:ext uri="{FF2B5EF4-FFF2-40B4-BE49-F238E27FC236}">
                <a16:creationId xmlns:a16="http://schemas.microsoft.com/office/drawing/2014/main" id="{41AA9633-A7E0-FF3A-2882-5E7792216BC4}"/>
              </a:ext>
            </a:extLst>
          </p:cNvPr>
          <p:cNvSpPr>
            <a:spLocks noGrp="1"/>
          </p:cNvSpPr>
          <p:nvPr>
            <p:ph sz="half" idx="1"/>
          </p:nvPr>
        </p:nvSpPr>
        <p:spPr/>
        <p:txBody>
          <a:bodyPr vert="horz" lIns="91440" tIns="45720" rIns="91440" bIns="45720" rtlCol="0" anchor="t">
            <a:normAutofit/>
          </a:bodyPr>
          <a:lstStyle/>
          <a:p>
            <a:r>
              <a:rPr lang="en-US" sz="2400" b="1">
                <a:ea typeface="Calibri"/>
                <a:cs typeface="Calibri"/>
              </a:rPr>
              <a:t>SLO's are not something to do. It's what we do!</a:t>
            </a:r>
          </a:p>
        </p:txBody>
      </p:sp>
      <p:sp>
        <p:nvSpPr>
          <p:cNvPr id="5" name="Content Placeholder 4">
            <a:extLst>
              <a:ext uri="{FF2B5EF4-FFF2-40B4-BE49-F238E27FC236}">
                <a16:creationId xmlns:a16="http://schemas.microsoft.com/office/drawing/2014/main" id="{C5E8B5E5-FF92-AA2C-1AF7-26DDA79194E6}"/>
              </a:ext>
            </a:extLst>
          </p:cNvPr>
          <p:cNvSpPr>
            <a:spLocks noGrp="1"/>
          </p:cNvSpPr>
          <p:nvPr>
            <p:ph sz="half" idx="13"/>
          </p:nvPr>
        </p:nvSpPr>
        <p:spPr/>
        <p:txBody>
          <a:bodyPr vert="horz" lIns="91440" tIns="45720" rIns="91440" bIns="45720" rtlCol="0" anchor="t">
            <a:normAutofit/>
          </a:bodyPr>
          <a:lstStyle/>
          <a:p>
            <a:r>
              <a:rPr lang="en-US" sz="2800" b="1">
                <a:ea typeface="Calibri"/>
                <a:cs typeface="Calibri"/>
              </a:rPr>
              <a:t>Setting Goals</a:t>
            </a:r>
          </a:p>
          <a:p>
            <a:pPr lvl="1">
              <a:buFont typeface="Courier New" pitchFamily="34" charset="0"/>
              <a:buChar char="o"/>
            </a:pPr>
            <a:r>
              <a:rPr lang="en-US" sz="2000" b="1">
                <a:ea typeface="Calibri"/>
                <a:cs typeface="Calibri"/>
              </a:rPr>
              <a:t>Assess</a:t>
            </a:r>
          </a:p>
          <a:p>
            <a:pPr lvl="1">
              <a:buFont typeface="Courier New" pitchFamily="34" charset="0"/>
              <a:buChar char="o"/>
            </a:pPr>
            <a:r>
              <a:rPr lang="en-US" sz="2000" b="1">
                <a:ea typeface="Calibri"/>
                <a:cs typeface="Calibri"/>
              </a:rPr>
              <a:t>Teach</a:t>
            </a:r>
          </a:p>
          <a:p>
            <a:pPr lvl="1">
              <a:buFont typeface="Courier New" pitchFamily="34" charset="0"/>
              <a:buChar char="o"/>
            </a:pPr>
            <a:r>
              <a:rPr lang="en-US" sz="2000" b="1">
                <a:ea typeface="Calibri"/>
                <a:cs typeface="Calibri"/>
              </a:rPr>
              <a:t>Monitor Progress</a:t>
            </a:r>
          </a:p>
          <a:p>
            <a:pPr lvl="1">
              <a:buFont typeface="Courier New" pitchFamily="34" charset="0"/>
              <a:buChar char="o"/>
            </a:pPr>
            <a:r>
              <a:rPr lang="en-US" sz="2000" b="1">
                <a:ea typeface="Calibri"/>
                <a:cs typeface="Calibri"/>
              </a:rPr>
              <a:t>Intervene</a:t>
            </a:r>
          </a:p>
        </p:txBody>
      </p:sp>
      <p:sp>
        <p:nvSpPr>
          <p:cNvPr id="2" name="Content Placeholder 1">
            <a:extLst>
              <a:ext uri="{FF2B5EF4-FFF2-40B4-BE49-F238E27FC236}">
                <a16:creationId xmlns:a16="http://schemas.microsoft.com/office/drawing/2014/main" id="{90976CF8-A23E-3975-1659-F80AA0467B9B}"/>
              </a:ext>
            </a:extLst>
          </p:cNvPr>
          <p:cNvSpPr>
            <a:spLocks noGrp="1"/>
          </p:cNvSpPr>
          <p:nvPr>
            <p:ph sz="half" idx="2"/>
          </p:nvPr>
        </p:nvSpPr>
        <p:spPr/>
        <p:txBody>
          <a:bodyPr vert="horz" lIns="91440" tIns="45720" rIns="91440" bIns="45720" rtlCol="0" anchor="t">
            <a:normAutofit/>
          </a:bodyPr>
          <a:lstStyle/>
          <a:p>
            <a:r>
              <a:rPr lang="en-US" sz="2400" b="1">
                <a:ea typeface="Calibri"/>
                <a:cs typeface="Calibri"/>
              </a:rPr>
              <a:t>Goal are for?</a:t>
            </a:r>
          </a:p>
        </p:txBody>
      </p:sp>
    </p:spTree>
    <p:extLst>
      <p:ext uri="{BB962C8B-B14F-4D97-AF65-F5344CB8AC3E}">
        <p14:creationId xmlns:p14="http://schemas.microsoft.com/office/powerpoint/2010/main" val="16295159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DCC231C8-C761-4B31-9B1C-C6D19248C6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71A6CEAE-1442-62BC-CE2B-66B6FEBBD565}"/>
              </a:ext>
            </a:extLst>
          </p:cNvPr>
          <p:cNvSpPr>
            <a:spLocks noGrp="1"/>
          </p:cNvSpPr>
          <p:nvPr>
            <p:ph type="ctrTitle"/>
          </p:nvPr>
        </p:nvSpPr>
        <p:spPr>
          <a:xfrm>
            <a:off x="838200" y="557189"/>
            <a:ext cx="3374136" cy="5567891"/>
          </a:xfrm>
        </p:spPr>
        <p:txBody>
          <a:bodyPr vert="horz" lIns="91440" tIns="45720" rIns="91440" bIns="45720" rtlCol="0" anchor="ctr">
            <a:normAutofit/>
          </a:bodyPr>
          <a:lstStyle/>
          <a:p>
            <a:pPr algn="l">
              <a:lnSpc>
                <a:spcPct val="90000"/>
              </a:lnSpc>
            </a:pPr>
            <a:r>
              <a:rPr lang="en-US" sz="5200" b="1" kern="1200">
                <a:solidFill>
                  <a:schemeClr val="tx1"/>
                </a:solidFill>
                <a:latin typeface="+mj-lt"/>
                <a:ea typeface="+mj-ea"/>
                <a:cs typeface="+mj-cs"/>
              </a:rPr>
              <a:t>Road Map</a:t>
            </a:r>
          </a:p>
        </p:txBody>
      </p:sp>
      <p:graphicFrame>
        <p:nvGraphicFramePr>
          <p:cNvPr id="2" name="Diagram 1" descr="Road Map for Student Learning Objectives">
            <a:extLst>
              <a:ext uri="{FF2B5EF4-FFF2-40B4-BE49-F238E27FC236}">
                <a16:creationId xmlns:a16="http://schemas.microsoft.com/office/drawing/2014/main" id="{7BE5A653-D663-F824-7227-79FCF1B91B6C}"/>
              </a:ext>
            </a:extLst>
          </p:cNvPr>
          <p:cNvGraphicFramePr/>
          <p:nvPr>
            <p:extLst>
              <p:ext uri="{D42A27DB-BD31-4B8C-83A1-F6EECF244321}">
                <p14:modId xmlns:p14="http://schemas.microsoft.com/office/powerpoint/2010/main" val="2810683306"/>
              </p:ext>
            </p:extLst>
          </p:nvPr>
        </p:nvGraphicFramePr>
        <p:xfrm>
          <a:off x="5093208" y="620392"/>
          <a:ext cx="6263640" cy="5504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781674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15DDFA-2D60-4CC7-8776-FEBA73763651}"/>
              </a:ext>
            </a:extLst>
          </p:cNvPr>
          <p:cNvSpPr>
            <a:spLocks noGrp="1"/>
          </p:cNvSpPr>
          <p:nvPr>
            <p:ph type="title"/>
          </p:nvPr>
        </p:nvSpPr>
        <p:spPr>
          <a:xfrm>
            <a:off x="960967" y="214842"/>
            <a:ext cx="10026650" cy="762000"/>
          </a:xfrm>
        </p:spPr>
        <p:txBody>
          <a:bodyPr>
            <a:normAutofit fontScale="90000"/>
          </a:bodyPr>
          <a:lstStyle/>
          <a:p>
            <a:r>
              <a:rPr lang="en-US">
                <a:ea typeface="Calibri"/>
                <a:cs typeface="Calibri"/>
              </a:rPr>
              <a:t>"Coaching"</a:t>
            </a:r>
            <a:br>
              <a:rPr lang="en-US">
                <a:ea typeface="Calibri"/>
                <a:cs typeface="Calibri"/>
              </a:rPr>
            </a:br>
            <a:r>
              <a:rPr lang="en-US">
                <a:ea typeface="Calibri"/>
                <a:cs typeface="Calibri"/>
              </a:rPr>
              <a:t>"Along the way, I may need some help!"</a:t>
            </a:r>
          </a:p>
        </p:txBody>
      </p:sp>
      <p:graphicFrame>
        <p:nvGraphicFramePr>
          <p:cNvPr id="3" name="Diagram 2" descr="Coaching cycle graphic">
            <a:extLst>
              <a:ext uri="{FF2B5EF4-FFF2-40B4-BE49-F238E27FC236}">
                <a16:creationId xmlns:a16="http://schemas.microsoft.com/office/drawing/2014/main" id="{A8933556-ADE1-0979-3BE2-3F48B27A4C9E}"/>
              </a:ext>
            </a:extLst>
          </p:cNvPr>
          <p:cNvGraphicFramePr/>
          <p:nvPr>
            <p:extLst>
              <p:ext uri="{D42A27DB-BD31-4B8C-83A1-F6EECF244321}">
                <p14:modId xmlns:p14="http://schemas.microsoft.com/office/powerpoint/2010/main" val="310773484"/>
              </p:ext>
            </p:extLst>
          </p:nvPr>
        </p:nvGraphicFramePr>
        <p:xfrm>
          <a:off x="3598333" y="1515534"/>
          <a:ext cx="4572000" cy="3657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96" name="TextBox 395">
            <a:extLst>
              <a:ext uri="{FF2B5EF4-FFF2-40B4-BE49-F238E27FC236}">
                <a16:creationId xmlns:a16="http://schemas.microsoft.com/office/drawing/2014/main" id="{EA64EECA-1CC0-1FAE-FF35-53C098DB1049}"/>
              </a:ext>
            </a:extLst>
          </p:cNvPr>
          <p:cNvSpPr txBox="1"/>
          <p:nvPr/>
        </p:nvSpPr>
        <p:spPr>
          <a:xfrm>
            <a:off x="2095499" y="5820833"/>
            <a:ext cx="8413749"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b="1">
                <a:ea typeface="Calibri"/>
                <a:cs typeface="Calibri"/>
              </a:rPr>
              <a:t>SLO Conferences-Beginning, Mid-Year, Final</a:t>
            </a:r>
          </a:p>
        </p:txBody>
      </p:sp>
    </p:spTree>
    <p:extLst>
      <p:ext uri="{BB962C8B-B14F-4D97-AF65-F5344CB8AC3E}">
        <p14:creationId xmlns:p14="http://schemas.microsoft.com/office/powerpoint/2010/main" val="16106514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856AB45-79A1-8CBC-8DAA-8561DF1858AB}"/>
              </a:ext>
            </a:extLst>
          </p:cNvPr>
          <p:cNvSpPr>
            <a:spLocks noGrp="1"/>
          </p:cNvSpPr>
          <p:nvPr>
            <p:ph type="title"/>
          </p:nvPr>
        </p:nvSpPr>
        <p:spPr>
          <a:xfrm>
            <a:off x="5297762" y="640080"/>
            <a:ext cx="6251110" cy="3566160"/>
          </a:xfrm>
        </p:spPr>
        <p:txBody>
          <a:bodyPr vert="horz" lIns="91440" tIns="45720" rIns="91440" bIns="45720" rtlCol="0" anchor="b">
            <a:normAutofit/>
          </a:bodyPr>
          <a:lstStyle/>
          <a:p>
            <a:pPr algn="l">
              <a:lnSpc>
                <a:spcPct val="90000"/>
              </a:lnSpc>
            </a:pPr>
            <a:r>
              <a:rPr lang="en-US" sz="5400" b="1"/>
              <a:t>Dr. Roshonda Frazier</a:t>
            </a:r>
            <a:br>
              <a:rPr lang="en-US" sz="5400" b="1"/>
            </a:br>
            <a:br>
              <a:rPr lang="en-US" sz="5400" b="1"/>
            </a:br>
            <a:r>
              <a:rPr lang="en-US" sz="5400" b="1"/>
              <a:t>Rfrazier@ed.sc.gov</a:t>
            </a:r>
          </a:p>
        </p:txBody>
      </p:sp>
      <p:pic>
        <p:nvPicPr>
          <p:cNvPr id="3" name="Picture 2">
            <a:extLst>
              <a:ext uri="{FF2B5EF4-FFF2-40B4-BE49-F238E27FC236}">
                <a16:creationId xmlns:a16="http://schemas.microsoft.com/office/drawing/2014/main" id="{49784091-09F3-BD9E-13D4-37C227A273B4}"/>
              </a:ext>
              <a:ext uri="{C183D7F6-B498-43B3-948B-1728B52AA6E4}">
                <adec:decorative xmlns:adec="http://schemas.microsoft.com/office/drawing/2017/decorative" val="1"/>
              </a:ext>
            </a:extLst>
          </p:cNvPr>
          <p:cNvPicPr>
            <a:picLocks noChangeAspect="1"/>
          </p:cNvPicPr>
          <p:nvPr/>
        </p:nvPicPr>
        <p:blipFill>
          <a:blip r:embed="rId2"/>
          <a:srcRect r="-1" b="1709"/>
          <a:stretch>
            <a:fillRect/>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0"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2862" y="4409267"/>
            <a:ext cx="4243589" cy="18288"/>
          </a:xfrm>
          <a:custGeom>
            <a:avLst/>
            <a:gdLst>
              <a:gd name="csX0" fmla="*/ 0 w 4243589"/>
              <a:gd name="csY0" fmla="*/ 0 h 18288"/>
              <a:gd name="csX1" fmla="*/ 563791 w 4243589"/>
              <a:gd name="csY1" fmla="*/ 0 h 18288"/>
              <a:gd name="csX2" fmla="*/ 1042710 w 4243589"/>
              <a:gd name="csY2" fmla="*/ 0 h 18288"/>
              <a:gd name="csX3" fmla="*/ 1564066 w 4243589"/>
              <a:gd name="csY3" fmla="*/ 0 h 18288"/>
              <a:gd name="csX4" fmla="*/ 2212729 w 4243589"/>
              <a:gd name="csY4" fmla="*/ 0 h 18288"/>
              <a:gd name="csX5" fmla="*/ 2776520 w 4243589"/>
              <a:gd name="csY5" fmla="*/ 0 h 18288"/>
              <a:gd name="csX6" fmla="*/ 3297875 w 4243589"/>
              <a:gd name="csY6" fmla="*/ 0 h 18288"/>
              <a:gd name="csX7" fmla="*/ 4243589 w 4243589"/>
              <a:gd name="csY7" fmla="*/ 0 h 18288"/>
              <a:gd name="csX8" fmla="*/ 4243589 w 4243589"/>
              <a:gd name="csY8" fmla="*/ 18288 h 18288"/>
              <a:gd name="csX9" fmla="*/ 3637362 w 4243589"/>
              <a:gd name="csY9" fmla="*/ 18288 h 18288"/>
              <a:gd name="csX10" fmla="*/ 3116007 w 4243589"/>
              <a:gd name="csY10" fmla="*/ 18288 h 18288"/>
              <a:gd name="csX11" fmla="*/ 2424908 w 4243589"/>
              <a:gd name="csY11" fmla="*/ 18288 h 18288"/>
              <a:gd name="csX12" fmla="*/ 1861117 w 4243589"/>
              <a:gd name="csY12" fmla="*/ 18288 h 18288"/>
              <a:gd name="csX13" fmla="*/ 1382198 w 4243589"/>
              <a:gd name="csY13" fmla="*/ 18288 h 18288"/>
              <a:gd name="csX14" fmla="*/ 733535 w 4243589"/>
              <a:gd name="csY14" fmla="*/ 18288 h 18288"/>
              <a:gd name="csX15" fmla="*/ 0 w 4243589"/>
              <a:gd name="csY15" fmla="*/ 18288 h 18288"/>
              <a:gd name="csX16" fmla="*/ 0 w 4243589"/>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18288"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w="4243589" h="18288"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195360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TextBox 2">
            <a:extLst>
              <a:ext uri="{FF2B5EF4-FFF2-40B4-BE49-F238E27FC236}">
                <a16:creationId xmlns:a16="http://schemas.microsoft.com/office/drawing/2014/main" id="{A92B153A-D3DC-5F53-96ED-8837A26FC83A}"/>
              </a:ext>
            </a:extLst>
          </p:cNvPr>
          <p:cNvSpPr txBox="1">
            <a:spLocks noGrp="1"/>
          </p:cNvSpPr>
          <p:nvPr>
            <p:ph type="title" idx="4294967295"/>
          </p:nvPr>
        </p:nvSpPr>
        <p:spPr>
          <a:xfrm>
            <a:off x="1117600" y="2547580"/>
            <a:ext cx="9568324" cy="61555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defTabSz="609630">
              <a:spcBef>
                <a:spcPts val="0"/>
              </a:spcBef>
              <a:defRPr/>
            </a:pPr>
            <a:r>
              <a:rPr kumimoji="0" lang="en-US" sz="4000" b="1" i="0" u="none" strike="noStrike" kern="1200" cap="none" spc="0" normalizeH="0" baseline="0" noProof="0">
                <a:ln>
                  <a:noFill/>
                </a:ln>
                <a:effectLst/>
                <a:uLnTx/>
                <a:uFillTx/>
                <a:latin typeface="Aptos"/>
              </a:rPr>
              <a:t>Frequently Asked Questions</a:t>
            </a:r>
            <a:endParaRPr lang="en-US" sz="4000" b="1" i="0" u="none" strike="noStrike" kern="1200" cap="none" spc="0" normalizeH="0" baseline="0" noProof="0">
              <a:ln>
                <a:noFill/>
              </a:ln>
              <a:effectLst/>
              <a:uLnTx/>
              <a:uFillTx/>
              <a:latin typeface="Aptos" panose="020B0004020202020204" pitchFamily="34" charset="0"/>
            </a:endParaRPr>
          </a:p>
        </p:txBody>
      </p:sp>
      <p:sp>
        <p:nvSpPr>
          <p:cNvPr id="3" name="AutoShape 3">
            <a:extLst>
              <a:ext uri="{C183D7F6-B498-43B3-948B-1728B52AA6E4}">
                <adec:decorative xmlns:adec="http://schemas.microsoft.com/office/drawing/2017/decorative" val="1"/>
              </a:ext>
            </a:extLst>
          </p:cNvPr>
          <p:cNvSpPr/>
          <p:nvPr/>
        </p:nvSpPr>
        <p:spPr>
          <a:xfrm flipV="1">
            <a:off x="0" y="6178550"/>
            <a:ext cx="10685924" cy="0"/>
          </a:xfrm>
          <a:prstGeom prst="line">
            <a:avLst/>
          </a:prstGeom>
          <a:ln w="19050" cap="flat">
            <a:solidFill>
              <a:srgbClr val="EFC04C"/>
            </a:solidFill>
            <a:prstDash val="solid"/>
            <a:headEnd type="none" w="sm" len="sm"/>
            <a:tailEnd type="none" w="sm" len="sm"/>
          </a:ln>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5" name="Freeform 5" descr="Circle with words South Carolina Department of Education around the edge. Inside is a palmetto tree with hands representing the fronds. The palmetto tree is rooted in a book. Below the book is the year 1868."/>
          <p:cNvSpPr/>
          <p:nvPr/>
        </p:nvSpPr>
        <p:spPr>
          <a:xfrm>
            <a:off x="10790510" y="5716780"/>
            <a:ext cx="923542" cy="923542"/>
          </a:xfrm>
          <a:custGeom>
            <a:avLst/>
            <a:gdLst/>
            <a:ahLst/>
            <a:cxnLst/>
            <a:rect l="l" t="t" r="r" b="b"/>
            <a:pathLst>
              <a:path w="1385313" h="1385313">
                <a:moveTo>
                  <a:pt x="0" y="0"/>
                </a:moveTo>
                <a:lnTo>
                  <a:pt x="1385312" y="0"/>
                </a:lnTo>
                <a:lnTo>
                  <a:pt x="1385312" y="1385312"/>
                </a:lnTo>
                <a:lnTo>
                  <a:pt x="0" y="1385312"/>
                </a:lnTo>
                <a:lnTo>
                  <a:pt x="0" y="0"/>
                </a:lnTo>
                <a:close/>
              </a:path>
            </a:pathLst>
          </a:custGeom>
          <a:blipFill>
            <a:blip r:embed="rId3"/>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Tree>
    <p:extLst>
      <p:ext uri="{BB962C8B-B14F-4D97-AF65-F5344CB8AC3E}">
        <p14:creationId xmlns:p14="http://schemas.microsoft.com/office/powerpoint/2010/main" val="2605235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93DD61-8259-AA33-C403-9347C8C8F76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C24DE1-6D49-B282-8D29-053DD335BC55}"/>
              </a:ext>
            </a:extLst>
          </p:cNvPr>
          <p:cNvSpPr>
            <a:spLocks noGrp="1"/>
          </p:cNvSpPr>
          <p:nvPr>
            <p:ph type="title"/>
          </p:nvPr>
        </p:nvSpPr>
        <p:spPr>
          <a:xfrm>
            <a:off x="489745" y="388315"/>
            <a:ext cx="7445771" cy="706940"/>
          </a:xfrm>
        </p:spPr>
        <p:txBody>
          <a:bodyPr>
            <a:normAutofit/>
          </a:bodyPr>
          <a:lstStyle/>
          <a:p>
            <a:pPr algn="l"/>
            <a:r>
              <a:rPr lang="en-US" sz="3300">
                <a:solidFill>
                  <a:schemeClr val="tx1"/>
                </a:solidFill>
                <a:latin typeface="Aptos"/>
              </a:rPr>
              <a:t>FAQ</a:t>
            </a:r>
            <a:endParaRPr lang="en-US"/>
          </a:p>
        </p:txBody>
      </p:sp>
      <p:sp>
        <p:nvSpPr>
          <p:cNvPr id="8" name="Content Placeholder 7" descr="dates for training">
            <a:extLst>
              <a:ext uri="{FF2B5EF4-FFF2-40B4-BE49-F238E27FC236}">
                <a16:creationId xmlns:a16="http://schemas.microsoft.com/office/drawing/2014/main" id="{37AB185D-AA0D-BCC2-D825-4CDF6D4A972A}"/>
              </a:ext>
            </a:extLst>
          </p:cNvPr>
          <p:cNvSpPr>
            <a:spLocks noGrp="1"/>
          </p:cNvSpPr>
          <p:nvPr>
            <p:ph sz="half" idx="2"/>
          </p:nvPr>
        </p:nvSpPr>
        <p:spPr>
          <a:xfrm>
            <a:off x="7208676" y="1350910"/>
            <a:ext cx="4370675" cy="5151009"/>
          </a:xfrm>
        </p:spPr>
        <p:txBody>
          <a:bodyPr vert="horz" lIns="91440" tIns="45720" rIns="91440" bIns="45720" rtlCol="0" anchor="t">
            <a:normAutofit/>
          </a:bodyPr>
          <a:lstStyle/>
          <a:p>
            <a:pPr marL="0" indent="0">
              <a:lnSpc>
                <a:spcPct val="100000"/>
              </a:lnSpc>
              <a:buNone/>
            </a:pPr>
            <a:endParaRPr lang="en-US" sz="1700">
              <a:solidFill>
                <a:srgbClr val="233746"/>
              </a:solidFill>
              <a:cs typeface="Poppins"/>
            </a:endParaRPr>
          </a:p>
          <a:p>
            <a:pPr marL="0" indent="0">
              <a:lnSpc>
                <a:spcPct val="100000"/>
              </a:lnSpc>
              <a:buNone/>
            </a:pPr>
            <a:br>
              <a:rPr lang="en-US" sz="1100" b="1">
                <a:highlight>
                  <a:srgbClr val="FFFFFF"/>
                </a:highlight>
                <a:latin typeface="Poppins"/>
                <a:cs typeface="Poppins"/>
              </a:rPr>
            </a:br>
            <a:endParaRPr lang="en-US" sz="1100" b="1">
              <a:solidFill>
                <a:srgbClr val="666666"/>
              </a:solidFill>
              <a:highlight>
                <a:srgbClr val="FFFFFF"/>
              </a:highlight>
              <a:latin typeface="Poppins"/>
              <a:cs typeface="Poppins"/>
            </a:endParaRPr>
          </a:p>
        </p:txBody>
      </p:sp>
      <p:sp>
        <p:nvSpPr>
          <p:cNvPr id="3" name="TextBox 2">
            <a:extLst>
              <a:ext uri="{FF2B5EF4-FFF2-40B4-BE49-F238E27FC236}">
                <a16:creationId xmlns:a16="http://schemas.microsoft.com/office/drawing/2014/main" id="{E5AC285F-3E54-2E6B-B70E-742FE5B96BF9}"/>
              </a:ext>
            </a:extLst>
          </p:cNvPr>
          <p:cNvSpPr txBox="1"/>
          <p:nvPr/>
        </p:nvSpPr>
        <p:spPr>
          <a:xfrm>
            <a:off x="715623" y="1579305"/>
            <a:ext cx="10561608" cy="440120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indent="-457200">
              <a:buFont typeface="Arial"/>
              <a:buChar char="•"/>
            </a:pPr>
            <a:r>
              <a:rPr lang="en-US" sz="2800" b="1">
                <a:latin typeface="Aptos"/>
                <a:cs typeface="Poppins"/>
              </a:rPr>
              <a:t>When do I issue an LOA?</a:t>
            </a:r>
          </a:p>
          <a:p>
            <a:pPr marL="914400" lvl="1" indent="-457200">
              <a:buFont typeface="Courier New"/>
              <a:buChar char="o"/>
            </a:pPr>
            <a:r>
              <a:rPr lang="en-US" sz="2800">
                <a:latin typeface="Aptos"/>
                <a:cs typeface="Poppins"/>
              </a:rPr>
              <a:t>An LOA is issued when an educator is eligible for a contract but is hired on a date that would cause their employment to be less than 152 days.</a:t>
            </a:r>
          </a:p>
          <a:p>
            <a:pPr marL="457200" indent="-457200">
              <a:buFont typeface="Arial"/>
              <a:buChar char="•"/>
            </a:pPr>
            <a:endParaRPr lang="en-US" sz="2800">
              <a:latin typeface="Aptos"/>
              <a:cs typeface="Poppins"/>
            </a:endParaRPr>
          </a:p>
          <a:p>
            <a:pPr marL="457200" indent="-457200">
              <a:buFont typeface="Arial"/>
              <a:buChar char="•"/>
            </a:pPr>
            <a:r>
              <a:rPr lang="en-US" sz="2800" b="1">
                <a:latin typeface="Aptos"/>
                <a:cs typeface="Poppins"/>
              </a:rPr>
              <a:t>What are the certification requirements for evaluating an educator formally? </a:t>
            </a:r>
          </a:p>
          <a:p>
            <a:pPr marL="914400" lvl="1" indent="-457200">
              <a:buFont typeface="Courier New"/>
              <a:buChar char="o"/>
            </a:pPr>
            <a:r>
              <a:rPr lang="en-US" sz="2800">
                <a:latin typeface="Aptos"/>
                <a:cs typeface="Poppins"/>
              </a:rPr>
              <a:t>Educators must be employed in an area or areas in which they hold current certification at least half-time to be eligible for certificate advancement.</a:t>
            </a:r>
          </a:p>
        </p:txBody>
      </p:sp>
    </p:spTree>
    <p:extLst>
      <p:ext uri="{BB962C8B-B14F-4D97-AF65-F5344CB8AC3E}">
        <p14:creationId xmlns:p14="http://schemas.microsoft.com/office/powerpoint/2010/main" val="35004720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19E27C-E994-BD0D-00F5-5AFD26CC02B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283B5FB-F3DF-834C-3B14-D2D1BCF6673B}"/>
              </a:ext>
            </a:extLst>
          </p:cNvPr>
          <p:cNvSpPr>
            <a:spLocks noGrp="1"/>
          </p:cNvSpPr>
          <p:nvPr>
            <p:ph type="title"/>
          </p:nvPr>
        </p:nvSpPr>
        <p:spPr>
          <a:xfrm>
            <a:off x="489745" y="388315"/>
            <a:ext cx="7445771" cy="706940"/>
          </a:xfrm>
        </p:spPr>
        <p:txBody>
          <a:bodyPr>
            <a:normAutofit/>
          </a:bodyPr>
          <a:lstStyle/>
          <a:p>
            <a:pPr algn="l"/>
            <a:r>
              <a:rPr lang="en-US" sz="3300">
                <a:solidFill>
                  <a:schemeClr val="tx1"/>
                </a:solidFill>
                <a:latin typeface="Aptos"/>
              </a:rPr>
              <a:t>FAQ Continued</a:t>
            </a:r>
            <a:endParaRPr lang="en-US"/>
          </a:p>
        </p:txBody>
      </p:sp>
      <p:sp>
        <p:nvSpPr>
          <p:cNvPr id="8" name="Content Placeholder 7" descr="dates for training">
            <a:extLst>
              <a:ext uri="{FF2B5EF4-FFF2-40B4-BE49-F238E27FC236}">
                <a16:creationId xmlns:a16="http://schemas.microsoft.com/office/drawing/2014/main" id="{8BBACA37-F620-C746-A34E-20299C191EC1}"/>
              </a:ext>
            </a:extLst>
          </p:cNvPr>
          <p:cNvSpPr>
            <a:spLocks noGrp="1"/>
          </p:cNvSpPr>
          <p:nvPr>
            <p:ph sz="half" idx="2"/>
          </p:nvPr>
        </p:nvSpPr>
        <p:spPr>
          <a:xfrm>
            <a:off x="7208676" y="1350910"/>
            <a:ext cx="4370675" cy="5151009"/>
          </a:xfrm>
        </p:spPr>
        <p:txBody>
          <a:bodyPr vert="horz" lIns="91440" tIns="45720" rIns="91440" bIns="45720" rtlCol="0" anchor="t">
            <a:normAutofit/>
          </a:bodyPr>
          <a:lstStyle/>
          <a:p>
            <a:pPr marL="0" indent="0">
              <a:lnSpc>
                <a:spcPct val="100000"/>
              </a:lnSpc>
              <a:buNone/>
            </a:pPr>
            <a:endParaRPr lang="en-US" sz="1700">
              <a:solidFill>
                <a:srgbClr val="233746"/>
              </a:solidFill>
              <a:cs typeface="Poppins"/>
            </a:endParaRPr>
          </a:p>
          <a:p>
            <a:pPr marL="0" indent="0">
              <a:lnSpc>
                <a:spcPct val="100000"/>
              </a:lnSpc>
              <a:buNone/>
            </a:pPr>
            <a:br>
              <a:rPr lang="en-US" sz="1100" b="1">
                <a:highlight>
                  <a:srgbClr val="FFFFFF"/>
                </a:highlight>
                <a:latin typeface="Poppins"/>
                <a:cs typeface="Poppins"/>
              </a:rPr>
            </a:br>
            <a:endParaRPr lang="en-US" sz="1100" b="1">
              <a:solidFill>
                <a:srgbClr val="666666"/>
              </a:solidFill>
              <a:highlight>
                <a:srgbClr val="FFFFFF"/>
              </a:highlight>
              <a:latin typeface="Poppins"/>
              <a:cs typeface="Poppins"/>
            </a:endParaRPr>
          </a:p>
        </p:txBody>
      </p:sp>
      <p:sp>
        <p:nvSpPr>
          <p:cNvPr id="3" name="TextBox 2">
            <a:extLst>
              <a:ext uri="{FF2B5EF4-FFF2-40B4-BE49-F238E27FC236}">
                <a16:creationId xmlns:a16="http://schemas.microsoft.com/office/drawing/2014/main" id="{9B947EEB-6DD0-1D94-B991-6127B7E4D9FF}"/>
              </a:ext>
            </a:extLst>
          </p:cNvPr>
          <p:cNvSpPr txBox="1"/>
          <p:nvPr/>
        </p:nvSpPr>
        <p:spPr>
          <a:xfrm>
            <a:off x="258423" y="1212092"/>
            <a:ext cx="11933399" cy="52324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indent="-457200">
              <a:buFont typeface="Arial"/>
              <a:buChar char="•"/>
            </a:pPr>
            <a:r>
              <a:rPr lang="en-US" sz="2400" b="1">
                <a:latin typeface="Aptos"/>
                <a:cs typeface="Poppins"/>
              </a:rPr>
              <a:t>What contract/evaluation type applies to an educator with a Professional certificate that is adding on an area of certification, considering the educator has already had a Continuing contract? </a:t>
            </a:r>
          </a:p>
          <a:p>
            <a:pPr marL="914400" lvl="1" indent="-457200">
              <a:buFont typeface="Courier New"/>
              <a:buChar char="o"/>
            </a:pPr>
            <a:r>
              <a:rPr lang="en-US" sz="2400">
                <a:latin typeface="Aptos"/>
                <a:cs typeface="Poppins"/>
              </a:rPr>
              <a:t>Since the educator has already had a continuing contract (considering there is no lapse in certification), the educator would remain on a Continuing contract. The educator should receive a formative evaluation so that they can be observed and given feedback in the new area.</a:t>
            </a:r>
          </a:p>
          <a:p>
            <a:pPr marL="914400" lvl="1" indent="-457200">
              <a:buFont typeface="Courier New"/>
              <a:buChar char="o"/>
            </a:pPr>
            <a:endParaRPr lang="en-US" sz="2400" b="1">
              <a:latin typeface="Aptos"/>
              <a:cs typeface="Poppins"/>
            </a:endParaRPr>
          </a:p>
          <a:p>
            <a:pPr marL="457200" indent="-457200">
              <a:buFont typeface="Arial"/>
              <a:buChar char="•"/>
            </a:pPr>
            <a:r>
              <a:rPr lang="en-US" sz="2400" b="1">
                <a:latin typeface="Aptos"/>
                <a:cs typeface="Poppins"/>
              </a:rPr>
              <a:t>What do we do with educators who haven't met certification requirements, but we anticipate that they will within the school year?</a:t>
            </a:r>
          </a:p>
          <a:p>
            <a:pPr marL="914400" lvl="1" indent="-457200">
              <a:buFont typeface="Courier New"/>
              <a:buChar char="o"/>
            </a:pPr>
            <a:r>
              <a:rPr lang="en-US" sz="2400">
                <a:latin typeface="Aptos"/>
                <a:cs typeface="Poppins"/>
              </a:rPr>
              <a:t>The educator can start the year on the applicable contract/evaluation in anticipation of program completion, but the evaluation should be closed within a reasonable time (</a:t>
            </a:r>
            <a:r>
              <a:rPr lang="en-US" sz="2400" err="1">
                <a:latin typeface="Aptos"/>
                <a:cs typeface="Poppins"/>
              </a:rPr>
              <a:t>ie</a:t>
            </a:r>
            <a:r>
              <a:rPr lang="en-US" sz="2400">
                <a:latin typeface="Aptos"/>
                <a:cs typeface="Poppins"/>
              </a:rPr>
              <a:t>. Induction count) if the educator fails to meet the requirements.</a:t>
            </a:r>
            <a:endParaRPr lang="en-US" sz="2400">
              <a:latin typeface="Aptos"/>
              <a:ea typeface="Calibri"/>
              <a:cs typeface="Poppins"/>
            </a:endParaRPr>
          </a:p>
        </p:txBody>
      </p:sp>
    </p:spTree>
    <p:extLst>
      <p:ext uri="{BB962C8B-B14F-4D97-AF65-F5344CB8AC3E}">
        <p14:creationId xmlns:p14="http://schemas.microsoft.com/office/powerpoint/2010/main" val="21228709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9A96BA-37A4-4753-3E81-BA6209D17929}"/>
            </a:ext>
          </a:extLst>
        </p:cNvPr>
        <p:cNvGrpSpPr/>
        <p:nvPr/>
      </p:nvGrpSpPr>
      <p:grpSpPr>
        <a:xfrm>
          <a:off x="0" y="0"/>
          <a:ext cx="0" cy="0"/>
          <a:chOff x="0" y="0"/>
          <a:chExt cx="0" cy="0"/>
        </a:xfrm>
      </p:grpSpPr>
      <p:sp>
        <p:nvSpPr>
          <p:cNvPr id="5" name="TextBox 2">
            <a:extLst>
              <a:ext uri="{FF2B5EF4-FFF2-40B4-BE49-F238E27FC236}">
                <a16:creationId xmlns:a16="http://schemas.microsoft.com/office/drawing/2014/main" id="{B17B62A5-F890-E6DF-394C-61A75C689F07}"/>
              </a:ext>
            </a:extLst>
          </p:cNvPr>
          <p:cNvSpPr txBox="1">
            <a:spLocks noGrp="1"/>
          </p:cNvSpPr>
          <p:nvPr>
            <p:ph type="title" idx="4294967295"/>
          </p:nvPr>
        </p:nvSpPr>
        <p:spPr>
          <a:xfrm rot="-10800000" flipV="1">
            <a:off x="898733" y="2137857"/>
            <a:ext cx="2000824" cy="130087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defTabSz="609630">
              <a:lnSpc>
                <a:spcPts val="3334"/>
              </a:lnSpc>
              <a:spcBef>
                <a:spcPts val="0"/>
              </a:spcBef>
              <a:defRPr/>
            </a:pPr>
            <a:r>
              <a:rPr lang="en-US" sz="3300" b="1">
                <a:latin typeface="Aptos"/>
              </a:rPr>
              <a:t>ADEPT Contact List</a:t>
            </a:r>
            <a:endParaRPr lang="en-US">
              <a:latin typeface="Aptos"/>
              <a:ea typeface="Calibri"/>
              <a:cs typeface="Calibri"/>
            </a:endParaRPr>
          </a:p>
        </p:txBody>
      </p:sp>
      <p:pic>
        <p:nvPicPr>
          <p:cNvPr id="4" name="Picture 3" descr="Office of Leadership Effectiveness contact sheet for 2026-27">
            <a:extLst>
              <a:ext uri="{FF2B5EF4-FFF2-40B4-BE49-F238E27FC236}">
                <a16:creationId xmlns:a16="http://schemas.microsoft.com/office/drawing/2014/main" id="{3DD7B9CD-15E6-8D6E-E51C-6EAC923E6817}"/>
              </a:ext>
            </a:extLst>
          </p:cNvPr>
          <p:cNvPicPr>
            <a:picLocks noChangeAspect="1"/>
          </p:cNvPicPr>
          <p:nvPr/>
        </p:nvPicPr>
        <p:blipFill>
          <a:blip r:embed="rId2"/>
          <a:stretch>
            <a:fillRect/>
          </a:stretch>
        </p:blipFill>
        <p:spPr>
          <a:xfrm>
            <a:off x="3286699" y="0"/>
            <a:ext cx="5618602" cy="6858000"/>
          </a:xfrm>
          <a:prstGeom prst="rect">
            <a:avLst/>
          </a:prstGeom>
        </p:spPr>
      </p:pic>
      <p:sp>
        <p:nvSpPr>
          <p:cNvPr id="7" name="AutoShape 6">
            <a:extLst>
              <a:ext uri="{FF2B5EF4-FFF2-40B4-BE49-F238E27FC236}">
                <a16:creationId xmlns:a16="http://schemas.microsoft.com/office/drawing/2014/main" id="{582C5123-D10B-634F-A399-935F3B58DA5F}"/>
              </a:ext>
              <a:ext uri="{C183D7F6-B498-43B3-948B-1728B52AA6E4}">
                <adec:decorative xmlns:adec="http://schemas.microsoft.com/office/drawing/2017/decorative" val="1"/>
              </a:ext>
            </a:extLst>
          </p:cNvPr>
          <p:cNvSpPr/>
          <p:nvPr/>
        </p:nvSpPr>
        <p:spPr>
          <a:xfrm>
            <a:off x="6096000" y="912322"/>
            <a:ext cx="5758324" cy="0"/>
          </a:xfrm>
          <a:prstGeom prst="line">
            <a:avLst/>
          </a:prstGeom>
          <a:ln w="19050" cap="flat">
            <a:solidFill>
              <a:srgbClr val="EFC04C"/>
            </a:solidFill>
            <a:prstDash val="solid"/>
            <a:headEnd type="none" w="sm" len="sm"/>
            <a:tailEnd type="none" w="sm" len="sm"/>
          </a:ln>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3" name="AutoShape 3">
            <a:extLst>
              <a:ext uri="{FF2B5EF4-FFF2-40B4-BE49-F238E27FC236}">
                <a16:creationId xmlns:a16="http://schemas.microsoft.com/office/drawing/2014/main" id="{46772D41-1B4A-8C41-2518-9E9C368519E6}"/>
              </a:ext>
              <a:ext uri="{C183D7F6-B498-43B3-948B-1728B52AA6E4}">
                <adec:decorative xmlns:adec="http://schemas.microsoft.com/office/drawing/2017/decorative" val="1"/>
              </a:ext>
            </a:extLst>
          </p:cNvPr>
          <p:cNvSpPr/>
          <p:nvPr/>
        </p:nvSpPr>
        <p:spPr>
          <a:xfrm flipV="1">
            <a:off x="0" y="6178550"/>
            <a:ext cx="10685924" cy="0"/>
          </a:xfrm>
          <a:prstGeom prst="line">
            <a:avLst/>
          </a:prstGeom>
          <a:ln w="19050" cap="flat">
            <a:solidFill>
              <a:srgbClr val="EFC04C"/>
            </a:solidFill>
            <a:prstDash val="solid"/>
            <a:headEnd type="none" w="sm" len="sm"/>
            <a:tailEnd type="none" w="sm" len="sm"/>
          </a:ln>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6" name="Freeform 6" descr="Circle with words South Carolina Department of Education around the edge. Inside is a palmetto tree with hands representing the fronds. The palmetto tree is rooted in a book. Below the book is the year 1868.">
            <a:extLst>
              <a:ext uri="{FF2B5EF4-FFF2-40B4-BE49-F238E27FC236}">
                <a16:creationId xmlns:a16="http://schemas.microsoft.com/office/drawing/2014/main" id="{C7A7FB25-0B97-370C-137C-7D2768D24A89}"/>
              </a:ext>
            </a:extLst>
          </p:cNvPr>
          <p:cNvSpPr/>
          <p:nvPr/>
        </p:nvSpPr>
        <p:spPr>
          <a:xfrm>
            <a:off x="10790510" y="5716780"/>
            <a:ext cx="923542" cy="923542"/>
          </a:xfrm>
          <a:custGeom>
            <a:avLst/>
            <a:gdLst/>
            <a:ahLst/>
            <a:cxnLst/>
            <a:rect l="l" t="t" r="r" b="b"/>
            <a:pathLst>
              <a:path w="1385313" h="1385313">
                <a:moveTo>
                  <a:pt x="0" y="0"/>
                </a:moveTo>
                <a:lnTo>
                  <a:pt x="1385312" y="0"/>
                </a:lnTo>
                <a:lnTo>
                  <a:pt x="1385312" y="1385312"/>
                </a:lnTo>
                <a:lnTo>
                  <a:pt x="0" y="1385312"/>
                </a:lnTo>
                <a:lnTo>
                  <a:pt x="0" y="0"/>
                </a:lnTo>
                <a:close/>
              </a:path>
            </a:pathLst>
          </a:custGeom>
          <a:blipFill>
            <a:blip r:embed="rId3"/>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Tree>
    <p:extLst>
      <p:ext uri="{BB962C8B-B14F-4D97-AF65-F5344CB8AC3E}">
        <p14:creationId xmlns:p14="http://schemas.microsoft.com/office/powerpoint/2010/main" val="8380253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596EF3-AFB2-9F5D-64DF-C43DD345034D}"/>
            </a:ext>
          </a:extLst>
        </p:cNvPr>
        <p:cNvGrpSpPr/>
        <p:nvPr/>
      </p:nvGrpSpPr>
      <p:grpSpPr>
        <a:xfrm>
          <a:off x="0" y="0"/>
          <a:ext cx="0" cy="0"/>
          <a:chOff x="0" y="0"/>
          <a:chExt cx="0" cy="0"/>
        </a:xfrm>
      </p:grpSpPr>
      <p:sp>
        <p:nvSpPr>
          <p:cNvPr id="5" name="TextBox 2">
            <a:extLst>
              <a:ext uri="{FF2B5EF4-FFF2-40B4-BE49-F238E27FC236}">
                <a16:creationId xmlns:a16="http://schemas.microsoft.com/office/drawing/2014/main" id="{58FE45EB-AF2E-CEC9-DCBD-D40E49EC9CD2}"/>
              </a:ext>
            </a:extLst>
          </p:cNvPr>
          <p:cNvSpPr txBox="1">
            <a:spLocks noGrp="1"/>
          </p:cNvSpPr>
          <p:nvPr>
            <p:ph type="title" idx="4294967295"/>
          </p:nvPr>
        </p:nvSpPr>
        <p:spPr>
          <a:xfrm rot="10800000" flipV="1">
            <a:off x="898733" y="1936844"/>
            <a:ext cx="2000824" cy="1702902"/>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defTabSz="609630">
              <a:lnSpc>
                <a:spcPts val="3334"/>
              </a:lnSpc>
              <a:spcBef>
                <a:spcPts val="0"/>
              </a:spcBef>
              <a:defRPr/>
            </a:pPr>
            <a:r>
              <a:rPr lang="en-US" sz="3300" b="1">
                <a:latin typeface="Aptos"/>
              </a:rPr>
              <a:t>Educator Services Contact List</a:t>
            </a:r>
            <a:endParaRPr lang="en-US">
              <a:latin typeface="Aptos"/>
            </a:endParaRPr>
          </a:p>
        </p:txBody>
      </p:sp>
      <p:pic>
        <p:nvPicPr>
          <p:cNvPr id="4" name="Picture 3" descr="Office of Educator Services District Contacts">
            <a:extLst>
              <a:ext uri="{FF2B5EF4-FFF2-40B4-BE49-F238E27FC236}">
                <a16:creationId xmlns:a16="http://schemas.microsoft.com/office/drawing/2014/main" id="{85B81599-8144-FD96-4D0B-A3BEB9A1A474}"/>
              </a:ext>
            </a:extLst>
          </p:cNvPr>
          <p:cNvPicPr>
            <a:picLocks noChangeAspect="1"/>
          </p:cNvPicPr>
          <p:nvPr/>
        </p:nvPicPr>
        <p:blipFill>
          <a:blip r:embed="rId2"/>
          <a:stretch>
            <a:fillRect/>
          </a:stretch>
        </p:blipFill>
        <p:spPr>
          <a:xfrm>
            <a:off x="3296478" y="0"/>
            <a:ext cx="5599043" cy="6858000"/>
          </a:xfrm>
          <a:prstGeom prst="rect">
            <a:avLst/>
          </a:prstGeom>
        </p:spPr>
      </p:pic>
      <p:sp>
        <p:nvSpPr>
          <p:cNvPr id="7" name="AutoShape 6">
            <a:extLst>
              <a:ext uri="{FF2B5EF4-FFF2-40B4-BE49-F238E27FC236}">
                <a16:creationId xmlns:a16="http://schemas.microsoft.com/office/drawing/2014/main" id="{3DBE68C8-64E6-BCE0-5B59-812B29497979}"/>
              </a:ext>
              <a:ext uri="{C183D7F6-B498-43B3-948B-1728B52AA6E4}">
                <adec:decorative xmlns:adec="http://schemas.microsoft.com/office/drawing/2017/decorative" val="1"/>
              </a:ext>
            </a:extLst>
          </p:cNvPr>
          <p:cNvSpPr/>
          <p:nvPr/>
        </p:nvSpPr>
        <p:spPr>
          <a:xfrm>
            <a:off x="6096000" y="912322"/>
            <a:ext cx="5758324" cy="0"/>
          </a:xfrm>
          <a:prstGeom prst="line">
            <a:avLst/>
          </a:prstGeom>
          <a:ln w="19050" cap="flat">
            <a:solidFill>
              <a:srgbClr val="EFC04C"/>
            </a:solidFill>
            <a:prstDash val="solid"/>
            <a:headEnd type="none" w="sm" len="sm"/>
            <a:tailEnd type="none" w="sm" len="sm"/>
          </a:ln>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3" name="AutoShape 3">
            <a:extLst>
              <a:ext uri="{FF2B5EF4-FFF2-40B4-BE49-F238E27FC236}">
                <a16:creationId xmlns:a16="http://schemas.microsoft.com/office/drawing/2014/main" id="{FBE74BED-D3FB-CCBA-B71D-C575FC2EB8A7}"/>
              </a:ext>
              <a:ext uri="{C183D7F6-B498-43B3-948B-1728B52AA6E4}">
                <adec:decorative xmlns:adec="http://schemas.microsoft.com/office/drawing/2017/decorative" val="1"/>
              </a:ext>
            </a:extLst>
          </p:cNvPr>
          <p:cNvSpPr/>
          <p:nvPr/>
        </p:nvSpPr>
        <p:spPr>
          <a:xfrm flipV="1">
            <a:off x="0" y="6178550"/>
            <a:ext cx="10685924" cy="0"/>
          </a:xfrm>
          <a:prstGeom prst="line">
            <a:avLst/>
          </a:prstGeom>
          <a:ln w="19050" cap="flat">
            <a:solidFill>
              <a:srgbClr val="EFC04C"/>
            </a:solidFill>
            <a:prstDash val="solid"/>
            <a:headEnd type="none" w="sm" len="sm"/>
            <a:tailEnd type="none" w="sm" len="sm"/>
          </a:ln>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6" name="Freeform 6" descr="Circle with words South Carolina Department of Education around the edge. Inside is a palmetto tree with hands representing the fronds. The palmetto tree is rooted in a book. Below the book is the year 1868.">
            <a:extLst>
              <a:ext uri="{FF2B5EF4-FFF2-40B4-BE49-F238E27FC236}">
                <a16:creationId xmlns:a16="http://schemas.microsoft.com/office/drawing/2014/main" id="{3A5C6CC5-57EA-94FE-8FFC-C5B1F7D05744}"/>
              </a:ext>
            </a:extLst>
          </p:cNvPr>
          <p:cNvSpPr/>
          <p:nvPr/>
        </p:nvSpPr>
        <p:spPr>
          <a:xfrm>
            <a:off x="10790510" y="5716780"/>
            <a:ext cx="923542" cy="923542"/>
          </a:xfrm>
          <a:custGeom>
            <a:avLst/>
            <a:gdLst/>
            <a:ahLst/>
            <a:cxnLst/>
            <a:rect l="l" t="t" r="r" b="b"/>
            <a:pathLst>
              <a:path w="1385313" h="1385313">
                <a:moveTo>
                  <a:pt x="0" y="0"/>
                </a:moveTo>
                <a:lnTo>
                  <a:pt x="1385312" y="0"/>
                </a:lnTo>
                <a:lnTo>
                  <a:pt x="1385312" y="1385312"/>
                </a:lnTo>
                <a:lnTo>
                  <a:pt x="0" y="1385312"/>
                </a:lnTo>
                <a:lnTo>
                  <a:pt x="0" y="0"/>
                </a:lnTo>
                <a:close/>
              </a:path>
            </a:pathLst>
          </a:custGeom>
          <a:blipFill>
            <a:blip r:embed="rId3"/>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Tree>
    <p:extLst>
      <p:ext uri="{BB962C8B-B14F-4D97-AF65-F5344CB8AC3E}">
        <p14:creationId xmlns:p14="http://schemas.microsoft.com/office/powerpoint/2010/main" val="26682133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675E4F-82BF-52E8-0E5D-287F015D7AE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7A673C9-BD9C-8D9A-DCE5-33C1FF4D3CE4}"/>
              </a:ext>
            </a:extLst>
          </p:cNvPr>
          <p:cNvSpPr>
            <a:spLocks noGrp="1"/>
          </p:cNvSpPr>
          <p:nvPr>
            <p:ph type="title"/>
          </p:nvPr>
        </p:nvSpPr>
        <p:spPr>
          <a:xfrm>
            <a:off x="489745" y="388315"/>
            <a:ext cx="11095996" cy="706940"/>
          </a:xfrm>
        </p:spPr>
        <p:txBody>
          <a:bodyPr>
            <a:normAutofit/>
          </a:bodyPr>
          <a:lstStyle/>
          <a:p>
            <a:pPr algn="l"/>
            <a:r>
              <a:rPr lang="en-US" sz="3300">
                <a:solidFill>
                  <a:schemeClr val="tx1"/>
                </a:solidFill>
                <a:latin typeface="Aptos"/>
              </a:rPr>
              <a:t>Office Hours Dates and Newsletters </a:t>
            </a:r>
            <a:r>
              <a:rPr lang="en-US" sz="3300" err="1">
                <a:solidFill>
                  <a:schemeClr val="tx1"/>
                </a:solidFill>
                <a:latin typeface="Aptos"/>
              </a:rPr>
              <a:t>fo</a:t>
            </a:r>
            <a:r>
              <a:rPr lang="en-US" sz="3300">
                <a:solidFill>
                  <a:schemeClr val="tx1"/>
                </a:solidFill>
                <a:latin typeface="Aptos"/>
              </a:rPr>
              <a:t>r 2026-27</a:t>
            </a:r>
            <a:endParaRPr lang="en-US" sz="3300" b="0">
              <a:solidFill>
                <a:schemeClr val="tx1"/>
              </a:solidFill>
              <a:latin typeface="Aptos"/>
            </a:endParaRPr>
          </a:p>
        </p:txBody>
      </p:sp>
      <p:sp>
        <p:nvSpPr>
          <p:cNvPr id="4" name="TextBox 5">
            <a:extLst>
              <a:ext uri="{FF2B5EF4-FFF2-40B4-BE49-F238E27FC236}">
                <a16:creationId xmlns:a16="http://schemas.microsoft.com/office/drawing/2014/main" id="{00102EAE-154E-D8FE-9933-8D49D9E6F2EC}"/>
              </a:ext>
            </a:extLst>
          </p:cNvPr>
          <p:cNvSpPr txBox="1"/>
          <p:nvPr/>
        </p:nvSpPr>
        <p:spPr>
          <a:xfrm>
            <a:off x="685487" y="1389171"/>
            <a:ext cx="5303543" cy="2854628"/>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r>
              <a:rPr lang="en-US" sz="2650">
                <a:latin typeface="Aptos"/>
              </a:rPr>
              <a:t>Tuesday, August 11, 2026</a:t>
            </a:r>
            <a:endParaRPr lang="en-US" sz="2650">
              <a:latin typeface="Aptos"/>
              <a:ea typeface="Calibri"/>
              <a:cs typeface="Calibri"/>
            </a:endParaRPr>
          </a:p>
          <a:p>
            <a:endParaRPr lang="en-US" sz="2650">
              <a:latin typeface="Aptos"/>
            </a:endParaRPr>
          </a:p>
          <a:p>
            <a:r>
              <a:rPr lang="en-US" sz="2650">
                <a:latin typeface="Aptos"/>
              </a:rPr>
              <a:t>Tuesday, September 8, 2026</a:t>
            </a:r>
            <a:endParaRPr lang="en-US" sz="2650">
              <a:latin typeface="Aptos"/>
              <a:ea typeface="Calibri"/>
              <a:cs typeface="Calibri"/>
            </a:endParaRPr>
          </a:p>
          <a:p>
            <a:endParaRPr lang="en-US" sz="2650">
              <a:latin typeface="Aptos"/>
            </a:endParaRPr>
          </a:p>
          <a:p>
            <a:r>
              <a:rPr lang="en-US" sz="2700">
                <a:latin typeface="Aptos"/>
              </a:rPr>
              <a:t>Tuesday</a:t>
            </a:r>
            <a:r>
              <a:rPr lang="en-US" sz="2650">
                <a:latin typeface="Aptos"/>
              </a:rPr>
              <a:t>, October 13, 2026</a:t>
            </a:r>
            <a:endParaRPr lang="en-US">
              <a:ea typeface="Calibri"/>
              <a:cs typeface="Calibri"/>
            </a:endParaRPr>
          </a:p>
          <a:p>
            <a:pPr indent="0">
              <a:lnSpc>
                <a:spcPct val="100000"/>
              </a:lnSpc>
              <a:spcBef>
                <a:spcPts val="0"/>
              </a:spcBef>
              <a:buNone/>
            </a:pPr>
            <a:endParaRPr lang="en-US" sz="2650">
              <a:latin typeface="Aptos"/>
            </a:endParaRPr>
          </a:p>
          <a:p>
            <a:r>
              <a:rPr lang="en-US" sz="2700">
                <a:latin typeface="Aptos"/>
              </a:rPr>
              <a:t>Tuesday</a:t>
            </a:r>
            <a:r>
              <a:rPr lang="en-US" sz="2650">
                <a:latin typeface="Aptos"/>
              </a:rPr>
              <a:t>, November  10, 2026</a:t>
            </a:r>
            <a:endParaRPr lang="en-US">
              <a:ea typeface="Calibri"/>
              <a:cs typeface="Calibri"/>
            </a:endParaRPr>
          </a:p>
        </p:txBody>
      </p:sp>
      <p:sp>
        <p:nvSpPr>
          <p:cNvPr id="6" name="TextBox 5">
            <a:extLst>
              <a:ext uri="{FF2B5EF4-FFF2-40B4-BE49-F238E27FC236}">
                <a16:creationId xmlns:a16="http://schemas.microsoft.com/office/drawing/2014/main" id="{3F619E0F-2CB6-4FD2-6B99-7C5EECFDEC5E}"/>
              </a:ext>
            </a:extLst>
          </p:cNvPr>
          <p:cNvSpPr txBox="1"/>
          <p:nvPr/>
        </p:nvSpPr>
        <p:spPr>
          <a:xfrm>
            <a:off x="6382343" y="1389170"/>
            <a:ext cx="5472877" cy="3262432"/>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r>
              <a:rPr lang="en-US" sz="2700">
                <a:latin typeface="Aptos"/>
              </a:rPr>
              <a:t>Tuesday</a:t>
            </a:r>
            <a:r>
              <a:rPr lang="en-US" sz="2650">
                <a:latin typeface="Aptos"/>
              </a:rPr>
              <a:t>, January 12, 2027</a:t>
            </a:r>
            <a:endParaRPr lang="en-US">
              <a:ea typeface="Calibri"/>
              <a:cs typeface="Calibri"/>
            </a:endParaRPr>
          </a:p>
          <a:p>
            <a:endParaRPr lang="en-US" sz="2650">
              <a:latin typeface="Aptos"/>
            </a:endParaRPr>
          </a:p>
          <a:p>
            <a:r>
              <a:rPr lang="en-US" sz="2700">
                <a:latin typeface="Aptos"/>
              </a:rPr>
              <a:t>Tuesday</a:t>
            </a:r>
            <a:r>
              <a:rPr lang="en-US" sz="2650">
                <a:latin typeface="Aptos"/>
              </a:rPr>
              <a:t>, February 9, 2027</a:t>
            </a:r>
            <a:endParaRPr lang="en-US">
              <a:latin typeface="Aptos"/>
              <a:ea typeface="Calibri"/>
              <a:cs typeface="Calibri"/>
            </a:endParaRPr>
          </a:p>
          <a:p>
            <a:endParaRPr lang="en-US" sz="2650">
              <a:latin typeface="Aptos"/>
            </a:endParaRPr>
          </a:p>
          <a:p>
            <a:r>
              <a:rPr lang="en-US" sz="2700">
                <a:latin typeface="Aptos"/>
              </a:rPr>
              <a:t>Tuesday</a:t>
            </a:r>
            <a:r>
              <a:rPr lang="en-US" sz="2650">
                <a:latin typeface="Aptos"/>
              </a:rPr>
              <a:t>, March 9, 2027</a:t>
            </a:r>
            <a:endParaRPr lang="en-US">
              <a:latin typeface="Aptos"/>
              <a:ea typeface="Calibri"/>
              <a:cs typeface="Calibri"/>
            </a:endParaRPr>
          </a:p>
          <a:p>
            <a:endParaRPr lang="en-US" sz="2650">
              <a:latin typeface="Aptos"/>
            </a:endParaRPr>
          </a:p>
          <a:p>
            <a:r>
              <a:rPr lang="en-US" sz="2700">
                <a:latin typeface="Aptos"/>
              </a:rPr>
              <a:t>Tuesday</a:t>
            </a:r>
            <a:r>
              <a:rPr lang="en-US" sz="2650">
                <a:latin typeface="Aptos"/>
              </a:rPr>
              <a:t>, April 13, 2027</a:t>
            </a:r>
            <a:endParaRPr lang="en-US">
              <a:ea typeface="Calibri"/>
              <a:cs typeface="Calibri"/>
            </a:endParaRPr>
          </a:p>
          <a:p>
            <a:pPr indent="0">
              <a:lnSpc>
                <a:spcPct val="100000"/>
              </a:lnSpc>
              <a:spcBef>
                <a:spcPts val="0"/>
              </a:spcBef>
              <a:buNone/>
            </a:pPr>
            <a:endParaRPr lang="en-US" sz="2650">
              <a:solidFill>
                <a:srgbClr val="3C4043"/>
              </a:solidFill>
              <a:latin typeface="Trebuchet MS"/>
            </a:endParaRPr>
          </a:p>
        </p:txBody>
      </p:sp>
      <p:sp>
        <p:nvSpPr>
          <p:cNvPr id="7" name="TextBox 6">
            <a:extLst>
              <a:ext uri="{FF2B5EF4-FFF2-40B4-BE49-F238E27FC236}">
                <a16:creationId xmlns:a16="http://schemas.microsoft.com/office/drawing/2014/main" id="{EFC1FA9E-C1E7-9D70-EB47-D44CAD22F946}"/>
              </a:ext>
            </a:extLst>
          </p:cNvPr>
          <p:cNvSpPr txBox="1"/>
          <p:nvPr/>
        </p:nvSpPr>
        <p:spPr>
          <a:xfrm>
            <a:off x="639949" y="4669790"/>
            <a:ext cx="10312932"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200" b="1">
                <a:latin typeface="Aptos"/>
                <a:ea typeface="Calibri"/>
                <a:cs typeface="Calibri"/>
              </a:rPr>
              <a:t>Suscribe to our </a:t>
            </a:r>
          </a:p>
          <a:p>
            <a:pPr algn="ctr"/>
            <a:r>
              <a:rPr lang="en-US" sz="3200" b="1">
                <a:latin typeface="Aptos"/>
                <a:ea typeface="Calibri"/>
                <a:cs typeface="Calibri"/>
              </a:rPr>
              <a:t>Office of Leadership Effectiveness </a:t>
            </a:r>
          </a:p>
          <a:p>
            <a:pPr algn="ctr"/>
            <a:r>
              <a:rPr lang="en-US" sz="3200" b="1">
                <a:latin typeface="Aptos"/>
                <a:ea typeface="Calibri"/>
                <a:cs typeface="Calibri"/>
              </a:rPr>
              <a:t>Newsletter!</a:t>
            </a:r>
          </a:p>
        </p:txBody>
      </p:sp>
    </p:spTree>
    <p:extLst>
      <p:ext uri="{BB962C8B-B14F-4D97-AF65-F5344CB8AC3E}">
        <p14:creationId xmlns:p14="http://schemas.microsoft.com/office/powerpoint/2010/main" val="34953731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TextBox 2">
            <a:extLst>
              <a:ext uri="{FF2B5EF4-FFF2-40B4-BE49-F238E27FC236}">
                <a16:creationId xmlns:a16="http://schemas.microsoft.com/office/drawing/2014/main" id="{A92B153A-D3DC-5F53-96ED-8837A26FC83A}"/>
              </a:ext>
            </a:extLst>
          </p:cNvPr>
          <p:cNvSpPr txBox="1">
            <a:spLocks noGrp="1"/>
          </p:cNvSpPr>
          <p:nvPr>
            <p:ph type="title" idx="4294967295"/>
          </p:nvPr>
        </p:nvSpPr>
        <p:spPr>
          <a:xfrm>
            <a:off x="1117600" y="2990032"/>
            <a:ext cx="9568324" cy="462691"/>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defTabSz="609630">
              <a:lnSpc>
                <a:spcPts val="3334"/>
              </a:lnSpc>
              <a:spcBef>
                <a:spcPts val="0"/>
              </a:spcBef>
              <a:defRPr/>
            </a:pPr>
            <a:r>
              <a:rPr lang="en-US" sz="4000" b="1">
                <a:latin typeface="Aptos"/>
              </a:rPr>
              <a:t>Questions and Discussion</a:t>
            </a:r>
            <a:endParaRPr lang="en-US" sz="4000">
              <a:latin typeface="Aptos"/>
              <a:ea typeface="Calibri"/>
              <a:cs typeface="Calibri"/>
            </a:endParaRPr>
          </a:p>
        </p:txBody>
      </p:sp>
      <p:sp>
        <p:nvSpPr>
          <p:cNvPr id="3" name="AutoShape 3">
            <a:extLst>
              <a:ext uri="{C183D7F6-B498-43B3-948B-1728B52AA6E4}">
                <adec:decorative xmlns:adec="http://schemas.microsoft.com/office/drawing/2017/decorative" val="1"/>
              </a:ext>
            </a:extLst>
          </p:cNvPr>
          <p:cNvSpPr/>
          <p:nvPr/>
        </p:nvSpPr>
        <p:spPr>
          <a:xfrm flipV="1">
            <a:off x="0" y="6178550"/>
            <a:ext cx="10685924" cy="0"/>
          </a:xfrm>
          <a:prstGeom prst="line">
            <a:avLst/>
          </a:prstGeom>
          <a:ln w="19050" cap="flat">
            <a:solidFill>
              <a:srgbClr val="EFC04C"/>
            </a:solidFill>
            <a:prstDash val="solid"/>
            <a:headEnd type="none" w="sm" len="sm"/>
            <a:tailEnd type="none" w="sm" len="sm"/>
          </a:ln>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5" name="Freeform 5" descr="Circle with words South Carolina Department of Education around the edge. Inside is a palmetto tree with hands representing the fronds. The palmetto tree is rooted in a book. Below the book is the year 1868."/>
          <p:cNvSpPr/>
          <p:nvPr/>
        </p:nvSpPr>
        <p:spPr>
          <a:xfrm>
            <a:off x="10790510" y="5716780"/>
            <a:ext cx="923542" cy="923542"/>
          </a:xfrm>
          <a:custGeom>
            <a:avLst/>
            <a:gdLst/>
            <a:ahLst/>
            <a:cxnLst/>
            <a:rect l="l" t="t" r="r" b="b"/>
            <a:pathLst>
              <a:path w="1385313" h="1385313">
                <a:moveTo>
                  <a:pt x="0" y="0"/>
                </a:moveTo>
                <a:lnTo>
                  <a:pt x="1385312" y="0"/>
                </a:lnTo>
                <a:lnTo>
                  <a:pt x="1385312" y="1385312"/>
                </a:lnTo>
                <a:lnTo>
                  <a:pt x="0" y="1385312"/>
                </a:lnTo>
                <a:lnTo>
                  <a:pt x="0" y="0"/>
                </a:lnTo>
                <a:close/>
              </a:path>
            </a:pathLst>
          </a:custGeom>
          <a:blipFill>
            <a:blip r:embed="rId3"/>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Tree>
    <p:extLst>
      <p:ext uri="{BB962C8B-B14F-4D97-AF65-F5344CB8AC3E}">
        <p14:creationId xmlns:p14="http://schemas.microsoft.com/office/powerpoint/2010/main" val="323018510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
            <a:extLst>
              <a:ext uri="{FF2B5EF4-FFF2-40B4-BE49-F238E27FC236}">
                <a16:creationId xmlns:a16="http://schemas.microsoft.com/office/drawing/2014/main" id="{F8D69DFA-9EE6-8666-346D-97AF6425F980}"/>
              </a:ext>
            </a:extLst>
          </p:cNvPr>
          <p:cNvSpPr txBox="1">
            <a:spLocks noGrp="1"/>
          </p:cNvSpPr>
          <p:nvPr>
            <p:ph type="title" idx="4294967295"/>
          </p:nvPr>
        </p:nvSpPr>
        <p:spPr>
          <a:xfrm>
            <a:off x="813358" y="785935"/>
            <a:ext cx="11938000" cy="45948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630" rtl="0" eaLnBrk="1" fontAlgn="auto" latinLnBrk="0" hangingPunct="1">
              <a:lnSpc>
                <a:spcPts val="3334"/>
              </a:lnSpc>
              <a:spcBef>
                <a:spcPts val="0"/>
              </a:spcBef>
              <a:spcAft>
                <a:spcPts val="0"/>
              </a:spcAft>
              <a:buClrTx/>
              <a:buSzTx/>
              <a:buFontTx/>
              <a:buNone/>
              <a:tabLst/>
              <a:defRPr/>
            </a:pPr>
            <a:r>
              <a:rPr kumimoji="0" lang="en-US" sz="4000" b="1" i="0" u="none" strike="noStrike" kern="1200" cap="none" spc="0" normalizeH="0" baseline="0" noProof="0">
                <a:ln>
                  <a:noFill/>
                </a:ln>
                <a:effectLst/>
                <a:uLnTx/>
                <a:uFillTx/>
                <a:latin typeface="Aptos"/>
              </a:rPr>
              <a:t>Office of </a:t>
            </a:r>
            <a:r>
              <a:rPr lang="en-US" sz="4000" b="1">
                <a:latin typeface="Aptos"/>
              </a:rPr>
              <a:t>Leadership</a:t>
            </a:r>
            <a:r>
              <a:rPr kumimoji="0" lang="en-US" sz="4000" b="1" i="0" u="none" strike="noStrike" kern="1200" cap="none" spc="0" normalizeH="0" baseline="0" noProof="0">
                <a:ln>
                  <a:noFill/>
                </a:ln>
                <a:effectLst/>
                <a:uLnTx/>
                <a:uFillTx/>
                <a:latin typeface="Aptos"/>
              </a:rPr>
              <a:t> </a:t>
            </a:r>
            <a:r>
              <a:rPr lang="en-US" sz="4000" b="1">
                <a:latin typeface="Aptos"/>
              </a:rPr>
              <a:t>Effectiveness</a:t>
            </a:r>
            <a:endParaRPr lang="en-US" sz="4000" b="1" i="0" u="none" strike="noStrike" kern="1200" cap="none" spc="0" normalizeH="0" baseline="0" noProof="0">
              <a:ln>
                <a:noFill/>
              </a:ln>
              <a:effectLst/>
              <a:uLnTx/>
              <a:uFillTx/>
              <a:latin typeface="Aptos"/>
            </a:endParaRPr>
          </a:p>
        </p:txBody>
      </p:sp>
      <p:sp>
        <p:nvSpPr>
          <p:cNvPr id="31" name="TextBox 14">
            <a:extLst>
              <a:ext uri="{FF2B5EF4-FFF2-40B4-BE49-F238E27FC236}">
                <a16:creationId xmlns:a16="http://schemas.microsoft.com/office/drawing/2014/main" id="{7CECC893-0D2B-52BF-67FC-D07D833D0967}"/>
              </a:ext>
            </a:extLst>
          </p:cNvPr>
          <p:cNvSpPr txBox="1"/>
          <p:nvPr/>
        </p:nvSpPr>
        <p:spPr>
          <a:xfrm>
            <a:off x="-5015" y="1610408"/>
            <a:ext cx="5339946" cy="219547"/>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1600"/>
              </a:lnSpc>
            </a:pPr>
            <a:r>
              <a:rPr lang="en-US" sz="1850" b="1">
                <a:solidFill>
                  <a:srgbClr val="233746"/>
                </a:solidFill>
                <a:latin typeface="Aptos"/>
              </a:rPr>
              <a:t>Educator Effectiveness Leads</a:t>
            </a:r>
          </a:p>
        </p:txBody>
      </p:sp>
      <p:sp>
        <p:nvSpPr>
          <p:cNvPr id="26" name="TextBox 8">
            <a:extLst>
              <a:ext uri="{FF2B5EF4-FFF2-40B4-BE49-F238E27FC236}">
                <a16:creationId xmlns:a16="http://schemas.microsoft.com/office/drawing/2014/main" id="{A3599B67-F25E-7CD5-90B2-DEEA88B085A6}"/>
              </a:ext>
            </a:extLst>
          </p:cNvPr>
          <p:cNvSpPr txBox="1"/>
          <p:nvPr/>
        </p:nvSpPr>
        <p:spPr>
          <a:xfrm>
            <a:off x="1081052" y="1713450"/>
            <a:ext cx="4260397" cy="4462760"/>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buClr>
                <a:srgbClr val="000000"/>
              </a:buClr>
              <a:buSzPts val="1600"/>
            </a:pPr>
            <a:endParaRPr lang="en-US" sz="1600">
              <a:solidFill>
                <a:srgbClr val="000000"/>
              </a:solidFill>
              <a:latin typeface="Aptos"/>
              <a:ea typeface="Calibri"/>
              <a:cs typeface="Calibri"/>
            </a:endParaRPr>
          </a:p>
          <a:p>
            <a:pPr marL="285750" indent="-285750">
              <a:buClr>
                <a:srgbClr val="000000"/>
              </a:buClr>
              <a:buSzPts val="1600"/>
              <a:buFont typeface="Arial"/>
              <a:buChar char="•"/>
            </a:pPr>
            <a:r>
              <a:rPr lang="en-US" sz="1600">
                <a:solidFill>
                  <a:srgbClr val="000000"/>
                </a:solidFill>
                <a:latin typeface="Aptos"/>
                <a:ea typeface="Calibri"/>
                <a:cs typeface="Calibri"/>
              </a:rPr>
              <a:t>Kate Berresford, EPPs, </a:t>
            </a:r>
            <a:r>
              <a:rPr lang="en-US" sz="1600">
                <a:solidFill>
                  <a:srgbClr val="000000"/>
                </a:solidFill>
                <a:latin typeface="Aptos"/>
                <a:ea typeface="Calibri"/>
                <a:cs typeface="Calibri"/>
                <a:hlinkClick r:id="rId3"/>
              </a:rPr>
              <a:t>skberresford@ed.sc.gov</a:t>
            </a:r>
            <a:r>
              <a:rPr lang="en-US" sz="1600">
                <a:solidFill>
                  <a:srgbClr val="000000"/>
                </a:solidFill>
                <a:latin typeface="Aptos"/>
                <a:ea typeface="Calibri"/>
                <a:cs typeface="Calibri"/>
              </a:rPr>
              <a:t> </a:t>
            </a:r>
          </a:p>
          <a:p>
            <a:pPr marL="285750" indent="-285750">
              <a:buClr>
                <a:srgbClr val="000000"/>
              </a:buClr>
              <a:buSzPts val="1600"/>
              <a:buFont typeface="Arial"/>
              <a:buChar char="•"/>
            </a:pPr>
            <a:r>
              <a:rPr lang="en-US" sz="1600">
                <a:solidFill>
                  <a:srgbClr val="000000"/>
                </a:solidFill>
                <a:latin typeface="Aptos"/>
                <a:ea typeface="Calibri"/>
                <a:cs typeface="Calibri"/>
                <a:sym typeface="Calibri"/>
              </a:rPr>
              <a:t>Ashley Cohoon, Communications, </a:t>
            </a:r>
            <a:r>
              <a:rPr lang="en-US" sz="1600" u="sng">
                <a:solidFill>
                  <a:schemeClr val="accent3">
                    <a:lumMod val="76000"/>
                  </a:schemeClr>
                </a:solidFill>
                <a:latin typeface="Aptos"/>
                <a:ea typeface="Calibri"/>
                <a:cs typeface="Calibri"/>
                <a:sym typeface="Calibri"/>
                <a:hlinkClick r:id="rId4">
                  <a:extLst>
                    <a:ext uri="{A12FA001-AC4F-418D-AE19-62706E023703}">
                      <ahyp:hlinkClr xmlns:ahyp="http://schemas.microsoft.com/office/drawing/2018/hyperlinkcolor" val="tx"/>
                    </a:ext>
                  </a:extLst>
                </a:hlinkClick>
              </a:rPr>
              <a:t>ascohoon@ed.sc.gov</a:t>
            </a:r>
            <a:r>
              <a:rPr lang="en-US" sz="1600">
                <a:solidFill>
                  <a:schemeClr val="accent3">
                    <a:lumMod val="76000"/>
                  </a:schemeClr>
                </a:solidFill>
                <a:latin typeface="Aptos"/>
                <a:ea typeface="Calibri"/>
                <a:cs typeface="Calibri"/>
                <a:sym typeface="Calibri"/>
              </a:rPr>
              <a:t> </a:t>
            </a:r>
            <a:endParaRPr lang="en-US" sz="1600">
              <a:solidFill>
                <a:schemeClr val="accent3">
                  <a:lumMod val="76000"/>
                </a:schemeClr>
              </a:solidFill>
              <a:latin typeface="Aptos"/>
            </a:endParaRPr>
          </a:p>
          <a:p>
            <a:pPr marL="285750" indent="-285750">
              <a:buClr>
                <a:srgbClr val="000000"/>
              </a:buClr>
              <a:buSzPts val="1600"/>
              <a:buFont typeface="Arial"/>
              <a:buChar char="•"/>
            </a:pPr>
            <a:r>
              <a:rPr lang="en-US" sz="1600">
                <a:solidFill>
                  <a:srgbClr val="000000"/>
                </a:solidFill>
                <a:latin typeface="Aptos"/>
                <a:ea typeface="Calibri"/>
                <a:cs typeface="Calibri"/>
              </a:rPr>
              <a:t>Dr. Roshonda Frazier, SLO and Teacher Leadership, </a:t>
            </a:r>
            <a:r>
              <a:rPr lang="en-US" sz="1600">
                <a:solidFill>
                  <a:schemeClr val="accent3">
                    <a:lumMod val="76000"/>
                  </a:schemeClr>
                </a:solidFill>
                <a:latin typeface="Aptos"/>
                <a:ea typeface="Calibri"/>
                <a:cs typeface="Calibri"/>
                <a:hlinkClick r:id="rId5">
                  <a:extLst>
                    <a:ext uri="{A12FA001-AC4F-418D-AE19-62706E023703}">
                      <ahyp:hlinkClr xmlns:ahyp="http://schemas.microsoft.com/office/drawing/2018/hyperlinkcolor" val="tx"/>
                    </a:ext>
                  </a:extLst>
                </a:hlinkClick>
              </a:rPr>
              <a:t>rfrazier@ed.sc.gov</a:t>
            </a:r>
            <a:r>
              <a:rPr lang="en-US" sz="1600">
                <a:solidFill>
                  <a:schemeClr val="accent3">
                    <a:lumMod val="76000"/>
                  </a:schemeClr>
                </a:solidFill>
                <a:latin typeface="Aptos"/>
                <a:ea typeface="Calibri"/>
                <a:cs typeface="Calibri"/>
              </a:rPr>
              <a:t> </a:t>
            </a:r>
            <a:endParaRPr lang="en-US" sz="1600">
              <a:solidFill>
                <a:schemeClr val="accent3">
                  <a:lumMod val="76000"/>
                </a:schemeClr>
              </a:solidFill>
              <a:latin typeface="Aptos"/>
              <a:ea typeface="Calibri"/>
              <a:cs typeface="Arial"/>
            </a:endParaRPr>
          </a:p>
          <a:p>
            <a:pPr marL="285750" indent="-285750">
              <a:buClr>
                <a:srgbClr val="000000"/>
              </a:buClr>
              <a:buSzPts val="1600"/>
              <a:buFont typeface="Arial"/>
              <a:buChar char="•"/>
            </a:pPr>
            <a:r>
              <a:rPr lang="en-US" sz="1600">
                <a:solidFill>
                  <a:srgbClr val="000000"/>
                </a:solidFill>
                <a:latin typeface="Aptos"/>
                <a:ea typeface="Calibri"/>
                <a:cs typeface="Calibri"/>
                <a:sym typeface="Calibri"/>
              </a:rPr>
              <a:t>Jenny Henke, Induction and Mentoring, </a:t>
            </a:r>
            <a:r>
              <a:rPr lang="en-US" sz="1600" u="sng">
                <a:solidFill>
                  <a:schemeClr val="accent3">
                    <a:lumMod val="76000"/>
                  </a:schemeClr>
                </a:solidFill>
                <a:latin typeface="Aptos"/>
                <a:ea typeface="Calibri"/>
                <a:cs typeface="Calibri"/>
                <a:sym typeface="Calibri"/>
                <a:hlinkClick r:id="rId6">
                  <a:extLst>
                    <a:ext uri="{A12FA001-AC4F-418D-AE19-62706E023703}">
                      <ahyp:hlinkClr xmlns:ahyp="http://schemas.microsoft.com/office/drawing/2018/hyperlinkcolor" val="tx"/>
                    </a:ext>
                  </a:extLst>
                </a:hlinkClick>
              </a:rPr>
              <a:t>vhenke@ed.sc.gov</a:t>
            </a:r>
            <a:endParaRPr lang="en-US" sz="1600" u="sng">
              <a:solidFill>
                <a:schemeClr val="accent3">
                  <a:lumMod val="76000"/>
                </a:schemeClr>
              </a:solidFill>
              <a:latin typeface="Aptos"/>
              <a:ea typeface="Calibri"/>
              <a:cs typeface="Calibri"/>
            </a:endParaRPr>
          </a:p>
          <a:p>
            <a:pPr marL="285750" indent="-285750">
              <a:buClr>
                <a:srgbClr val="000000"/>
              </a:buClr>
              <a:buSzPts val="1600"/>
              <a:buFont typeface="Arial"/>
              <a:buChar char="•"/>
            </a:pPr>
            <a:r>
              <a:rPr lang="en-US" sz="1600">
                <a:solidFill>
                  <a:schemeClr val="accent6">
                    <a:lumMod val="10000"/>
                  </a:schemeClr>
                </a:solidFill>
                <a:latin typeface="Aptos"/>
                <a:ea typeface="Calibri"/>
                <a:cs typeface="Calibri"/>
                <a:sym typeface="Calibri"/>
              </a:rPr>
              <a:t>Dr. Kimberly Howard, PADEPP,</a:t>
            </a:r>
            <a:r>
              <a:rPr lang="en-US" sz="1600">
                <a:latin typeface="Aptos"/>
                <a:ea typeface="Calibri"/>
                <a:cs typeface="Calibri"/>
                <a:sym typeface="Calibri"/>
              </a:rPr>
              <a:t> </a:t>
            </a:r>
            <a:r>
              <a:rPr lang="en-US" sz="1600" u="sng">
                <a:solidFill>
                  <a:schemeClr val="accent3">
                    <a:lumMod val="76000"/>
                  </a:schemeClr>
                </a:solidFill>
                <a:latin typeface="Aptos"/>
                <a:ea typeface="Calibri"/>
                <a:cs typeface="Calibri"/>
                <a:sym typeface="Calibri"/>
                <a:hlinkClick r:id="rId7">
                  <a:extLst>
                    <a:ext uri="{A12FA001-AC4F-418D-AE19-62706E023703}">
                      <ahyp:hlinkClr xmlns:ahyp="http://schemas.microsoft.com/office/drawing/2018/hyperlinkcolor" val="tx"/>
                    </a:ext>
                  </a:extLst>
                </a:hlinkClick>
              </a:rPr>
              <a:t>khoward@ed.sc.gov</a:t>
            </a:r>
            <a:endParaRPr lang="en-US" sz="1600" u="sng">
              <a:solidFill>
                <a:schemeClr val="accent3">
                  <a:lumMod val="76000"/>
                </a:schemeClr>
              </a:solidFill>
              <a:latin typeface="Aptos"/>
              <a:ea typeface="Calibri"/>
              <a:cs typeface="Calibri"/>
              <a:hlinkClick r:id="rId7">
                <a:extLst>
                  <a:ext uri="{A12FA001-AC4F-418D-AE19-62706E023703}">
                    <ahyp:hlinkClr xmlns:ahyp="http://schemas.microsoft.com/office/drawing/2018/hyperlinkcolor" val="tx"/>
                  </a:ext>
                </a:extLst>
              </a:hlinkClick>
            </a:endParaRPr>
          </a:p>
          <a:p>
            <a:pPr marL="285750" indent="-285750">
              <a:buClr>
                <a:srgbClr val="000000"/>
              </a:buClr>
              <a:buSzPts val="1600"/>
              <a:buFont typeface="Arial"/>
              <a:buChar char="•"/>
            </a:pPr>
            <a:r>
              <a:rPr lang="en-US" sz="1600">
                <a:solidFill>
                  <a:schemeClr val="tx1">
                    <a:lumMod val="49000"/>
                  </a:schemeClr>
                </a:solidFill>
                <a:latin typeface="Aptos"/>
                <a:ea typeface="Calibri"/>
                <a:cs typeface="Calibri"/>
              </a:rPr>
              <a:t>Torian Nunn, Data and Reporting, </a:t>
            </a:r>
            <a:r>
              <a:rPr lang="en-US" sz="1600" u="sng">
                <a:solidFill>
                  <a:schemeClr val="accent3">
                    <a:lumMod val="76000"/>
                  </a:schemeClr>
                </a:solidFill>
                <a:latin typeface="Aptos"/>
                <a:ea typeface="Calibri"/>
                <a:cs typeface="Calibri"/>
                <a:hlinkClick r:id="rId8">
                  <a:extLst>
                    <a:ext uri="{A12FA001-AC4F-418D-AE19-62706E023703}">
                      <ahyp:hlinkClr xmlns:ahyp="http://schemas.microsoft.com/office/drawing/2018/hyperlinkcolor" val="tx"/>
                    </a:ext>
                  </a:extLst>
                </a:hlinkClick>
              </a:rPr>
              <a:t>tmnunn@ed.sc.gov</a:t>
            </a:r>
          </a:p>
          <a:p>
            <a:pPr>
              <a:buSzPts val="1600"/>
            </a:pPr>
            <a:endParaRPr lang="en-US" sz="1600" u="sng">
              <a:solidFill>
                <a:schemeClr val="accent3">
                  <a:lumMod val="76000"/>
                </a:schemeClr>
              </a:solidFill>
              <a:latin typeface="Aptos"/>
              <a:ea typeface="Calibri"/>
              <a:cs typeface="Calibri"/>
            </a:endParaRPr>
          </a:p>
          <a:p>
            <a:r>
              <a:rPr lang="en-US" sz="1800" b="1">
                <a:solidFill>
                  <a:schemeClr val="accent6">
                    <a:lumMod val="10000"/>
                  </a:schemeClr>
                </a:solidFill>
                <a:latin typeface="Aptos"/>
                <a:ea typeface="Calibri"/>
                <a:cs typeface="Calibri"/>
              </a:rPr>
              <a:t>Visit our website:</a:t>
            </a:r>
            <a:r>
              <a:rPr lang="en-US" sz="1800" b="1">
                <a:solidFill>
                  <a:schemeClr val="dk1"/>
                </a:solidFill>
                <a:latin typeface="Aptos"/>
                <a:ea typeface="Calibri"/>
                <a:cs typeface="Calibri"/>
              </a:rPr>
              <a:t> </a:t>
            </a:r>
            <a:r>
              <a:rPr lang="en-US" sz="1800" b="1" u="sng">
                <a:solidFill>
                  <a:schemeClr val="accent3">
                    <a:lumMod val="76000"/>
                  </a:schemeClr>
                </a:solidFill>
                <a:latin typeface="Aptos"/>
                <a:ea typeface="Calibri"/>
                <a:cs typeface="Calibri"/>
              </a:rPr>
              <a:t>https://ed.sc.gov</a:t>
            </a:r>
            <a:endParaRPr lang="en-US" sz="1800">
              <a:solidFill>
                <a:schemeClr val="accent3">
                  <a:lumMod val="76000"/>
                </a:schemeClr>
              </a:solidFill>
              <a:latin typeface="Aptos"/>
              <a:ea typeface="Calibri"/>
              <a:cs typeface="Calibri"/>
            </a:endParaRPr>
          </a:p>
          <a:p>
            <a:pPr>
              <a:buSzPts val="1600"/>
            </a:pPr>
            <a:endParaRPr lang="en-US" sz="1600" u="sng">
              <a:solidFill>
                <a:schemeClr val="accent3">
                  <a:lumMod val="76000"/>
                </a:schemeClr>
              </a:solidFill>
              <a:latin typeface="Aptos"/>
              <a:ea typeface="Calibri"/>
              <a:cs typeface="Calibri"/>
            </a:endParaRPr>
          </a:p>
          <a:p>
            <a:pPr>
              <a:buClr>
                <a:srgbClr val="000000"/>
              </a:buClr>
              <a:buSzPts val="1600"/>
            </a:pPr>
            <a:endParaRPr lang="en-US" sz="1600" u="sng">
              <a:solidFill>
                <a:srgbClr val="233F58"/>
              </a:solidFill>
              <a:latin typeface="Aptos"/>
              <a:ea typeface="Calibri"/>
              <a:cs typeface="Calibri"/>
            </a:endParaRPr>
          </a:p>
          <a:p>
            <a:pPr>
              <a:buClr>
                <a:srgbClr val="000000"/>
              </a:buClr>
              <a:buSzPts val="1600"/>
            </a:pPr>
            <a:endParaRPr lang="en-US" sz="1600">
              <a:solidFill>
                <a:schemeClr val="accent3">
                  <a:lumMod val="76000"/>
                </a:schemeClr>
              </a:solidFill>
              <a:latin typeface="Aptos"/>
              <a:ea typeface="Calibri"/>
              <a:cs typeface="Calibri"/>
            </a:endParaRPr>
          </a:p>
        </p:txBody>
      </p:sp>
      <p:sp>
        <p:nvSpPr>
          <p:cNvPr id="32" name="TextBox 15">
            <a:extLst>
              <a:ext uri="{FF2B5EF4-FFF2-40B4-BE49-F238E27FC236}">
                <a16:creationId xmlns:a16="http://schemas.microsoft.com/office/drawing/2014/main" id="{0265F6BE-078D-A3EE-E90B-1CBECDFD423E}"/>
              </a:ext>
            </a:extLst>
          </p:cNvPr>
          <p:cNvSpPr txBox="1"/>
          <p:nvPr/>
        </p:nvSpPr>
        <p:spPr>
          <a:xfrm>
            <a:off x="5938112" y="1604826"/>
            <a:ext cx="3609259" cy="220189"/>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1600"/>
              </a:lnSpc>
            </a:pPr>
            <a:r>
              <a:rPr lang="en-US" sz="1867" b="1">
                <a:solidFill>
                  <a:srgbClr val="233746"/>
                </a:solidFill>
                <a:latin typeface="Aptos" panose="020B0004020202020204" pitchFamily="34" charset="0"/>
              </a:rPr>
              <a:t>Leadership Development Leads</a:t>
            </a:r>
          </a:p>
        </p:txBody>
      </p:sp>
      <p:sp>
        <p:nvSpPr>
          <p:cNvPr id="30" name="TextBox 13">
            <a:extLst>
              <a:ext uri="{FF2B5EF4-FFF2-40B4-BE49-F238E27FC236}">
                <a16:creationId xmlns:a16="http://schemas.microsoft.com/office/drawing/2014/main" id="{2F32ED9D-9170-177C-A190-C55416DA52BF}"/>
              </a:ext>
            </a:extLst>
          </p:cNvPr>
          <p:cNvSpPr txBox="1"/>
          <p:nvPr/>
        </p:nvSpPr>
        <p:spPr>
          <a:xfrm>
            <a:off x="5915655" y="1902659"/>
            <a:ext cx="4404069" cy="4744889"/>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431800" lvl="1" indent="-285750">
              <a:spcBef>
                <a:spcPts val="355"/>
              </a:spcBef>
              <a:buClr>
                <a:srgbClr val="000000"/>
              </a:buClr>
              <a:buSzPct val="100000"/>
              <a:buFont typeface="Arial"/>
              <a:buChar char="•"/>
            </a:pPr>
            <a:r>
              <a:rPr lang="en-US" sz="1600">
                <a:solidFill>
                  <a:srgbClr val="000000"/>
                </a:solidFill>
                <a:latin typeface="Aptos"/>
              </a:rPr>
              <a:t>Dr. Gerard Edwards, Veteran Principals &amp; District Leaders, </a:t>
            </a:r>
            <a:r>
              <a:rPr lang="en-US" sz="1600">
                <a:solidFill>
                  <a:schemeClr val="accent3">
                    <a:lumMod val="76000"/>
                  </a:schemeClr>
                </a:solidFill>
                <a:latin typeface="Aptos"/>
                <a:hlinkClick r:id="rId9">
                  <a:extLst>
                    <a:ext uri="{A12FA001-AC4F-418D-AE19-62706E023703}">
                      <ahyp:hlinkClr xmlns:ahyp="http://schemas.microsoft.com/office/drawing/2018/hyperlinkcolor" val="tx"/>
                    </a:ext>
                  </a:extLst>
                </a:hlinkClick>
              </a:rPr>
              <a:t>gedwards@ed.sc.gov</a:t>
            </a:r>
            <a:r>
              <a:rPr lang="en-US" sz="1600">
                <a:solidFill>
                  <a:schemeClr val="accent3">
                    <a:lumMod val="76000"/>
                  </a:schemeClr>
                </a:solidFill>
                <a:latin typeface="Aptos"/>
              </a:rPr>
              <a:t> </a:t>
            </a:r>
            <a:endParaRPr lang="en-US">
              <a:ea typeface="Calibri"/>
              <a:cs typeface="Calibri"/>
            </a:endParaRPr>
          </a:p>
          <a:p>
            <a:pPr marL="431800" lvl="1" indent="-285750">
              <a:spcBef>
                <a:spcPts val="355"/>
              </a:spcBef>
              <a:buClr>
                <a:srgbClr val="000000"/>
              </a:buClr>
              <a:buSzPct val="100000"/>
              <a:buFont typeface="Arial"/>
              <a:buChar char="•"/>
            </a:pPr>
            <a:r>
              <a:rPr lang="en-US" sz="1600">
                <a:solidFill>
                  <a:srgbClr val="000000"/>
                </a:solidFill>
                <a:latin typeface="Aptos"/>
              </a:rPr>
              <a:t>Keasha Grant, Certified Support &amp; Emerging Leaders, </a:t>
            </a:r>
            <a:r>
              <a:rPr lang="en-US" sz="1600">
                <a:solidFill>
                  <a:schemeClr val="accent3">
                    <a:lumMod val="76000"/>
                  </a:schemeClr>
                </a:solidFill>
                <a:latin typeface="Aptos"/>
                <a:hlinkClick r:id="rId10">
                  <a:extLst>
                    <a:ext uri="{A12FA001-AC4F-418D-AE19-62706E023703}">
                      <ahyp:hlinkClr xmlns:ahyp="http://schemas.microsoft.com/office/drawing/2018/hyperlinkcolor" val="tx"/>
                    </a:ext>
                  </a:extLst>
                </a:hlinkClick>
              </a:rPr>
              <a:t>ksgrant@ed.sc.gov</a:t>
            </a:r>
            <a:endParaRPr lang="en-US" sz="1600">
              <a:solidFill>
                <a:schemeClr val="accent3">
                  <a:lumMod val="76000"/>
                </a:schemeClr>
              </a:solidFill>
              <a:latin typeface="Aptos"/>
            </a:endParaRPr>
          </a:p>
          <a:p>
            <a:pPr marL="431800" lvl="1" indent="-285750">
              <a:spcBef>
                <a:spcPts val="355"/>
              </a:spcBef>
              <a:buClr>
                <a:srgbClr val="000000"/>
              </a:buClr>
              <a:buSzPct val="100000"/>
              <a:buFont typeface="Arial"/>
              <a:buChar char="•"/>
            </a:pPr>
            <a:r>
              <a:rPr lang="en-US" sz="1600">
                <a:solidFill>
                  <a:srgbClr val="000000"/>
                </a:solidFill>
                <a:latin typeface="Aptos"/>
              </a:rPr>
              <a:t>Crystal Halma, Collective Leadership, </a:t>
            </a:r>
            <a:r>
              <a:rPr lang="en-US" sz="1600" u="sng">
                <a:solidFill>
                  <a:schemeClr val="accent3">
                    <a:lumMod val="76000"/>
                  </a:schemeClr>
                </a:solidFill>
                <a:latin typeface="Aptos"/>
                <a:hlinkClick r:id="rId11">
                  <a:extLst>
                    <a:ext uri="{A12FA001-AC4F-418D-AE19-62706E023703}">
                      <ahyp:hlinkClr xmlns:ahyp="http://schemas.microsoft.com/office/drawing/2018/hyperlinkcolor" val="tx"/>
                    </a:ext>
                  </a:extLst>
                </a:hlinkClick>
              </a:rPr>
              <a:t>chalma@ed.sc.gov</a:t>
            </a:r>
            <a:endParaRPr lang="en-US" sz="1600">
              <a:solidFill>
                <a:schemeClr val="accent3">
                  <a:lumMod val="76000"/>
                </a:schemeClr>
              </a:solidFill>
              <a:latin typeface="Aptos"/>
            </a:endParaRPr>
          </a:p>
          <a:p>
            <a:pPr marL="431800" lvl="1" indent="-285750">
              <a:spcBef>
                <a:spcPts val="355"/>
              </a:spcBef>
              <a:buClr>
                <a:srgbClr val="000000"/>
              </a:buClr>
              <a:buSzPct val="100000"/>
              <a:buFont typeface="Arial"/>
              <a:buChar char="•"/>
            </a:pPr>
            <a:r>
              <a:rPr lang="en-US" sz="1600">
                <a:solidFill>
                  <a:srgbClr val="000000"/>
                </a:solidFill>
                <a:latin typeface="Aptos"/>
              </a:rPr>
              <a:t>Dr. Frank Robinson, New Principals &amp; Emerging Leaders, </a:t>
            </a:r>
            <a:r>
              <a:rPr lang="en-US" sz="1600" u="sng">
                <a:solidFill>
                  <a:schemeClr val="accent3">
                    <a:lumMod val="76000"/>
                  </a:schemeClr>
                </a:solidFill>
                <a:latin typeface="Aptos"/>
                <a:hlinkClick r:id="rId12">
                  <a:extLst>
                    <a:ext uri="{A12FA001-AC4F-418D-AE19-62706E023703}">
                      <ahyp:hlinkClr xmlns:ahyp="http://schemas.microsoft.com/office/drawing/2018/hyperlinkcolor" val="tx"/>
                    </a:ext>
                  </a:extLst>
                </a:hlinkClick>
              </a:rPr>
              <a:t>frobinson@ed.sc.gov</a:t>
            </a:r>
            <a:endParaRPr lang="en-US" sz="1600" u="sng">
              <a:solidFill>
                <a:schemeClr val="accent3">
                  <a:lumMod val="76000"/>
                </a:schemeClr>
              </a:solidFill>
              <a:latin typeface="Aptos"/>
            </a:endParaRPr>
          </a:p>
          <a:p>
            <a:pPr marL="431800" lvl="1" indent="-285750">
              <a:spcBef>
                <a:spcPts val="355"/>
              </a:spcBef>
              <a:buClr>
                <a:srgbClr val="000000"/>
              </a:buClr>
              <a:buSzPct val="100000"/>
              <a:buFont typeface="Arial"/>
              <a:buChar char="•"/>
            </a:pPr>
            <a:r>
              <a:rPr lang="en-US" sz="1600">
                <a:solidFill>
                  <a:srgbClr val="000000"/>
                </a:solidFill>
                <a:latin typeface="Aptos"/>
              </a:rPr>
              <a:t>Dr. Adrienne Davenport, Instructional Leadership &amp; Assistant Principals, </a:t>
            </a:r>
            <a:r>
              <a:rPr lang="en-US" sz="1600" u="sng">
                <a:solidFill>
                  <a:schemeClr val="accent3">
                    <a:lumMod val="76000"/>
                  </a:schemeClr>
                </a:solidFill>
                <a:latin typeface="Aptos"/>
                <a:hlinkClick r:id="rId13">
                  <a:extLst>
                    <a:ext uri="{A12FA001-AC4F-418D-AE19-62706E023703}">
                      <ahyp:hlinkClr xmlns:ahyp="http://schemas.microsoft.com/office/drawing/2018/hyperlinkcolor" val="tx"/>
                    </a:ext>
                  </a:extLst>
                </a:hlinkClick>
              </a:rPr>
              <a:t>tsmith@ed.sc.gov</a:t>
            </a:r>
            <a:endParaRPr lang="en-US" sz="1600">
              <a:solidFill>
                <a:schemeClr val="accent3">
                  <a:lumMod val="76000"/>
                </a:schemeClr>
              </a:solidFill>
              <a:latin typeface="Aptos"/>
            </a:endParaRPr>
          </a:p>
          <a:p>
            <a:pPr marL="146050" lvl="1">
              <a:spcBef>
                <a:spcPts val="355"/>
              </a:spcBef>
              <a:buClr>
                <a:srgbClr val="000000"/>
              </a:buClr>
              <a:buSzPct val="100000"/>
            </a:pPr>
            <a:endParaRPr lang="en-US" sz="1100" u="sng">
              <a:solidFill>
                <a:schemeClr val="accent3">
                  <a:lumMod val="76000"/>
                </a:schemeClr>
              </a:solidFill>
              <a:latin typeface="Aptos"/>
            </a:endParaRPr>
          </a:p>
          <a:p>
            <a:pPr marL="374650" lvl="1" indent="-228600">
              <a:spcBef>
                <a:spcPts val="355"/>
              </a:spcBef>
              <a:buClr>
                <a:srgbClr val="000000"/>
              </a:buClr>
              <a:buSzPct val="100000"/>
              <a:buFont typeface="Arial" panose="020B0603020202020204" pitchFamily="34" charset="0"/>
              <a:buChar char="•"/>
            </a:pPr>
            <a:endParaRPr lang="en-US" sz="800">
              <a:solidFill>
                <a:schemeClr val="accent6">
                  <a:lumMod val="10000"/>
                </a:schemeClr>
              </a:solidFill>
              <a:latin typeface="Aptos"/>
            </a:endParaRPr>
          </a:p>
          <a:p>
            <a:pPr marL="374650" lvl="1" indent="-228600">
              <a:spcBef>
                <a:spcPts val="355"/>
              </a:spcBef>
              <a:buClr>
                <a:srgbClr val="000000"/>
              </a:buClr>
              <a:buSzPct val="100000"/>
              <a:buFont typeface="Arial" panose="020B0603020202020204" pitchFamily="34" charset="0"/>
              <a:buChar char="•"/>
            </a:pPr>
            <a:r>
              <a:rPr lang="en-US" sz="1600">
                <a:solidFill>
                  <a:schemeClr val="accent6">
                    <a:lumMod val="10000"/>
                  </a:schemeClr>
                </a:solidFill>
                <a:latin typeface="Aptos"/>
              </a:rPr>
              <a:t>Kimberly Mack, Director, </a:t>
            </a:r>
            <a:r>
              <a:rPr lang="en-US" sz="1600">
                <a:solidFill>
                  <a:schemeClr val="accent3">
                    <a:lumMod val="76000"/>
                  </a:schemeClr>
                </a:solidFill>
                <a:latin typeface="Aptos"/>
                <a:hlinkClick r:id="rId14">
                  <a:extLst>
                    <a:ext uri="{A12FA001-AC4F-418D-AE19-62706E023703}">
                      <ahyp:hlinkClr xmlns:ahyp="http://schemas.microsoft.com/office/drawing/2018/hyperlinkcolor" val="tx"/>
                    </a:ext>
                  </a:extLst>
                </a:hlinkClick>
              </a:rPr>
              <a:t>kemack@ed.sc.gov</a:t>
            </a:r>
            <a:endParaRPr lang="en-US">
              <a:solidFill>
                <a:schemeClr val="accent3">
                  <a:lumMod val="76000"/>
                </a:schemeClr>
              </a:solidFill>
              <a:latin typeface="Calibri"/>
              <a:ea typeface="Calibri"/>
              <a:cs typeface="Calibri"/>
            </a:endParaRPr>
          </a:p>
          <a:p>
            <a:pPr marL="374650" lvl="1" indent="-228600">
              <a:spcBef>
                <a:spcPts val="355"/>
              </a:spcBef>
              <a:buClr>
                <a:srgbClr val="000000"/>
              </a:buClr>
              <a:buSzPct val="100000"/>
              <a:buFont typeface="Arial" panose="020B0603020202020204" pitchFamily="34" charset="0"/>
              <a:buChar char="•"/>
            </a:pPr>
            <a:r>
              <a:rPr lang="en-US" sz="1600">
                <a:solidFill>
                  <a:schemeClr val="accent6">
                    <a:lumMod val="10000"/>
                  </a:schemeClr>
                </a:solidFill>
                <a:latin typeface="Aptos"/>
              </a:rPr>
              <a:t>Marilyn Suber, Administrative Assistant</a:t>
            </a:r>
            <a:r>
              <a:rPr lang="en-US" sz="1600">
                <a:solidFill>
                  <a:srgbClr val="233F58"/>
                </a:solidFill>
                <a:latin typeface="Aptos"/>
              </a:rPr>
              <a:t>, </a:t>
            </a:r>
            <a:r>
              <a:rPr lang="en-US" sz="1600">
                <a:solidFill>
                  <a:schemeClr val="accent3">
                    <a:lumMod val="76000"/>
                  </a:schemeClr>
                </a:solidFill>
                <a:latin typeface="Aptos"/>
                <a:hlinkClick r:id="rId15">
                  <a:extLst>
                    <a:ext uri="{A12FA001-AC4F-418D-AE19-62706E023703}">
                      <ahyp:hlinkClr xmlns:ahyp="http://schemas.microsoft.com/office/drawing/2018/hyperlinkcolor" val="tx"/>
                    </a:ext>
                  </a:extLst>
                </a:hlinkClick>
              </a:rPr>
              <a:t>masuber@ed.sc.gov</a:t>
            </a:r>
            <a:endParaRPr lang="en-US">
              <a:solidFill>
                <a:schemeClr val="accent3">
                  <a:lumMod val="76000"/>
                </a:schemeClr>
              </a:solidFill>
              <a:ea typeface="Calibri"/>
              <a:cs typeface="Calibri"/>
            </a:endParaRPr>
          </a:p>
          <a:p>
            <a:pPr marL="146050" lvl="1">
              <a:spcBef>
                <a:spcPts val="355"/>
              </a:spcBef>
              <a:buClr>
                <a:srgbClr val="000000"/>
              </a:buClr>
              <a:buSzPct val="100000"/>
            </a:pPr>
            <a:endParaRPr lang="en-US" sz="1600">
              <a:solidFill>
                <a:srgbClr val="B45F06"/>
              </a:solidFill>
              <a:latin typeface="Aptos"/>
            </a:endParaRPr>
          </a:p>
          <a:p>
            <a:pPr marL="146050" lvl="1">
              <a:spcBef>
                <a:spcPts val="355"/>
              </a:spcBef>
              <a:buFont typeface="Trebuchet MS" panose="020B0603020202020204" pitchFamily="34" charset="0"/>
            </a:pPr>
            <a:endParaRPr lang="en-US" sz="1600">
              <a:solidFill>
                <a:srgbClr val="B45F06"/>
              </a:solidFill>
              <a:latin typeface="Aptos"/>
            </a:endParaRPr>
          </a:p>
        </p:txBody>
      </p:sp>
      <p:sp>
        <p:nvSpPr>
          <p:cNvPr id="2" name="TextBox 1">
            <a:extLst>
              <a:ext uri="{FF2B5EF4-FFF2-40B4-BE49-F238E27FC236}">
                <a16:creationId xmlns:a16="http://schemas.microsoft.com/office/drawing/2014/main" id="{70FCEA3F-B71D-F586-BA72-60BDCB420C95}"/>
              </a:ext>
            </a:extLst>
          </p:cNvPr>
          <p:cNvSpPr txBox="1"/>
          <p:nvPr/>
        </p:nvSpPr>
        <p:spPr>
          <a:xfrm>
            <a:off x="5081642" y="4848277"/>
            <a:ext cx="3407507" cy="3770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850" b="1">
                <a:solidFill>
                  <a:srgbClr val="233746"/>
                </a:solidFill>
                <a:latin typeface="Aptos"/>
              </a:rPr>
              <a:t>Office Support</a:t>
            </a:r>
            <a:endParaRPr lang="en-US"/>
          </a:p>
        </p:txBody>
      </p:sp>
      <p:sp>
        <p:nvSpPr>
          <p:cNvPr id="22" name="AutoShape 4">
            <a:extLst>
              <a:ext uri="{FF2B5EF4-FFF2-40B4-BE49-F238E27FC236}">
                <a16:creationId xmlns:a16="http://schemas.microsoft.com/office/drawing/2014/main" id="{90128454-5E65-0728-86BA-6AD56BD5A10E}"/>
              </a:ext>
              <a:ext uri="{C183D7F6-B498-43B3-948B-1728B52AA6E4}">
                <adec:decorative xmlns:adec="http://schemas.microsoft.com/office/drawing/2017/decorative" val="1"/>
              </a:ext>
            </a:extLst>
          </p:cNvPr>
          <p:cNvSpPr/>
          <p:nvPr/>
        </p:nvSpPr>
        <p:spPr>
          <a:xfrm flipV="1">
            <a:off x="753038" y="1346200"/>
            <a:ext cx="10685924" cy="0"/>
          </a:xfrm>
          <a:prstGeom prst="line">
            <a:avLst/>
          </a:prstGeom>
          <a:ln w="19050" cap="flat">
            <a:solidFill>
              <a:srgbClr val="EFC04C"/>
            </a:solidFill>
            <a:prstDash val="solid"/>
            <a:headEnd type="none" w="sm" len="sm"/>
            <a:tailEnd type="none" w="sm" len="sm"/>
          </a:ln>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solidFill>
                <a:srgbClr val="233746"/>
              </a:solidFill>
            </a:endParaRPr>
          </a:p>
        </p:txBody>
      </p:sp>
      <p:sp>
        <p:nvSpPr>
          <p:cNvPr id="3" name="AutoShape 3">
            <a:extLst>
              <a:ext uri="{C183D7F6-B498-43B3-948B-1728B52AA6E4}">
                <adec:decorative xmlns:adec="http://schemas.microsoft.com/office/drawing/2017/decorative" val="1"/>
              </a:ext>
            </a:extLst>
          </p:cNvPr>
          <p:cNvSpPr/>
          <p:nvPr/>
        </p:nvSpPr>
        <p:spPr>
          <a:xfrm flipV="1">
            <a:off x="0" y="6178550"/>
            <a:ext cx="10685924" cy="0"/>
          </a:xfrm>
          <a:prstGeom prst="line">
            <a:avLst/>
          </a:prstGeom>
          <a:ln w="19050" cap="flat">
            <a:solidFill>
              <a:srgbClr val="EFC04C"/>
            </a:solidFill>
            <a:prstDash val="solid"/>
            <a:headEnd type="none" w="sm" len="sm"/>
            <a:tailEnd type="none" w="sm" len="sm"/>
          </a:ln>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nvGrpSpPr>
          <p:cNvPr id="33" name="Group 5">
            <a:extLst>
              <a:ext uri="{FF2B5EF4-FFF2-40B4-BE49-F238E27FC236}">
                <a16:creationId xmlns:a16="http://schemas.microsoft.com/office/drawing/2014/main" id="{6E1F3613-C796-05D8-529C-2E9CF03D0F8E}"/>
              </a:ext>
              <a:ext uri="{C183D7F6-B498-43B3-948B-1728B52AA6E4}">
                <adec:decorative xmlns:adec="http://schemas.microsoft.com/office/drawing/2017/decorative" val="1"/>
              </a:ext>
            </a:extLst>
          </p:cNvPr>
          <p:cNvGrpSpPr/>
          <p:nvPr/>
        </p:nvGrpSpPr>
        <p:grpSpPr>
          <a:xfrm>
            <a:off x="815248" y="1150981"/>
            <a:ext cx="4714212" cy="4985874"/>
            <a:chOff x="0" y="-76200"/>
            <a:chExt cx="1611410" cy="1507827"/>
          </a:xfrm>
        </p:grpSpPr>
        <p:sp>
          <p:nvSpPr>
            <p:cNvPr id="34" name="Freeform 6">
              <a:extLst>
                <a:ext uri="{FF2B5EF4-FFF2-40B4-BE49-F238E27FC236}">
                  <a16:creationId xmlns:a16="http://schemas.microsoft.com/office/drawing/2014/main" id="{7B3572CE-860E-AF9F-2066-DD6A04D00EBB}"/>
                </a:ext>
              </a:extLst>
            </p:cNvPr>
            <p:cNvSpPr/>
            <p:nvPr/>
          </p:nvSpPr>
          <p:spPr>
            <a:xfrm>
              <a:off x="43971" y="16726"/>
              <a:ext cx="1567439" cy="1406038"/>
            </a:xfrm>
            <a:custGeom>
              <a:avLst/>
              <a:gdLst/>
              <a:ahLst/>
              <a:cxnLst/>
              <a:rect l="l" t="t" r="r" b="b"/>
              <a:pathLst>
                <a:path w="1547670" h="1431627">
                  <a:moveTo>
                    <a:pt x="0" y="0"/>
                  </a:moveTo>
                  <a:lnTo>
                    <a:pt x="1547670" y="0"/>
                  </a:lnTo>
                  <a:lnTo>
                    <a:pt x="1547670" y="1431627"/>
                  </a:lnTo>
                  <a:lnTo>
                    <a:pt x="0" y="1431627"/>
                  </a:lnTo>
                  <a:close/>
                </a:path>
              </a:pathLst>
            </a:custGeom>
            <a:solidFill>
              <a:srgbClr val="233746">
                <a:alpha val="9804"/>
              </a:srgbClr>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35" name="TextBox 7">
              <a:extLst>
                <a:ext uri="{FF2B5EF4-FFF2-40B4-BE49-F238E27FC236}">
                  <a16:creationId xmlns:a16="http://schemas.microsoft.com/office/drawing/2014/main" id="{2991F4F8-2D1B-E7E9-50B3-28E2FCF49D6C}"/>
                </a:ext>
              </a:extLst>
            </p:cNvPr>
            <p:cNvSpPr txBox="1"/>
            <p:nvPr/>
          </p:nvSpPr>
          <p:spPr>
            <a:xfrm>
              <a:off x="0" y="-76200"/>
              <a:ext cx="1547670" cy="1507827"/>
            </a:xfrm>
            <a:prstGeom prst="rect">
              <a:avLst/>
            </a:prstGeom>
          </p:spPr>
          <p:txBody>
            <a:bodyPr lIns="33867" tIns="33867" rIns="33867" bIns="33867"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1680"/>
                </a:lnSpc>
              </a:pPr>
              <a:endParaRPr sz="800"/>
            </a:p>
          </p:txBody>
        </p:sp>
      </p:grpSp>
      <p:sp>
        <p:nvSpPr>
          <p:cNvPr id="9" name="Freeform 9" descr="Circle with words South Carolina Department of Education around the edge. Inside is a palmetto tree with hands representing the fronds. The palmetto tree is rooted in a book. Below the book is the year 1868."/>
          <p:cNvSpPr/>
          <p:nvPr/>
        </p:nvSpPr>
        <p:spPr>
          <a:xfrm>
            <a:off x="10790510" y="5716780"/>
            <a:ext cx="923542" cy="923542"/>
          </a:xfrm>
          <a:custGeom>
            <a:avLst/>
            <a:gdLst/>
            <a:ahLst/>
            <a:cxnLst/>
            <a:rect l="l" t="t" r="r" b="b"/>
            <a:pathLst>
              <a:path w="1385313" h="1385313">
                <a:moveTo>
                  <a:pt x="0" y="0"/>
                </a:moveTo>
                <a:lnTo>
                  <a:pt x="1385312" y="0"/>
                </a:lnTo>
                <a:lnTo>
                  <a:pt x="1385312" y="1385312"/>
                </a:lnTo>
                <a:lnTo>
                  <a:pt x="0" y="1385312"/>
                </a:lnTo>
                <a:lnTo>
                  <a:pt x="0" y="0"/>
                </a:lnTo>
                <a:close/>
              </a:path>
            </a:pathLst>
          </a:custGeom>
          <a:blipFill>
            <a:blip r:embed="rId16"/>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nvGrpSpPr>
          <p:cNvPr id="36" name="Group 5">
            <a:extLst>
              <a:ext uri="{FF2B5EF4-FFF2-40B4-BE49-F238E27FC236}">
                <a16:creationId xmlns:a16="http://schemas.microsoft.com/office/drawing/2014/main" id="{122381A6-760B-3B3F-2465-4ED203DD3158}"/>
              </a:ext>
              <a:ext uri="{C183D7F6-B498-43B3-948B-1728B52AA6E4}">
                <adec:decorative xmlns:adec="http://schemas.microsoft.com/office/drawing/2017/decorative" val="1"/>
              </a:ext>
            </a:extLst>
          </p:cNvPr>
          <p:cNvGrpSpPr/>
          <p:nvPr/>
        </p:nvGrpSpPr>
        <p:grpSpPr>
          <a:xfrm>
            <a:off x="5914372" y="1251702"/>
            <a:ext cx="4392810" cy="4823576"/>
            <a:chOff x="0" y="-76200"/>
            <a:chExt cx="1547670" cy="1677160"/>
          </a:xfrm>
        </p:grpSpPr>
        <p:sp>
          <p:nvSpPr>
            <p:cNvPr id="37" name="Freeform 6">
              <a:extLst>
                <a:ext uri="{FF2B5EF4-FFF2-40B4-BE49-F238E27FC236}">
                  <a16:creationId xmlns:a16="http://schemas.microsoft.com/office/drawing/2014/main" id="{35D5CBA8-97AE-D383-9120-48B1A6A3E54F}"/>
                </a:ext>
              </a:extLst>
            </p:cNvPr>
            <p:cNvSpPr/>
            <p:nvPr/>
          </p:nvSpPr>
          <p:spPr>
            <a:xfrm>
              <a:off x="0" y="0"/>
              <a:ext cx="1547670" cy="1600960"/>
            </a:xfrm>
            <a:custGeom>
              <a:avLst/>
              <a:gdLst/>
              <a:ahLst/>
              <a:cxnLst/>
              <a:rect l="l" t="t" r="r" b="b"/>
              <a:pathLst>
                <a:path w="1547670" h="1431627">
                  <a:moveTo>
                    <a:pt x="0" y="0"/>
                  </a:moveTo>
                  <a:lnTo>
                    <a:pt x="1547670" y="0"/>
                  </a:lnTo>
                  <a:lnTo>
                    <a:pt x="1547670" y="1431627"/>
                  </a:lnTo>
                  <a:lnTo>
                    <a:pt x="0" y="1431627"/>
                  </a:lnTo>
                  <a:close/>
                </a:path>
              </a:pathLst>
            </a:custGeom>
            <a:solidFill>
              <a:srgbClr val="233746">
                <a:alpha val="9804"/>
              </a:srgbClr>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38" name="TextBox 7">
              <a:extLst>
                <a:ext uri="{FF2B5EF4-FFF2-40B4-BE49-F238E27FC236}">
                  <a16:creationId xmlns:a16="http://schemas.microsoft.com/office/drawing/2014/main" id="{C8AC27F6-A6D9-9840-9118-9571E7821294}"/>
                </a:ext>
              </a:extLst>
            </p:cNvPr>
            <p:cNvSpPr txBox="1"/>
            <p:nvPr/>
          </p:nvSpPr>
          <p:spPr>
            <a:xfrm>
              <a:off x="0" y="-76200"/>
              <a:ext cx="1547670" cy="1507827"/>
            </a:xfrm>
            <a:prstGeom prst="rect">
              <a:avLst/>
            </a:prstGeom>
          </p:spPr>
          <p:txBody>
            <a:bodyPr lIns="33867" tIns="33867" rIns="33867" bIns="33867"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1680"/>
                </a:lnSpc>
              </a:pPr>
              <a:endParaRPr sz="800"/>
            </a:p>
          </p:txBody>
        </p:sp>
      </p:gr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B89DE05-47D9-0748-B8C1-A3341D6C5B5A}"/>
              </a:ext>
            </a:extLst>
          </p:cNvPr>
          <p:cNvSpPr>
            <a:spLocks noGrp="1"/>
          </p:cNvSpPr>
          <p:nvPr>
            <p:ph type="title" idx="4294967295"/>
          </p:nvPr>
        </p:nvSpPr>
        <p:spPr>
          <a:xfrm>
            <a:off x="304800" y="-762000"/>
            <a:ext cx="5486400" cy="762000"/>
          </a:xfrm>
        </p:spPr>
        <p:txBody>
          <a:bodyPr vert="horz" lIns="60960" tIns="30480" rIns="60960" bIns="30480" rtlCol="0" anchor="b">
            <a:norm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r>
              <a:rPr lang="en-US"/>
              <a:t>SCDE SEAL LOGO</a:t>
            </a:r>
          </a:p>
        </p:txBody>
      </p:sp>
      <p:sp>
        <p:nvSpPr>
          <p:cNvPr id="2" name="Freeform 2" descr="Circle with words South Carolina Department of Education around the edge. Inside is a palmetto tree with hands representing the fronds. The palmetto tree is rooted in a book. Below the book is the year 1868."/>
          <p:cNvSpPr/>
          <p:nvPr/>
        </p:nvSpPr>
        <p:spPr>
          <a:xfrm>
            <a:off x="3795364" y="1128364"/>
            <a:ext cx="4601273" cy="4601273"/>
          </a:xfrm>
          <a:custGeom>
            <a:avLst/>
            <a:gdLst/>
            <a:ahLst/>
            <a:cxnLst/>
            <a:rect l="l" t="t" r="r" b="b"/>
            <a:pathLst>
              <a:path w="6901909" h="6901909">
                <a:moveTo>
                  <a:pt x="0" y="0"/>
                </a:moveTo>
                <a:lnTo>
                  <a:pt x="6901910" y="0"/>
                </a:lnTo>
                <a:lnTo>
                  <a:pt x="6901910" y="6901910"/>
                </a:lnTo>
                <a:lnTo>
                  <a:pt x="0" y="6901910"/>
                </a:lnTo>
                <a:lnTo>
                  <a:pt x="0" y="0"/>
                </a:lnTo>
                <a:close/>
              </a:path>
            </a:pathLst>
          </a:custGeom>
          <a:blipFill>
            <a:blip r:embed="rId2"/>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Tree>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2 PPT Template" id="{B3743A0B-392B-463E-B129-2C2018E2C934}" vid="{927DFC58-C9EE-4710-BF1F-B2F7D66E6C27}"/>
    </a:ext>
  </a:extLst>
</a:theme>
</file>

<file path=ppt/theme/theme2.xml><?xml version="1.0" encoding="utf-8"?>
<a:theme xmlns:a="http://schemas.openxmlformats.org/drawingml/2006/main" name="Office Theme">
  <a:themeElements>
    <a:clrScheme name="SCDE">
      <a:dk1>
        <a:srgbClr val="233F58"/>
      </a:dk1>
      <a:lt1>
        <a:srgbClr val="FFFFFF"/>
      </a:lt1>
      <a:dk2>
        <a:srgbClr val="2F3D4D"/>
      </a:dk2>
      <a:lt2>
        <a:srgbClr val="FFFFFF"/>
      </a:lt2>
      <a:accent1>
        <a:srgbClr val="233F58"/>
      </a:accent1>
      <a:accent2>
        <a:srgbClr val="3B6C98"/>
      </a:accent2>
      <a:accent3>
        <a:srgbClr val="43718A"/>
      </a:accent3>
      <a:accent4>
        <a:srgbClr val="F1B954"/>
      </a:accent4>
      <a:accent5>
        <a:srgbClr val="FFE494"/>
      </a:accent5>
      <a:accent6>
        <a:srgbClr val="E8E8E8"/>
      </a:accent6>
      <a:hlink>
        <a:srgbClr val="43718A"/>
      </a:hlink>
      <a:folHlink>
        <a:srgbClr val="91949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SCDE 2024 PPT Template - Mixed" id="{3C1A7395-174C-CC47-8ADB-C61AADED3FF0}" vid="{12B94335-4467-1541-8DCA-DABB9135E045}"/>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1B61B46CB81A44A943F7695F2D48152" ma:contentTypeVersion="18" ma:contentTypeDescription="Create a new document." ma:contentTypeScope="" ma:versionID="c34888cfc06b0b008ce42d2eccb8b605">
  <xsd:schema xmlns:xsd="http://www.w3.org/2001/XMLSchema" xmlns:xs="http://www.w3.org/2001/XMLSchema" xmlns:p="http://schemas.microsoft.com/office/2006/metadata/properties" xmlns:ns2="f02f7301-725c-47b9-832a-57cb4d48a234" xmlns:ns3="eceb486e-0810-4529-a988-f381a2f10d79" targetNamespace="http://schemas.microsoft.com/office/2006/metadata/properties" ma:root="true" ma:fieldsID="5975db2e8666c5ca06a67e0afba5f229" ns2:_="" ns3:_="">
    <xsd:import namespace="f02f7301-725c-47b9-832a-57cb4d48a234"/>
    <xsd:import namespace="eceb486e-0810-4529-a988-f381a2f10d7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02f7301-725c-47b9-832a-57cb4d48a23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0e4daac4-fd0c-4c4b-a426-489ddec535a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ceb486e-0810-4529-a988-f381a2f10d79"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002328af-ca60-4379-9c28-6096b201c5cd}" ma:internalName="TaxCatchAll" ma:showField="CatchAllData" ma:web="eceb486e-0810-4529-a988-f381a2f10d7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f02f7301-725c-47b9-832a-57cb4d48a234">
      <Terms xmlns="http://schemas.microsoft.com/office/infopath/2007/PartnerControls"/>
    </lcf76f155ced4ddcb4097134ff3c332f>
    <TaxCatchAll xmlns="eceb486e-0810-4529-a988-f381a2f10d79" xsi:nil="true"/>
  </documentManagement>
</p:properties>
</file>

<file path=customXml/itemProps1.xml><?xml version="1.0" encoding="utf-8"?>
<ds:datastoreItem xmlns:ds="http://schemas.openxmlformats.org/officeDocument/2006/customXml" ds:itemID="{E813868D-B853-4201-A8EC-084B1911A4EA}">
  <ds:schemaRefs>
    <ds:schemaRef ds:uri="eceb486e-0810-4529-a988-f381a2f10d79"/>
    <ds:schemaRef ds:uri="f02f7301-725c-47b9-832a-57cb4d48a23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0/xmlns/"/>
    <ds:schemaRef ds:uri="http://www.w3.org/2001/XMLSchema"/>
  </ds:schemaRefs>
</ds:datastoreItem>
</file>

<file path=customXml/itemProps2.xml><?xml version="1.0" encoding="utf-8"?>
<ds:datastoreItem xmlns:ds="http://schemas.openxmlformats.org/officeDocument/2006/customXml" ds:itemID="{EFA74B63-5E3B-4432-B70D-DF93D6104A27}">
  <ds:schemaRefs>
    <ds:schemaRef ds:uri="http://schemas.microsoft.com/sharepoint/v3/contenttype/forms"/>
  </ds:schemaRefs>
</ds:datastoreItem>
</file>

<file path=customXml/itemProps3.xml><?xml version="1.0" encoding="utf-8"?>
<ds:datastoreItem xmlns:ds="http://schemas.openxmlformats.org/officeDocument/2006/customXml" ds:itemID="{A382DCEB-E09F-41D9-B13F-6DED6ED5C69A}">
  <ds:schemaRefs>
    <ds:schemaRef ds:uri="http://purl.org/dc/elements/1.1/"/>
    <ds:schemaRef ds:uri="http://purl.org/dc/dcmitype/"/>
    <ds:schemaRef ds:uri="http://schemas.microsoft.com/office/infopath/2007/PartnerControls"/>
    <ds:schemaRef ds:uri="eceb486e-0810-4529-a988-f381a2f10d79"/>
    <ds:schemaRef ds:uri="http://schemas.microsoft.com/office/2006/documentManagement/types"/>
    <ds:schemaRef ds:uri="http://purl.org/dc/terms/"/>
    <ds:schemaRef ds:uri="f02f7301-725c-47b9-832a-57cb4d48a234"/>
    <ds:schemaRef ds:uri="http://schemas.openxmlformats.org/package/2006/metadata/core-properties"/>
    <ds:schemaRef ds:uri="http://schemas.microsoft.com/office/2006/metadata/properties"/>
    <ds:schemaRef ds:uri="http://www.w3.org/XML/1998/namespace"/>
  </ds:schemaRefs>
</ds:datastoreItem>
</file>

<file path=docMetadata/LabelInfo.xml><?xml version="1.0" encoding="utf-8"?>
<clbl:labelList xmlns:clbl="http://schemas.microsoft.com/office/2020/mipLabelMetadata">
  <clbl:label id="{3390cb59-90bc-4f11-98fc-f7bb6a79cbfc}" enabled="1" method="Standard" siteId="{2704e2c5-29f5-4f7e-b91c-bd56f0685995}" removed="0"/>
</clbl:labelList>
</file>

<file path=docProps/app.xml><?xml version="1.0" encoding="utf-8"?>
<Properties xmlns="http://schemas.openxmlformats.org/officeDocument/2006/extended-properties" xmlns:vt="http://schemas.openxmlformats.org/officeDocument/2006/docPropsVTypes">
  <Template>2022 PPT Template</Template>
  <TotalTime>0</TotalTime>
  <Words>3256</Words>
  <Application>Microsoft Office PowerPoint</Application>
  <PresentationFormat>Widescreen</PresentationFormat>
  <Paragraphs>319</Paragraphs>
  <Slides>34</Slides>
  <Notes>26</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34</vt:i4>
      </vt:variant>
    </vt:vector>
  </HeadingPairs>
  <TitlesOfParts>
    <vt:vector size="45" baseType="lpstr">
      <vt:lpstr>Aptos</vt:lpstr>
      <vt:lpstr>Arial</vt:lpstr>
      <vt:lpstr>Arial,Sans-Serif</vt:lpstr>
      <vt:lpstr>Calibri</vt:lpstr>
      <vt:lpstr>Courier New</vt:lpstr>
      <vt:lpstr>Poppins</vt:lpstr>
      <vt:lpstr>Rockwell</vt:lpstr>
      <vt:lpstr>Symbol</vt:lpstr>
      <vt:lpstr>Trebuchet MS</vt:lpstr>
      <vt:lpstr>Custom Design</vt:lpstr>
      <vt:lpstr>Office Theme</vt:lpstr>
      <vt:lpstr>Educator Effectiveness  Virtual Office Hours </vt:lpstr>
      <vt:lpstr>Agenda</vt:lpstr>
      <vt:lpstr>Effectiveness and Training Resources</vt:lpstr>
      <vt:lpstr>Teacher Evaluation and Support Guidance </vt:lpstr>
      <vt:lpstr>Professional Learning Opportunities for 2026-27</vt:lpstr>
      <vt:lpstr>SCTS Training Resources</vt:lpstr>
      <vt:lpstr>Special Areas Evaluation and Support Guidance</vt:lpstr>
      <vt:lpstr>SCLead.org Resources</vt:lpstr>
      <vt:lpstr>ADEPT Reminders </vt:lpstr>
      <vt:lpstr>The When: ADEPT Calendar of Events and Due Dates </vt:lpstr>
      <vt:lpstr>Orientations</vt:lpstr>
      <vt:lpstr>SCLead Reminders</vt:lpstr>
      <vt:lpstr>Cleaning Up Staff Lists</vt:lpstr>
      <vt:lpstr>Staff Lists</vt:lpstr>
      <vt:lpstr>Dealing with Duplicates</vt:lpstr>
      <vt:lpstr>Noncertified Teacher Pilot Program</vt:lpstr>
      <vt:lpstr>Induction &amp; Mentoring</vt:lpstr>
      <vt:lpstr>A Few Reminders....</vt:lpstr>
      <vt:lpstr>Upcoming M&amp;I Training Dates</vt:lpstr>
      <vt:lpstr>2026-27 Mentor &amp; Induction Virtual Support Sessions</vt:lpstr>
      <vt:lpstr>Using SLO's and Observations to Drive Instruction</vt:lpstr>
      <vt:lpstr>SLO's are Visual Cues!</vt:lpstr>
      <vt:lpstr>Road Map</vt:lpstr>
      <vt:lpstr>"Coaching" "Along the way, I may need some help!"</vt:lpstr>
      <vt:lpstr>Dr. Roshonda Frazier  Rfrazier@ed.sc.gov</vt:lpstr>
      <vt:lpstr>Frequently Asked Questions</vt:lpstr>
      <vt:lpstr>FAQ</vt:lpstr>
      <vt:lpstr>FAQ Continued</vt:lpstr>
      <vt:lpstr>ADEPT Contact List</vt:lpstr>
      <vt:lpstr>Educator Services Contact List</vt:lpstr>
      <vt:lpstr>Office Hours Dates and Newsletters for 2026-27</vt:lpstr>
      <vt:lpstr>Questions and Discussion</vt:lpstr>
      <vt:lpstr>Office of Leadership Effectiveness</vt:lpstr>
      <vt:lpstr>SCDE SEAL LOGO</vt:lpstr>
    </vt:vector>
  </TitlesOfParts>
  <Company>South Carolina Department of Education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August 2026 Effectiveness Virtual Office Hours</dc:title>
  <dc:creator>South Carolina Department of Education</dc:creator>
  <cp:lastModifiedBy>Cohoon, Ashley S</cp:lastModifiedBy>
  <cp:revision>1</cp:revision>
  <dcterms:created xsi:type="dcterms:W3CDTF">2022-07-25T17:41:28Z</dcterms:created>
  <dcterms:modified xsi:type="dcterms:W3CDTF">2026-08-25T16:47:14Z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0x01010011B61B46CB81A44A943F7695F2D48152</vt:lpwstr>
  </property>
  <property fmtid="{D5CDD505-2E9C-101B-9397-08002B2CF9AE}" pid="3" name="MediaServiceImageTags">
    <vt:lpwstr/>
  </property>
</Properties>
</file>