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9" r:id="rId2"/>
  </p:sldMasterIdLst>
  <p:notesMasterIdLst>
    <p:notesMasterId r:id="rId15"/>
  </p:notesMasterIdLst>
  <p:sldIdLst>
    <p:sldId id="4739" r:id="rId3"/>
    <p:sldId id="4719" r:id="rId4"/>
    <p:sldId id="4718" r:id="rId5"/>
    <p:sldId id="4744" r:id="rId6"/>
    <p:sldId id="4743" r:id="rId7"/>
    <p:sldId id="4745" r:id="rId8"/>
    <p:sldId id="4720" r:id="rId9"/>
    <p:sldId id="4740" r:id="rId10"/>
    <p:sldId id="4709" r:id="rId11"/>
    <p:sldId id="4742" r:id="rId12"/>
    <p:sldId id="4721" r:id="rId13"/>
    <p:sldId id="472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7C"/>
    <a:srgbClr val="DE4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E336FB-FDC4-46BA-9682-61651EFEE2A8}" v="48" dt="2022-05-13T10:49:31.8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C49A1-397F-41ED-A07A-27DE523F19AC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E4731-1257-44FD-8A9B-0776EF43E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44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1896F1-7E79-C942-A92C-91B823C8DB3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4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1896F1-7E79-C942-A92C-91B823C8DB3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4258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1896F1-7E79-C942-A92C-91B823C8DB3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526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1896F1-7E79-C942-A92C-91B823C8DB3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258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1896F1-7E79-C942-A92C-91B823C8DB3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678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1896F1-7E79-C942-A92C-91B823C8DB3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6672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1896F1-7E79-C942-A92C-91B823C8DB3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2622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7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8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9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1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2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3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4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5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0.emf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0.emf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41034" y="2239506"/>
            <a:ext cx="5921762" cy="1595922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41034" y="3927503"/>
            <a:ext cx="6665680" cy="6677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7DD5F920-A024-B04A-A082-4C7F48314E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067343" y="0"/>
            <a:ext cx="5124656" cy="5863632"/>
          </a:xfrm>
          <a:custGeom>
            <a:avLst/>
            <a:gdLst>
              <a:gd name="connsiteX0" fmla="*/ 0 w 4548187"/>
              <a:gd name="connsiteY0" fmla="*/ 0 h 5227638"/>
              <a:gd name="connsiteX1" fmla="*/ 4548187 w 4548187"/>
              <a:gd name="connsiteY1" fmla="*/ 0 h 5227638"/>
              <a:gd name="connsiteX2" fmla="*/ 4548187 w 4548187"/>
              <a:gd name="connsiteY2" fmla="*/ 5227638 h 5227638"/>
              <a:gd name="connsiteX3" fmla="*/ 0 w 4548187"/>
              <a:gd name="connsiteY3" fmla="*/ 5227638 h 5227638"/>
              <a:gd name="connsiteX4" fmla="*/ 0 w 4548187"/>
              <a:gd name="connsiteY4" fmla="*/ 0 h 5227638"/>
              <a:gd name="connsiteX0" fmla="*/ 0 w 5124656"/>
              <a:gd name="connsiteY0" fmla="*/ 0 h 5227638"/>
              <a:gd name="connsiteX1" fmla="*/ 5124656 w 5124656"/>
              <a:gd name="connsiteY1" fmla="*/ 0 h 5227638"/>
              <a:gd name="connsiteX2" fmla="*/ 5124656 w 5124656"/>
              <a:gd name="connsiteY2" fmla="*/ 5227638 h 5227638"/>
              <a:gd name="connsiteX3" fmla="*/ 576469 w 5124656"/>
              <a:gd name="connsiteY3" fmla="*/ 5227638 h 5227638"/>
              <a:gd name="connsiteX4" fmla="*/ 0 w 5124656"/>
              <a:gd name="connsiteY4" fmla="*/ 0 h 5227638"/>
              <a:gd name="connsiteX0" fmla="*/ 0 w 5124656"/>
              <a:gd name="connsiteY0" fmla="*/ 0 h 5873681"/>
              <a:gd name="connsiteX1" fmla="*/ 5124656 w 5124656"/>
              <a:gd name="connsiteY1" fmla="*/ 0 h 5873681"/>
              <a:gd name="connsiteX2" fmla="*/ 5124656 w 5124656"/>
              <a:gd name="connsiteY2" fmla="*/ 5227638 h 5873681"/>
              <a:gd name="connsiteX3" fmla="*/ 815009 w 5124656"/>
              <a:gd name="connsiteY3" fmla="*/ 5873681 h 5873681"/>
              <a:gd name="connsiteX4" fmla="*/ 0 w 5124656"/>
              <a:gd name="connsiteY4" fmla="*/ 0 h 5873681"/>
              <a:gd name="connsiteX0" fmla="*/ 0 w 5124656"/>
              <a:gd name="connsiteY0" fmla="*/ 0 h 5873681"/>
              <a:gd name="connsiteX1" fmla="*/ 5124656 w 5124656"/>
              <a:gd name="connsiteY1" fmla="*/ 0 h 5873681"/>
              <a:gd name="connsiteX2" fmla="*/ 5124656 w 5124656"/>
              <a:gd name="connsiteY2" fmla="*/ 5187882 h 5873681"/>
              <a:gd name="connsiteX3" fmla="*/ 815009 w 5124656"/>
              <a:gd name="connsiteY3" fmla="*/ 5873681 h 5873681"/>
              <a:gd name="connsiteX4" fmla="*/ 0 w 5124656"/>
              <a:gd name="connsiteY4" fmla="*/ 0 h 5873681"/>
              <a:gd name="connsiteX0" fmla="*/ 0 w 5124656"/>
              <a:gd name="connsiteY0" fmla="*/ 0 h 5863632"/>
              <a:gd name="connsiteX1" fmla="*/ 5124656 w 5124656"/>
              <a:gd name="connsiteY1" fmla="*/ 0 h 5863632"/>
              <a:gd name="connsiteX2" fmla="*/ 5124656 w 5124656"/>
              <a:gd name="connsiteY2" fmla="*/ 5187882 h 5863632"/>
              <a:gd name="connsiteX3" fmla="*/ 815009 w 5124656"/>
              <a:gd name="connsiteY3" fmla="*/ 5863632 h 5863632"/>
              <a:gd name="connsiteX4" fmla="*/ 0 w 5124656"/>
              <a:gd name="connsiteY4" fmla="*/ 0 h 586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4656" h="5863632">
                <a:moveTo>
                  <a:pt x="0" y="0"/>
                </a:moveTo>
                <a:lnTo>
                  <a:pt x="5124656" y="0"/>
                </a:lnTo>
                <a:lnTo>
                  <a:pt x="5124656" y="5187882"/>
                </a:lnTo>
                <a:lnTo>
                  <a:pt x="815009" y="5863632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to add photo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EA8FAD-9CA1-7F4C-BF81-B1AB506531D0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454938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pic>
        <p:nvPicPr>
          <p:cNvPr id="4" name="Picture 3" descr="A picture containing person, indoor, people&#10;&#10;Description automatically generated">
            <a:extLst>
              <a:ext uri="{FF2B5EF4-FFF2-40B4-BE49-F238E27FC236}">
                <a16:creationId xmlns:a16="http://schemas.microsoft.com/office/drawing/2014/main" id="{867D6BB2-8751-B841-B340-731EB95B58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1700" y="0"/>
            <a:ext cx="62103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F7EE15-1516-4E45-BF06-EF76FB79AB29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925829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pic>
        <p:nvPicPr>
          <p:cNvPr id="4" name="Picture 3" descr="A person and a child looking at a tablet&#10;&#10;Description automatically generated with low confidence">
            <a:extLst>
              <a:ext uri="{FF2B5EF4-FFF2-40B4-BE49-F238E27FC236}">
                <a16:creationId xmlns:a16="http://schemas.microsoft.com/office/drawing/2014/main" id="{5CE69E08-F144-C748-B597-4BD344EFF7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43600" y="0"/>
            <a:ext cx="62484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F312B6-F589-EF49-B6DE-BB2EE9757575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281953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pic>
        <p:nvPicPr>
          <p:cNvPr id="4" name="Picture 3" descr="A child writing on a piece of paper&#10;&#10;Description automatically generated with medium confidence">
            <a:extLst>
              <a:ext uri="{FF2B5EF4-FFF2-40B4-BE49-F238E27FC236}">
                <a16:creationId xmlns:a16="http://schemas.microsoft.com/office/drawing/2014/main" id="{557F08AF-D195-E34F-86AE-C89C990041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1700" y="0"/>
            <a:ext cx="62103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15F8CA-B0B7-C543-8CEE-3786A33FB689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3269271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pic>
        <p:nvPicPr>
          <p:cNvPr id="4" name="Picture 3" descr="A person and a child looking at a computer&#10;&#10;Description automatically generated with low confidence">
            <a:extLst>
              <a:ext uri="{FF2B5EF4-FFF2-40B4-BE49-F238E27FC236}">
                <a16:creationId xmlns:a16="http://schemas.microsoft.com/office/drawing/2014/main" id="{3F447ED7-FF31-274F-BC0B-59CAC4B51D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1700" y="0"/>
            <a:ext cx="62103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6BF45E-6CAD-C842-8773-00ADD2761723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099243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E2C267-F82D-EF40-8C4F-E112727F5A3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955632" y="0"/>
            <a:ext cx="6246307" cy="6858000"/>
          </a:xfrm>
          <a:custGeom>
            <a:avLst/>
            <a:gdLst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0 w 5859753"/>
              <a:gd name="connsiteY3" fmla="*/ 6858000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45968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57999 h 6858000"/>
              <a:gd name="connsiteX4" fmla="*/ 0 w 5859753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59753" h="6858000">
                <a:moveTo>
                  <a:pt x="0" y="0"/>
                </a:moveTo>
                <a:lnTo>
                  <a:pt x="5859753" y="0"/>
                </a:lnTo>
                <a:lnTo>
                  <a:pt x="5859753" y="6858000"/>
                </a:lnTo>
                <a:lnTo>
                  <a:pt x="818147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to insert photo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834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3E0A38D-839D-874F-B8C8-559E62D8FE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641" y="5696207"/>
            <a:ext cx="4112760" cy="3757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3ED0F8-70FC-2248-B7F7-5B5DEF1F4B88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3034752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E2C267-F82D-EF40-8C4F-E112727F5A3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955632" y="0"/>
            <a:ext cx="6246307" cy="6858000"/>
          </a:xfrm>
          <a:custGeom>
            <a:avLst/>
            <a:gdLst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0 w 5859753"/>
              <a:gd name="connsiteY3" fmla="*/ 6858000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45968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57999 h 6858000"/>
              <a:gd name="connsiteX4" fmla="*/ 0 w 5859753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59753" h="6858000">
                <a:moveTo>
                  <a:pt x="0" y="0"/>
                </a:moveTo>
                <a:lnTo>
                  <a:pt x="5859753" y="0"/>
                </a:lnTo>
                <a:lnTo>
                  <a:pt x="5859753" y="6858000"/>
                </a:lnTo>
                <a:lnTo>
                  <a:pt x="818147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to insert photo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743303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431300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834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3E0A38D-839D-874F-B8C8-559E62D8FE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798" y="1447116"/>
            <a:ext cx="4735061" cy="4326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C210426-B4D0-9B45-9790-CF350880BEDE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2879891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E2C267-F82D-EF40-8C4F-E112727F5A3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955632" y="0"/>
            <a:ext cx="6246307" cy="6858000"/>
          </a:xfrm>
          <a:custGeom>
            <a:avLst/>
            <a:gdLst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0 w 5859753"/>
              <a:gd name="connsiteY3" fmla="*/ 6858000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45968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57999 h 6858000"/>
              <a:gd name="connsiteX4" fmla="*/ 0 w 5859753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59753" h="6858000">
                <a:moveTo>
                  <a:pt x="0" y="0"/>
                </a:moveTo>
                <a:lnTo>
                  <a:pt x="5859753" y="0"/>
                </a:lnTo>
                <a:lnTo>
                  <a:pt x="5859753" y="6858000"/>
                </a:lnTo>
                <a:lnTo>
                  <a:pt x="818147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to insert photo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tx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122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A black background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AFB335C9-FE18-564F-A088-F494586646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641" y="5696207"/>
            <a:ext cx="4112760" cy="37575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47F8606-04E5-E548-9560-C5637F4710AC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4189067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220" y="1653309"/>
            <a:ext cx="10515600" cy="4276436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>
              <a:buClr>
                <a:schemeClr val="tx2"/>
              </a:buClr>
              <a:defRPr sz="2000">
                <a:solidFill>
                  <a:schemeClr val="tx1"/>
                </a:solidFill>
                <a:latin typeface="Karla" pitchFamily="2" charset="0"/>
              </a:defRPr>
            </a:lvl2pPr>
            <a:lvl3pPr>
              <a:buClr>
                <a:schemeClr val="tx2"/>
              </a:buClr>
              <a:defRPr sz="1800">
                <a:solidFill>
                  <a:schemeClr val="tx1"/>
                </a:solidFill>
                <a:latin typeface="Karla" pitchFamily="2" charset="0"/>
              </a:defRPr>
            </a:lvl3pPr>
            <a:lvl4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4pPr>
            <a:lvl5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4B1819-78E0-AD41-96FA-234B2F37944B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22273077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3220" y="1653309"/>
            <a:ext cx="5260380" cy="4267200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6958" y="1647046"/>
            <a:ext cx="5234553" cy="4265557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83219" y="365125"/>
            <a:ext cx="10630543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4F2E02-4AE2-3946-8CAA-BEEC8C33F5D2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11304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rgbClr val="41B1FF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11" y="6207430"/>
            <a:ext cx="1847477" cy="39815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6E21E9B-093A-C046-88B9-C80FE1CEF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31EEBF5-169B-2D44-B86B-D378C9726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0" y="1653309"/>
            <a:ext cx="10515600" cy="4276436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>
              <a:buClr>
                <a:schemeClr val="tx2"/>
              </a:buClr>
              <a:defRPr sz="2000">
                <a:solidFill>
                  <a:schemeClr val="tx1"/>
                </a:solidFill>
                <a:latin typeface="Karla" pitchFamily="2" charset="0"/>
              </a:defRPr>
            </a:lvl2pPr>
            <a:lvl3pPr>
              <a:buClr>
                <a:schemeClr val="tx2"/>
              </a:buClr>
              <a:defRPr sz="1800">
                <a:solidFill>
                  <a:schemeClr val="tx1"/>
                </a:solidFill>
                <a:latin typeface="Karla" pitchFamily="2" charset="0"/>
              </a:defRPr>
            </a:lvl3pPr>
            <a:lvl4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4pPr>
            <a:lvl5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5065C8-53BB-B346-A112-FD486D20F759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bg2">
                    <a:lumMod val="50000"/>
                  </a:schemeClr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202526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E2C267-F82D-EF40-8C4F-E112727F5A3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955632" y="0"/>
            <a:ext cx="6246307" cy="6858000"/>
          </a:xfrm>
          <a:custGeom>
            <a:avLst/>
            <a:gdLst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0 w 5859753"/>
              <a:gd name="connsiteY3" fmla="*/ 6858000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45968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57999 h 6858000"/>
              <a:gd name="connsiteX4" fmla="*/ 0 w 5859753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59753" h="6858000">
                <a:moveTo>
                  <a:pt x="0" y="0"/>
                </a:moveTo>
                <a:lnTo>
                  <a:pt x="5859753" y="0"/>
                </a:lnTo>
                <a:lnTo>
                  <a:pt x="5859753" y="6858000"/>
                </a:lnTo>
                <a:lnTo>
                  <a:pt x="818147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to insert photo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834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9F4CCA-E17E-EA4B-AEF5-1816EEF1C897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295864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849399B-F828-D24D-AAE3-C640C0DF1253}"/>
              </a:ext>
            </a:extLst>
          </p:cNvPr>
          <p:cNvSpPr/>
          <p:nvPr userDrawn="1"/>
        </p:nvSpPr>
        <p:spPr>
          <a:xfrm>
            <a:off x="0" y="5963335"/>
            <a:ext cx="12192000" cy="894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6E21E9B-093A-C046-88B9-C80FE1CEF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31EEBF5-169B-2D44-B86B-D378C9726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0" y="1653309"/>
            <a:ext cx="10515600" cy="4074296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>
              <a:buClr>
                <a:schemeClr val="tx2"/>
              </a:buClr>
              <a:defRPr sz="2000">
                <a:solidFill>
                  <a:schemeClr val="tx1"/>
                </a:solidFill>
                <a:latin typeface="Karla" pitchFamily="2" charset="0"/>
              </a:defRPr>
            </a:lvl2pPr>
            <a:lvl3pPr>
              <a:buClr>
                <a:schemeClr val="tx2"/>
              </a:buClr>
              <a:defRPr sz="1800">
                <a:solidFill>
                  <a:schemeClr val="tx1"/>
                </a:solidFill>
                <a:latin typeface="Karla" pitchFamily="2" charset="0"/>
              </a:defRPr>
            </a:lvl3pPr>
            <a:lvl4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4pPr>
            <a:lvl5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 descr="A black background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3E9C84AD-C287-5C4A-A8C9-FE6E609FEE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3117" y="6262559"/>
            <a:ext cx="4112760" cy="37575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B7603732-9F89-2D48-8E17-386CACF4B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rgbClr val="41B1FF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8C60A4A-6E11-E74B-94C8-7119D765E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11" y="6207430"/>
            <a:ext cx="1847477" cy="3981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9C3487-40BD-5049-B228-6C4C04D4D8D9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bg2">
                    <a:lumMod val="50000"/>
                  </a:schemeClr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8922904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A162BF5-521A-6E42-8430-56E1961E6F34}"/>
              </a:ext>
            </a:extLst>
          </p:cNvPr>
          <p:cNvSpPr/>
          <p:nvPr userDrawn="1"/>
        </p:nvSpPr>
        <p:spPr>
          <a:xfrm>
            <a:off x="0" y="5975215"/>
            <a:ext cx="12192000" cy="894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0208082-FC46-BC4D-A315-65CDFDA02F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11" y="6207430"/>
            <a:ext cx="1847477" cy="398154"/>
          </a:xfrm>
          <a:prstGeom prst="rect">
            <a:avLst/>
          </a:prstGeom>
        </p:spPr>
      </p:pic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39B14AFF-B1A0-E145-852B-4A88BB4D8A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3117" y="6262559"/>
            <a:ext cx="4112760" cy="37575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6E21E9B-093A-C046-88B9-C80FE1CEF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31EEBF5-169B-2D44-B86B-D378C9726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0" y="1653309"/>
            <a:ext cx="10515600" cy="4090337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>
              <a:buClr>
                <a:schemeClr val="tx2"/>
              </a:buClr>
              <a:defRPr sz="2000">
                <a:solidFill>
                  <a:schemeClr val="tx1"/>
                </a:solidFill>
                <a:latin typeface="Karla" pitchFamily="2" charset="0"/>
              </a:defRPr>
            </a:lvl2pPr>
            <a:lvl3pPr>
              <a:buClr>
                <a:schemeClr val="tx2"/>
              </a:buClr>
              <a:defRPr sz="1800">
                <a:solidFill>
                  <a:schemeClr val="tx1"/>
                </a:solidFill>
                <a:latin typeface="Karla" pitchFamily="2" charset="0"/>
              </a:defRPr>
            </a:lvl3pPr>
            <a:lvl4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4pPr>
            <a:lvl5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B7603732-9F89-2D48-8E17-386CACF4B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F43BA9-0B96-644B-8209-34C2A6BF9F1C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7256972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rgbClr val="41B1FF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11" y="6207430"/>
            <a:ext cx="1847477" cy="398154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837A037-EA6A-5642-932E-F46A23AB6E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220" y="1653309"/>
            <a:ext cx="5260380" cy="4267200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113576F-C3EA-FF4D-AAA3-ED2D03F382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86958" y="1647046"/>
            <a:ext cx="5234553" cy="4265557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ACAE345-D625-C84F-A241-B7AB08C57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219" y="365125"/>
            <a:ext cx="10630543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FEC5A0-6542-404D-8B7E-583ADC21D330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bg2">
                    <a:lumMod val="50000"/>
                  </a:schemeClr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22812899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3F4CF5F-0CED-004D-92AA-B79EC67B98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9757" y="15902"/>
            <a:ext cx="12263561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2DA385-9DD3-4751-8DE0-3D5A335642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F9C3095-8719-9C4A-8C5D-5150BBC7E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398" y="365125"/>
            <a:ext cx="10844994" cy="1168111"/>
          </a:xfrm>
        </p:spPr>
        <p:txBody>
          <a:bodyPr anchor="t">
            <a:normAutofit/>
          </a:bodyPr>
          <a:lstStyle>
            <a:lvl1pPr>
              <a:defRPr sz="4400"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CBB7912-B9D9-BD4F-9897-E97FF9C04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399" y="1653310"/>
            <a:ext cx="5211618" cy="4051752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6070B3-5EC9-4145-92AF-8DA69432A087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3958595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3F4CF5F-0CED-004D-92AA-B79EC67B98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9757" y="15902"/>
            <a:ext cx="12263561" cy="6858000"/>
          </a:xfrm>
          <a:prstGeom prst="rect">
            <a:avLst/>
          </a:prstGeom>
        </p:spPr>
      </p:pic>
      <p:pic>
        <p:nvPicPr>
          <p:cNvPr id="15" name="Picture 15">
            <a:extLst>
              <a:ext uri="{FF2B5EF4-FFF2-40B4-BE49-F238E27FC236}">
                <a16:creationId xmlns:a16="http://schemas.microsoft.com/office/drawing/2014/main" id="{BE7EC5E7-9BA2-0E40-B06E-A0E8C42383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69615" y="1653310"/>
            <a:ext cx="6063635" cy="398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2DA385-9DD3-4751-8DE0-3D5A3356422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FE8F29-3752-6F4B-801F-45573AB391E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48080" y="1965721"/>
            <a:ext cx="5891251" cy="3560436"/>
          </a:xfrm>
        </p:spPr>
        <p:txBody>
          <a:bodyPr anchor="ctr">
            <a:normAutofit/>
          </a:bodyPr>
          <a:lstStyle>
            <a:lvl1pPr algn="ctr">
              <a:buNone/>
              <a:defRPr sz="2400"/>
            </a:lvl1pPr>
          </a:lstStyle>
          <a:p>
            <a:r>
              <a:rPr lang="en-US"/>
              <a:t>Drag image to placeholder </a:t>
            </a:r>
            <a:br>
              <a:rPr lang="en-US"/>
            </a:br>
            <a:r>
              <a:rPr lang="en-US"/>
              <a:t>or click icon to add file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F9C3095-8719-9C4A-8C5D-5150BBC7E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398" y="365125"/>
            <a:ext cx="10844994" cy="1168111"/>
          </a:xfrm>
        </p:spPr>
        <p:txBody>
          <a:bodyPr anchor="t">
            <a:normAutofit/>
          </a:bodyPr>
          <a:lstStyle>
            <a:lvl1pPr>
              <a:defRPr sz="4400"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CBB7912-B9D9-BD4F-9897-E97FF9C04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399" y="1653310"/>
            <a:ext cx="4454131" cy="4051752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55792B-647B-CE41-87A3-CE382BE905FA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25486131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3F4CF5F-0CED-004D-92AA-B79EC67B98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9757" y="15902"/>
            <a:ext cx="12263561" cy="6858000"/>
          </a:xfrm>
          <a:prstGeom prst="rect">
            <a:avLst/>
          </a:prstGeom>
        </p:spPr>
      </p:pic>
      <p:pic>
        <p:nvPicPr>
          <p:cNvPr id="15" name="Picture 15">
            <a:extLst>
              <a:ext uri="{FF2B5EF4-FFF2-40B4-BE49-F238E27FC236}">
                <a16:creationId xmlns:a16="http://schemas.microsoft.com/office/drawing/2014/main" id="{BE7EC5E7-9BA2-0E40-B06E-A0E8C42383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86223" y="589914"/>
            <a:ext cx="3760301" cy="543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2DA385-9DD3-4751-8DE0-3D5A3356422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FE8F29-3752-6F4B-801F-45573AB391E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470479" y="1048164"/>
            <a:ext cx="3391781" cy="4521167"/>
          </a:xfrm>
        </p:spPr>
        <p:txBody>
          <a:bodyPr rIns="91440" anchor="ctr"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en-US"/>
              <a:t>Drag image to placeholder or click icon to add file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F9C3095-8719-9C4A-8C5D-5150BBC7E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398" y="365125"/>
            <a:ext cx="5994698" cy="1168111"/>
          </a:xfrm>
        </p:spPr>
        <p:txBody>
          <a:bodyPr anchor="t">
            <a:noAutofit/>
          </a:bodyPr>
          <a:lstStyle>
            <a:lvl1pPr>
              <a:defRPr sz="4400"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CBB7912-B9D9-BD4F-9897-E97FF9C04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398" y="1653310"/>
            <a:ext cx="5835671" cy="4051752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943DB7-186E-A74F-B938-D6AEA547E9D8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bg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6453302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3F4CF5F-0CED-004D-92AA-B79EC67B98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9757" y="15902"/>
            <a:ext cx="12263561" cy="6858000"/>
          </a:xfrm>
          <a:prstGeom prst="rect">
            <a:avLst/>
          </a:prstGeom>
        </p:spPr>
      </p:pic>
      <p:pic>
        <p:nvPicPr>
          <p:cNvPr id="15" name="Picture 15">
            <a:extLst>
              <a:ext uri="{FF2B5EF4-FFF2-40B4-BE49-F238E27FC236}">
                <a16:creationId xmlns:a16="http://schemas.microsoft.com/office/drawing/2014/main" id="{BE7EC5E7-9BA2-0E40-B06E-A0E8C42383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57407" y="365125"/>
            <a:ext cx="2897445" cy="5855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2DA385-9DD3-4751-8DE0-3D5A3356422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FE8F29-3752-6F4B-801F-45573AB391E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534829" y="1111171"/>
            <a:ext cx="2567180" cy="44050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en-US"/>
              <a:t>Drag image </a:t>
            </a:r>
            <a:br>
              <a:rPr lang="en-US"/>
            </a:br>
            <a:r>
              <a:rPr lang="en-US"/>
              <a:t>to placeholder </a:t>
            </a:r>
            <a:br>
              <a:rPr lang="en-US"/>
            </a:br>
            <a:r>
              <a:rPr lang="en-US"/>
              <a:t>or click icon </a:t>
            </a:r>
            <a:br>
              <a:rPr lang="en-US"/>
            </a:br>
            <a:r>
              <a:rPr lang="en-US"/>
              <a:t>to add file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F9C3095-8719-9C4A-8C5D-5150BBC7E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398" y="365125"/>
            <a:ext cx="6948854" cy="1168111"/>
          </a:xfrm>
        </p:spPr>
        <p:txBody>
          <a:bodyPr anchor="t">
            <a:noAutofit/>
          </a:bodyPr>
          <a:lstStyle>
            <a:lvl1pPr>
              <a:defRPr sz="4400"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CBB7912-B9D9-BD4F-9897-E97FF9C04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398" y="1653310"/>
            <a:ext cx="5746219" cy="3862906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D77ABE-65AE-374B-96C6-ED33F6501CB1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31626614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3F4CF5F-0CED-004D-92AA-B79EC67B98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9757" y="15902"/>
            <a:ext cx="12263561" cy="6858000"/>
          </a:xfrm>
          <a:prstGeom prst="rect">
            <a:avLst/>
          </a:prstGeom>
        </p:spPr>
      </p:pic>
      <p:pic>
        <p:nvPicPr>
          <p:cNvPr id="15" name="Picture 15">
            <a:extLst>
              <a:ext uri="{FF2B5EF4-FFF2-40B4-BE49-F238E27FC236}">
                <a16:creationId xmlns:a16="http://schemas.microsoft.com/office/drawing/2014/main" id="{BE7EC5E7-9BA2-0E40-B06E-A0E8C42383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2022" y="1647014"/>
            <a:ext cx="7498025" cy="412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2DA385-9DD3-4751-8DE0-3D5A3356422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FE8F29-3752-6F4B-801F-45573AB391E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08324" y="1882459"/>
            <a:ext cx="5265085" cy="33852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en-US"/>
              <a:t>Drag image to placeholder </a:t>
            </a:r>
            <a:br>
              <a:rPr lang="en-US"/>
            </a:br>
            <a:r>
              <a:rPr lang="en-US"/>
              <a:t>or click icon to add file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F9C3095-8719-9C4A-8C5D-5150BBC7E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398" y="365125"/>
            <a:ext cx="10844994" cy="1168111"/>
          </a:xfrm>
        </p:spPr>
        <p:txBody>
          <a:bodyPr anchor="t">
            <a:normAutofit/>
          </a:bodyPr>
          <a:lstStyle>
            <a:lvl1pPr>
              <a:defRPr sz="4400"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CBB7912-B9D9-BD4F-9897-E97FF9C04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399" y="1653310"/>
            <a:ext cx="4404436" cy="3614429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E82B6B-82A4-B04A-B6FF-FD50CC6050FB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35101406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B8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08" y="1122363"/>
            <a:ext cx="10860212" cy="2387600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508" y="3602038"/>
            <a:ext cx="10468948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D6149E-EB27-184F-8A22-D9A6739E5A06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31032115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215" y="365125"/>
            <a:ext cx="5211619" cy="1168111"/>
          </a:xfrm>
        </p:spPr>
        <p:txBody>
          <a:bodyPr anchor="t">
            <a:normAutofit/>
          </a:bodyPr>
          <a:lstStyle>
            <a:lvl1pPr>
              <a:defRPr sz="3600"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216" y="1653309"/>
            <a:ext cx="5211618" cy="4128655"/>
          </a:xfrm>
        </p:spPr>
        <p:txBody>
          <a:bodyPr>
            <a:normAutofit/>
          </a:bodyPr>
          <a:lstStyle>
            <a:lvl1pPr>
              <a:buClr>
                <a:srgbClr val="41B1FF"/>
              </a:buClr>
              <a:defRPr sz="2400">
                <a:latin typeface="Karla" pitchFamily="2" charset="0"/>
              </a:defRPr>
            </a:lvl1pPr>
            <a:lvl2pPr>
              <a:buClr>
                <a:srgbClr val="41B1FF"/>
              </a:buClr>
              <a:defRPr sz="2400">
                <a:latin typeface="Karla" pitchFamily="2" charset="0"/>
              </a:defRPr>
            </a:lvl2pPr>
            <a:lvl3pPr>
              <a:buClr>
                <a:srgbClr val="41B1FF"/>
              </a:buClr>
              <a:defRPr sz="2400">
                <a:latin typeface="Karla" pitchFamily="2" charset="0"/>
              </a:defRPr>
            </a:lvl3pPr>
            <a:lvl4pPr>
              <a:buClr>
                <a:srgbClr val="41B1FF"/>
              </a:buClr>
              <a:defRPr sz="2400">
                <a:latin typeface="Karla" pitchFamily="2" charset="0"/>
              </a:defRPr>
            </a:lvl4pPr>
            <a:lvl5pPr>
              <a:buClr>
                <a:srgbClr val="41B1FF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374707" y="-15243"/>
            <a:ext cx="5360093" cy="6263640"/>
          </a:xfrm>
          <a:custGeom>
            <a:avLst/>
            <a:gdLst>
              <a:gd name="connsiteX0" fmla="*/ 0 w 5809673"/>
              <a:gd name="connsiteY0" fmla="*/ 0 h 6858000"/>
              <a:gd name="connsiteX1" fmla="*/ 5809673 w 5809673"/>
              <a:gd name="connsiteY1" fmla="*/ 0 h 6858000"/>
              <a:gd name="connsiteX2" fmla="*/ 5809673 w 5809673"/>
              <a:gd name="connsiteY2" fmla="*/ 6858000 h 6858000"/>
              <a:gd name="connsiteX3" fmla="*/ 0 w 5809673"/>
              <a:gd name="connsiteY3" fmla="*/ 6858000 h 6858000"/>
              <a:gd name="connsiteX4" fmla="*/ 0 w 5809673"/>
              <a:gd name="connsiteY4" fmla="*/ 0 h 6858000"/>
              <a:gd name="connsiteX0" fmla="*/ 0 w 5809673"/>
              <a:gd name="connsiteY0" fmla="*/ 0 h 6858000"/>
              <a:gd name="connsiteX1" fmla="*/ 5809673 w 5809673"/>
              <a:gd name="connsiteY1" fmla="*/ 0 h 6858000"/>
              <a:gd name="connsiteX2" fmla="*/ 4537133 w 5809673"/>
              <a:gd name="connsiteY2" fmla="*/ 6271260 h 6858000"/>
              <a:gd name="connsiteX3" fmla="*/ 0 w 5809673"/>
              <a:gd name="connsiteY3" fmla="*/ 6858000 h 6858000"/>
              <a:gd name="connsiteX4" fmla="*/ 0 w 5809673"/>
              <a:gd name="connsiteY4" fmla="*/ 0 h 6858000"/>
              <a:gd name="connsiteX0" fmla="*/ 0 w 5375333"/>
              <a:gd name="connsiteY0" fmla="*/ 7620 h 6865620"/>
              <a:gd name="connsiteX1" fmla="*/ 5375333 w 5375333"/>
              <a:gd name="connsiteY1" fmla="*/ 0 h 6865620"/>
              <a:gd name="connsiteX2" fmla="*/ 4537133 w 5375333"/>
              <a:gd name="connsiteY2" fmla="*/ 6278880 h 6865620"/>
              <a:gd name="connsiteX3" fmla="*/ 0 w 5375333"/>
              <a:gd name="connsiteY3" fmla="*/ 6865620 h 6865620"/>
              <a:gd name="connsiteX4" fmla="*/ 0 w 5375333"/>
              <a:gd name="connsiteY4" fmla="*/ 7620 h 6865620"/>
              <a:gd name="connsiteX0" fmla="*/ 0 w 5375333"/>
              <a:gd name="connsiteY0" fmla="*/ 7620 h 6278880"/>
              <a:gd name="connsiteX1" fmla="*/ 5375333 w 5375333"/>
              <a:gd name="connsiteY1" fmla="*/ 0 h 6278880"/>
              <a:gd name="connsiteX2" fmla="*/ 4537133 w 5375333"/>
              <a:gd name="connsiteY2" fmla="*/ 6278880 h 6278880"/>
              <a:gd name="connsiteX3" fmla="*/ 0 w 5375333"/>
              <a:gd name="connsiteY3" fmla="*/ 6164580 h 6278880"/>
              <a:gd name="connsiteX4" fmla="*/ 0 w 5375333"/>
              <a:gd name="connsiteY4" fmla="*/ 7620 h 6278880"/>
              <a:gd name="connsiteX0" fmla="*/ 0 w 5375333"/>
              <a:gd name="connsiteY0" fmla="*/ 7620 h 6278880"/>
              <a:gd name="connsiteX1" fmla="*/ 5375333 w 5375333"/>
              <a:gd name="connsiteY1" fmla="*/ 0 h 6278880"/>
              <a:gd name="connsiteX2" fmla="*/ 4537133 w 5375333"/>
              <a:gd name="connsiteY2" fmla="*/ 6278880 h 6278880"/>
              <a:gd name="connsiteX3" fmla="*/ 0 w 5375333"/>
              <a:gd name="connsiteY3" fmla="*/ 6111240 h 6278880"/>
              <a:gd name="connsiteX4" fmla="*/ 0 w 5375333"/>
              <a:gd name="connsiteY4" fmla="*/ 7620 h 6278880"/>
              <a:gd name="connsiteX0" fmla="*/ 7620 w 5382953"/>
              <a:gd name="connsiteY0" fmla="*/ 7620 h 6278880"/>
              <a:gd name="connsiteX1" fmla="*/ 5382953 w 5382953"/>
              <a:gd name="connsiteY1" fmla="*/ 0 h 6278880"/>
              <a:gd name="connsiteX2" fmla="*/ 4544753 w 5382953"/>
              <a:gd name="connsiteY2" fmla="*/ 6278880 h 6278880"/>
              <a:gd name="connsiteX3" fmla="*/ 0 w 5382953"/>
              <a:gd name="connsiteY3" fmla="*/ 6073140 h 6278880"/>
              <a:gd name="connsiteX4" fmla="*/ 7620 w 5382953"/>
              <a:gd name="connsiteY4" fmla="*/ 7620 h 6278880"/>
              <a:gd name="connsiteX0" fmla="*/ 7620 w 5382953"/>
              <a:gd name="connsiteY0" fmla="*/ 7620 h 6248400"/>
              <a:gd name="connsiteX1" fmla="*/ 5382953 w 5382953"/>
              <a:gd name="connsiteY1" fmla="*/ 0 h 6248400"/>
              <a:gd name="connsiteX2" fmla="*/ 4521893 w 5382953"/>
              <a:gd name="connsiteY2" fmla="*/ 6248400 h 6248400"/>
              <a:gd name="connsiteX3" fmla="*/ 0 w 5382953"/>
              <a:gd name="connsiteY3" fmla="*/ 6073140 h 6248400"/>
              <a:gd name="connsiteX4" fmla="*/ 7620 w 5382953"/>
              <a:gd name="connsiteY4" fmla="*/ 7620 h 6248400"/>
              <a:gd name="connsiteX0" fmla="*/ 7620 w 5352473"/>
              <a:gd name="connsiteY0" fmla="*/ 7620 h 6248400"/>
              <a:gd name="connsiteX1" fmla="*/ 5352473 w 5352473"/>
              <a:gd name="connsiteY1" fmla="*/ 0 h 6248400"/>
              <a:gd name="connsiteX2" fmla="*/ 4521893 w 5352473"/>
              <a:gd name="connsiteY2" fmla="*/ 6248400 h 6248400"/>
              <a:gd name="connsiteX3" fmla="*/ 0 w 5352473"/>
              <a:gd name="connsiteY3" fmla="*/ 6073140 h 6248400"/>
              <a:gd name="connsiteX4" fmla="*/ 7620 w 5352473"/>
              <a:gd name="connsiteY4" fmla="*/ 7620 h 6248400"/>
              <a:gd name="connsiteX0" fmla="*/ 0 w 5352473"/>
              <a:gd name="connsiteY0" fmla="*/ 0 h 6256020"/>
              <a:gd name="connsiteX1" fmla="*/ 5352473 w 5352473"/>
              <a:gd name="connsiteY1" fmla="*/ 7620 h 6256020"/>
              <a:gd name="connsiteX2" fmla="*/ 4521893 w 5352473"/>
              <a:gd name="connsiteY2" fmla="*/ 6256020 h 6256020"/>
              <a:gd name="connsiteX3" fmla="*/ 0 w 5352473"/>
              <a:gd name="connsiteY3" fmla="*/ 6080760 h 6256020"/>
              <a:gd name="connsiteX4" fmla="*/ 0 w 5352473"/>
              <a:gd name="connsiteY4" fmla="*/ 0 h 6256020"/>
              <a:gd name="connsiteX0" fmla="*/ 0 w 5360093"/>
              <a:gd name="connsiteY0" fmla="*/ 7620 h 6263640"/>
              <a:gd name="connsiteX1" fmla="*/ 5360093 w 5360093"/>
              <a:gd name="connsiteY1" fmla="*/ 0 h 6263640"/>
              <a:gd name="connsiteX2" fmla="*/ 4521893 w 5360093"/>
              <a:gd name="connsiteY2" fmla="*/ 6263640 h 6263640"/>
              <a:gd name="connsiteX3" fmla="*/ 0 w 5360093"/>
              <a:gd name="connsiteY3" fmla="*/ 6088380 h 6263640"/>
              <a:gd name="connsiteX4" fmla="*/ 0 w 5360093"/>
              <a:gd name="connsiteY4" fmla="*/ 7620 h 626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093" h="6263640">
                <a:moveTo>
                  <a:pt x="0" y="7620"/>
                </a:moveTo>
                <a:lnTo>
                  <a:pt x="5360093" y="0"/>
                </a:lnTo>
                <a:lnTo>
                  <a:pt x="4521893" y="6263640"/>
                </a:lnTo>
                <a:lnTo>
                  <a:pt x="0" y="6088380"/>
                </a:lnTo>
                <a:lnTo>
                  <a:pt x="0" y="762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A57208-E823-1849-A9FA-499AC84B6E75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242868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834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pic>
        <p:nvPicPr>
          <p:cNvPr id="4" name="Picture 3" descr="A picture containing person, table, indoor, people&#10;&#10;Description automatically generated">
            <a:extLst>
              <a:ext uri="{FF2B5EF4-FFF2-40B4-BE49-F238E27FC236}">
                <a16:creationId xmlns:a16="http://schemas.microsoft.com/office/drawing/2014/main" id="{9F61B3A6-655E-1648-92B0-952A680BFE9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3539" y="0"/>
            <a:ext cx="62484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DAD35B-4181-1F45-B13F-6D064EECCA3D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27647967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9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BA3F5B-DE8C-C343-88D8-97616561124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738285" y="1177344"/>
            <a:ext cx="3561621" cy="3561621"/>
          </a:xfrm>
          <a:prstGeom prst="ellipse">
            <a:avLst/>
          </a:prstGeom>
          <a:solidFill>
            <a:schemeClr val="bg1">
              <a:lumMod val="95000"/>
            </a:schemeClr>
          </a:solidFill>
          <a:ln w="101600">
            <a:solidFill>
              <a:srgbClr val="00B8F2"/>
            </a:solidFill>
          </a:ln>
        </p:spPr>
        <p:txBody>
          <a:bodyPr anchor="ctr">
            <a:normAutofit/>
          </a:bodyPr>
          <a:lstStyle>
            <a:lvl1pPr algn="ctr">
              <a:buNone/>
              <a:defRPr sz="2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215" y="365125"/>
            <a:ext cx="5381785" cy="1168111"/>
          </a:xfrm>
        </p:spPr>
        <p:txBody>
          <a:bodyPr anchor="t">
            <a:noAutofit/>
          </a:bodyPr>
          <a:lstStyle>
            <a:lvl1pPr>
              <a:defRPr sz="4400"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5C3CF02-5995-3C4D-926A-C8E7D2CD84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11664" y="4925121"/>
            <a:ext cx="4614863" cy="482600"/>
          </a:xfrm>
        </p:spPr>
        <p:txBody>
          <a:bodyPr>
            <a:noAutofit/>
          </a:bodyPr>
          <a:lstStyle>
            <a:lvl1pPr algn="ctr">
              <a:buNone/>
              <a:defRPr sz="2400" b="1">
                <a:solidFill>
                  <a:srgbClr val="00B8F2"/>
                </a:solidFill>
              </a:defRPr>
            </a:lvl1pPr>
            <a:lvl2pPr>
              <a:buNone/>
              <a:defRPr sz="2400" b="1"/>
            </a:lvl2pPr>
            <a:lvl3pPr>
              <a:buNone/>
              <a:defRPr sz="2400" b="1"/>
            </a:lvl3pPr>
            <a:lvl4pPr>
              <a:buNone/>
              <a:defRPr sz="2400" b="1"/>
            </a:lvl4pPr>
            <a:lvl5pPr>
              <a:buNone/>
              <a:defRPr sz="24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348E3C4-C7A9-1041-922B-50ABE664C1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11664" y="5302580"/>
            <a:ext cx="4614863" cy="527894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6E1B13-014E-DA4A-B258-17F77C1807AF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7563383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742508" y="1122363"/>
            <a:ext cx="10626532" cy="2387600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42507" y="3602038"/>
            <a:ext cx="1024368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9BB972-8360-0742-9E04-931C038082C7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532590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05A6B8-6C0F-5D41-AC1C-9C45A709849D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9409880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rgbClr val="41B1FF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11" y="6207430"/>
            <a:ext cx="1847477" cy="3981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6AA666-DD93-0545-8D2A-BF978E4EF3B1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bg2">
                    <a:lumMod val="50000"/>
                  </a:schemeClr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2812460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rgbClr val="00B8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8B52D9E-D767-7147-9983-4B6843C8B1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85406" y="1122363"/>
            <a:ext cx="9285568" cy="2387600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80CBF46-81E2-7042-9371-B6E30531249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985407" y="3509274"/>
            <a:ext cx="9285568" cy="1655762"/>
          </a:xfrm>
        </p:spPr>
        <p:txBody>
          <a:bodyPr>
            <a:normAutofit/>
          </a:bodyPr>
          <a:lstStyle>
            <a:lvl1pPr marL="0" indent="0" algn="l">
              <a:buNone/>
              <a:defRPr/>
            </a:lvl1pPr>
          </a:lstStyle>
          <a:p>
            <a:pPr>
              <a:lnSpc>
                <a:spcPct val="100000"/>
              </a:lnSpc>
            </a:pPr>
            <a:r>
              <a:rPr lang="en-US" sz="2800">
                <a:solidFill>
                  <a:srgbClr val="03417C"/>
                </a:solidFill>
                <a:ea typeface="Open Sans" charset="0"/>
                <a:cs typeface="Open Sans" charset="0"/>
              </a:rPr>
              <a:t>Subtitle</a:t>
            </a:r>
            <a:endParaRPr lang="en-US" sz="2800" b="1">
              <a:solidFill>
                <a:srgbClr val="03417C"/>
              </a:solidFill>
              <a:latin typeface="Calibri" panose="020F0502020204030204" pitchFamily="34" charset="0"/>
              <a:ea typeface="Open Sans" charset="0"/>
              <a:cs typeface="Calibri" panose="020F0502020204030204" pitchFamily="34" charset="0"/>
            </a:endParaRPr>
          </a:p>
          <a:p>
            <a:endParaRPr lang="en-US" sz="2800">
              <a:solidFill>
                <a:srgbClr val="03417C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0F5D600-C8B5-BC4B-BB48-AA8095F9B1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4302" y="2494861"/>
            <a:ext cx="1012825" cy="10144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245785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4758575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3220" y="1653309"/>
            <a:ext cx="4758575" cy="4011511"/>
          </a:xfrm>
        </p:spPr>
        <p:txBody>
          <a:bodyPr>
            <a:normAutofit/>
          </a:bodyPr>
          <a:lstStyle>
            <a:lvl1pPr>
              <a:buClr>
                <a:srgbClr val="00B8F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00B8F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00B8F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792104-F6E9-6747-A025-4534E978FA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09594" y="0"/>
            <a:ext cx="6483350" cy="6602358"/>
          </a:xfrm>
          <a:custGeom>
            <a:avLst/>
            <a:gdLst>
              <a:gd name="connsiteX0" fmla="*/ 0 w 6483350"/>
              <a:gd name="connsiteY0" fmla="*/ 0 h 5954713"/>
              <a:gd name="connsiteX1" fmla="*/ 5490878 w 6483350"/>
              <a:gd name="connsiteY1" fmla="*/ 0 h 5954713"/>
              <a:gd name="connsiteX2" fmla="*/ 6483350 w 6483350"/>
              <a:gd name="connsiteY2" fmla="*/ 992472 h 5954713"/>
              <a:gd name="connsiteX3" fmla="*/ 6483350 w 6483350"/>
              <a:gd name="connsiteY3" fmla="*/ 5954713 h 5954713"/>
              <a:gd name="connsiteX4" fmla="*/ 6483350 w 6483350"/>
              <a:gd name="connsiteY4" fmla="*/ 5954713 h 5954713"/>
              <a:gd name="connsiteX5" fmla="*/ 992472 w 6483350"/>
              <a:gd name="connsiteY5" fmla="*/ 5954713 h 5954713"/>
              <a:gd name="connsiteX6" fmla="*/ 0 w 6483350"/>
              <a:gd name="connsiteY6" fmla="*/ 4962241 h 5954713"/>
              <a:gd name="connsiteX7" fmla="*/ 0 w 6483350"/>
              <a:gd name="connsiteY7" fmla="*/ 0 h 5954713"/>
              <a:gd name="connsiteX0" fmla="*/ 0 w 6483350"/>
              <a:gd name="connsiteY0" fmla="*/ 9014 h 5963727"/>
              <a:gd name="connsiteX1" fmla="*/ 5490878 w 6483350"/>
              <a:gd name="connsiteY1" fmla="*/ 9014 h 5963727"/>
              <a:gd name="connsiteX2" fmla="*/ 6483350 w 6483350"/>
              <a:gd name="connsiteY2" fmla="*/ 0 h 5963727"/>
              <a:gd name="connsiteX3" fmla="*/ 6483350 w 6483350"/>
              <a:gd name="connsiteY3" fmla="*/ 5963727 h 5963727"/>
              <a:gd name="connsiteX4" fmla="*/ 6483350 w 6483350"/>
              <a:gd name="connsiteY4" fmla="*/ 5963727 h 5963727"/>
              <a:gd name="connsiteX5" fmla="*/ 992472 w 6483350"/>
              <a:gd name="connsiteY5" fmla="*/ 5963727 h 5963727"/>
              <a:gd name="connsiteX6" fmla="*/ 0 w 6483350"/>
              <a:gd name="connsiteY6" fmla="*/ 4971255 h 5963727"/>
              <a:gd name="connsiteX7" fmla="*/ 0 w 6483350"/>
              <a:gd name="connsiteY7" fmla="*/ 9014 h 5963727"/>
              <a:gd name="connsiteX0" fmla="*/ 0 w 6483350"/>
              <a:gd name="connsiteY0" fmla="*/ 663 h 5955376"/>
              <a:gd name="connsiteX1" fmla="*/ 5490878 w 6483350"/>
              <a:gd name="connsiteY1" fmla="*/ 663 h 5955376"/>
              <a:gd name="connsiteX2" fmla="*/ 6479175 w 6483350"/>
              <a:gd name="connsiteY2" fmla="*/ 0 h 5955376"/>
              <a:gd name="connsiteX3" fmla="*/ 6483350 w 6483350"/>
              <a:gd name="connsiteY3" fmla="*/ 5955376 h 5955376"/>
              <a:gd name="connsiteX4" fmla="*/ 6483350 w 6483350"/>
              <a:gd name="connsiteY4" fmla="*/ 5955376 h 5955376"/>
              <a:gd name="connsiteX5" fmla="*/ 992472 w 6483350"/>
              <a:gd name="connsiteY5" fmla="*/ 5955376 h 5955376"/>
              <a:gd name="connsiteX6" fmla="*/ 0 w 6483350"/>
              <a:gd name="connsiteY6" fmla="*/ 4962904 h 5955376"/>
              <a:gd name="connsiteX7" fmla="*/ 0 w 6483350"/>
              <a:gd name="connsiteY7" fmla="*/ 663 h 5955376"/>
              <a:gd name="connsiteX0" fmla="*/ 0 w 6483350"/>
              <a:gd name="connsiteY0" fmla="*/ 663 h 6595456"/>
              <a:gd name="connsiteX1" fmla="*/ 5490878 w 6483350"/>
              <a:gd name="connsiteY1" fmla="*/ 663 h 6595456"/>
              <a:gd name="connsiteX2" fmla="*/ 6479175 w 6483350"/>
              <a:gd name="connsiteY2" fmla="*/ 0 h 6595456"/>
              <a:gd name="connsiteX3" fmla="*/ 6483350 w 6483350"/>
              <a:gd name="connsiteY3" fmla="*/ 5955376 h 6595456"/>
              <a:gd name="connsiteX4" fmla="*/ 6483350 w 6483350"/>
              <a:gd name="connsiteY4" fmla="*/ 5955376 h 6595456"/>
              <a:gd name="connsiteX5" fmla="*/ 1948436 w 6483350"/>
              <a:gd name="connsiteY5" fmla="*/ 6595456 h 6595456"/>
              <a:gd name="connsiteX6" fmla="*/ 0 w 6483350"/>
              <a:gd name="connsiteY6" fmla="*/ 4962904 h 6595456"/>
              <a:gd name="connsiteX7" fmla="*/ 0 w 6483350"/>
              <a:gd name="connsiteY7" fmla="*/ 663 h 6595456"/>
              <a:gd name="connsiteX0" fmla="*/ 0 w 6483350"/>
              <a:gd name="connsiteY0" fmla="*/ 663 h 6595456"/>
              <a:gd name="connsiteX1" fmla="*/ 5490878 w 6483350"/>
              <a:gd name="connsiteY1" fmla="*/ 663 h 6595456"/>
              <a:gd name="connsiteX2" fmla="*/ 6479175 w 6483350"/>
              <a:gd name="connsiteY2" fmla="*/ 0 h 6595456"/>
              <a:gd name="connsiteX3" fmla="*/ 6483350 w 6483350"/>
              <a:gd name="connsiteY3" fmla="*/ 5955376 h 6595456"/>
              <a:gd name="connsiteX4" fmla="*/ 6483350 w 6483350"/>
              <a:gd name="connsiteY4" fmla="*/ 5955376 h 6595456"/>
              <a:gd name="connsiteX5" fmla="*/ 1948436 w 6483350"/>
              <a:gd name="connsiteY5" fmla="*/ 6595456 h 6595456"/>
              <a:gd name="connsiteX6" fmla="*/ 0 w 6483350"/>
              <a:gd name="connsiteY6" fmla="*/ 6401006 h 6595456"/>
              <a:gd name="connsiteX7" fmla="*/ 0 w 6483350"/>
              <a:gd name="connsiteY7" fmla="*/ 663 h 6595456"/>
              <a:gd name="connsiteX0" fmla="*/ 0 w 6483350"/>
              <a:gd name="connsiteY0" fmla="*/ 663 h 6595456"/>
              <a:gd name="connsiteX1" fmla="*/ 5490878 w 6483350"/>
              <a:gd name="connsiteY1" fmla="*/ 663 h 6595456"/>
              <a:gd name="connsiteX2" fmla="*/ 6479175 w 6483350"/>
              <a:gd name="connsiteY2" fmla="*/ 0 h 6595456"/>
              <a:gd name="connsiteX3" fmla="*/ 6483350 w 6483350"/>
              <a:gd name="connsiteY3" fmla="*/ 5955376 h 6595456"/>
              <a:gd name="connsiteX4" fmla="*/ 6483350 w 6483350"/>
              <a:gd name="connsiteY4" fmla="*/ 5964430 h 6595456"/>
              <a:gd name="connsiteX5" fmla="*/ 1948436 w 6483350"/>
              <a:gd name="connsiteY5" fmla="*/ 6595456 h 6595456"/>
              <a:gd name="connsiteX6" fmla="*/ 0 w 6483350"/>
              <a:gd name="connsiteY6" fmla="*/ 6401006 h 6595456"/>
              <a:gd name="connsiteX7" fmla="*/ 0 w 6483350"/>
              <a:gd name="connsiteY7" fmla="*/ 663 h 6595456"/>
              <a:gd name="connsiteX0" fmla="*/ 0 w 6483350"/>
              <a:gd name="connsiteY0" fmla="*/ 663 h 6588732"/>
              <a:gd name="connsiteX1" fmla="*/ 5490878 w 6483350"/>
              <a:gd name="connsiteY1" fmla="*/ 663 h 6588732"/>
              <a:gd name="connsiteX2" fmla="*/ 6479175 w 6483350"/>
              <a:gd name="connsiteY2" fmla="*/ 0 h 6588732"/>
              <a:gd name="connsiteX3" fmla="*/ 6483350 w 6483350"/>
              <a:gd name="connsiteY3" fmla="*/ 5955376 h 6588732"/>
              <a:gd name="connsiteX4" fmla="*/ 6483350 w 6483350"/>
              <a:gd name="connsiteY4" fmla="*/ 5964430 h 6588732"/>
              <a:gd name="connsiteX5" fmla="*/ 1941712 w 6483350"/>
              <a:gd name="connsiteY5" fmla="*/ 6588732 h 6588732"/>
              <a:gd name="connsiteX6" fmla="*/ 0 w 6483350"/>
              <a:gd name="connsiteY6" fmla="*/ 6401006 h 6588732"/>
              <a:gd name="connsiteX7" fmla="*/ 0 w 6483350"/>
              <a:gd name="connsiteY7" fmla="*/ 663 h 658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83350" h="6588732">
                <a:moveTo>
                  <a:pt x="0" y="663"/>
                </a:moveTo>
                <a:lnTo>
                  <a:pt x="5490878" y="663"/>
                </a:lnTo>
                <a:lnTo>
                  <a:pt x="6479175" y="0"/>
                </a:lnTo>
                <a:cubicBezTo>
                  <a:pt x="6480567" y="1985125"/>
                  <a:pt x="6481958" y="3970251"/>
                  <a:pt x="6483350" y="5955376"/>
                </a:cubicBezTo>
                <a:lnTo>
                  <a:pt x="6483350" y="5964430"/>
                </a:lnTo>
                <a:lnTo>
                  <a:pt x="1941712" y="6588732"/>
                </a:lnTo>
                <a:lnTo>
                  <a:pt x="0" y="6401006"/>
                </a:lnTo>
                <a:lnTo>
                  <a:pt x="0" y="6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90171D-EF05-2E4A-A3A6-FDBD30B61E2F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9808258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4758575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3220" y="1653309"/>
            <a:ext cx="4758575" cy="4011511"/>
          </a:xfrm>
        </p:spPr>
        <p:txBody>
          <a:bodyPr>
            <a:normAutofit/>
          </a:bodyPr>
          <a:lstStyle>
            <a:lvl1pPr>
              <a:buClr>
                <a:srgbClr val="00B8F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00B8F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00B8F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7" name="Picture 6" descr="A picture containing computer, computer, person, sitting&#10;&#10;Description automatically generated">
            <a:extLst>
              <a:ext uri="{FF2B5EF4-FFF2-40B4-BE49-F238E27FC236}">
                <a16:creationId xmlns:a16="http://schemas.microsoft.com/office/drawing/2014/main" id="{C019B018-24B8-AA49-A9FB-6BE06B3325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300" y="0"/>
            <a:ext cx="6489700" cy="6604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E6F0CE-EFA0-D147-ADD3-245F31912183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6112384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4758575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3220" y="1653309"/>
            <a:ext cx="4758575" cy="4011511"/>
          </a:xfrm>
        </p:spPr>
        <p:txBody>
          <a:bodyPr>
            <a:normAutofit/>
          </a:bodyPr>
          <a:lstStyle>
            <a:lvl1pPr>
              <a:buClr>
                <a:srgbClr val="00B8F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00B8F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00B8F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7" name="Picture 6" descr="A picture containing text, person, indoor, computer&#10;&#10;Description automatically generated">
            <a:extLst>
              <a:ext uri="{FF2B5EF4-FFF2-40B4-BE49-F238E27FC236}">
                <a16:creationId xmlns:a16="http://schemas.microsoft.com/office/drawing/2014/main" id="{3997EC64-8D9A-2143-8966-805167ACA9D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300" y="0"/>
            <a:ext cx="6489700" cy="6604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24257C6-D245-9841-BEDC-8CA33971404E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40061671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4758575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3220" y="1653309"/>
            <a:ext cx="4758575" cy="4011511"/>
          </a:xfrm>
        </p:spPr>
        <p:txBody>
          <a:bodyPr>
            <a:normAutofit/>
          </a:bodyPr>
          <a:lstStyle>
            <a:lvl1pPr>
              <a:buClr>
                <a:srgbClr val="00B8F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00B8F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00B8F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7" name="Picture 6" descr="A group of people looking at a computer&#10;&#10;Description automatically generated with medium confidence">
            <a:extLst>
              <a:ext uri="{FF2B5EF4-FFF2-40B4-BE49-F238E27FC236}">
                <a16:creationId xmlns:a16="http://schemas.microsoft.com/office/drawing/2014/main" id="{FF77EDD2-9232-7D4E-BBD1-B055E36BE3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300" y="0"/>
            <a:ext cx="6489700" cy="6604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93234B-C807-1F4A-BB3A-BAD83EC9ACF7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7855932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4758575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3220" y="1653309"/>
            <a:ext cx="4758575" cy="4011511"/>
          </a:xfrm>
        </p:spPr>
        <p:txBody>
          <a:bodyPr>
            <a:normAutofit/>
          </a:bodyPr>
          <a:lstStyle>
            <a:lvl1pPr>
              <a:buClr>
                <a:srgbClr val="00B8F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00B8F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00B8F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7" name="Picture 6" descr="A picture containing text, book, shelf, computer&#10;&#10;Description automatically generated">
            <a:extLst>
              <a:ext uri="{FF2B5EF4-FFF2-40B4-BE49-F238E27FC236}">
                <a16:creationId xmlns:a16="http://schemas.microsoft.com/office/drawing/2014/main" id="{AE154F1E-E4C7-784C-A11A-8987463D940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300" y="-2109"/>
            <a:ext cx="6489700" cy="6604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2A32E7-66C2-1A40-9F59-0972DD092334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3954977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834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pic>
        <p:nvPicPr>
          <p:cNvPr id="4" name="Picture 3" descr="Medium shot of men looking at a computer&#10;&#10;Description automatically generated">
            <a:extLst>
              <a:ext uri="{FF2B5EF4-FFF2-40B4-BE49-F238E27FC236}">
                <a16:creationId xmlns:a16="http://schemas.microsoft.com/office/drawing/2014/main" id="{97C90A9C-7FE0-2A49-8265-782E077047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43600" y="0"/>
            <a:ext cx="62484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988899-E44D-7E44-81F4-0582738BAF57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9651999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4758575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3220" y="1653309"/>
            <a:ext cx="4758575" cy="4011511"/>
          </a:xfrm>
        </p:spPr>
        <p:txBody>
          <a:bodyPr>
            <a:normAutofit/>
          </a:bodyPr>
          <a:lstStyle>
            <a:lvl1pPr>
              <a:buClr>
                <a:srgbClr val="00B8F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00B8F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00B8F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7" name="Picture 6" descr="A person and a child looking at a tablet&#10;&#10;Description automatically generated with low confidence">
            <a:extLst>
              <a:ext uri="{FF2B5EF4-FFF2-40B4-BE49-F238E27FC236}">
                <a16:creationId xmlns:a16="http://schemas.microsoft.com/office/drawing/2014/main" id="{6C05CCA7-9B7D-6840-B1E8-59FE1C7C91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2239" y="-9939"/>
            <a:ext cx="6489700" cy="6604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228AFF2-6C11-F047-A828-02F4AD859903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27193940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4758575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3220" y="1653309"/>
            <a:ext cx="4758575" cy="4011511"/>
          </a:xfrm>
        </p:spPr>
        <p:txBody>
          <a:bodyPr>
            <a:normAutofit/>
          </a:bodyPr>
          <a:lstStyle>
            <a:lvl1pPr>
              <a:buClr>
                <a:srgbClr val="00B8F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00B8F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00B8F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7" name="Picture 6" descr="A picture containing text, person, indoor, people&#10;&#10;Description automatically generated">
            <a:extLst>
              <a:ext uri="{FF2B5EF4-FFF2-40B4-BE49-F238E27FC236}">
                <a16:creationId xmlns:a16="http://schemas.microsoft.com/office/drawing/2014/main" id="{82E89BAF-CBC1-C04D-A0F7-8C8AF405A6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300" y="0"/>
            <a:ext cx="6489700" cy="6604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F29E7B-7BA0-E04E-BAFD-2B7D75474AF5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29929971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4758575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3220" y="1653309"/>
            <a:ext cx="4758575" cy="4011511"/>
          </a:xfrm>
        </p:spPr>
        <p:txBody>
          <a:bodyPr>
            <a:normAutofit/>
          </a:bodyPr>
          <a:lstStyle>
            <a:lvl1pPr>
              <a:buClr>
                <a:srgbClr val="00B8F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00B8F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00B8F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7" name="Picture 6" descr="A person working on a computer&#10;&#10;Description automatically generated with low confidence">
            <a:extLst>
              <a:ext uri="{FF2B5EF4-FFF2-40B4-BE49-F238E27FC236}">
                <a16:creationId xmlns:a16="http://schemas.microsoft.com/office/drawing/2014/main" id="{A0697636-0E25-6B43-9B73-01D603DCB0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26477" y="0"/>
            <a:ext cx="6477000" cy="6604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3E382-9AF9-784E-8A85-F343F78E388A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2663714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4758575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3220" y="1653309"/>
            <a:ext cx="4758575" cy="4011511"/>
          </a:xfrm>
        </p:spPr>
        <p:txBody>
          <a:bodyPr>
            <a:normAutofit/>
          </a:bodyPr>
          <a:lstStyle>
            <a:lvl1pPr>
              <a:buClr>
                <a:srgbClr val="00B8F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00B8F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00B8F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7" name="Picture 6" descr="A picture containing person, indoor, sitting, computer&#10;&#10;Description automatically generated">
            <a:extLst>
              <a:ext uri="{FF2B5EF4-FFF2-40B4-BE49-F238E27FC236}">
                <a16:creationId xmlns:a16="http://schemas.microsoft.com/office/drawing/2014/main" id="{ECFA40D9-AE97-E244-B1E4-C892477CFAE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000" y="0"/>
            <a:ext cx="6477000" cy="6604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843A9A6-2B42-3448-95ED-C32C1EFB467A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36805819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4758575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3220" y="1653309"/>
            <a:ext cx="4758575" cy="4011511"/>
          </a:xfrm>
        </p:spPr>
        <p:txBody>
          <a:bodyPr>
            <a:normAutofit/>
          </a:bodyPr>
          <a:lstStyle>
            <a:lvl1pPr>
              <a:buClr>
                <a:srgbClr val="00B8F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00B8F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00B8F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00B8F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pic>
        <p:nvPicPr>
          <p:cNvPr id="7" name="Picture 6" descr="A group of people sitting at a table&#10;&#10;Description automatically generated with medium confidence">
            <a:extLst>
              <a:ext uri="{FF2B5EF4-FFF2-40B4-BE49-F238E27FC236}">
                <a16:creationId xmlns:a16="http://schemas.microsoft.com/office/drawing/2014/main" id="{F9530CAA-761C-F540-B8CB-43159986E0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75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15000" y="0"/>
            <a:ext cx="6477000" cy="6604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6A7330-A50F-9C4D-A3B3-32D2A3FB985F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3570497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BC0326E-34C8-9742-80DF-381DF5318F1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79" y="6178503"/>
            <a:ext cx="1897532" cy="453205"/>
          </a:xfrm>
          <a:prstGeom prst="rect">
            <a:avLst/>
          </a:pr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C5F81795-B360-5445-946A-D56E72D8AE4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9368" y="4132767"/>
            <a:ext cx="2254250" cy="1398587"/>
          </a:xfrm>
        </p:spPr>
        <p:txBody>
          <a:bodyPr>
            <a:normAutofit/>
          </a:bodyPr>
          <a:lstStyle>
            <a:lvl1pPr marL="0" indent="0" algn="ctr">
              <a:buNone/>
              <a:defRPr sz="2400" b="0"/>
            </a:lvl1pPr>
            <a:lvl2pPr algn="l"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Description</a:t>
            </a:r>
          </a:p>
        </p:txBody>
      </p:sp>
      <p:sp>
        <p:nvSpPr>
          <p:cNvPr id="26" name="Text Placeholder 24">
            <a:extLst>
              <a:ext uri="{FF2B5EF4-FFF2-40B4-BE49-F238E27FC236}">
                <a16:creationId xmlns:a16="http://schemas.microsoft.com/office/drawing/2014/main" id="{20874BD4-D264-954B-A21C-94A5408A506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19039" y="4136879"/>
            <a:ext cx="2254250" cy="1398587"/>
          </a:xfrm>
        </p:spPr>
        <p:txBody>
          <a:bodyPr>
            <a:normAutofit/>
          </a:bodyPr>
          <a:lstStyle>
            <a:lvl1pPr marL="0" indent="0" algn="ctr">
              <a:buNone/>
              <a:defRPr sz="2400" b="0"/>
            </a:lvl1pPr>
            <a:lvl2pPr algn="l"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Description</a:t>
            </a:r>
          </a:p>
        </p:txBody>
      </p:sp>
      <p:sp>
        <p:nvSpPr>
          <p:cNvPr id="27" name="Text Placeholder 24">
            <a:extLst>
              <a:ext uri="{FF2B5EF4-FFF2-40B4-BE49-F238E27FC236}">
                <a16:creationId xmlns:a16="http://schemas.microsoft.com/office/drawing/2014/main" id="{939A7766-25A2-2F4B-9DCD-94DA2C497A5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18710" y="4132766"/>
            <a:ext cx="2254250" cy="1398587"/>
          </a:xfrm>
        </p:spPr>
        <p:txBody>
          <a:bodyPr>
            <a:normAutofit/>
          </a:bodyPr>
          <a:lstStyle>
            <a:lvl1pPr marL="0" indent="0" algn="ctr">
              <a:buNone/>
              <a:defRPr sz="2400" b="0"/>
            </a:lvl1pPr>
            <a:lvl2pPr algn="l"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Description</a:t>
            </a:r>
          </a:p>
        </p:txBody>
      </p:sp>
      <p:sp>
        <p:nvSpPr>
          <p:cNvPr id="28" name="Text Placeholder 24">
            <a:extLst>
              <a:ext uri="{FF2B5EF4-FFF2-40B4-BE49-F238E27FC236}">
                <a16:creationId xmlns:a16="http://schemas.microsoft.com/office/drawing/2014/main" id="{F7452F7B-A1A4-6D4C-8280-C246861A47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18381" y="4132765"/>
            <a:ext cx="2254250" cy="1398587"/>
          </a:xfrm>
        </p:spPr>
        <p:txBody>
          <a:bodyPr>
            <a:normAutofit/>
          </a:bodyPr>
          <a:lstStyle>
            <a:lvl1pPr marL="0" indent="0" algn="ctr">
              <a:buNone/>
              <a:defRPr sz="2400" b="0"/>
            </a:lvl1pPr>
            <a:lvl2pPr algn="l"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Description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249E2C0-80F0-4743-BA94-4207CDDE938F}"/>
              </a:ext>
            </a:extLst>
          </p:cNvPr>
          <p:cNvSpPr/>
          <p:nvPr userDrawn="1"/>
        </p:nvSpPr>
        <p:spPr>
          <a:xfrm>
            <a:off x="3550965" y="1694578"/>
            <a:ext cx="2190398" cy="219039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2A97C40-7E4B-1D42-94E7-AA35BAD4B926}"/>
              </a:ext>
            </a:extLst>
          </p:cNvPr>
          <p:cNvSpPr/>
          <p:nvPr userDrawn="1"/>
        </p:nvSpPr>
        <p:spPr>
          <a:xfrm>
            <a:off x="6450639" y="1694578"/>
            <a:ext cx="2190398" cy="219039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E5A3FCE-8070-EE44-9208-A2CA4A3AB95F}"/>
              </a:ext>
            </a:extLst>
          </p:cNvPr>
          <p:cNvSpPr/>
          <p:nvPr userDrawn="1"/>
        </p:nvSpPr>
        <p:spPr>
          <a:xfrm>
            <a:off x="9350313" y="1710918"/>
            <a:ext cx="2190398" cy="219039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369536C-C8A1-3342-8ABB-F91FDE1A7EB3}"/>
              </a:ext>
            </a:extLst>
          </p:cNvPr>
          <p:cNvSpPr/>
          <p:nvPr userDrawn="1"/>
        </p:nvSpPr>
        <p:spPr>
          <a:xfrm>
            <a:off x="651289" y="1710918"/>
            <a:ext cx="2190398" cy="219039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B59CD7-0463-494F-A9BF-695797D33095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3381386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41034" y="2257218"/>
            <a:ext cx="4724649" cy="1595922"/>
          </a:xfrm>
        </p:spPr>
        <p:txBody>
          <a:bodyPr anchor="b">
            <a:noAutofit/>
          </a:bodyPr>
          <a:lstStyle>
            <a:lvl1pPr algn="l">
              <a:defRPr sz="40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541035" y="3945215"/>
            <a:ext cx="4724648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A863480-8DE1-9F40-BC19-3B150110CDB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4C293F1-D58E-D34D-986E-A172A632E5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36534F8-65BB-FF4E-BF0E-C532A1EB82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1098" y="669757"/>
            <a:ext cx="3329401" cy="14075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C79C0A-79D9-F241-99C8-0768513C13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54129" y="0"/>
            <a:ext cx="55462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6564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27834" y="6167760"/>
            <a:ext cx="4714726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4A71BB-3454-6E40-B919-1F640F5F7A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24550" y="0"/>
            <a:ext cx="6267450" cy="685800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0B26104-2F84-684D-A352-1759F88DA46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9B7EE65-42BA-4341-B844-57884542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3519A58-A064-B94F-B852-36739E2731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1038" y="581024"/>
            <a:ext cx="2953206" cy="6080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E651B3-1C06-7E44-9F98-DDAF8183661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46113" y="5688902"/>
            <a:ext cx="4111638" cy="31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6415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41034" y="2257218"/>
            <a:ext cx="4724649" cy="1595922"/>
          </a:xfrm>
        </p:spPr>
        <p:txBody>
          <a:bodyPr anchor="b">
            <a:noAutofit/>
          </a:bodyPr>
          <a:lstStyle>
            <a:lvl1pPr algn="l">
              <a:defRPr sz="40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541035" y="3945215"/>
            <a:ext cx="4724648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A863480-8DE1-9F40-BC19-3B150110CDB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4C293F1-D58E-D34D-986E-A172A632E5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36534F8-65BB-FF4E-BF0E-C532A1EB82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1098" y="669757"/>
            <a:ext cx="3329401" cy="14075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C79C0A-79D9-F241-99C8-0768513C13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54129" y="0"/>
            <a:ext cx="55462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8904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BE7ADC8-4E33-384F-AC52-A19C1746346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955632" y="0"/>
            <a:ext cx="6246307" cy="6858000"/>
          </a:xfrm>
          <a:custGeom>
            <a:avLst/>
            <a:gdLst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0 w 5859753"/>
              <a:gd name="connsiteY3" fmla="*/ 6858000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45968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57999 h 6858000"/>
              <a:gd name="connsiteX4" fmla="*/ 0 w 5859753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59753" h="6858000">
                <a:moveTo>
                  <a:pt x="0" y="0"/>
                </a:moveTo>
                <a:lnTo>
                  <a:pt x="5859753" y="0"/>
                </a:lnTo>
                <a:lnTo>
                  <a:pt x="5859753" y="6858000"/>
                </a:lnTo>
                <a:lnTo>
                  <a:pt x="818147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algn="ctr"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41034" y="2743303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541034" y="4431300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27834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96A1102-3715-9A40-BBE1-C41583729B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098714C-8353-4242-9D90-56CA6D03C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9FD3F3-0423-D545-A937-E3EF980FE2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1038" y="671215"/>
            <a:ext cx="3319462" cy="140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pic>
        <p:nvPicPr>
          <p:cNvPr id="7" name="Picture 6" descr="A person writing on a white board&#10;&#10;Description automatically generated with medium confidence">
            <a:extLst>
              <a:ext uri="{FF2B5EF4-FFF2-40B4-BE49-F238E27FC236}">
                <a16:creationId xmlns:a16="http://schemas.microsoft.com/office/drawing/2014/main" id="{615733E8-6474-FF4E-A292-6DD83A98B1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1700" y="0"/>
            <a:ext cx="62103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7CA0EB-A304-7F4E-A8A6-A1BE1E200DAF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40986468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323FF81-357E-A24E-80EC-A5623177BADA}"/>
              </a:ext>
            </a:extLst>
          </p:cNvPr>
          <p:cNvSpPr/>
          <p:nvPr/>
        </p:nvSpPr>
        <p:spPr>
          <a:xfrm>
            <a:off x="0" y="5962650"/>
            <a:ext cx="12192000" cy="895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8FE21956-B58A-2E4C-B5E2-ABB0C42CF4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3220" y="1653309"/>
            <a:ext cx="10515600" cy="4074296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>
              <a:buClr>
                <a:schemeClr val="tx2"/>
              </a:buClr>
              <a:defRPr sz="2000">
                <a:solidFill>
                  <a:schemeClr val="tx1"/>
                </a:solidFill>
                <a:latin typeface="Karla" pitchFamily="2" charset="0"/>
              </a:defRPr>
            </a:lvl2pPr>
            <a:lvl3pPr>
              <a:buClr>
                <a:schemeClr val="tx2"/>
              </a:buClr>
              <a:defRPr sz="1800">
                <a:solidFill>
                  <a:schemeClr val="tx1"/>
                </a:solidFill>
                <a:latin typeface="Karla" pitchFamily="2" charset="0"/>
              </a:defRPr>
            </a:lvl3pPr>
            <a:lvl4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4pPr>
            <a:lvl5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9BB3285-3B85-2B4F-A73B-EB7AA22AEF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AD9B12DD-818C-C744-9CE1-5C07E5FF5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B07F6D-C9C8-4040-B2EC-E9FE17EA28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2795" y="6279580"/>
            <a:ext cx="4616450" cy="35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400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C38800-5ACB-6147-9D5D-A8049D4F0F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1008" y="5403964"/>
            <a:ext cx="8998890" cy="2403247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95EC942E-A8C5-7F4C-BCD5-E1866A1F9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3220" y="1653309"/>
            <a:ext cx="10515600" cy="4276436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>
              <a:buClr>
                <a:schemeClr val="tx2"/>
              </a:buClr>
              <a:defRPr sz="2000">
                <a:solidFill>
                  <a:schemeClr val="tx1"/>
                </a:solidFill>
                <a:latin typeface="Karla" pitchFamily="2" charset="0"/>
              </a:defRPr>
            </a:lvl2pPr>
            <a:lvl3pPr>
              <a:buClr>
                <a:schemeClr val="tx2"/>
              </a:buClr>
              <a:defRPr sz="1800">
                <a:solidFill>
                  <a:schemeClr val="tx1"/>
                </a:solidFill>
                <a:latin typeface="Karla" pitchFamily="2" charset="0"/>
              </a:defRPr>
            </a:lvl3pPr>
            <a:lvl4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4pPr>
            <a:lvl5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B34822-447E-CC43-A948-D4CD53C73B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BDE3BA86-5648-AD4F-ABBE-F4DFC9C9D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891202-4246-4814-BEA1-535F70E4EEC2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26351339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C38800-5ACB-6147-9D5D-A8049D4F0F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1008" y="5403964"/>
            <a:ext cx="8998890" cy="2403247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95EC942E-A8C5-7F4C-BCD5-E1866A1F9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B34822-447E-CC43-A948-D4CD53C73B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BDE3BA86-5648-AD4F-ABBE-F4DFC9C9D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B605E96-2962-4DAE-AD07-C0177DE6AD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220" y="1653309"/>
            <a:ext cx="5260380" cy="4267200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6C4508C-3355-4A33-A63A-6A8B6CC9A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86958" y="1647046"/>
            <a:ext cx="5234553" cy="4265557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358271-DED4-43FF-A9F5-26DECD23A444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26546902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C38800-5ACB-6147-9D5D-A8049D4F0F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1008" y="5403964"/>
            <a:ext cx="8998890" cy="2403247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95EC942E-A8C5-7F4C-BCD5-E1866A1F9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B34822-447E-CC43-A948-D4CD53C73B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BDE3BA86-5648-AD4F-ABBE-F4DFC9C9D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B605E96-2962-4DAE-AD07-C0177DE6AD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220" y="1653309"/>
            <a:ext cx="5260380" cy="4267200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F5A5C8-7C27-45A8-B6C0-50A6C6EF7B56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543237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B5273F1-948B-F24C-BE2E-A3E2FBB794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40350" y="0"/>
            <a:ext cx="68516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08" y="1122363"/>
            <a:ext cx="7066678" cy="2387600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508" y="3602038"/>
            <a:ext cx="546910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05AA825-9C41-0E4F-A579-7EC1545089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C816F39-9AD9-164D-86E1-681FADE646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9E9D4D-2BD8-D148-82F1-53123995A2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4890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rrow&#10;&#10;Description automatically generated">
            <a:extLst>
              <a:ext uri="{FF2B5EF4-FFF2-40B4-BE49-F238E27FC236}">
                <a16:creationId xmlns:a16="http://schemas.microsoft.com/office/drawing/2014/main" id="{B0BBE0AD-61CB-144F-8A1B-2918974B9B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712621">
            <a:off x="7973186" y="3487156"/>
            <a:ext cx="4855950" cy="4855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08" y="1122363"/>
            <a:ext cx="7066678" cy="2387600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508" y="3602038"/>
            <a:ext cx="546910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05AA825-9C41-0E4F-A579-7EC1545089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C816F39-9AD9-164D-86E1-681FADE646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9E9D4D-2BD8-D148-82F1-53123995A2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8525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6344" y="2698522"/>
            <a:ext cx="10259311" cy="1193800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6343" y="4035910"/>
            <a:ext cx="10259311" cy="69283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05AA825-9C41-0E4F-A579-7EC1545089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C816F39-9AD9-164D-86E1-681FADE646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2D48D4-6AE1-164E-8929-7954FF8754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6343" y="668302"/>
            <a:ext cx="1504078" cy="203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01751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623994" y="1266954"/>
            <a:ext cx="4324092" cy="4324092"/>
          </a:xfrm>
          <a:prstGeom prst="ellipse">
            <a:avLst/>
          </a:prstGeom>
          <a:noFill/>
          <a:ln w="101600">
            <a:noFill/>
          </a:ln>
        </p:spPr>
        <p:txBody>
          <a:bodyPr rtlCol="0" anchor="ctr">
            <a:normAutofit/>
          </a:bodyPr>
          <a:lstStyle>
            <a:lvl1pPr algn="ctr">
              <a:buNone/>
              <a:defRPr sz="2400"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1243914" y="2946400"/>
            <a:ext cx="4614863" cy="482600"/>
          </a:xfrm>
        </p:spPr>
        <p:txBody>
          <a:bodyPr>
            <a:noAutofit/>
          </a:bodyPr>
          <a:lstStyle>
            <a:lvl1pPr algn="ctr">
              <a:buNone/>
              <a:defRPr sz="2400" b="1">
                <a:solidFill>
                  <a:srgbClr val="00B8F2"/>
                </a:solidFill>
              </a:defRPr>
            </a:lvl1pPr>
            <a:lvl2pPr>
              <a:buNone/>
              <a:defRPr sz="2400" b="1"/>
            </a:lvl2pPr>
            <a:lvl3pPr>
              <a:buNone/>
              <a:defRPr sz="2400" b="1"/>
            </a:lvl3pPr>
            <a:lvl4pPr>
              <a:buNone/>
              <a:defRPr sz="2400" b="1"/>
            </a:lvl4pPr>
            <a:lvl5pPr>
              <a:buNone/>
              <a:defRPr sz="2400" b="1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1243914" y="3323859"/>
            <a:ext cx="4614863" cy="527894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EF32AE7-AB4C-AD48-AA52-7B795D26F1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3F24AF7-CA22-0448-B5D1-504EBD3CF39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DBD46F-4B09-CC45-ACF1-FFD5BB02EDD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736300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075A3C49-2670-CB4A-A2A7-AE0697F83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C7C6F11-1FE8-F94F-AEC1-1FF7944C8F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8E3AE191-0A19-4B4B-917A-6E9D6B327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1531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41034" y="2257218"/>
            <a:ext cx="4724649" cy="1595922"/>
          </a:xfrm>
        </p:spPr>
        <p:txBody>
          <a:bodyPr anchor="b">
            <a:noAutofit/>
          </a:bodyPr>
          <a:lstStyle>
            <a:lvl1pPr algn="l">
              <a:defRPr sz="40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541035" y="3945215"/>
            <a:ext cx="4724648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A863480-8DE1-9F40-BC19-3B150110CDB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4C293F1-D58E-D34D-986E-A172A632E5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36534F8-65BB-FF4E-BF0E-C532A1EB82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1098" y="669757"/>
            <a:ext cx="3329401" cy="14075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C79C0A-79D9-F241-99C8-0768513C13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54129" y="0"/>
            <a:ext cx="55462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267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pic>
        <p:nvPicPr>
          <p:cNvPr id="4" name="Picture 3" descr="A person sitting at a desk&#10;&#10;Description automatically generated with low confidence">
            <a:extLst>
              <a:ext uri="{FF2B5EF4-FFF2-40B4-BE49-F238E27FC236}">
                <a16:creationId xmlns:a16="http://schemas.microsoft.com/office/drawing/2014/main" id="{E8981FE9-C3B4-764E-B480-FE4DF2262D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1700" y="0"/>
            <a:ext cx="62103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5EFCF2-7741-B340-A636-589A41620CF8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68909600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27834" y="6167760"/>
            <a:ext cx="4714726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4A71BB-3454-6E40-B919-1F640F5F7A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24550" y="0"/>
            <a:ext cx="6267450" cy="685800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0B26104-2F84-684D-A352-1759F88DA46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9B7EE65-42BA-4341-B844-57884542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3519A58-A064-B94F-B852-36739E2731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1038" y="581024"/>
            <a:ext cx="2953206" cy="6080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E651B3-1C06-7E44-9F98-DDAF8183661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46113" y="5688902"/>
            <a:ext cx="4111638" cy="31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69031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BE7ADC8-4E33-384F-AC52-A19C1746346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955632" y="0"/>
            <a:ext cx="6246307" cy="6858000"/>
          </a:xfrm>
          <a:custGeom>
            <a:avLst/>
            <a:gdLst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0 w 5859753"/>
              <a:gd name="connsiteY3" fmla="*/ 6858000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45968 h 6858000"/>
              <a:gd name="connsiteX4" fmla="*/ 0 w 5859753"/>
              <a:gd name="connsiteY4" fmla="*/ 0 h 6858000"/>
              <a:gd name="connsiteX0" fmla="*/ 0 w 5859753"/>
              <a:gd name="connsiteY0" fmla="*/ 0 h 6858000"/>
              <a:gd name="connsiteX1" fmla="*/ 5859753 w 5859753"/>
              <a:gd name="connsiteY1" fmla="*/ 0 h 6858000"/>
              <a:gd name="connsiteX2" fmla="*/ 5859753 w 5859753"/>
              <a:gd name="connsiteY2" fmla="*/ 6858000 h 6858000"/>
              <a:gd name="connsiteX3" fmla="*/ 818147 w 5859753"/>
              <a:gd name="connsiteY3" fmla="*/ 6857999 h 6858000"/>
              <a:gd name="connsiteX4" fmla="*/ 0 w 5859753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59753" h="6858000">
                <a:moveTo>
                  <a:pt x="0" y="0"/>
                </a:moveTo>
                <a:lnTo>
                  <a:pt x="5859753" y="0"/>
                </a:lnTo>
                <a:lnTo>
                  <a:pt x="5859753" y="6858000"/>
                </a:lnTo>
                <a:lnTo>
                  <a:pt x="818147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algn="ctr"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41034" y="2743303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541034" y="4431300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27834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96A1102-3715-9A40-BBE1-C41583729B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098714C-8353-4242-9D90-56CA6D03C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9FD3F3-0423-D545-A937-E3EF980FE2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1038" y="671215"/>
            <a:ext cx="3319462" cy="140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4513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323FF81-357E-A24E-80EC-A5623177BADA}"/>
              </a:ext>
            </a:extLst>
          </p:cNvPr>
          <p:cNvSpPr/>
          <p:nvPr/>
        </p:nvSpPr>
        <p:spPr>
          <a:xfrm>
            <a:off x="0" y="5962650"/>
            <a:ext cx="12192000" cy="895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8FE21956-B58A-2E4C-B5E2-ABB0C42CF4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3220" y="1653309"/>
            <a:ext cx="10515600" cy="4074296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>
              <a:buClr>
                <a:schemeClr val="tx2"/>
              </a:buClr>
              <a:defRPr sz="2000">
                <a:solidFill>
                  <a:schemeClr val="tx1"/>
                </a:solidFill>
                <a:latin typeface="Karla" pitchFamily="2" charset="0"/>
              </a:defRPr>
            </a:lvl2pPr>
            <a:lvl3pPr>
              <a:buClr>
                <a:schemeClr val="tx2"/>
              </a:buClr>
              <a:defRPr sz="1800">
                <a:solidFill>
                  <a:schemeClr val="tx1"/>
                </a:solidFill>
                <a:latin typeface="Karla" pitchFamily="2" charset="0"/>
              </a:defRPr>
            </a:lvl3pPr>
            <a:lvl4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4pPr>
            <a:lvl5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9BB3285-3B85-2B4F-A73B-EB7AA22AEF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AD9B12DD-818C-C744-9CE1-5C07E5FF5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B07F6D-C9C8-4040-B2EC-E9FE17EA28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2795" y="6279580"/>
            <a:ext cx="4616450" cy="35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0351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C38800-5ACB-6147-9D5D-A8049D4F0F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1008" y="5403964"/>
            <a:ext cx="8998890" cy="2403247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95EC942E-A8C5-7F4C-BCD5-E1866A1F9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3220" y="1653309"/>
            <a:ext cx="10515600" cy="4276436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>
              <a:buClr>
                <a:schemeClr val="tx2"/>
              </a:buClr>
              <a:defRPr sz="2000">
                <a:solidFill>
                  <a:schemeClr val="tx1"/>
                </a:solidFill>
                <a:latin typeface="Karla" pitchFamily="2" charset="0"/>
              </a:defRPr>
            </a:lvl2pPr>
            <a:lvl3pPr>
              <a:buClr>
                <a:schemeClr val="tx2"/>
              </a:buClr>
              <a:defRPr sz="1800">
                <a:solidFill>
                  <a:schemeClr val="tx1"/>
                </a:solidFill>
                <a:latin typeface="Karla" pitchFamily="2" charset="0"/>
              </a:defRPr>
            </a:lvl3pPr>
            <a:lvl4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4pPr>
            <a:lvl5pPr>
              <a:buClr>
                <a:schemeClr val="tx2"/>
              </a:buClr>
              <a:defRPr sz="1600">
                <a:solidFill>
                  <a:schemeClr val="tx1"/>
                </a:solidFill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B34822-447E-CC43-A948-D4CD53C73B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BDE3BA86-5648-AD4F-ABBE-F4DFC9C9D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8A2D69-7B00-4B3C-A992-EAEAA26FB282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263274716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C38800-5ACB-6147-9D5D-A8049D4F0F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1008" y="5403964"/>
            <a:ext cx="8998890" cy="2403247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95EC942E-A8C5-7F4C-BCD5-E1866A1F9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B34822-447E-CC43-A948-D4CD53C73B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BDE3BA86-5648-AD4F-ABBE-F4DFC9C9D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B605E96-2962-4DAE-AD07-C0177DE6AD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220" y="1653309"/>
            <a:ext cx="5260380" cy="4267200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6C4508C-3355-4A33-A63A-6A8B6CC9A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86958" y="1647046"/>
            <a:ext cx="5234553" cy="4265557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358271-DED4-43FF-A9F5-26DECD23A444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54744181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C38800-5ACB-6147-9D5D-A8049D4F0F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1008" y="5403964"/>
            <a:ext cx="8998890" cy="2403247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95EC942E-A8C5-7F4C-BCD5-E1866A1F9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220" y="365125"/>
            <a:ext cx="10515600" cy="1168111"/>
          </a:xfrm>
        </p:spPr>
        <p:txBody>
          <a:bodyPr anchor="t"/>
          <a:lstStyle>
            <a:lvl1pPr>
              <a:defRPr b="1">
                <a:solidFill>
                  <a:srgbClr val="00B8F2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B34822-447E-CC43-A948-D4CD53C73B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BDE3BA86-5648-AD4F-ABBE-F4DFC9C9D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B605E96-2962-4DAE-AD07-C0177DE6AD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220" y="1653309"/>
            <a:ext cx="5412780" cy="4267200"/>
          </a:xfrm>
        </p:spPr>
        <p:txBody>
          <a:bodyPr>
            <a:normAutofit/>
          </a:bodyPr>
          <a:lstStyle>
            <a:lvl1pPr>
              <a:buClr>
                <a:schemeClr val="tx2"/>
              </a:buClr>
              <a:defRPr sz="2400">
                <a:latin typeface="Karla" pitchFamily="2" charset="0"/>
              </a:defRPr>
            </a:lvl1pPr>
            <a:lvl2pPr>
              <a:buClr>
                <a:schemeClr val="tx2"/>
              </a:buClr>
              <a:defRPr sz="2400">
                <a:latin typeface="Karla" pitchFamily="2" charset="0"/>
              </a:defRPr>
            </a:lvl2pPr>
            <a:lvl3pPr>
              <a:buClr>
                <a:schemeClr val="tx2"/>
              </a:buClr>
              <a:defRPr sz="2400">
                <a:latin typeface="Karla" pitchFamily="2" charset="0"/>
              </a:defRPr>
            </a:lvl3pPr>
            <a:lvl4pPr>
              <a:buClr>
                <a:schemeClr val="tx2"/>
              </a:buClr>
              <a:defRPr sz="2400">
                <a:latin typeface="Karla" pitchFamily="2" charset="0"/>
              </a:defRPr>
            </a:lvl4pPr>
            <a:lvl5pPr>
              <a:buClr>
                <a:schemeClr val="tx2"/>
              </a:buClr>
              <a:defRPr sz="2400">
                <a:latin typeface="Karla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F5A5C8-7C27-45A8-B6C0-50A6C6EF7B56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14471554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B5273F1-948B-F24C-BE2E-A3E2FBB794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40350" y="0"/>
            <a:ext cx="68516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08" y="1122363"/>
            <a:ext cx="7066678" cy="2387600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508" y="3602038"/>
            <a:ext cx="546910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05AA825-9C41-0E4F-A579-7EC1545089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C816F39-9AD9-164D-86E1-681FADE646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9E9D4D-2BD8-D148-82F1-53123995A2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78788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rrow&#10;&#10;Description automatically generated">
            <a:extLst>
              <a:ext uri="{FF2B5EF4-FFF2-40B4-BE49-F238E27FC236}">
                <a16:creationId xmlns:a16="http://schemas.microsoft.com/office/drawing/2014/main" id="{B0BBE0AD-61CB-144F-8A1B-2918974B9B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712621">
            <a:off x="7973186" y="3487156"/>
            <a:ext cx="4855950" cy="4855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08" y="1122363"/>
            <a:ext cx="7066678" cy="2387600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508" y="3602038"/>
            <a:ext cx="546910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05AA825-9C41-0E4F-A579-7EC1545089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C816F39-9AD9-164D-86E1-681FADE646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9E9D4D-2BD8-D148-82F1-53123995A2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3802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6344" y="2698522"/>
            <a:ext cx="10259311" cy="1193800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tx1"/>
                </a:solidFill>
                <a:latin typeface="Karl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6343" y="4035910"/>
            <a:ext cx="10259311" cy="69283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05AA825-9C41-0E4F-A579-7EC1545089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C816F39-9AD9-164D-86E1-681FADE646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2D48D4-6AE1-164E-8929-7954FF8754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6343" y="668302"/>
            <a:ext cx="1504078" cy="203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0570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623994" y="1266954"/>
            <a:ext cx="4324092" cy="4324092"/>
          </a:xfrm>
          <a:prstGeom prst="ellipse">
            <a:avLst/>
          </a:prstGeom>
          <a:noFill/>
          <a:ln w="101600">
            <a:noFill/>
          </a:ln>
        </p:spPr>
        <p:txBody>
          <a:bodyPr rtlCol="0" anchor="ctr">
            <a:normAutofit/>
          </a:bodyPr>
          <a:lstStyle>
            <a:lvl1pPr algn="ctr">
              <a:buNone/>
              <a:defRPr sz="2400"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1243914" y="2946400"/>
            <a:ext cx="4614863" cy="482600"/>
          </a:xfrm>
        </p:spPr>
        <p:txBody>
          <a:bodyPr>
            <a:noAutofit/>
          </a:bodyPr>
          <a:lstStyle>
            <a:lvl1pPr algn="ctr">
              <a:buNone/>
              <a:defRPr sz="2400" b="1">
                <a:solidFill>
                  <a:srgbClr val="00B8F2"/>
                </a:solidFill>
              </a:defRPr>
            </a:lvl1pPr>
            <a:lvl2pPr>
              <a:buNone/>
              <a:defRPr sz="2400" b="1"/>
            </a:lvl2pPr>
            <a:lvl3pPr>
              <a:buNone/>
              <a:defRPr sz="2400" b="1"/>
            </a:lvl3pPr>
            <a:lvl4pPr>
              <a:buNone/>
              <a:defRPr sz="2400" b="1"/>
            </a:lvl4pPr>
            <a:lvl5pPr>
              <a:buNone/>
              <a:defRPr sz="2400" b="1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1243914" y="3323859"/>
            <a:ext cx="4614863" cy="527894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EF32AE7-AB4C-AD48-AA52-7B795D26F1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3F24AF7-CA22-0448-B5D1-504EBD3CF39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DBD46F-4B09-CC45-ACF1-FFD5BB02EDD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813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pic>
        <p:nvPicPr>
          <p:cNvPr id="4" name="Picture 3" descr="A group of people looking at a computer screen&#10;&#10;Description automatically generated with medium confidence">
            <a:extLst>
              <a:ext uri="{FF2B5EF4-FFF2-40B4-BE49-F238E27FC236}">
                <a16:creationId xmlns:a16="http://schemas.microsoft.com/office/drawing/2014/main" id="{9A5D6B0A-A105-874C-80C5-3B5E229F54F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1700" y="0"/>
            <a:ext cx="62103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6F7088-E41D-7644-90B9-A3EDE380FAC9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329468669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075A3C49-2670-CB4A-A2A7-AE0697F83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207125"/>
            <a:ext cx="184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C7C6F11-1FE8-F94F-AEC1-1FF7944C8F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593388" y="6356350"/>
            <a:ext cx="1214437" cy="365125"/>
          </a:xfrm>
        </p:spPr>
        <p:txBody>
          <a:bodyPr/>
          <a:lstStyle>
            <a:lvl1pPr>
              <a:defRPr sz="1400" smtClean="0">
                <a:solidFill>
                  <a:srgbClr val="41B1FF"/>
                </a:solidFill>
              </a:defRPr>
            </a:lvl1pPr>
          </a:lstStyle>
          <a:p>
            <a:pPr>
              <a:defRPr/>
            </a:pPr>
            <a:fld id="{8E3AE191-0A19-4B4B-917A-6E9D6B327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E7189D-75D9-4CD7-884C-410F9B931D98}"/>
              </a:ext>
            </a:extLst>
          </p:cNvPr>
          <p:cNvSpPr txBox="1"/>
          <p:nvPr userDrawn="1"/>
        </p:nvSpPr>
        <p:spPr>
          <a:xfrm>
            <a:off x="0" y="6667613"/>
            <a:ext cx="12191999" cy="1077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00" i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25112154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23818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pic>
        <p:nvPicPr>
          <p:cNvPr id="4" name="Picture 3" descr="A picture containing text, person, computer, indoor&#10;&#10;Description automatically generated">
            <a:extLst>
              <a:ext uri="{FF2B5EF4-FFF2-40B4-BE49-F238E27FC236}">
                <a16:creationId xmlns:a16="http://schemas.microsoft.com/office/drawing/2014/main" id="{B834DC41-A140-E141-9FA3-CAF0EE7623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1700" y="0"/>
            <a:ext cx="62103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E1AABD-CB64-F24C-B221-425AFB1BFA59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405844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39867-8130-8642-8270-B1B2841BBF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1973DB9-3A29-3645-88CE-609D86EBB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034" y="2328957"/>
            <a:ext cx="5308781" cy="1595922"/>
          </a:xfrm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  <a:latin typeface="Karl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D49AF90-6AD1-194A-9D79-1F209F2FA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34" y="4016954"/>
            <a:ext cx="5308781" cy="126896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Karl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F38BCD-8355-A046-BF03-924AEDDD4D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37" y="581185"/>
            <a:ext cx="2819983" cy="607741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DFCC5CA-0E30-1F49-9144-85CB792B4A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090" y="6167760"/>
            <a:ext cx="2719388" cy="48101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Karla" pitchFamily="2" charset="0"/>
              </a:defRPr>
            </a:lvl1pPr>
            <a:lvl2pPr marL="457200" indent="0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Insert Date</a:t>
            </a:r>
          </a:p>
        </p:txBody>
      </p:sp>
      <p:pic>
        <p:nvPicPr>
          <p:cNvPr id="4" name="Picture 3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7000F619-1A69-BD4B-BBAF-4E40ED69CA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43600" y="0"/>
            <a:ext cx="62484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94109" y="6356350"/>
            <a:ext cx="1213691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74F7C1-9ED7-A743-AD48-8AC8ED2A6BEA}"/>
              </a:ext>
            </a:extLst>
          </p:cNvPr>
          <p:cNvSpPr txBox="1"/>
          <p:nvPr userDrawn="1"/>
        </p:nvSpPr>
        <p:spPr>
          <a:xfrm>
            <a:off x="630243" y="6544951"/>
            <a:ext cx="4265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i="1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This document is considered PowerSchool Private and hence confidential. It should not be copied, distributed, or reproduced in whole or in part, or passed to any third-party without PowerSchool written consent. </a:t>
            </a:r>
          </a:p>
        </p:txBody>
      </p:sp>
    </p:spTree>
    <p:extLst>
      <p:ext uri="{BB962C8B-B14F-4D97-AF65-F5344CB8AC3E}">
        <p14:creationId xmlns:p14="http://schemas.microsoft.com/office/powerpoint/2010/main" val="4249657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4A896-245F-3046-B65A-94921F3040A6}" type="datetime1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0326E-34C8-9742-80DF-381DF5318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455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  <p:sldLayoutId id="2147483716" r:id="rId56"/>
    <p:sldLayoutId id="2147483717" r:id="rId57"/>
    <p:sldLayoutId id="2147483718" r:id="rId5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B8F2"/>
          </a:solidFill>
          <a:latin typeface="Karl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Karl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Karl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Karl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Karl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Karl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E08112C-6D1F-1A44-BB2D-0D2BD49318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526D00F-1B48-294C-8273-82A7A09DA4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51487-1FEC-ED4E-9619-DAB54D56C5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1A2214-C31B-C841-832B-C6EE60ADC694}" type="datetime1">
              <a:rPr lang="en-US"/>
              <a:pPr>
                <a:defRPr/>
              </a:pPr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BCB95-BAD0-6249-8AAB-AA2D0C95D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A0E32-F31C-0B4C-A991-AF77F59408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BA87C9-F236-F74A-A0BC-FC86C12F64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625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 kern="1200">
          <a:solidFill>
            <a:srgbClr val="00B8F2"/>
          </a:solidFill>
          <a:latin typeface="Karla" pitchFamily="2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B8F2"/>
          </a:solidFill>
          <a:latin typeface="Karla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B8F2"/>
          </a:solidFill>
          <a:latin typeface="Karla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B8F2"/>
          </a:solidFill>
          <a:latin typeface="Karla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B8F2"/>
          </a:solidFill>
          <a:latin typeface="Karla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B8F2"/>
          </a:solidFill>
          <a:latin typeface="Karla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B8F2"/>
          </a:solidFill>
          <a:latin typeface="Karla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B8F2"/>
          </a:solidFill>
          <a:latin typeface="Karla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00B8F2"/>
          </a:solidFill>
          <a:latin typeface="Karla" pitchFamily="2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Karla" pitchFamily="2" charset="0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Karla" pitchFamily="2" charset="0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Karla" pitchFamily="2" charset="0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Karla" pitchFamily="2" charset="0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Karl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6697B340-2281-270A-5016-5387929E13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DE4377"/>
                </a:solidFill>
              </a:rPr>
              <a:t>My Plan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966F6F34-E3A9-9F86-5BB1-BE83EED30B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How to Build an Educational Impact Video Playlist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5B10772-5D20-12B0-2C96-A8A95194C6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Last updated: 5-12-22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7CF0C3-2B5D-EC0F-F09C-18078CF1DC5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E3BA86-5648-AD4F-ABBE-F4DFC9C9D5F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7402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1B9FF-4BAA-4FEC-86A0-72AB7992A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0" y="1653309"/>
            <a:ext cx="5412780" cy="4276436"/>
          </a:xfrm>
        </p:spPr>
        <p:txBody>
          <a:bodyPr/>
          <a:lstStyle/>
          <a:p>
            <a:r>
              <a:rPr lang="en-US" dirty="0"/>
              <a:t>Browse video content by </a:t>
            </a:r>
            <a:r>
              <a:rPr lang="en-US" dirty="0">
                <a:solidFill>
                  <a:srgbClr val="DE4377"/>
                </a:solidFill>
              </a:rPr>
              <a:t>keyword</a:t>
            </a:r>
            <a:r>
              <a:rPr lang="en-US" dirty="0"/>
              <a:t> or </a:t>
            </a:r>
            <a:r>
              <a:rPr lang="en-US" dirty="0">
                <a:solidFill>
                  <a:srgbClr val="DE4377"/>
                </a:solidFill>
              </a:rPr>
              <a:t>rubric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D9B12DD-818C-C744-9CE1-5C07E5FF5F5C}" type="slidenum">
              <a:rPr lang="en-US" noProof="0" smtClean="0"/>
              <a:pPr lvl="0"/>
              <a:t>10</a:t>
            </a:fld>
            <a:endParaRPr lang="en-US" noProof="0"/>
          </a:p>
        </p:txBody>
      </p:sp>
      <p:pic>
        <p:nvPicPr>
          <p:cNvPr id="8" name="Picture 7" descr="My Plan browse by categories">
            <a:extLst>
              <a:ext uri="{FF2B5EF4-FFF2-40B4-BE49-F238E27FC236}">
                <a16:creationId xmlns:a16="http://schemas.microsoft.com/office/drawing/2014/main" id="{7945BA1D-CC34-12BB-B710-5FBF39152E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1962"/>
          <a:stretch/>
        </p:blipFill>
        <p:spPr>
          <a:xfrm>
            <a:off x="6333037" y="1653309"/>
            <a:ext cx="5294283" cy="3567682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239C99-8DAD-64CF-091E-64012AD96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0197" y="368186"/>
            <a:ext cx="1727123" cy="28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938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Content to My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1B9FF-4BAA-4FEC-86A0-72AB7992A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0" y="1653309"/>
            <a:ext cx="4874897" cy="4276436"/>
          </a:xfrm>
        </p:spPr>
        <p:txBody>
          <a:bodyPr/>
          <a:lstStyle/>
          <a:p>
            <a:r>
              <a:rPr lang="en-US" dirty="0"/>
              <a:t>Click </a:t>
            </a:r>
            <a:r>
              <a:rPr lang="en-US" dirty="0">
                <a:solidFill>
                  <a:schemeClr val="accent3"/>
                </a:solidFill>
              </a:rPr>
              <a:t>View</a:t>
            </a:r>
            <a:r>
              <a:rPr lang="en-US" dirty="0"/>
              <a:t> to preview content</a:t>
            </a:r>
          </a:p>
          <a:p>
            <a:r>
              <a:rPr lang="en-US" dirty="0"/>
              <a:t>Click </a:t>
            </a:r>
            <a:r>
              <a:rPr lang="en-US" dirty="0">
                <a:solidFill>
                  <a:schemeClr val="accent3"/>
                </a:solidFill>
              </a:rPr>
              <a:t>+My Plan </a:t>
            </a:r>
            <a:r>
              <a:rPr lang="en-US" dirty="0"/>
              <a:t>to add content to your Playlist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9B12DD-818C-C744-9CE1-5C07E5FF5F5C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1B1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1B1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dd content to My Plan">
            <a:extLst>
              <a:ext uri="{FF2B5EF4-FFF2-40B4-BE49-F238E27FC236}">
                <a16:creationId xmlns:a16="http://schemas.microsoft.com/office/drawing/2014/main" id="{E7AD05E8-A645-47AC-9CA6-9864E3C22AC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159258" y="1742956"/>
            <a:ext cx="5349522" cy="947432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BBD0585-BA00-407D-A63F-317280C7AF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636561" y="1911980"/>
            <a:ext cx="852763" cy="638764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75624B-35FB-BB74-7DCC-01B6A544E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0197" y="368186"/>
            <a:ext cx="1727123" cy="28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733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y Plan Video Playlist">
            <a:extLst>
              <a:ext uri="{FF2B5EF4-FFF2-40B4-BE49-F238E27FC236}">
                <a16:creationId xmlns:a16="http://schemas.microsoft.com/office/drawing/2014/main" id="{E1C65384-5363-464B-82FB-1AD79D02F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7867" y="1290853"/>
            <a:ext cx="6070912" cy="382289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View My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1B9FF-4BAA-4FEC-86A0-72AB7992A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1" y="1653309"/>
            <a:ext cx="4395676" cy="4276436"/>
          </a:xfrm>
        </p:spPr>
        <p:txBody>
          <a:bodyPr/>
          <a:lstStyle/>
          <a:p>
            <a:r>
              <a:rPr lang="en-US" dirty="0"/>
              <a:t>Click the </a:t>
            </a:r>
            <a:r>
              <a:rPr lang="en-US" dirty="0">
                <a:solidFill>
                  <a:schemeClr val="accent3"/>
                </a:solidFill>
              </a:rPr>
              <a:t>My Plan </a:t>
            </a:r>
            <a:r>
              <a:rPr lang="en-US" dirty="0"/>
              <a:t>tab to review content added to your Playlist</a:t>
            </a:r>
          </a:p>
          <a:p>
            <a:r>
              <a:rPr lang="en-US" dirty="0"/>
              <a:t>Use the buttons on the right to view, write notes or remove videos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9B12DD-818C-C744-9CE1-5C07E5FF5F5C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1B1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1B1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BBD0585-BA00-407D-A63F-317280C7AF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29598" y="1343655"/>
            <a:ext cx="583662" cy="319382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7621417-5B3C-486D-82C9-A2826DA1A0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547064" y="2752745"/>
            <a:ext cx="844835" cy="1041041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E03749-2AC6-42D4-1578-B681AF0724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0197" y="368186"/>
            <a:ext cx="1727123" cy="28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606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for My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1B9FF-4BAA-4FEC-86A0-72AB7992A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19" y="1653309"/>
            <a:ext cx="4408733" cy="4276436"/>
          </a:xfrm>
        </p:spPr>
        <p:txBody>
          <a:bodyPr/>
          <a:lstStyle/>
          <a:p>
            <a:r>
              <a:rPr lang="en-US" dirty="0"/>
              <a:t>Click the </a:t>
            </a:r>
            <a:r>
              <a:rPr lang="en-US" dirty="0">
                <a:solidFill>
                  <a:srgbClr val="DE4377"/>
                </a:solidFill>
              </a:rPr>
              <a:t>Courses</a:t>
            </a:r>
            <a:r>
              <a:rPr lang="en-US" dirty="0"/>
              <a:t> tab</a:t>
            </a:r>
          </a:p>
          <a:p>
            <a:r>
              <a:rPr lang="en-US" dirty="0"/>
              <a:t>Conduct a keyword search for </a:t>
            </a:r>
            <a:r>
              <a:rPr lang="en-US" dirty="0">
                <a:solidFill>
                  <a:srgbClr val="DE4377"/>
                </a:solidFill>
              </a:rPr>
              <a:t>My Plan</a:t>
            </a:r>
            <a:endParaRPr lang="en-US" dirty="0">
              <a:solidFill>
                <a:srgbClr val="00417C"/>
              </a:solidFill>
            </a:endParaRPr>
          </a:p>
          <a:p>
            <a:r>
              <a:rPr lang="en-US" dirty="0">
                <a:solidFill>
                  <a:srgbClr val="00417C"/>
                </a:solidFill>
              </a:rPr>
              <a:t>Click </a:t>
            </a:r>
            <a:r>
              <a:rPr lang="en-US" dirty="0">
                <a:solidFill>
                  <a:srgbClr val="DE4377"/>
                </a:solidFill>
              </a:rPr>
              <a:t>Search</a:t>
            </a:r>
            <a:r>
              <a:rPr lang="en-US" dirty="0">
                <a:solidFill>
                  <a:srgbClr val="00417C"/>
                </a:solidFill>
              </a:rPr>
              <a:t> when ready</a:t>
            </a:r>
          </a:p>
        </p:txBody>
      </p:sp>
      <p:pic>
        <p:nvPicPr>
          <p:cNvPr id="12" name="Picture 11" descr="Course search by keyword">
            <a:extLst>
              <a:ext uri="{FF2B5EF4-FFF2-40B4-BE49-F238E27FC236}">
                <a16:creationId xmlns:a16="http://schemas.microsoft.com/office/drawing/2014/main" id="{0085EA30-16E2-2BCD-1833-794F74CC66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530" y="1653309"/>
            <a:ext cx="5651790" cy="2298818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D9B12DD-818C-C744-9CE1-5C07E5FF5F5C}" type="slidenum">
              <a:rPr lang="en-US" noProof="0" smtClean="0"/>
              <a:pPr lvl="0"/>
              <a:t>2</a:t>
            </a:fld>
            <a:endParaRPr lang="en-US" noProof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5A171921-CE40-488E-B423-A80590C939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00800" y="1656064"/>
            <a:ext cx="440591" cy="289277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4DBBBB-2F16-40BF-1185-94030895B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197" y="368186"/>
            <a:ext cx="1727123" cy="281979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3F6B00A-5BB0-9D10-D3D7-0E7BDC9DAD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477536" y="3027665"/>
            <a:ext cx="598794" cy="298242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3E2D143-C51A-BA32-2A18-E4C71B902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73663" y="1301461"/>
            <a:ext cx="294863" cy="29181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0C94063-B712-F117-A5A7-E120FDCF9B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105937" y="3030880"/>
            <a:ext cx="294863" cy="29181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5E44BE8-4DCE-F2C3-9936-D338CDC2F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29501" y="3386188"/>
            <a:ext cx="294863" cy="29181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84682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South Carolina Users ONLY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1B9FF-4BAA-4FEC-86A0-72AB7992A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1" y="1530976"/>
            <a:ext cx="4167440" cy="4276436"/>
          </a:xfrm>
        </p:spPr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South Carolina Users ONLY:</a:t>
            </a:r>
            <a:endParaRPr lang="en-US" dirty="0"/>
          </a:p>
          <a:p>
            <a:pPr lvl="1"/>
            <a:r>
              <a:rPr lang="en-US" dirty="0"/>
              <a:t>From within SC Lead, click the </a:t>
            </a:r>
            <a:r>
              <a:rPr lang="en-US" dirty="0">
                <a:solidFill>
                  <a:srgbClr val="DE4377"/>
                </a:solidFill>
              </a:rPr>
              <a:t>Learning</a:t>
            </a:r>
            <a:r>
              <a:rPr lang="en-US" dirty="0"/>
              <a:t> tab </a:t>
            </a:r>
          </a:p>
          <a:p>
            <a:pPr lvl="1"/>
            <a:r>
              <a:rPr lang="en-US" dirty="0">
                <a:solidFill>
                  <a:srgbClr val="00417C"/>
                </a:solidFill>
              </a:rPr>
              <a:t>Click</a:t>
            </a:r>
            <a:r>
              <a:rPr lang="en-US" dirty="0">
                <a:solidFill>
                  <a:schemeClr val="accent3"/>
                </a:solidFill>
              </a:rPr>
              <a:t> My Plan </a:t>
            </a:r>
            <a:r>
              <a:rPr lang="en-US" dirty="0"/>
              <a:t>to launch course information in Professional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9B12DD-818C-C744-9CE1-5C07E5FF5F5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16C9FD-63FE-4C0B-B877-4E1F3AD18E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883893" y="2571847"/>
            <a:ext cx="171450" cy="1786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SC Lead Learning tab">
            <a:extLst>
              <a:ext uri="{FF2B5EF4-FFF2-40B4-BE49-F238E27FC236}">
                <a16:creationId xmlns:a16="http://schemas.microsoft.com/office/drawing/2014/main" id="{FFC547ED-100F-4D65-A0AD-7603B42B57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044680" y="1530976"/>
            <a:ext cx="6582640" cy="3551382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E7EFD74-D145-49B6-A5E6-BB2A434F2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2265" y="4176209"/>
            <a:ext cx="570368" cy="186043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2CDBCF5-8018-4A67-84E4-C04E0C85CE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353930" y="2177902"/>
            <a:ext cx="473158" cy="252836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99C8ABE-13B0-B39B-AC1B-74DA9F8825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0197" y="368186"/>
            <a:ext cx="1727123" cy="28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80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 for My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1B9FF-4BAA-4FEC-86A0-72AB7992A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0" y="1653309"/>
            <a:ext cx="10944100" cy="4276436"/>
          </a:xfrm>
        </p:spPr>
        <p:txBody>
          <a:bodyPr/>
          <a:lstStyle/>
          <a:p>
            <a:r>
              <a:rPr lang="en-US" dirty="0"/>
              <a:t>First-time users must </a:t>
            </a:r>
            <a:r>
              <a:rPr lang="en-US" dirty="0">
                <a:solidFill>
                  <a:srgbClr val="DE4377"/>
                </a:solidFill>
              </a:rPr>
              <a:t>Register</a:t>
            </a:r>
            <a:r>
              <a:rPr lang="en-US" dirty="0"/>
              <a:t> for the My Plan course to access</a:t>
            </a:r>
          </a:p>
        </p:txBody>
      </p:sp>
      <p:pic>
        <p:nvPicPr>
          <p:cNvPr id="6" name="Picture 5" descr="Course registration">
            <a:extLst>
              <a:ext uri="{FF2B5EF4-FFF2-40B4-BE49-F238E27FC236}">
                <a16:creationId xmlns:a16="http://schemas.microsoft.com/office/drawing/2014/main" id="{F234FD36-C5AD-A9B8-EE6A-062A1E197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37" y="2189458"/>
            <a:ext cx="10733926" cy="310447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D9B12DD-818C-C744-9CE1-5C07E5FF5F5C}" type="slidenum">
              <a:rPr lang="en-US" noProof="0" smtClean="0"/>
              <a:pPr lvl="0"/>
              <a:t>4</a:t>
            </a:fld>
            <a:endParaRPr lang="en-US" noProof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5A171921-CE40-488E-B423-A80590C939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575458" y="4855757"/>
            <a:ext cx="605432" cy="236196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4DBBBB-2F16-40BF-1185-94030895B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197" y="368186"/>
            <a:ext cx="1727123" cy="281979"/>
          </a:xfrm>
          <a:prstGeom prst="rect">
            <a:avLst/>
          </a:prstGeom>
        </p:spPr>
      </p:pic>
      <p:sp>
        <p:nvSpPr>
          <p:cNvPr id="11" name="Arrow: Right 13">
            <a:extLst>
              <a:ext uri="{FF2B5EF4-FFF2-40B4-BE49-F238E27FC236}">
                <a16:creationId xmlns:a16="http://schemas.microsoft.com/office/drawing/2014/main" id="{F7E48885-F40A-1B4F-04C4-1559C7C760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503968" y="4814239"/>
            <a:ext cx="942993" cy="31923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6534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Confirm Registration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1B9FF-4BAA-4FEC-86A0-72AB7992A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0" y="1653309"/>
            <a:ext cx="3451035" cy="4276436"/>
          </a:xfrm>
        </p:spPr>
        <p:txBody>
          <a:bodyPr/>
          <a:lstStyle/>
          <a:p>
            <a:r>
              <a:rPr lang="en-US" dirty="0"/>
              <a:t>Click </a:t>
            </a:r>
            <a:r>
              <a:rPr lang="en-US" dirty="0">
                <a:solidFill>
                  <a:srgbClr val="DE4377"/>
                </a:solidFill>
              </a:rPr>
              <a:t>Next</a:t>
            </a:r>
            <a:r>
              <a:rPr lang="en-US" dirty="0"/>
              <a:t> to confirm registration</a:t>
            </a:r>
          </a:p>
        </p:txBody>
      </p:sp>
      <p:pic>
        <p:nvPicPr>
          <p:cNvPr id="7" name="Picture 6" descr="Course registration confirmation">
            <a:extLst>
              <a:ext uri="{FF2B5EF4-FFF2-40B4-BE49-F238E27FC236}">
                <a16:creationId xmlns:a16="http://schemas.microsoft.com/office/drawing/2014/main" id="{F53A07B5-F31C-47FC-8BC4-8C77128B2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3153" y="1653309"/>
            <a:ext cx="5705667" cy="279784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9B12DD-818C-C744-9CE1-5C07E5FF5F5C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1B1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1B1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5A171921-CE40-488E-B423-A80590C939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632767" y="4205782"/>
            <a:ext cx="384215" cy="209555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1D31D2-5884-70DE-BB8A-34B7BDE305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197" y="368186"/>
            <a:ext cx="1727123" cy="281979"/>
          </a:xfrm>
          <a:prstGeom prst="rect">
            <a:avLst/>
          </a:prstGeom>
        </p:spPr>
      </p:pic>
      <p:sp>
        <p:nvSpPr>
          <p:cNvPr id="11" name="Arrow: Right 13">
            <a:extLst>
              <a:ext uri="{FF2B5EF4-FFF2-40B4-BE49-F238E27FC236}">
                <a16:creationId xmlns:a16="http://schemas.microsoft.com/office/drawing/2014/main" id="{1050F9BE-BB6D-6DE1-DBB7-AB90D7C52F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80353" y="4150943"/>
            <a:ext cx="942993" cy="31923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2215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Launch Ed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1B9FF-4BAA-4FEC-86A0-72AB7992A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0" y="1653309"/>
            <a:ext cx="4901792" cy="4276436"/>
          </a:xfrm>
        </p:spPr>
        <p:txBody>
          <a:bodyPr/>
          <a:lstStyle/>
          <a:p>
            <a:r>
              <a:rPr lang="en-US" dirty="0"/>
              <a:t>Click </a:t>
            </a:r>
            <a:r>
              <a:rPr lang="en-US" dirty="0">
                <a:solidFill>
                  <a:schemeClr val="accent3"/>
                </a:solidFill>
              </a:rPr>
              <a:t>Go to Course </a:t>
            </a:r>
            <a:r>
              <a:rPr lang="en-US" dirty="0"/>
              <a:t>to launch the Educational Impact My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9B12DD-818C-C744-9CE1-5C07E5FF5F5C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1B1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1B1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My Plan open course content">
            <a:extLst>
              <a:ext uri="{FF2B5EF4-FFF2-40B4-BE49-F238E27FC236}">
                <a16:creationId xmlns:a16="http://schemas.microsoft.com/office/drawing/2014/main" id="{0585A7AD-F25E-4CE8-946B-A4F314B26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733" y="1653309"/>
            <a:ext cx="3645087" cy="128911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AD91FBEC-B757-4718-85D2-1ED9C41F7E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719686" y="2541339"/>
            <a:ext cx="783789" cy="253640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1D31D2-5884-70DE-BB8A-34B7BDE305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197" y="368186"/>
            <a:ext cx="1727123" cy="28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000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the Instructions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1B9FF-4BAA-4FEC-86A0-72AB7992A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0" y="1653309"/>
            <a:ext cx="4184615" cy="4276436"/>
          </a:xfrm>
        </p:spPr>
        <p:txBody>
          <a:bodyPr/>
          <a:lstStyle/>
          <a:p>
            <a:r>
              <a:rPr lang="en-US" dirty="0"/>
              <a:t>Click the </a:t>
            </a:r>
            <a:r>
              <a:rPr lang="en-US" dirty="0">
                <a:solidFill>
                  <a:srgbClr val="DE4377"/>
                </a:solidFill>
              </a:rPr>
              <a:t>title</a:t>
            </a:r>
            <a:r>
              <a:rPr lang="en-US" dirty="0"/>
              <a:t> to open the My Plan instructions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D9B12DD-818C-C744-9CE1-5C07E5FF5F5C}" type="slidenum">
              <a:rPr lang="en-US" noProof="0" smtClean="0"/>
              <a:pPr lvl="0"/>
              <a:t>7</a:t>
            </a:fld>
            <a:endParaRPr lang="en-US" noProof="0"/>
          </a:p>
        </p:txBody>
      </p:sp>
      <p:pic>
        <p:nvPicPr>
          <p:cNvPr id="7" name="Picture 6" descr="Course assignments overview">
            <a:extLst>
              <a:ext uri="{FF2B5EF4-FFF2-40B4-BE49-F238E27FC236}">
                <a16:creationId xmlns:a16="http://schemas.microsoft.com/office/drawing/2014/main" id="{E7AD05E8-A645-47AC-9CA6-9864E3C22AC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166914" y="1653309"/>
            <a:ext cx="6640911" cy="299801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36C412-416C-4F48-21C9-7C867B16E1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0197" y="368186"/>
            <a:ext cx="1727123" cy="281979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F93B45D-5161-DC5D-801E-865DB5475A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890258" y="3235362"/>
            <a:ext cx="998683" cy="220598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082841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Instructions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1B9FF-4BAA-4FEC-86A0-72AB7992A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2" y="1653309"/>
            <a:ext cx="3879726" cy="4276436"/>
          </a:xfrm>
        </p:spPr>
        <p:txBody>
          <a:bodyPr/>
          <a:lstStyle/>
          <a:p>
            <a:r>
              <a:rPr lang="en-US" dirty="0"/>
              <a:t>Read the text provided</a:t>
            </a:r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rgbClr val="00417C"/>
                </a:solidFill>
              </a:rPr>
              <a:t>Click the </a:t>
            </a:r>
            <a:r>
              <a:rPr lang="en-US" dirty="0">
                <a:solidFill>
                  <a:srgbClr val="DE4377"/>
                </a:solidFill>
              </a:rPr>
              <a:t>My Plan </a:t>
            </a:r>
            <a:r>
              <a:rPr lang="en-US" dirty="0">
                <a:solidFill>
                  <a:srgbClr val="00417C"/>
                </a:solidFill>
              </a:rPr>
              <a:t>tab</a:t>
            </a:r>
            <a:r>
              <a:rPr lang="en-US" dirty="0">
                <a:solidFill>
                  <a:srgbClr val="DE4377"/>
                </a:solidFill>
              </a:rPr>
              <a:t> </a:t>
            </a:r>
            <a:r>
              <a:rPr lang="en-US" dirty="0">
                <a:solidFill>
                  <a:srgbClr val="00417C"/>
                </a:solidFill>
              </a:rPr>
              <a:t>when ready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9B12DD-818C-C744-9CE1-5C07E5FF5F5C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1B1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1B1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My Plan instructional overview">
            <a:extLst>
              <a:ext uri="{FF2B5EF4-FFF2-40B4-BE49-F238E27FC236}">
                <a16:creationId xmlns:a16="http://schemas.microsoft.com/office/drawing/2014/main" id="{B7467EE8-855D-89AE-CDA5-02380E74CF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93016" y="1653309"/>
            <a:ext cx="5834304" cy="364118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3E40E3-779F-5BE7-6169-97F27D927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0197" y="368186"/>
            <a:ext cx="1727123" cy="281979"/>
          </a:xfrm>
          <a:prstGeom prst="rect">
            <a:avLst/>
          </a:prstGeom>
        </p:spPr>
      </p:pic>
      <p:sp>
        <p:nvSpPr>
          <p:cNvPr id="11" name="Left Brace 10">
            <a:extLst>
              <a:ext uri="{FF2B5EF4-FFF2-40B4-BE49-F238E27FC236}">
                <a16:creationId xmlns:a16="http://schemas.microsoft.com/office/drawing/2014/main" id="{9E364A90-F7DE-A2F9-0169-8B5C25C3D6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944095" y="2489723"/>
            <a:ext cx="710119" cy="2360184"/>
          </a:xfrm>
          <a:prstGeom prst="leftBrace">
            <a:avLst>
              <a:gd name="adj1" fmla="val 8333"/>
              <a:gd name="adj2" fmla="val 49571"/>
            </a:avLst>
          </a:prstGeom>
          <a:noFill/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3">
            <a:extLst>
              <a:ext uri="{FF2B5EF4-FFF2-40B4-BE49-F238E27FC236}">
                <a16:creationId xmlns:a16="http://schemas.microsoft.com/office/drawing/2014/main" id="{432306CD-F2E4-AF28-FD4E-4121973BD3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8291062" y="1403892"/>
            <a:ext cx="942993" cy="31923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: Rounded Corners 12">
            <a:extLst>
              <a:ext uri="{FF2B5EF4-FFF2-40B4-BE49-F238E27FC236}">
                <a16:creationId xmlns:a16="http://schemas.microsoft.com/office/drawing/2014/main" id="{888E4490-1304-FE82-D66F-0C6520A7F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92424" y="2155077"/>
            <a:ext cx="512957" cy="208314"/>
          </a:xfrm>
          <a:prstGeom prst="round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8564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36338-0998-4CEA-803A-F038C17B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Ways to 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1B9FF-4BAA-4FEC-86A0-72AB7992A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21" y="1653309"/>
            <a:ext cx="4395676" cy="4276436"/>
          </a:xfrm>
        </p:spPr>
        <p:txBody>
          <a:bodyPr/>
          <a:lstStyle/>
          <a:p>
            <a:r>
              <a:rPr lang="en-US" dirty="0"/>
              <a:t>Click </a:t>
            </a:r>
            <a:r>
              <a:rPr lang="en-US" dirty="0">
                <a:solidFill>
                  <a:schemeClr val="accent3"/>
                </a:solidFill>
              </a:rPr>
              <a:t>Search Categories </a:t>
            </a:r>
            <a:r>
              <a:rPr lang="en-US" dirty="0"/>
              <a:t>to browse video content</a:t>
            </a:r>
          </a:p>
          <a:p>
            <a:r>
              <a:rPr lang="en-US" dirty="0"/>
              <a:t>Search for video content by </a:t>
            </a:r>
            <a:r>
              <a:rPr lang="en-US" dirty="0">
                <a:solidFill>
                  <a:schemeClr val="accent3"/>
                </a:solidFill>
              </a:rPr>
              <a:t>keyword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B2305-BF4B-4703-A39F-CFC6E303AC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9B12DD-818C-C744-9CE1-5C07E5FF5F5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pSp>
        <p:nvGrpSpPr>
          <p:cNvPr id="5" name="Group 4" descr="Educational Impact">
            <a:extLst>
              <a:ext uri="{FF2B5EF4-FFF2-40B4-BE49-F238E27FC236}">
                <a16:creationId xmlns:a16="http://schemas.microsoft.com/office/drawing/2014/main" id="{52757E72-09F8-4BE9-AA14-7E20D0B07A21}"/>
              </a:ext>
            </a:extLst>
          </p:cNvPr>
          <p:cNvGrpSpPr/>
          <p:nvPr/>
        </p:nvGrpSpPr>
        <p:grpSpPr>
          <a:xfrm>
            <a:off x="11378281" y="136525"/>
            <a:ext cx="713037" cy="920107"/>
            <a:chOff x="11257443" y="136525"/>
            <a:chExt cx="713037" cy="920107"/>
          </a:xfrm>
        </p:grpSpPr>
        <p:pic>
          <p:nvPicPr>
            <p:cNvPr id="15" name="Graphic 14" descr="Hand with solid fill">
              <a:extLst>
                <a:ext uri="{FF2B5EF4-FFF2-40B4-BE49-F238E27FC236}">
                  <a16:creationId xmlns:a16="http://schemas.microsoft.com/office/drawing/2014/main" id="{D947915E-6299-4ACD-9F62-06CA22EF6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flipH="1">
              <a:off x="11271062" y="136525"/>
              <a:ext cx="685800" cy="6858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90DC98D-EFB1-4550-A2AF-D2215403FBC8}"/>
                </a:ext>
              </a:extLst>
            </p:cNvPr>
            <p:cNvSpPr txBox="1"/>
            <p:nvPr/>
          </p:nvSpPr>
          <p:spPr>
            <a:xfrm>
              <a:off x="11257443" y="810411"/>
              <a:ext cx="71303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4"/>
                  </a:solidFill>
                </a:rPr>
                <a:t>Ed Impact</a:t>
              </a:r>
            </a:p>
          </p:txBody>
        </p:sp>
      </p:grpSp>
      <p:pic>
        <p:nvPicPr>
          <p:cNvPr id="7" name="Picture 6" descr="Educational Impact My Plan personalized video library">
            <a:extLst>
              <a:ext uri="{FF2B5EF4-FFF2-40B4-BE49-F238E27FC236}">
                <a16:creationId xmlns:a16="http://schemas.microsoft.com/office/drawing/2014/main" id="{E7AD05E8-A645-47AC-9CA6-9864E3C22AC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028759" y="1653309"/>
            <a:ext cx="5349522" cy="3131157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96CC06CD-6544-41CA-9A18-EC0906CBCA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95423" y="3924486"/>
            <a:ext cx="942993" cy="31923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AC93048-58B7-4520-8F6E-FCF6F7BFE0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9371159" y="2596100"/>
            <a:ext cx="942993" cy="31923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84A35C8-9C4E-785E-80C4-528ED6A83B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39392" y="1707099"/>
            <a:ext cx="294863" cy="29181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DC38A45-A06F-DA56-8F5A-2EC077337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784034" y="3924486"/>
            <a:ext cx="294863" cy="29181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5DC62D0-1C1B-BC9E-F557-33A55BAD9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403922" y="2586092"/>
            <a:ext cx="294863" cy="29181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5350766-D1E4-A688-44C0-E6E361BC3C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39392" y="2490799"/>
            <a:ext cx="294863" cy="29181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51245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PowerSchool">
      <a:dk1>
        <a:srgbClr val="00417C"/>
      </a:dk1>
      <a:lt1>
        <a:srgbClr val="FFFFFF"/>
      </a:lt1>
      <a:dk2>
        <a:srgbClr val="00B6EF"/>
      </a:dk2>
      <a:lt2>
        <a:srgbClr val="E7E6E6"/>
      </a:lt2>
      <a:accent1>
        <a:srgbClr val="00B6EF"/>
      </a:accent1>
      <a:accent2>
        <a:srgbClr val="00417C"/>
      </a:accent2>
      <a:accent3>
        <a:srgbClr val="DE4377"/>
      </a:accent3>
      <a:accent4>
        <a:srgbClr val="FFC000"/>
      </a:accent4>
      <a:accent5>
        <a:srgbClr val="535353"/>
      </a:accent5>
      <a:accent6>
        <a:srgbClr val="C9E0EE"/>
      </a:accent6>
      <a:hlink>
        <a:srgbClr val="00B6EF"/>
      </a:hlink>
      <a:folHlink>
        <a:srgbClr val="00417C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SchoolPPT" id="{BDD8617C-931C-FA40-BD8B-846FF3113D07}" vid="{E9F8A73B-3DAE-0940-A6FF-D1A7913DC11A}"/>
    </a:ext>
  </a:extLst>
</a:theme>
</file>

<file path=ppt/theme/theme2.xml><?xml version="1.0" encoding="utf-8"?>
<a:theme xmlns:a="http://schemas.openxmlformats.org/drawingml/2006/main" name="2_Office Theme">
  <a:themeElements>
    <a:clrScheme name="Custom 1">
      <a:dk1>
        <a:srgbClr val="00417C"/>
      </a:dk1>
      <a:lt1>
        <a:srgbClr val="FFFFFF"/>
      </a:lt1>
      <a:dk2>
        <a:srgbClr val="00B6EF"/>
      </a:dk2>
      <a:lt2>
        <a:srgbClr val="E7E6E6"/>
      </a:lt2>
      <a:accent1>
        <a:srgbClr val="00B6EF"/>
      </a:accent1>
      <a:accent2>
        <a:srgbClr val="00417C"/>
      </a:accent2>
      <a:accent3>
        <a:srgbClr val="DE4377"/>
      </a:accent3>
      <a:accent4>
        <a:srgbClr val="FFC000"/>
      </a:accent4>
      <a:accent5>
        <a:srgbClr val="535353"/>
      </a:accent5>
      <a:accent6>
        <a:srgbClr val="C9E0EE"/>
      </a:accent6>
      <a:hlink>
        <a:srgbClr val="00B6EF"/>
      </a:hlink>
      <a:folHlink>
        <a:srgbClr val="00417C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04BA364-8950-3645-8484-9B8340DD43AC}" vid="{424930B5-EA19-2747-BC7D-17437F9F1E8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225</Words>
  <Application>Microsoft Office PowerPoint</Application>
  <PresentationFormat>Widescreen</PresentationFormat>
  <Paragraphs>60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Karla</vt:lpstr>
      <vt:lpstr>1_Office Theme</vt:lpstr>
      <vt:lpstr>2_Office Theme</vt:lpstr>
      <vt:lpstr>My Plan</vt:lpstr>
      <vt:lpstr>Search for My Plan</vt:lpstr>
      <vt:lpstr>South Carolina Users ONLY</vt:lpstr>
      <vt:lpstr>Register for My Plan</vt:lpstr>
      <vt:lpstr>Confirm Registration</vt:lpstr>
      <vt:lpstr>Launch Ed Impact</vt:lpstr>
      <vt:lpstr>Open the Instructions</vt:lpstr>
      <vt:lpstr>Review Instructions</vt:lpstr>
      <vt:lpstr>2 Ways to Search</vt:lpstr>
      <vt:lpstr>Category Search</vt:lpstr>
      <vt:lpstr>Add Content to My Plan</vt:lpstr>
      <vt:lpstr>View My 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Educational Impact How to Build a Video Playlist Using My Plan</dc:title>
  <dc:creator>South Carolina Department of Education</dc:creator>
  <cp:lastModifiedBy>Colley, Faye</cp:lastModifiedBy>
  <cp:revision>3</cp:revision>
  <dcterms:created xsi:type="dcterms:W3CDTF">2022-05-12T21:00:37Z</dcterms:created>
  <dcterms:modified xsi:type="dcterms:W3CDTF">2022-07-22T15:21:03Z</dcterms:modified>
</cp:coreProperties>
</file>