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5"/>
    <p:sldMasterId id="2147483821" r:id="rId6"/>
  </p:sldMasterIdLst>
  <p:notesMasterIdLst>
    <p:notesMasterId r:id="rId75"/>
  </p:notesMasterIdLst>
  <p:handoutMasterIdLst>
    <p:handoutMasterId r:id="rId76"/>
  </p:handoutMasterIdLst>
  <p:sldIdLst>
    <p:sldId id="4511" r:id="rId7"/>
    <p:sldId id="4789" r:id="rId8"/>
    <p:sldId id="4794" r:id="rId9"/>
    <p:sldId id="4792" r:id="rId10"/>
    <p:sldId id="4787" r:id="rId11"/>
    <p:sldId id="4517" r:id="rId12"/>
    <p:sldId id="4519" r:id="rId13"/>
    <p:sldId id="4531" r:id="rId14"/>
    <p:sldId id="4764" r:id="rId15"/>
    <p:sldId id="4757" r:id="rId16"/>
    <p:sldId id="256" r:id="rId17"/>
    <p:sldId id="257" r:id="rId18"/>
    <p:sldId id="4758" r:id="rId19"/>
    <p:sldId id="4765" r:id="rId20"/>
    <p:sldId id="4766" r:id="rId21"/>
    <p:sldId id="4767" r:id="rId22"/>
    <p:sldId id="4768" r:id="rId23"/>
    <p:sldId id="4769" r:id="rId24"/>
    <p:sldId id="4695" r:id="rId25"/>
    <p:sldId id="4770" r:id="rId26"/>
    <p:sldId id="4771" r:id="rId27"/>
    <p:sldId id="4772" r:id="rId28"/>
    <p:sldId id="4773" r:id="rId29"/>
    <p:sldId id="4774" r:id="rId30"/>
    <p:sldId id="4775" r:id="rId31"/>
    <p:sldId id="4696" r:id="rId32"/>
    <p:sldId id="4677" r:id="rId33"/>
    <p:sldId id="4536" r:id="rId34"/>
    <p:sldId id="4698" r:id="rId35"/>
    <p:sldId id="4674" r:id="rId36"/>
    <p:sldId id="4537" r:id="rId37"/>
    <p:sldId id="4673" r:id="rId38"/>
    <p:sldId id="4702" r:id="rId39"/>
    <p:sldId id="4726" r:id="rId40"/>
    <p:sldId id="4700" r:id="rId41"/>
    <p:sldId id="4701" r:id="rId42"/>
    <p:sldId id="4723" r:id="rId43"/>
    <p:sldId id="4776" r:id="rId44"/>
    <p:sldId id="4777" r:id="rId45"/>
    <p:sldId id="4778" r:id="rId46"/>
    <p:sldId id="4779" r:id="rId47"/>
    <p:sldId id="4780" r:id="rId48"/>
    <p:sldId id="4781" r:id="rId49"/>
    <p:sldId id="4782" r:id="rId50"/>
    <p:sldId id="4783" r:id="rId51"/>
    <p:sldId id="4784" r:id="rId52"/>
    <p:sldId id="4716" r:id="rId53"/>
    <p:sldId id="4785" r:id="rId54"/>
    <p:sldId id="4786" r:id="rId55"/>
    <p:sldId id="4795" r:id="rId56"/>
    <p:sldId id="4697" r:id="rId57"/>
    <p:sldId id="4732" r:id="rId58"/>
    <p:sldId id="4544" r:id="rId59"/>
    <p:sldId id="4731" r:id="rId60"/>
    <p:sldId id="4755" r:id="rId61"/>
    <p:sldId id="4744" r:id="rId62"/>
    <p:sldId id="4750" r:id="rId63"/>
    <p:sldId id="4751" r:id="rId64"/>
    <p:sldId id="4752" r:id="rId65"/>
    <p:sldId id="4717" r:id="rId66"/>
    <p:sldId id="4718" r:id="rId67"/>
    <p:sldId id="4719" r:id="rId68"/>
    <p:sldId id="4720" r:id="rId69"/>
    <p:sldId id="4728" r:id="rId70"/>
    <p:sldId id="4727" r:id="rId71"/>
    <p:sldId id="4729" r:id="rId72"/>
    <p:sldId id="4721" r:id="rId73"/>
    <p:sldId id="4722" r:id="rId74"/>
  </p:sldIdLst>
  <p:sldSz cx="12192000" cy="6858000"/>
  <p:notesSz cx="6858000" cy="9144000"/>
  <p:embeddedFontLst>
    <p:embeddedFont>
      <p:font typeface="Calibri" panose="020F0502020204030204" pitchFamily="34" charset="0"/>
      <p:regular r:id="rId77"/>
      <p:bold r:id="rId78"/>
      <p:italic r:id="rId79"/>
      <p:boldItalic r:id="rId80"/>
    </p:embeddedFont>
    <p:embeddedFont>
      <p:font typeface="Karla" pitchFamily="2" charset="0"/>
      <p:regular r:id="rId81"/>
      <p:bold r:id="rId82"/>
      <p:italic r:id="rId83"/>
      <p:boldItalic r:id="rId84"/>
    </p:embeddedFont>
  </p:embeddedFontLst>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57CB2A7-5E32-3819-6A77-54400A2D9DD8}" name="Sandy Fash" initials="SF" userId="S::sandy.fash@powerschool.com::b0bf7251-9792-471d-8759-8e7f1cbb729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ristine Carlson" initials="" lastIdx="2" clrIdx="0"/>
  <p:cmAuthor id="2" name="Christine Smits" initials="" lastIdx="9" clrIdx="1"/>
  <p:cmAuthor id="3" name="Corine Gosselin" initials=""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B86D79-0663-43C2-BFEA-BEE64C3894C9}" v="55" dt="2022-07-11T17:08:41.8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27" autoAdjust="0"/>
    <p:restoredTop sz="91990" autoAdjust="0"/>
  </p:normalViewPr>
  <p:slideViewPr>
    <p:cSldViewPr snapToGrid="0" snapToObjects="1">
      <p:cViewPr varScale="1">
        <p:scale>
          <a:sx n="105" d="100"/>
          <a:sy n="105" d="100"/>
        </p:scale>
        <p:origin x="924"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font" Target="fonts/font8.fntdata"/><Relationship Id="rId89" Type="http://schemas.openxmlformats.org/officeDocument/2006/relationships/tableStyles" Target="tableStyles.xml"/><Relationship Id="rId16" Type="http://schemas.openxmlformats.org/officeDocument/2006/relationships/slide" Target="slides/slide10.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font" Target="fonts/font3.fntdata"/><Relationship Id="rId5" Type="http://schemas.openxmlformats.org/officeDocument/2006/relationships/slideMaster" Target="slideMasters/slideMaster1.xml"/><Relationship Id="rId90" Type="http://schemas.microsoft.com/office/2015/10/relationships/revisionInfo" Target="revisionInfo.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font" Target="fonts/font1.fntdata"/><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font" Target="fonts/font4.fntdata"/><Relationship Id="rId85"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notesMaster" Target="notesMasters/notesMaster1.xml"/><Relationship Id="rId83" Type="http://schemas.openxmlformats.org/officeDocument/2006/relationships/font" Target="fonts/font7.fntdata"/><Relationship Id="rId88" Type="http://schemas.openxmlformats.org/officeDocument/2006/relationships/theme" Target="theme/theme1.xml"/><Relationship Id="rId9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font" Target="fonts/font2.fntdata"/><Relationship Id="rId81" Type="http://schemas.openxmlformats.org/officeDocument/2006/relationships/font" Target="fonts/font5.fntdata"/><Relationship Id="rId86"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handoutMaster" Target="handoutMasters/handoutMaster1.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viewProps" Target="viewProps.xml"/><Relationship Id="rId61" Type="http://schemas.openxmlformats.org/officeDocument/2006/relationships/slide" Target="slides/slide55.xml"/><Relationship Id="rId82" Type="http://schemas.openxmlformats.org/officeDocument/2006/relationships/font" Target="fonts/font6.fntdata"/><Relationship Id="rId19"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9FBF6F-C701-3B43-969D-4D9CD8F441F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9D17A3D3-CFB7-894F-8AA1-34BDE00514E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B7FC63A5-519F-8A43-8E96-09C1F26B7447}" type="datetimeFigureOut">
              <a:rPr lang="en-US"/>
              <a:pPr>
                <a:defRPr/>
              </a:pPr>
              <a:t>7/22/2022</a:t>
            </a:fld>
            <a:endParaRPr lang="en-US"/>
          </a:p>
        </p:txBody>
      </p:sp>
      <p:sp>
        <p:nvSpPr>
          <p:cNvPr id="4" name="Footer Placeholder 3">
            <a:extLst>
              <a:ext uri="{FF2B5EF4-FFF2-40B4-BE49-F238E27FC236}">
                <a16:creationId xmlns:a16="http://schemas.microsoft.com/office/drawing/2014/main" id="{C5E2707E-1812-8A44-8AE4-AC841702327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CEDF415D-1243-B64D-B635-BC826B56099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132C6776-8CB2-0F41-86ED-DF0602C93F92}"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874317-FB18-A547-A984-BEE2AE99BF0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A007C128-F397-184C-917D-4AC62EF9646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575A850E-5C4B-4848-9F96-D35470CD6310}" type="datetimeFigureOut">
              <a:rPr lang="en-US"/>
              <a:pPr>
                <a:defRPr/>
              </a:pPr>
              <a:t>7/22/2022</a:t>
            </a:fld>
            <a:endParaRPr lang="en-US"/>
          </a:p>
        </p:txBody>
      </p:sp>
      <p:sp>
        <p:nvSpPr>
          <p:cNvPr id="4" name="Slide Image Placeholder 3">
            <a:extLst>
              <a:ext uri="{FF2B5EF4-FFF2-40B4-BE49-F238E27FC236}">
                <a16:creationId xmlns:a16="http://schemas.microsoft.com/office/drawing/2014/main" id="{EDA743DC-13C5-7C41-B39B-5053D79068DD}"/>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FAA57217-EF49-124F-B9B2-E1EF945F1D1B}"/>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3E459DDC-BCB9-9F48-B211-D7440AC280A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8708788A-CDD7-DC4C-A6D9-D01589BC2770}"/>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9B1896F1-7E79-C942-A92C-91B823C8DB3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2</a:t>
            </a:fld>
            <a:endParaRPr lang="en-US"/>
          </a:p>
        </p:txBody>
      </p:sp>
    </p:spTree>
    <p:extLst>
      <p:ext uri="{BB962C8B-B14F-4D97-AF65-F5344CB8AC3E}">
        <p14:creationId xmlns:p14="http://schemas.microsoft.com/office/powerpoint/2010/main" val="3347781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16</a:t>
            </a:fld>
            <a:endParaRPr lang="en-US"/>
          </a:p>
        </p:txBody>
      </p:sp>
    </p:spTree>
    <p:extLst>
      <p:ext uri="{BB962C8B-B14F-4D97-AF65-F5344CB8AC3E}">
        <p14:creationId xmlns:p14="http://schemas.microsoft.com/office/powerpoint/2010/main" val="1681463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17</a:t>
            </a:fld>
            <a:endParaRPr lang="en-US"/>
          </a:p>
        </p:txBody>
      </p:sp>
    </p:spTree>
    <p:extLst>
      <p:ext uri="{BB962C8B-B14F-4D97-AF65-F5344CB8AC3E}">
        <p14:creationId xmlns:p14="http://schemas.microsoft.com/office/powerpoint/2010/main" val="4056882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18</a:t>
            </a:fld>
            <a:endParaRPr lang="en-US"/>
          </a:p>
        </p:txBody>
      </p:sp>
    </p:spTree>
    <p:extLst>
      <p:ext uri="{BB962C8B-B14F-4D97-AF65-F5344CB8AC3E}">
        <p14:creationId xmlns:p14="http://schemas.microsoft.com/office/powerpoint/2010/main" val="4281705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20</a:t>
            </a:fld>
            <a:endParaRPr lang="en-US"/>
          </a:p>
        </p:txBody>
      </p:sp>
    </p:spTree>
    <p:extLst>
      <p:ext uri="{BB962C8B-B14F-4D97-AF65-F5344CB8AC3E}">
        <p14:creationId xmlns:p14="http://schemas.microsoft.com/office/powerpoint/2010/main" val="8243512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21</a:t>
            </a:fld>
            <a:endParaRPr lang="en-US"/>
          </a:p>
        </p:txBody>
      </p:sp>
    </p:spTree>
    <p:extLst>
      <p:ext uri="{BB962C8B-B14F-4D97-AF65-F5344CB8AC3E}">
        <p14:creationId xmlns:p14="http://schemas.microsoft.com/office/powerpoint/2010/main" val="2801705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t>Deanna</a:t>
            </a:r>
          </a:p>
          <a:p>
            <a:endParaRPr lang="en-US"/>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22</a:t>
            </a:fld>
            <a:endParaRPr lang="en-US"/>
          </a:p>
        </p:txBody>
      </p:sp>
    </p:spTree>
    <p:extLst>
      <p:ext uri="{BB962C8B-B14F-4D97-AF65-F5344CB8AC3E}">
        <p14:creationId xmlns:p14="http://schemas.microsoft.com/office/powerpoint/2010/main" val="36180740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t>Deanna</a:t>
            </a:r>
          </a:p>
          <a:p>
            <a:endParaRPr lang="en-US"/>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23</a:t>
            </a:fld>
            <a:endParaRPr lang="en-US"/>
          </a:p>
        </p:txBody>
      </p:sp>
    </p:spTree>
    <p:extLst>
      <p:ext uri="{BB962C8B-B14F-4D97-AF65-F5344CB8AC3E}">
        <p14:creationId xmlns:p14="http://schemas.microsoft.com/office/powerpoint/2010/main" val="8802566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24</a:t>
            </a:fld>
            <a:endParaRPr lang="en-US"/>
          </a:p>
        </p:txBody>
      </p:sp>
    </p:spTree>
    <p:extLst>
      <p:ext uri="{BB962C8B-B14F-4D97-AF65-F5344CB8AC3E}">
        <p14:creationId xmlns:p14="http://schemas.microsoft.com/office/powerpoint/2010/main" val="2469395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ffectLst/>
                <a:latin typeface="Calibri" panose="020F0502020204030204" pitchFamily="34" charset="0"/>
              </a:rPr>
              <a:t>SCDE will award renewal credit for the courses directly related to the SCTS and PADEPP rubrics. SCDE encourages your district to grant renewal credit for other courses, but you have authority to make those decisions as a district.</a:t>
            </a:r>
            <a:endParaRPr lang="en-US" b="1"/>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25</a:t>
            </a:fld>
            <a:endParaRPr lang="en-US"/>
          </a:p>
        </p:txBody>
      </p:sp>
    </p:spTree>
    <p:extLst>
      <p:ext uri="{BB962C8B-B14F-4D97-AF65-F5344CB8AC3E}">
        <p14:creationId xmlns:p14="http://schemas.microsoft.com/office/powerpoint/2010/main" val="619736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26</a:t>
            </a:fld>
            <a:endParaRPr lang="en-US"/>
          </a:p>
        </p:txBody>
      </p:sp>
    </p:spTree>
    <p:extLst>
      <p:ext uri="{BB962C8B-B14F-4D97-AF65-F5344CB8AC3E}">
        <p14:creationId xmlns:p14="http://schemas.microsoft.com/office/powerpoint/2010/main" val="2093730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4</a:t>
            </a:fld>
            <a:endParaRPr lang="en-US"/>
          </a:p>
        </p:txBody>
      </p:sp>
    </p:spTree>
    <p:extLst>
      <p:ext uri="{BB962C8B-B14F-4D97-AF65-F5344CB8AC3E}">
        <p14:creationId xmlns:p14="http://schemas.microsoft.com/office/powerpoint/2010/main" val="26698348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32</a:t>
            </a:fld>
            <a:endParaRPr lang="en-US"/>
          </a:p>
        </p:txBody>
      </p:sp>
    </p:spTree>
    <p:extLst>
      <p:ext uri="{BB962C8B-B14F-4D97-AF65-F5344CB8AC3E}">
        <p14:creationId xmlns:p14="http://schemas.microsoft.com/office/powerpoint/2010/main" val="28017055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33</a:t>
            </a:fld>
            <a:endParaRPr lang="en-US"/>
          </a:p>
        </p:txBody>
      </p:sp>
    </p:spTree>
    <p:extLst>
      <p:ext uri="{BB962C8B-B14F-4D97-AF65-F5344CB8AC3E}">
        <p14:creationId xmlns:p14="http://schemas.microsoft.com/office/powerpoint/2010/main" val="27827272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69373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t>Deanna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87867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39</a:t>
            </a:fld>
            <a:endParaRPr lang="en-US"/>
          </a:p>
        </p:txBody>
      </p:sp>
    </p:spTree>
    <p:extLst>
      <p:ext uri="{BB962C8B-B14F-4D97-AF65-F5344CB8AC3E}">
        <p14:creationId xmlns:p14="http://schemas.microsoft.com/office/powerpoint/2010/main" val="30043083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t>Deanna turn over to Anne for live demo after this</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40</a:t>
            </a:fld>
            <a:endParaRPr lang="en-US"/>
          </a:p>
        </p:txBody>
      </p:sp>
    </p:spTree>
    <p:extLst>
      <p:ext uri="{BB962C8B-B14F-4D97-AF65-F5344CB8AC3E}">
        <p14:creationId xmlns:p14="http://schemas.microsoft.com/office/powerpoint/2010/main" val="18122464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Anne – live demo</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41</a:t>
            </a:fld>
            <a:endParaRPr lang="en-US"/>
          </a:p>
        </p:txBody>
      </p:sp>
    </p:spTree>
    <p:extLst>
      <p:ext uri="{BB962C8B-B14F-4D97-AF65-F5344CB8AC3E}">
        <p14:creationId xmlns:p14="http://schemas.microsoft.com/office/powerpoint/2010/main" val="36615569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Anne</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42</a:t>
            </a:fld>
            <a:endParaRPr lang="en-US"/>
          </a:p>
        </p:txBody>
      </p:sp>
    </p:spTree>
    <p:extLst>
      <p:ext uri="{BB962C8B-B14F-4D97-AF65-F5344CB8AC3E}">
        <p14:creationId xmlns:p14="http://schemas.microsoft.com/office/powerpoint/2010/main" val="24179020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Anne</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43</a:t>
            </a:fld>
            <a:endParaRPr lang="en-US"/>
          </a:p>
        </p:txBody>
      </p:sp>
    </p:spTree>
    <p:extLst>
      <p:ext uri="{BB962C8B-B14F-4D97-AF65-F5344CB8AC3E}">
        <p14:creationId xmlns:p14="http://schemas.microsoft.com/office/powerpoint/2010/main" val="36433329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Anne</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44</a:t>
            </a:fld>
            <a:endParaRPr lang="en-US"/>
          </a:p>
        </p:txBody>
      </p:sp>
    </p:spTree>
    <p:extLst>
      <p:ext uri="{BB962C8B-B14F-4D97-AF65-F5344CB8AC3E}">
        <p14:creationId xmlns:p14="http://schemas.microsoft.com/office/powerpoint/2010/main" val="1319983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6</a:t>
            </a:fld>
            <a:endParaRPr lang="en-US"/>
          </a:p>
        </p:txBody>
      </p:sp>
    </p:spTree>
    <p:extLst>
      <p:ext uri="{BB962C8B-B14F-4D97-AF65-F5344CB8AC3E}">
        <p14:creationId xmlns:p14="http://schemas.microsoft.com/office/powerpoint/2010/main" val="25187867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Anne</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45</a:t>
            </a:fld>
            <a:endParaRPr lang="en-US"/>
          </a:p>
        </p:txBody>
      </p:sp>
    </p:spTree>
    <p:extLst>
      <p:ext uri="{BB962C8B-B14F-4D97-AF65-F5344CB8AC3E}">
        <p14:creationId xmlns:p14="http://schemas.microsoft.com/office/powerpoint/2010/main" val="2095249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Anne</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46</a:t>
            </a:fld>
            <a:endParaRPr lang="en-US"/>
          </a:p>
        </p:txBody>
      </p:sp>
    </p:spTree>
    <p:extLst>
      <p:ext uri="{BB962C8B-B14F-4D97-AF65-F5344CB8AC3E}">
        <p14:creationId xmlns:p14="http://schemas.microsoft.com/office/powerpoint/2010/main" val="13532662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Anne</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47</a:t>
            </a:fld>
            <a:endParaRPr lang="en-US"/>
          </a:p>
        </p:txBody>
      </p:sp>
    </p:spTree>
    <p:extLst>
      <p:ext uri="{BB962C8B-B14F-4D97-AF65-F5344CB8AC3E}">
        <p14:creationId xmlns:p14="http://schemas.microsoft.com/office/powerpoint/2010/main" val="25951850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Anne</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48</a:t>
            </a:fld>
            <a:endParaRPr lang="en-US"/>
          </a:p>
        </p:txBody>
      </p:sp>
    </p:spTree>
    <p:extLst>
      <p:ext uri="{BB962C8B-B14F-4D97-AF65-F5344CB8AC3E}">
        <p14:creationId xmlns:p14="http://schemas.microsoft.com/office/powerpoint/2010/main" val="41780672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Anne</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49</a:t>
            </a:fld>
            <a:endParaRPr lang="en-US"/>
          </a:p>
        </p:txBody>
      </p:sp>
    </p:spTree>
    <p:extLst>
      <p:ext uri="{BB962C8B-B14F-4D97-AF65-F5344CB8AC3E}">
        <p14:creationId xmlns:p14="http://schemas.microsoft.com/office/powerpoint/2010/main" val="15140341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50</a:t>
            </a:fld>
            <a:endParaRPr lang="en-US"/>
          </a:p>
        </p:txBody>
      </p:sp>
    </p:spTree>
    <p:extLst>
      <p:ext uri="{BB962C8B-B14F-4D97-AF65-F5344CB8AC3E}">
        <p14:creationId xmlns:p14="http://schemas.microsoft.com/office/powerpoint/2010/main" val="17755829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10857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53449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60</a:t>
            </a:fld>
            <a:endParaRPr lang="en-US"/>
          </a:p>
        </p:txBody>
      </p:sp>
    </p:spTree>
    <p:extLst>
      <p:ext uri="{BB962C8B-B14F-4D97-AF65-F5344CB8AC3E}">
        <p14:creationId xmlns:p14="http://schemas.microsoft.com/office/powerpoint/2010/main" val="235725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61</a:t>
            </a:fld>
            <a:endParaRPr lang="en-US"/>
          </a:p>
        </p:txBody>
      </p:sp>
    </p:spTree>
    <p:extLst>
      <p:ext uri="{BB962C8B-B14F-4D97-AF65-F5344CB8AC3E}">
        <p14:creationId xmlns:p14="http://schemas.microsoft.com/office/powerpoint/2010/main" val="1707075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9</a:t>
            </a:fld>
            <a:endParaRPr lang="en-US"/>
          </a:p>
        </p:txBody>
      </p:sp>
    </p:spTree>
    <p:extLst>
      <p:ext uri="{BB962C8B-B14F-4D97-AF65-F5344CB8AC3E}">
        <p14:creationId xmlns:p14="http://schemas.microsoft.com/office/powerpoint/2010/main" val="11746813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63</a:t>
            </a:fld>
            <a:endParaRPr lang="en-US"/>
          </a:p>
        </p:txBody>
      </p:sp>
    </p:spTree>
    <p:extLst>
      <p:ext uri="{BB962C8B-B14F-4D97-AF65-F5344CB8AC3E}">
        <p14:creationId xmlns:p14="http://schemas.microsoft.com/office/powerpoint/2010/main" val="23624648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64</a:t>
            </a:fld>
            <a:endParaRPr lang="en-US"/>
          </a:p>
        </p:txBody>
      </p:sp>
    </p:spTree>
    <p:extLst>
      <p:ext uri="{BB962C8B-B14F-4D97-AF65-F5344CB8AC3E}">
        <p14:creationId xmlns:p14="http://schemas.microsoft.com/office/powerpoint/2010/main" val="4571356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65</a:t>
            </a:fld>
            <a:endParaRPr lang="en-US"/>
          </a:p>
        </p:txBody>
      </p:sp>
    </p:spTree>
    <p:extLst>
      <p:ext uri="{BB962C8B-B14F-4D97-AF65-F5344CB8AC3E}">
        <p14:creationId xmlns:p14="http://schemas.microsoft.com/office/powerpoint/2010/main" val="360716967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66</a:t>
            </a:fld>
            <a:endParaRPr lang="en-US"/>
          </a:p>
        </p:txBody>
      </p:sp>
    </p:spTree>
    <p:extLst>
      <p:ext uri="{BB962C8B-B14F-4D97-AF65-F5344CB8AC3E}">
        <p14:creationId xmlns:p14="http://schemas.microsoft.com/office/powerpoint/2010/main" val="10898076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67</a:t>
            </a:fld>
            <a:endParaRPr lang="en-US"/>
          </a:p>
        </p:txBody>
      </p:sp>
    </p:spTree>
    <p:extLst>
      <p:ext uri="{BB962C8B-B14F-4D97-AF65-F5344CB8AC3E}">
        <p14:creationId xmlns:p14="http://schemas.microsoft.com/office/powerpoint/2010/main" val="15776221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68</a:t>
            </a:fld>
            <a:endParaRPr lang="en-US"/>
          </a:p>
        </p:txBody>
      </p:sp>
    </p:spTree>
    <p:extLst>
      <p:ext uri="{BB962C8B-B14F-4D97-AF65-F5344CB8AC3E}">
        <p14:creationId xmlns:p14="http://schemas.microsoft.com/office/powerpoint/2010/main" val="834249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152e72375b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152e72375b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85750" algn="l" rtl="0">
              <a:lnSpc>
                <a:spcPct val="90000"/>
              </a:lnSpc>
              <a:spcBef>
                <a:spcPts val="0"/>
              </a:spcBef>
              <a:spcAft>
                <a:spcPts val="0"/>
              </a:spcAft>
              <a:buClr>
                <a:schemeClr val="dk1"/>
              </a:buClr>
              <a:buSzPts val="900"/>
              <a:buChar char="●"/>
            </a:pPr>
            <a:r>
              <a:rPr lang="en" sz="900">
                <a:solidFill>
                  <a:schemeClr val="dk1"/>
                </a:solidFill>
              </a:rPr>
              <a:t>The Office of Educator Effectiveness and Leadership Development supports the growth of all educators so that they can be prepared to grow all of their students. This includes creating systems for new teacher and principal induction, supporting professional growth, development, and evaluation in all districts, and offering professional learning opportunities focused on high quality instruction and leadership development.  </a:t>
            </a:r>
            <a:endParaRPr sz="900">
              <a:solidFill>
                <a:schemeClr val="dk1"/>
              </a:solidFill>
            </a:endParaRPr>
          </a:p>
          <a:p>
            <a:pPr marL="457200" lvl="0" indent="-285750" algn="l" rtl="0">
              <a:lnSpc>
                <a:spcPct val="90000"/>
              </a:lnSpc>
              <a:spcBef>
                <a:spcPts val="0"/>
              </a:spcBef>
              <a:spcAft>
                <a:spcPts val="0"/>
              </a:spcAft>
              <a:buClr>
                <a:schemeClr val="dk1"/>
              </a:buClr>
              <a:buSzPts val="900"/>
              <a:buChar char="●"/>
            </a:pPr>
            <a:r>
              <a:rPr lang="en" sz="900">
                <a:solidFill>
                  <a:schemeClr val="dk1"/>
                </a:solidFill>
              </a:rPr>
              <a:t>In our experience and in the research, excellent schools tend to share two characteristics: a clearly communicated vision for teaching and learning, and an inclusive environment.</a:t>
            </a:r>
            <a:endParaRPr sz="900">
              <a:solidFill>
                <a:schemeClr val="dk1"/>
              </a:solidFill>
            </a:endParaRPr>
          </a:p>
          <a:p>
            <a:pPr marL="457200" lvl="0" indent="-285750" algn="l" rtl="0">
              <a:lnSpc>
                <a:spcPct val="90000"/>
              </a:lnSpc>
              <a:spcBef>
                <a:spcPts val="0"/>
              </a:spcBef>
              <a:spcAft>
                <a:spcPts val="0"/>
              </a:spcAft>
              <a:buClr>
                <a:schemeClr val="dk1"/>
              </a:buClr>
              <a:buSzPts val="900"/>
              <a:buChar char="●"/>
            </a:pPr>
            <a:r>
              <a:rPr lang="en" sz="900">
                <a:solidFill>
                  <a:schemeClr val="dk1"/>
                </a:solidFill>
              </a:rPr>
              <a:t>Our best teachers gravitate toward schools where they can collaborate and grow. School leaders that can provide opportunities for teachers to have a say in how they grow and what they learn end up attracting the best.  </a:t>
            </a:r>
            <a:endParaRPr sz="900">
              <a:solidFill>
                <a:schemeClr val="dk1"/>
              </a:solidFill>
            </a:endParaRPr>
          </a:p>
          <a:p>
            <a:pPr marL="457200" lvl="0" indent="-285750" algn="l" rtl="0">
              <a:spcBef>
                <a:spcPts val="0"/>
              </a:spcBef>
              <a:spcAft>
                <a:spcPts val="0"/>
              </a:spcAft>
              <a:buSzPts val="900"/>
              <a:buChar char="●"/>
            </a:pPr>
            <a:r>
              <a:rPr lang="en" sz="900"/>
              <a:t>The OEELD is committed to providing schools and districts high-quality content that they can use to help teachers continue to grow. The SCDE professional learning library is an important part of that support. </a:t>
            </a:r>
            <a:endParaRPr sz="900"/>
          </a:p>
        </p:txBody>
      </p:sp>
    </p:spTree>
    <p:extLst>
      <p:ext uri="{BB962C8B-B14F-4D97-AF65-F5344CB8AC3E}">
        <p14:creationId xmlns:p14="http://schemas.microsoft.com/office/powerpoint/2010/main" val="2275694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1725c163d8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11725c163d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85750" algn="l" rtl="0">
              <a:lnSpc>
                <a:spcPct val="90000"/>
              </a:lnSpc>
              <a:spcBef>
                <a:spcPts val="0"/>
              </a:spcBef>
              <a:spcAft>
                <a:spcPts val="0"/>
              </a:spcAft>
              <a:buClr>
                <a:schemeClr val="dk1"/>
              </a:buClr>
              <a:buSzPts val="900"/>
              <a:buChar char="●"/>
            </a:pPr>
            <a:r>
              <a:rPr lang="en" sz="900">
                <a:solidFill>
                  <a:schemeClr val="dk1"/>
                </a:solidFill>
              </a:rPr>
              <a:t>In 2018, the SCDE made our commitment to personalized professional learning by adding the first version of the professional learning video library to compliment our roll out of SCLead and the SC Teaching Standards rubric. At the heart of this decision was wanting every district in the state to have high quality resources aligned to the SC teaching and principal standards.  </a:t>
            </a:r>
            <a:endParaRPr sz="900">
              <a:solidFill>
                <a:schemeClr val="dk1"/>
              </a:solidFill>
            </a:endParaRPr>
          </a:p>
          <a:p>
            <a:pPr marL="457200" lvl="0" indent="-285750" algn="l" rtl="0">
              <a:lnSpc>
                <a:spcPct val="90000"/>
              </a:lnSpc>
              <a:spcBef>
                <a:spcPts val="0"/>
              </a:spcBef>
              <a:spcAft>
                <a:spcPts val="0"/>
              </a:spcAft>
              <a:buClr>
                <a:schemeClr val="dk1"/>
              </a:buClr>
              <a:buSzPts val="900"/>
              <a:buChar char="●"/>
            </a:pPr>
            <a:r>
              <a:rPr lang="en" sz="900">
                <a:solidFill>
                  <a:schemeClr val="dk1"/>
                </a:solidFill>
              </a:rPr>
              <a:t>The vision then and now is that educators know they want to keep improving, but often they need fresh ideas, examples, and models to help them make that improvement concrete.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When we gathered feedback from you and your principals about our professional learning library, it was clear you wanted more insight into what resources teachers were choosing and more meaningful access to teachers’ reflective responses.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We started the journey to seek a new professional learning library in May 2021 and were able to start offering access to the content library through PowerSchool in February By June, the resources you will see today will be available through PowerSchool and through the Learning tab in SCLead..</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We are optimistic that this new partnership will meet our needs. What makes the new professional learning library unique is a partnership between Educational Impact, a company with deep expertise in designing self-paced courses, and PowerSchool, a company with a platform that makes it easy to administrer personalized professional learning, and the integration of those resources into our existing professional learning infrastructure, SCLead and the Instruction Hub. </a:t>
            </a:r>
            <a:endParaRPr sz="900">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678592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13</a:t>
            </a:fld>
            <a:endParaRPr lang="en-US"/>
          </a:p>
        </p:txBody>
      </p:sp>
    </p:spTree>
    <p:extLst>
      <p:ext uri="{BB962C8B-B14F-4D97-AF65-F5344CB8AC3E}">
        <p14:creationId xmlns:p14="http://schemas.microsoft.com/office/powerpoint/2010/main" val="1273085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14</a:t>
            </a:fld>
            <a:endParaRPr lang="en-US"/>
          </a:p>
        </p:txBody>
      </p:sp>
    </p:spTree>
    <p:extLst>
      <p:ext uri="{BB962C8B-B14F-4D97-AF65-F5344CB8AC3E}">
        <p14:creationId xmlns:p14="http://schemas.microsoft.com/office/powerpoint/2010/main" val="2895428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Deanna</a:t>
            </a:r>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15</a:t>
            </a:fld>
            <a:endParaRPr lang="en-US"/>
          </a:p>
        </p:txBody>
      </p:sp>
    </p:spTree>
    <p:extLst>
      <p:ext uri="{BB962C8B-B14F-4D97-AF65-F5344CB8AC3E}">
        <p14:creationId xmlns:p14="http://schemas.microsoft.com/office/powerpoint/2010/main" val="32506022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2.pn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2.pn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2.pn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38.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39.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40.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41.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42.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43.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44.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4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46.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emf"/></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5_Title Only">
    <p:spTree>
      <p:nvGrpSpPr>
        <p:cNvPr id="1" name=""/>
        <p:cNvGrpSpPr/>
        <p:nvPr/>
      </p:nvGrpSpPr>
      <p:grpSpPr>
        <a:xfrm>
          <a:off x="0" y="0"/>
          <a:ext cx="0" cy="0"/>
          <a:chOff x="0" y="0"/>
          <a:chExt cx="0" cy="0"/>
        </a:xfrm>
      </p:grpSpPr>
      <p:sp>
        <p:nvSpPr>
          <p:cNvPr id="12" name="Title 1"/>
          <p:cNvSpPr>
            <a:spLocks noGrp="1"/>
          </p:cNvSpPr>
          <p:nvPr>
            <p:ph type="ctrTitle"/>
          </p:nvPr>
        </p:nvSpPr>
        <p:spPr>
          <a:xfrm>
            <a:off x="541034" y="2257218"/>
            <a:ext cx="4724649" cy="1595922"/>
          </a:xfrm>
        </p:spPr>
        <p:txBody>
          <a:bodyPr anchor="b">
            <a:noAutofit/>
          </a:bodyPr>
          <a:lstStyle>
            <a:lvl1pPr algn="l">
              <a:defRPr sz="4000" b="1">
                <a:solidFill>
                  <a:schemeClr val="tx1"/>
                </a:solidFill>
                <a:latin typeface="Karla" pitchFamily="2" charset="0"/>
              </a:defRPr>
            </a:lvl1pPr>
          </a:lstStyle>
          <a:p>
            <a:r>
              <a:rPr lang="en-US" dirty="0"/>
              <a:t>Click to edit Master title style</a:t>
            </a:r>
          </a:p>
        </p:txBody>
      </p:sp>
      <p:sp>
        <p:nvSpPr>
          <p:cNvPr id="13" name="Subtitle 2"/>
          <p:cNvSpPr>
            <a:spLocks noGrp="1"/>
          </p:cNvSpPr>
          <p:nvPr>
            <p:ph type="subTitle" idx="1"/>
          </p:nvPr>
        </p:nvSpPr>
        <p:spPr>
          <a:xfrm>
            <a:off x="541035" y="3945215"/>
            <a:ext cx="4724648"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5" name="Text Placeholder 2"/>
          <p:cNvSpPr>
            <a:spLocks noGrp="1"/>
          </p:cNvSpPr>
          <p:nvPr>
            <p:ph type="body" sz="quarter" idx="13"/>
          </p:nvPr>
        </p:nvSpPr>
        <p:spPr>
          <a:xfrm>
            <a:off x="530090" y="6167760"/>
            <a:ext cx="2719388" cy="481012"/>
          </a:xfrm>
        </p:spPr>
        <p:txBody>
          <a:bodyPr>
            <a:noAutofit/>
          </a:bodyPr>
          <a:lstStyle>
            <a:lvl1pPr marL="0" indent="0">
              <a:buFontTx/>
              <a:buNone/>
              <a:defRPr sz="1800" b="1">
                <a:solidFill>
                  <a:schemeClr val="tx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dirty="0"/>
              <a:t>Click to edit Master text styles</a:t>
            </a:r>
          </a:p>
        </p:txBody>
      </p:sp>
      <p:sp>
        <p:nvSpPr>
          <p:cNvPr id="9" name="Slide Number Placeholder 5">
            <a:extLst>
              <a:ext uri="{FF2B5EF4-FFF2-40B4-BE49-F238E27FC236}">
                <a16:creationId xmlns:a16="http://schemas.microsoft.com/office/drawing/2014/main" id="{BA863480-8DE1-9F40-BC19-3B150110CDB5}"/>
              </a:ext>
            </a:extLst>
          </p:cNvPr>
          <p:cNvSpPr>
            <a:spLocks noGrp="1"/>
          </p:cNvSpPr>
          <p:nvPr>
            <p:ph type="sldNum" sz="quarter" idx="15"/>
          </p:nvPr>
        </p:nvSpPr>
        <p:spPr>
          <a:xfrm>
            <a:off x="10593388" y="6356350"/>
            <a:ext cx="1214437" cy="365125"/>
          </a:xfrm>
        </p:spPr>
        <p:txBody>
          <a:bodyPr/>
          <a:lstStyle>
            <a:lvl1pPr>
              <a:defRPr sz="1400" smtClean="0">
                <a:solidFill>
                  <a:schemeClr val="tx1"/>
                </a:solidFill>
              </a:defRPr>
            </a:lvl1pPr>
          </a:lstStyle>
          <a:p>
            <a:pPr>
              <a:defRPr/>
            </a:pPr>
            <a:fld id="{84C293F1-D58E-D34D-986E-A172A632E51A}" type="slidenum">
              <a:rPr lang="en-US" smtClean="0"/>
              <a:pPr>
                <a:defRPr/>
              </a:pPr>
              <a:t>‹#›</a:t>
            </a:fld>
            <a:endParaRPr lang="en-US"/>
          </a:p>
        </p:txBody>
      </p:sp>
      <p:pic>
        <p:nvPicPr>
          <p:cNvPr id="20" name="Picture 19">
            <a:extLst>
              <a:ext uri="{FF2B5EF4-FFF2-40B4-BE49-F238E27FC236}">
                <a16:creationId xmlns:a16="http://schemas.microsoft.com/office/drawing/2014/main" id="{F36534F8-65BB-FF4E-BF0E-C532A1EB82B9}"/>
              </a:ext>
            </a:extLst>
          </p:cNvPr>
          <p:cNvPicPr>
            <a:picLocks noChangeAspect="1"/>
          </p:cNvPicPr>
          <p:nvPr userDrawn="1"/>
        </p:nvPicPr>
        <p:blipFill>
          <a:blip r:embed="rId2"/>
          <a:stretch>
            <a:fillRect/>
          </a:stretch>
        </p:blipFill>
        <p:spPr>
          <a:xfrm>
            <a:off x="671098" y="669757"/>
            <a:ext cx="3329401" cy="1407552"/>
          </a:xfrm>
          <a:prstGeom prst="rect">
            <a:avLst/>
          </a:prstGeom>
        </p:spPr>
      </p:pic>
      <p:pic>
        <p:nvPicPr>
          <p:cNvPr id="4" name="Picture 3">
            <a:extLst>
              <a:ext uri="{FF2B5EF4-FFF2-40B4-BE49-F238E27FC236}">
                <a16:creationId xmlns:a16="http://schemas.microsoft.com/office/drawing/2014/main" id="{FAC79C0A-79D9-F241-99C8-0768513C13E1}"/>
              </a:ext>
            </a:extLst>
          </p:cNvPr>
          <p:cNvPicPr>
            <a:picLocks noChangeAspect="1"/>
          </p:cNvPicPr>
          <p:nvPr userDrawn="1"/>
        </p:nvPicPr>
        <p:blipFill>
          <a:blip r:embed="rId3"/>
          <a:stretch>
            <a:fillRect/>
          </a:stretch>
        </p:blipFill>
        <p:spPr>
          <a:xfrm>
            <a:off x="5954129" y="0"/>
            <a:ext cx="5546212" cy="6858000"/>
          </a:xfrm>
          <a:prstGeom prst="rect">
            <a:avLst/>
          </a:prstGeom>
        </p:spPr>
      </p:pic>
    </p:spTree>
    <p:extLst>
      <p:ext uri="{BB962C8B-B14F-4D97-AF65-F5344CB8AC3E}">
        <p14:creationId xmlns:p14="http://schemas.microsoft.com/office/powerpoint/2010/main" val="3234500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3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6344" y="2698522"/>
            <a:ext cx="10259311" cy="1193800"/>
          </a:xfrm>
        </p:spPr>
        <p:txBody>
          <a:bodyPr anchor="b">
            <a:normAutofit/>
          </a:bodyPr>
          <a:lstStyle>
            <a:lvl1pPr algn="l">
              <a:defRPr sz="4800" b="1">
                <a:solidFill>
                  <a:schemeClr val="tx1"/>
                </a:solidFill>
                <a:latin typeface="Karla" pitchFamily="2" charset="0"/>
              </a:defRPr>
            </a:lvl1pPr>
          </a:lstStyle>
          <a:p>
            <a:r>
              <a:rPr lang="en-US" dirty="0"/>
              <a:t>Click to edit Master title style</a:t>
            </a:r>
          </a:p>
        </p:txBody>
      </p:sp>
      <p:sp>
        <p:nvSpPr>
          <p:cNvPr id="3" name="Subtitle 2"/>
          <p:cNvSpPr>
            <a:spLocks noGrp="1"/>
          </p:cNvSpPr>
          <p:nvPr>
            <p:ph type="subTitle" idx="1"/>
          </p:nvPr>
        </p:nvSpPr>
        <p:spPr>
          <a:xfrm>
            <a:off x="966343" y="4035910"/>
            <a:ext cx="10259311" cy="69283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tx1"/>
                </a:solidFill>
              </a:defRPr>
            </a:lvl1pPr>
          </a:lstStyle>
          <a:p>
            <a:pPr>
              <a:defRPr/>
            </a:pPr>
            <a:fld id="{EC816F39-9AD9-164D-86E1-681FADE6469D}" type="slidenum">
              <a:rPr lang="en-US" smtClean="0"/>
              <a:pPr>
                <a:defRPr/>
              </a:pPr>
              <a:t>‹#›</a:t>
            </a:fld>
            <a:endParaRPr lang="en-US" dirty="0"/>
          </a:p>
        </p:txBody>
      </p:sp>
      <p:pic>
        <p:nvPicPr>
          <p:cNvPr id="4" name="Picture 3">
            <a:extLst>
              <a:ext uri="{FF2B5EF4-FFF2-40B4-BE49-F238E27FC236}">
                <a16:creationId xmlns:a16="http://schemas.microsoft.com/office/drawing/2014/main" id="{302D48D4-6AE1-164E-8929-7954FF875400}"/>
              </a:ext>
            </a:extLst>
          </p:cNvPr>
          <p:cNvPicPr>
            <a:picLocks noChangeAspect="1"/>
          </p:cNvPicPr>
          <p:nvPr userDrawn="1"/>
        </p:nvPicPr>
        <p:blipFill>
          <a:blip r:embed="rId2"/>
          <a:stretch>
            <a:fillRect/>
          </a:stretch>
        </p:blipFill>
        <p:spPr>
          <a:xfrm>
            <a:off x="966343" y="668302"/>
            <a:ext cx="1504078" cy="2030220"/>
          </a:xfrm>
          <a:prstGeom prst="rect">
            <a:avLst/>
          </a:prstGeom>
        </p:spPr>
      </p:pic>
    </p:spTree>
    <p:extLst>
      <p:ext uri="{BB962C8B-B14F-4D97-AF65-F5344CB8AC3E}">
        <p14:creationId xmlns:p14="http://schemas.microsoft.com/office/powerpoint/2010/main" val="3401207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6623994" y="1266954"/>
            <a:ext cx="4324092" cy="4324092"/>
          </a:xfrm>
          <a:prstGeom prst="ellipse">
            <a:avLst/>
          </a:prstGeom>
          <a:noFill/>
          <a:ln w="101600">
            <a:noFill/>
          </a:ln>
        </p:spPr>
        <p:txBody>
          <a:bodyPr rtlCol="0" anchor="ctr">
            <a:normAutofit/>
          </a:bodyPr>
          <a:lstStyle>
            <a:lvl1pPr algn="ctr">
              <a:buNone/>
              <a:defRPr sz="2400"/>
            </a:lvl1pPr>
          </a:lstStyle>
          <a:p>
            <a:pPr lvl="0"/>
            <a:r>
              <a:rPr lang="en-US" noProof="0" dirty="0"/>
              <a:t>Click icon to add picture</a:t>
            </a:r>
          </a:p>
        </p:txBody>
      </p:sp>
      <p:sp>
        <p:nvSpPr>
          <p:cNvPr id="13" name="Text Placeholder 12"/>
          <p:cNvSpPr>
            <a:spLocks noGrp="1"/>
          </p:cNvSpPr>
          <p:nvPr>
            <p:ph type="body" sz="quarter" idx="14"/>
          </p:nvPr>
        </p:nvSpPr>
        <p:spPr>
          <a:xfrm>
            <a:off x="1243914" y="2946400"/>
            <a:ext cx="4614863" cy="482600"/>
          </a:xfrm>
        </p:spPr>
        <p:txBody>
          <a:bodyPr>
            <a:noAutofit/>
          </a:bodyPr>
          <a:lstStyle>
            <a:lvl1pPr algn="ctr">
              <a:buNone/>
              <a:defRPr sz="2400" b="1">
                <a:solidFill>
                  <a:srgbClr val="00B8F2"/>
                </a:solidFill>
              </a:defRPr>
            </a:lvl1pPr>
            <a:lvl2pPr>
              <a:buNone/>
              <a:defRPr sz="2400" b="1"/>
            </a:lvl2pPr>
            <a:lvl3pPr>
              <a:buNone/>
              <a:defRPr sz="2400" b="1"/>
            </a:lvl3pPr>
            <a:lvl4pPr>
              <a:buNone/>
              <a:defRPr sz="2400" b="1"/>
            </a:lvl4pPr>
            <a:lvl5pPr>
              <a:buNone/>
              <a:defRPr sz="2400" b="1"/>
            </a:lvl5pPr>
          </a:lstStyle>
          <a:p>
            <a:pPr lvl="0"/>
            <a:r>
              <a:rPr lang="en-US" dirty="0"/>
              <a:t>Click to edit Master text styles</a:t>
            </a:r>
          </a:p>
        </p:txBody>
      </p:sp>
      <p:sp>
        <p:nvSpPr>
          <p:cNvPr id="16" name="Text Placeholder 15"/>
          <p:cNvSpPr>
            <a:spLocks noGrp="1"/>
          </p:cNvSpPr>
          <p:nvPr>
            <p:ph type="body" sz="quarter" idx="15"/>
          </p:nvPr>
        </p:nvSpPr>
        <p:spPr>
          <a:xfrm>
            <a:off x="1243914" y="3323859"/>
            <a:ext cx="4614863" cy="527894"/>
          </a:xfrm>
        </p:spPr>
        <p:txBody>
          <a:bodyPr>
            <a:normAutofit/>
          </a:bodyPr>
          <a:lstStyle>
            <a:lvl1pPr marL="0" indent="0" algn="ctr">
              <a:lnSpc>
                <a:spcPct val="100000"/>
              </a:lnSpc>
              <a:spcBef>
                <a:spcPts val="0"/>
              </a:spcBef>
              <a:buNone/>
              <a:defRPr sz="1800"/>
            </a:lvl1pPr>
          </a:lstStyle>
          <a:p>
            <a:pPr lvl="0"/>
            <a:r>
              <a:rPr lang="en-US"/>
              <a:t>Click to edit Master text styles</a:t>
            </a:r>
          </a:p>
        </p:txBody>
      </p:sp>
      <p:sp>
        <p:nvSpPr>
          <p:cNvPr id="8" name="Slide Number Placeholder 5">
            <a:extLst>
              <a:ext uri="{FF2B5EF4-FFF2-40B4-BE49-F238E27FC236}">
                <a16:creationId xmlns:a16="http://schemas.microsoft.com/office/drawing/2014/main" id="{BEF32AE7-AB4C-AD48-AA52-7B795D26F1C8}"/>
              </a:ext>
            </a:extLst>
          </p:cNvPr>
          <p:cNvSpPr>
            <a:spLocks noGrp="1"/>
          </p:cNvSpPr>
          <p:nvPr>
            <p:ph type="sldNum" sz="quarter" idx="16"/>
          </p:nvPr>
        </p:nvSpPr>
        <p:spPr>
          <a:xfrm>
            <a:off x="10593388" y="6356350"/>
            <a:ext cx="1214437" cy="365125"/>
          </a:xfrm>
        </p:spPr>
        <p:txBody>
          <a:bodyPr/>
          <a:lstStyle>
            <a:lvl1pPr>
              <a:defRPr sz="1400" smtClean="0">
                <a:solidFill>
                  <a:schemeClr val="tx1"/>
                </a:solidFill>
              </a:defRPr>
            </a:lvl1pPr>
          </a:lstStyle>
          <a:p>
            <a:pPr>
              <a:defRPr/>
            </a:pPr>
            <a:fld id="{D3F24AF7-CA22-0448-B5D1-504EBD3CF398}" type="slidenum">
              <a:rPr lang="en-US" smtClean="0"/>
              <a:pPr>
                <a:defRPr/>
              </a:pPr>
              <a:t>‹#›</a:t>
            </a:fld>
            <a:endParaRPr lang="en-US" dirty="0"/>
          </a:p>
        </p:txBody>
      </p:sp>
      <p:pic>
        <p:nvPicPr>
          <p:cNvPr id="10" name="Picture 9">
            <a:extLst>
              <a:ext uri="{FF2B5EF4-FFF2-40B4-BE49-F238E27FC236}">
                <a16:creationId xmlns:a16="http://schemas.microsoft.com/office/drawing/2014/main" id="{01DBD46F-4B09-CC45-ACF1-FFD5BB02EDD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8775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id="{075A3C49-2670-CB4A-A2A7-AE0697F839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5">
            <a:extLst>
              <a:ext uri="{FF2B5EF4-FFF2-40B4-BE49-F238E27FC236}">
                <a16:creationId xmlns:a16="http://schemas.microsoft.com/office/drawing/2014/main" id="{DC7C6F11-1FE8-F94F-AEC1-1FF7944C8F1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8E3AE191-0A19-4B4B-917A-6E9D6B3270DA}" type="slidenum">
              <a:rPr lang="en-US"/>
              <a:pPr>
                <a:defRPr/>
              </a:pPr>
              <a:t>‹#›</a:t>
            </a:fld>
            <a:endParaRPr lang="en-US"/>
          </a:p>
        </p:txBody>
      </p:sp>
      <p:sp>
        <p:nvSpPr>
          <p:cNvPr id="4" name="TextBox 3">
            <a:extLst>
              <a:ext uri="{FF2B5EF4-FFF2-40B4-BE49-F238E27FC236}">
                <a16:creationId xmlns:a16="http://schemas.microsoft.com/office/drawing/2014/main" id="{CBE7189D-75D9-4CD7-884C-410F9B931D98}"/>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dirty="0">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348879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3" name="Content Placeholder 2"/>
          <p:cNvSpPr>
            <a:spLocks noGrp="1"/>
          </p:cNvSpPr>
          <p:nvPr>
            <p:ph idx="1"/>
          </p:nvPr>
        </p:nvSpPr>
        <p:spPr>
          <a:xfrm>
            <a:off x="683220" y="1653309"/>
            <a:ext cx="10515600" cy="427643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7" name="TextBox 6">
            <a:extLst>
              <a:ext uri="{FF2B5EF4-FFF2-40B4-BE49-F238E27FC236}">
                <a16:creationId xmlns:a16="http://schemas.microsoft.com/office/drawing/2014/main" id="{654B1819-78E0-AD41-96FA-234B2F37944B}"/>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837806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4" name="Google Shape;24;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5" name="Google Shape;25;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spcBef>
                <a:spcPts val="0"/>
              </a:spcBef>
              <a:spcAft>
                <a:spcPts val="0"/>
              </a:spcAft>
            </a:pPr>
            <a:fld id="{00000000-1234-1234-1234-123412341234}" type="slidenum">
              <a:rPr lang="en" smtClean="0"/>
              <a:pPr>
                <a:spcBef>
                  <a:spcPts val="0"/>
                </a:spcBef>
                <a:spcAft>
                  <a:spcPts val="0"/>
                </a:spcAft>
              </a:pPr>
              <a:t>‹#›</a:t>
            </a:fld>
            <a:endParaRPr lang="en"/>
          </a:p>
        </p:txBody>
      </p:sp>
    </p:spTree>
    <p:extLst>
      <p:ext uri="{BB962C8B-B14F-4D97-AF65-F5344CB8AC3E}">
        <p14:creationId xmlns:p14="http://schemas.microsoft.com/office/powerpoint/2010/main" val="234042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Only">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sp>
        <p:nvSpPr>
          <p:cNvPr id="6" name="Title 1"/>
          <p:cNvSpPr>
            <a:spLocks noGrp="1"/>
          </p:cNvSpPr>
          <p:nvPr>
            <p:ph type="ctrTitle"/>
          </p:nvPr>
        </p:nvSpPr>
        <p:spPr>
          <a:xfrm>
            <a:off x="541034" y="2239506"/>
            <a:ext cx="5921762" cy="1595922"/>
          </a:xfrm>
        </p:spPr>
        <p:txBody>
          <a:bodyPr anchor="b">
            <a:normAutofit/>
          </a:bodyPr>
          <a:lstStyle>
            <a:lvl1pPr algn="l">
              <a:defRPr sz="5400" b="1">
                <a:solidFill>
                  <a:srgbClr val="00B8F2"/>
                </a:solidFill>
                <a:latin typeface="Karla" pitchFamily="2" charset="0"/>
              </a:defRPr>
            </a:lvl1pPr>
          </a:lstStyle>
          <a:p>
            <a:r>
              <a:rPr lang="en-US"/>
              <a:t>Click to edit Master title style</a:t>
            </a:r>
          </a:p>
        </p:txBody>
      </p:sp>
      <p:sp>
        <p:nvSpPr>
          <p:cNvPr id="7" name="Subtitle 2"/>
          <p:cNvSpPr>
            <a:spLocks noGrp="1"/>
          </p:cNvSpPr>
          <p:nvPr>
            <p:ph type="subTitle" idx="1"/>
          </p:nvPr>
        </p:nvSpPr>
        <p:spPr>
          <a:xfrm>
            <a:off x="541034" y="3927503"/>
            <a:ext cx="6665680" cy="66774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9" name="Text Placeholder 2"/>
          <p:cNvSpPr>
            <a:spLocks noGrp="1"/>
          </p:cNvSpPr>
          <p:nvPr>
            <p:ph type="body" sz="quarter" idx="13" hasCustomPrompt="1"/>
          </p:nvPr>
        </p:nvSpPr>
        <p:spPr>
          <a:xfrm>
            <a:off x="530090" y="6167760"/>
            <a:ext cx="2719388" cy="481012"/>
          </a:xfrm>
        </p:spPr>
        <p:txBody>
          <a:bodyPr>
            <a:noAutofit/>
          </a:bodyPr>
          <a:lstStyle>
            <a:lvl1pPr marL="0" indent="0">
              <a:buFontTx/>
              <a:buNone/>
              <a:defRPr sz="1800" b="1">
                <a:solidFill>
                  <a:schemeClr val="bg1"/>
                </a:solidFill>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sp>
        <p:nvSpPr>
          <p:cNvPr id="12" name="Picture Placeholder 2">
            <a:extLst>
              <a:ext uri="{FF2B5EF4-FFF2-40B4-BE49-F238E27FC236}">
                <a16:creationId xmlns:a16="http://schemas.microsoft.com/office/drawing/2014/main" id="{7DD5F920-A024-B04A-A082-4C7F48314EAC}"/>
              </a:ext>
            </a:extLst>
          </p:cNvPr>
          <p:cNvSpPr>
            <a:spLocks noGrp="1"/>
          </p:cNvSpPr>
          <p:nvPr>
            <p:ph type="pic" sz="quarter" idx="14" hasCustomPrompt="1"/>
          </p:nvPr>
        </p:nvSpPr>
        <p:spPr>
          <a:xfrm>
            <a:off x="7067343" y="0"/>
            <a:ext cx="5124656" cy="5863632"/>
          </a:xfrm>
          <a:custGeom>
            <a:avLst/>
            <a:gdLst>
              <a:gd name="connsiteX0" fmla="*/ 0 w 4548187"/>
              <a:gd name="connsiteY0" fmla="*/ 0 h 5227638"/>
              <a:gd name="connsiteX1" fmla="*/ 4548187 w 4548187"/>
              <a:gd name="connsiteY1" fmla="*/ 0 h 5227638"/>
              <a:gd name="connsiteX2" fmla="*/ 4548187 w 4548187"/>
              <a:gd name="connsiteY2" fmla="*/ 5227638 h 5227638"/>
              <a:gd name="connsiteX3" fmla="*/ 0 w 4548187"/>
              <a:gd name="connsiteY3" fmla="*/ 5227638 h 5227638"/>
              <a:gd name="connsiteX4" fmla="*/ 0 w 4548187"/>
              <a:gd name="connsiteY4" fmla="*/ 0 h 5227638"/>
              <a:gd name="connsiteX0" fmla="*/ 0 w 5124656"/>
              <a:gd name="connsiteY0" fmla="*/ 0 h 5227638"/>
              <a:gd name="connsiteX1" fmla="*/ 5124656 w 5124656"/>
              <a:gd name="connsiteY1" fmla="*/ 0 h 5227638"/>
              <a:gd name="connsiteX2" fmla="*/ 5124656 w 5124656"/>
              <a:gd name="connsiteY2" fmla="*/ 5227638 h 5227638"/>
              <a:gd name="connsiteX3" fmla="*/ 576469 w 5124656"/>
              <a:gd name="connsiteY3" fmla="*/ 5227638 h 5227638"/>
              <a:gd name="connsiteX4" fmla="*/ 0 w 5124656"/>
              <a:gd name="connsiteY4" fmla="*/ 0 h 5227638"/>
              <a:gd name="connsiteX0" fmla="*/ 0 w 5124656"/>
              <a:gd name="connsiteY0" fmla="*/ 0 h 5873681"/>
              <a:gd name="connsiteX1" fmla="*/ 5124656 w 5124656"/>
              <a:gd name="connsiteY1" fmla="*/ 0 h 5873681"/>
              <a:gd name="connsiteX2" fmla="*/ 5124656 w 5124656"/>
              <a:gd name="connsiteY2" fmla="*/ 5227638 h 5873681"/>
              <a:gd name="connsiteX3" fmla="*/ 815009 w 5124656"/>
              <a:gd name="connsiteY3" fmla="*/ 5873681 h 5873681"/>
              <a:gd name="connsiteX4" fmla="*/ 0 w 5124656"/>
              <a:gd name="connsiteY4" fmla="*/ 0 h 5873681"/>
              <a:gd name="connsiteX0" fmla="*/ 0 w 5124656"/>
              <a:gd name="connsiteY0" fmla="*/ 0 h 5873681"/>
              <a:gd name="connsiteX1" fmla="*/ 5124656 w 5124656"/>
              <a:gd name="connsiteY1" fmla="*/ 0 h 5873681"/>
              <a:gd name="connsiteX2" fmla="*/ 5124656 w 5124656"/>
              <a:gd name="connsiteY2" fmla="*/ 5187882 h 5873681"/>
              <a:gd name="connsiteX3" fmla="*/ 815009 w 5124656"/>
              <a:gd name="connsiteY3" fmla="*/ 5873681 h 5873681"/>
              <a:gd name="connsiteX4" fmla="*/ 0 w 5124656"/>
              <a:gd name="connsiteY4" fmla="*/ 0 h 5873681"/>
              <a:gd name="connsiteX0" fmla="*/ 0 w 5124656"/>
              <a:gd name="connsiteY0" fmla="*/ 0 h 5863632"/>
              <a:gd name="connsiteX1" fmla="*/ 5124656 w 5124656"/>
              <a:gd name="connsiteY1" fmla="*/ 0 h 5863632"/>
              <a:gd name="connsiteX2" fmla="*/ 5124656 w 5124656"/>
              <a:gd name="connsiteY2" fmla="*/ 5187882 h 5863632"/>
              <a:gd name="connsiteX3" fmla="*/ 815009 w 5124656"/>
              <a:gd name="connsiteY3" fmla="*/ 5863632 h 5863632"/>
              <a:gd name="connsiteX4" fmla="*/ 0 w 5124656"/>
              <a:gd name="connsiteY4" fmla="*/ 0 h 5863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4656" h="5863632">
                <a:moveTo>
                  <a:pt x="0" y="0"/>
                </a:moveTo>
                <a:lnTo>
                  <a:pt x="5124656" y="0"/>
                </a:lnTo>
                <a:lnTo>
                  <a:pt x="5124656" y="5187882"/>
                </a:lnTo>
                <a:lnTo>
                  <a:pt x="815009" y="5863632"/>
                </a:lnTo>
                <a:lnTo>
                  <a:pt x="0" y="0"/>
                </a:lnTo>
                <a:close/>
              </a:path>
            </a:pathLst>
          </a:custGeom>
        </p:spPr>
        <p:txBody>
          <a:bodyPr anchor="ctr"/>
          <a:lstStyle>
            <a:lvl1pPr algn="ctr">
              <a:buNone/>
              <a:defRPr/>
            </a:lvl1pPr>
          </a:lstStyle>
          <a:p>
            <a:r>
              <a:rPr lang="en-US"/>
              <a:t>Click to add photo</a:t>
            </a:r>
          </a:p>
        </p:txBody>
      </p:sp>
      <p:sp>
        <p:nvSpPr>
          <p:cNvPr id="14" name="TextBox 13">
            <a:extLst>
              <a:ext uri="{FF2B5EF4-FFF2-40B4-BE49-F238E27FC236}">
                <a16:creationId xmlns:a16="http://schemas.microsoft.com/office/drawing/2014/main" id="{F6EA8FAD-9CA1-7F4C-BF81-B1AB506531D0}"/>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9645133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8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E7E2C267-F82D-EF40-8C4F-E112727F5A3C}"/>
              </a:ext>
            </a:extLst>
          </p:cNvPr>
          <p:cNvSpPr>
            <a:spLocks noGrp="1"/>
          </p:cNvSpPr>
          <p:nvPr>
            <p:ph type="pic" sz="quarter" idx="14" hasCustomPrompt="1"/>
          </p:nvPr>
        </p:nvSpPr>
        <p:spPr>
          <a:xfrm>
            <a:off x="5955632" y="0"/>
            <a:ext cx="6246307" cy="6858000"/>
          </a:xfrm>
          <a:custGeom>
            <a:avLst/>
            <a:gdLst>
              <a:gd name="connsiteX0" fmla="*/ 0 w 5859753"/>
              <a:gd name="connsiteY0" fmla="*/ 0 h 6858000"/>
              <a:gd name="connsiteX1" fmla="*/ 5859753 w 5859753"/>
              <a:gd name="connsiteY1" fmla="*/ 0 h 6858000"/>
              <a:gd name="connsiteX2" fmla="*/ 5859753 w 5859753"/>
              <a:gd name="connsiteY2" fmla="*/ 6858000 h 6858000"/>
              <a:gd name="connsiteX3" fmla="*/ 0 w 5859753"/>
              <a:gd name="connsiteY3" fmla="*/ 6858000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45968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57999 h 6858000"/>
              <a:gd name="connsiteX4" fmla="*/ 0 w 58597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9753" h="6858000">
                <a:moveTo>
                  <a:pt x="0" y="0"/>
                </a:moveTo>
                <a:lnTo>
                  <a:pt x="5859753" y="0"/>
                </a:lnTo>
                <a:lnTo>
                  <a:pt x="5859753" y="6858000"/>
                </a:lnTo>
                <a:lnTo>
                  <a:pt x="818147" y="6857999"/>
                </a:lnTo>
                <a:lnTo>
                  <a:pt x="0" y="0"/>
                </a:lnTo>
                <a:close/>
              </a:path>
            </a:pathLst>
          </a:custGeom>
          <a:solidFill>
            <a:schemeClr val="bg1">
              <a:lumMod val="95000"/>
            </a:schemeClr>
          </a:solidFill>
        </p:spPr>
        <p:txBody>
          <a:bodyPr anchor="ctr"/>
          <a:lstStyle>
            <a:lvl1pPr algn="ctr">
              <a:buNone/>
              <a:defRPr/>
            </a:lvl1pPr>
          </a:lstStyle>
          <a:p>
            <a:r>
              <a:rPr lang="en-US"/>
              <a:t>Click to insert photo</a:t>
            </a:r>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27834"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9" name="TextBox 8">
            <a:extLst>
              <a:ext uri="{FF2B5EF4-FFF2-40B4-BE49-F238E27FC236}">
                <a16:creationId xmlns:a16="http://schemas.microsoft.com/office/drawing/2014/main" id="{029F4CCA-E17E-EA4B-AEF5-1816EEF1C897}"/>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369956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0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27834"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pic>
        <p:nvPicPr>
          <p:cNvPr id="4" name="Picture 3" descr="A picture containing person, table, indoor, people&#10;&#10;Description automatically generated">
            <a:extLst>
              <a:ext uri="{FF2B5EF4-FFF2-40B4-BE49-F238E27FC236}">
                <a16:creationId xmlns:a16="http://schemas.microsoft.com/office/drawing/2014/main" id="{9F61B3A6-655E-1648-92B0-952A680BFE9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953539" y="0"/>
            <a:ext cx="62484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11" name="TextBox 10">
            <a:extLst>
              <a:ext uri="{FF2B5EF4-FFF2-40B4-BE49-F238E27FC236}">
                <a16:creationId xmlns:a16="http://schemas.microsoft.com/office/drawing/2014/main" id="{00DAD35B-4181-1F45-B13F-6D064EECCA3D}"/>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980838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9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27834"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pic>
        <p:nvPicPr>
          <p:cNvPr id="4" name="Picture 3" descr="Medium shot of men looking at a computer&#10;&#10;Description automatically generated">
            <a:extLst>
              <a:ext uri="{FF2B5EF4-FFF2-40B4-BE49-F238E27FC236}">
                <a16:creationId xmlns:a16="http://schemas.microsoft.com/office/drawing/2014/main" id="{97C90A9C-7FE0-2A49-8265-782E077047DD}"/>
              </a:ext>
            </a:extLst>
          </p:cNvPr>
          <p:cNvPicPr>
            <a:picLocks noChangeAspect="1"/>
          </p:cNvPicPr>
          <p:nvPr userDrawn="1"/>
        </p:nvPicPr>
        <p:blipFill>
          <a:blip r:embed="rId3"/>
          <a:stretch>
            <a:fillRect/>
          </a:stretch>
        </p:blipFill>
        <p:spPr>
          <a:xfrm>
            <a:off x="5943600" y="0"/>
            <a:ext cx="62484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9" name="TextBox 8">
            <a:extLst>
              <a:ext uri="{FF2B5EF4-FFF2-40B4-BE49-F238E27FC236}">
                <a16:creationId xmlns:a16="http://schemas.microsoft.com/office/drawing/2014/main" id="{E1988899-E44D-7E44-81F4-0582738BAF57}"/>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2967210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30090"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pic>
        <p:nvPicPr>
          <p:cNvPr id="7" name="Picture 6" descr="A person writing on a white board&#10;&#10;Description automatically generated with medium confidence">
            <a:extLst>
              <a:ext uri="{FF2B5EF4-FFF2-40B4-BE49-F238E27FC236}">
                <a16:creationId xmlns:a16="http://schemas.microsoft.com/office/drawing/2014/main" id="{615733E8-6474-FF4E-A292-6DD83A98B1B0}"/>
              </a:ext>
            </a:extLst>
          </p:cNvPr>
          <p:cNvPicPr>
            <a:picLocks noChangeAspect="1"/>
          </p:cNvPicPr>
          <p:nvPr userDrawn="1"/>
        </p:nvPicPr>
        <p:blipFill>
          <a:blip r:embed="rId3"/>
          <a:stretch>
            <a:fillRect/>
          </a:stretch>
        </p:blipFill>
        <p:spPr>
          <a:xfrm>
            <a:off x="5981700" y="0"/>
            <a:ext cx="62103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9" name="TextBox 8">
            <a:extLst>
              <a:ext uri="{FF2B5EF4-FFF2-40B4-BE49-F238E27FC236}">
                <a16:creationId xmlns:a16="http://schemas.microsoft.com/office/drawing/2014/main" id="{E97CA0EB-A304-7F4E-A8A6-A1BE1E200DAF}"/>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200511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7_Title Only">
    <p:spTree>
      <p:nvGrpSpPr>
        <p:cNvPr id="1" name=""/>
        <p:cNvGrpSpPr/>
        <p:nvPr/>
      </p:nvGrpSpPr>
      <p:grpSpPr>
        <a:xfrm>
          <a:off x="0" y="0"/>
          <a:ext cx="0" cy="0"/>
          <a:chOff x="0" y="0"/>
          <a:chExt cx="0" cy="0"/>
        </a:xfrm>
      </p:grpSpPr>
      <p:sp>
        <p:nvSpPr>
          <p:cNvPr id="12" name="Title 1"/>
          <p:cNvSpPr>
            <a:spLocks noGrp="1"/>
          </p:cNvSpPr>
          <p:nvPr>
            <p:ph type="ctrTitle"/>
          </p:nvPr>
        </p:nvSpPr>
        <p:spPr>
          <a:xfrm>
            <a:off x="541034" y="2328957"/>
            <a:ext cx="5308781" cy="1595922"/>
          </a:xfrm>
        </p:spPr>
        <p:txBody>
          <a:bodyPr anchor="b">
            <a:noAutofit/>
          </a:bodyPr>
          <a:lstStyle>
            <a:lvl1pPr algn="l">
              <a:defRPr sz="4800" b="1">
                <a:solidFill>
                  <a:schemeClr val="tx1"/>
                </a:solidFill>
                <a:latin typeface="Karla" pitchFamily="2" charset="0"/>
              </a:defRPr>
            </a:lvl1pPr>
          </a:lstStyle>
          <a:p>
            <a:r>
              <a:rPr lang="en-US" dirty="0"/>
              <a:t>Click to edit Master title style</a:t>
            </a:r>
          </a:p>
        </p:txBody>
      </p:sp>
      <p:sp>
        <p:nvSpPr>
          <p:cNvPr id="13" name="Subtitle 2"/>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5" name="Text Placeholder 2"/>
          <p:cNvSpPr>
            <a:spLocks noGrp="1"/>
          </p:cNvSpPr>
          <p:nvPr>
            <p:ph type="body" sz="quarter" idx="13"/>
          </p:nvPr>
        </p:nvSpPr>
        <p:spPr>
          <a:xfrm>
            <a:off x="527834" y="6167760"/>
            <a:ext cx="4714726" cy="481012"/>
          </a:xfrm>
        </p:spPr>
        <p:txBody>
          <a:bodyPr>
            <a:noAutofit/>
          </a:bodyPr>
          <a:lstStyle>
            <a:lvl1pPr marL="0" indent="0">
              <a:buFontTx/>
              <a:buNone/>
              <a:defRPr sz="1800" b="1">
                <a:solidFill>
                  <a:schemeClr val="tx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dirty="0"/>
              <a:t>Click to edit Master text styles</a:t>
            </a:r>
          </a:p>
        </p:txBody>
      </p:sp>
      <p:pic>
        <p:nvPicPr>
          <p:cNvPr id="10" name="Picture 9">
            <a:extLst>
              <a:ext uri="{FF2B5EF4-FFF2-40B4-BE49-F238E27FC236}">
                <a16:creationId xmlns:a16="http://schemas.microsoft.com/office/drawing/2014/main" id="{454A71BB-3454-6E40-B919-1F640F5F7A4D}"/>
              </a:ext>
            </a:extLst>
          </p:cNvPr>
          <p:cNvPicPr>
            <a:picLocks noChangeAspect="1"/>
          </p:cNvPicPr>
          <p:nvPr userDrawn="1"/>
        </p:nvPicPr>
        <p:blipFill>
          <a:blip r:embed="rId2"/>
          <a:stretch>
            <a:fillRect/>
          </a:stretch>
        </p:blipFill>
        <p:spPr>
          <a:xfrm>
            <a:off x="5924550" y="0"/>
            <a:ext cx="6267450" cy="6858000"/>
          </a:xfrm>
          <a:prstGeom prst="rect">
            <a:avLst/>
          </a:prstGeom>
        </p:spPr>
      </p:pic>
      <p:sp>
        <p:nvSpPr>
          <p:cNvPr id="9" name="Slide Number Placeholder 5">
            <a:extLst>
              <a:ext uri="{FF2B5EF4-FFF2-40B4-BE49-F238E27FC236}">
                <a16:creationId xmlns:a16="http://schemas.microsoft.com/office/drawing/2014/main" id="{30B26104-2F84-684D-A352-1759F88DA46C}"/>
              </a:ext>
            </a:extLst>
          </p:cNvPr>
          <p:cNvSpPr>
            <a:spLocks noGrp="1"/>
          </p:cNvSpPr>
          <p:nvPr>
            <p:ph type="sldNum" sz="quarter" idx="15"/>
          </p:nvPr>
        </p:nvSpPr>
        <p:spPr>
          <a:xfrm>
            <a:off x="10593388" y="6356350"/>
            <a:ext cx="1214437" cy="365125"/>
          </a:xfrm>
        </p:spPr>
        <p:txBody>
          <a:bodyPr/>
          <a:lstStyle>
            <a:lvl1pPr>
              <a:defRPr sz="1400" smtClean="0">
                <a:solidFill>
                  <a:schemeClr val="bg1"/>
                </a:solidFill>
              </a:defRPr>
            </a:lvl1pPr>
          </a:lstStyle>
          <a:p>
            <a:pPr>
              <a:defRPr/>
            </a:pPr>
            <a:fld id="{59B7EE65-42BA-4341-B844-57884542A97C}" type="slidenum">
              <a:rPr lang="en-US"/>
              <a:pPr>
                <a:defRPr/>
              </a:pPr>
              <a:t>‹#›</a:t>
            </a:fld>
            <a:endParaRPr lang="en-US"/>
          </a:p>
        </p:txBody>
      </p:sp>
      <p:pic>
        <p:nvPicPr>
          <p:cNvPr id="16" name="Picture 15">
            <a:extLst>
              <a:ext uri="{FF2B5EF4-FFF2-40B4-BE49-F238E27FC236}">
                <a16:creationId xmlns:a16="http://schemas.microsoft.com/office/drawing/2014/main" id="{33519A58-A064-B94F-B852-36739E2731ED}"/>
              </a:ext>
            </a:extLst>
          </p:cNvPr>
          <p:cNvPicPr>
            <a:picLocks noChangeAspect="1"/>
          </p:cNvPicPr>
          <p:nvPr userDrawn="1"/>
        </p:nvPicPr>
        <p:blipFill>
          <a:blip r:embed="rId3"/>
          <a:stretch>
            <a:fillRect/>
          </a:stretch>
        </p:blipFill>
        <p:spPr>
          <a:xfrm>
            <a:off x="681038" y="581024"/>
            <a:ext cx="2953206" cy="608013"/>
          </a:xfrm>
          <a:prstGeom prst="rect">
            <a:avLst/>
          </a:prstGeom>
        </p:spPr>
      </p:pic>
      <p:pic>
        <p:nvPicPr>
          <p:cNvPr id="14" name="Picture 13">
            <a:extLst>
              <a:ext uri="{FF2B5EF4-FFF2-40B4-BE49-F238E27FC236}">
                <a16:creationId xmlns:a16="http://schemas.microsoft.com/office/drawing/2014/main" id="{95E651B3-1C06-7E44-9F98-DDAF8183661A}"/>
              </a:ext>
            </a:extLst>
          </p:cNvPr>
          <p:cNvPicPr>
            <a:picLocks noChangeAspect="1"/>
          </p:cNvPicPr>
          <p:nvPr userDrawn="1"/>
        </p:nvPicPr>
        <p:blipFill>
          <a:blip r:embed="rId4"/>
          <a:stretch>
            <a:fillRect/>
          </a:stretch>
        </p:blipFill>
        <p:spPr>
          <a:xfrm>
            <a:off x="646113" y="5688902"/>
            <a:ext cx="4111638" cy="318441"/>
          </a:xfrm>
          <a:prstGeom prst="rect">
            <a:avLst/>
          </a:prstGeom>
        </p:spPr>
      </p:pic>
    </p:spTree>
    <p:extLst>
      <p:ext uri="{BB962C8B-B14F-4D97-AF65-F5344CB8AC3E}">
        <p14:creationId xmlns:p14="http://schemas.microsoft.com/office/powerpoint/2010/main" val="35292867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7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30090"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pic>
        <p:nvPicPr>
          <p:cNvPr id="4" name="Picture 3" descr="A person sitting at a desk&#10;&#10;Description automatically generated with low confidence">
            <a:extLst>
              <a:ext uri="{FF2B5EF4-FFF2-40B4-BE49-F238E27FC236}">
                <a16:creationId xmlns:a16="http://schemas.microsoft.com/office/drawing/2014/main" id="{E8981FE9-C3B4-764E-B480-FE4DF2262D57}"/>
              </a:ext>
            </a:extLst>
          </p:cNvPr>
          <p:cNvPicPr>
            <a:picLocks noChangeAspect="1"/>
          </p:cNvPicPr>
          <p:nvPr userDrawn="1"/>
        </p:nvPicPr>
        <p:blipFill>
          <a:blip r:embed="rId3"/>
          <a:stretch>
            <a:fillRect/>
          </a:stretch>
        </p:blipFill>
        <p:spPr>
          <a:xfrm>
            <a:off x="5981700" y="0"/>
            <a:ext cx="62103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9" name="TextBox 8">
            <a:extLst>
              <a:ext uri="{FF2B5EF4-FFF2-40B4-BE49-F238E27FC236}">
                <a16:creationId xmlns:a16="http://schemas.microsoft.com/office/drawing/2014/main" id="{8E5EFCF2-7741-B340-A636-589A41620CF8}"/>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131957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6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30090"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pic>
        <p:nvPicPr>
          <p:cNvPr id="4" name="Picture 3" descr="A group of people looking at a computer screen&#10;&#10;Description automatically generated with medium confidence">
            <a:extLst>
              <a:ext uri="{FF2B5EF4-FFF2-40B4-BE49-F238E27FC236}">
                <a16:creationId xmlns:a16="http://schemas.microsoft.com/office/drawing/2014/main" id="{9A5D6B0A-A105-874C-80C5-3B5E229F54FB}"/>
              </a:ext>
            </a:extLst>
          </p:cNvPr>
          <p:cNvPicPr>
            <a:picLocks noChangeAspect="1"/>
          </p:cNvPicPr>
          <p:nvPr userDrawn="1"/>
        </p:nvPicPr>
        <p:blipFill>
          <a:blip r:embed="rId3"/>
          <a:stretch>
            <a:fillRect/>
          </a:stretch>
        </p:blipFill>
        <p:spPr>
          <a:xfrm>
            <a:off x="5981700" y="0"/>
            <a:ext cx="62103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9" name="TextBox 8">
            <a:extLst>
              <a:ext uri="{FF2B5EF4-FFF2-40B4-BE49-F238E27FC236}">
                <a16:creationId xmlns:a16="http://schemas.microsoft.com/office/drawing/2014/main" id="{B76F7088-E41D-7644-90B9-A3EDE380FAC9}"/>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42187639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5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30090"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pic>
        <p:nvPicPr>
          <p:cNvPr id="4" name="Picture 3" descr="A picture containing text, person, computer, indoor&#10;&#10;Description automatically generated">
            <a:extLst>
              <a:ext uri="{FF2B5EF4-FFF2-40B4-BE49-F238E27FC236}">
                <a16:creationId xmlns:a16="http://schemas.microsoft.com/office/drawing/2014/main" id="{B834DC41-A140-E141-9FA3-CAF0EE7623B8}"/>
              </a:ext>
            </a:extLst>
          </p:cNvPr>
          <p:cNvPicPr>
            <a:picLocks noChangeAspect="1"/>
          </p:cNvPicPr>
          <p:nvPr userDrawn="1"/>
        </p:nvPicPr>
        <p:blipFill>
          <a:blip r:embed="rId3"/>
          <a:stretch>
            <a:fillRect/>
          </a:stretch>
        </p:blipFill>
        <p:spPr>
          <a:xfrm>
            <a:off x="5981700" y="0"/>
            <a:ext cx="62103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9" name="TextBox 8">
            <a:extLst>
              <a:ext uri="{FF2B5EF4-FFF2-40B4-BE49-F238E27FC236}">
                <a16:creationId xmlns:a16="http://schemas.microsoft.com/office/drawing/2014/main" id="{A2E1AABD-CB64-F24C-B221-425AFB1BFA59}"/>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6773438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4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30090"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pic>
        <p:nvPicPr>
          <p:cNvPr id="4" name="Picture 3" descr="A person wearing glasses&#10;&#10;Description automatically generated with low confidence">
            <a:extLst>
              <a:ext uri="{FF2B5EF4-FFF2-40B4-BE49-F238E27FC236}">
                <a16:creationId xmlns:a16="http://schemas.microsoft.com/office/drawing/2014/main" id="{7000F619-1A69-BD4B-BBAF-4E40ED69CA2C}"/>
              </a:ext>
            </a:extLst>
          </p:cNvPr>
          <p:cNvPicPr>
            <a:picLocks noChangeAspect="1"/>
          </p:cNvPicPr>
          <p:nvPr userDrawn="1"/>
        </p:nvPicPr>
        <p:blipFill>
          <a:blip r:embed="rId3"/>
          <a:stretch>
            <a:fillRect/>
          </a:stretch>
        </p:blipFill>
        <p:spPr>
          <a:xfrm>
            <a:off x="5943600" y="0"/>
            <a:ext cx="62484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9" name="TextBox 8">
            <a:extLst>
              <a:ext uri="{FF2B5EF4-FFF2-40B4-BE49-F238E27FC236}">
                <a16:creationId xmlns:a16="http://schemas.microsoft.com/office/drawing/2014/main" id="{1B74F7C1-9ED7-A743-AD48-8AC8ED2A6BEA}"/>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6436408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30090"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pic>
        <p:nvPicPr>
          <p:cNvPr id="4" name="Picture 3" descr="A picture containing person, indoor, people&#10;&#10;Description automatically generated">
            <a:extLst>
              <a:ext uri="{FF2B5EF4-FFF2-40B4-BE49-F238E27FC236}">
                <a16:creationId xmlns:a16="http://schemas.microsoft.com/office/drawing/2014/main" id="{867D6BB2-8751-B841-B340-731EB95B58C9}"/>
              </a:ext>
            </a:extLst>
          </p:cNvPr>
          <p:cNvPicPr>
            <a:picLocks noChangeAspect="1"/>
          </p:cNvPicPr>
          <p:nvPr userDrawn="1"/>
        </p:nvPicPr>
        <p:blipFill>
          <a:blip r:embed="rId3"/>
          <a:stretch>
            <a:fillRect/>
          </a:stretch>
        </p:blipFill>
        <p:spPr>
          <a:xfrm>
            <a:off x="5981700" y="0"/>
            <a:ext cx="62103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9" name="TextBox 8">
            <a:extLst>
              <a:ext uri="{FF2B5EF4-FFF2-40B4-BE49-F238E27FC236}">
                <a16:creationId xmlns:a16="http://schemas.microsoft.com/office/drawing/2014/main" id="{C0F7EE15-1516-4E45-BF06-EF76FB79AB29}"/>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8518131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30090"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pic>
        <p:nvPicPr>
          <p:cNvPr id="4" name="Picture 3" descr="A person and a child looking at a tablet&#10;&#10;Description automatically generated with low confidence">
            <a:extLst>
              <a:ext uri="{FF2B5EF4-FFF2-40B4-BE49-F238E27FC236}">
                <a16:creationId xmlns:a16="http://schemas.microsoft.com/office/drawing/2014/main" id="{5CE69E08-F144-C748-B597-4BD344EFF7A8}"/>
              </a:ext>
            </a:extLst>
          </p:cNvPr>
          <p:cNvPicPr>
            <a:picLocks noChangeAspect="1"/>
          </p:cNvPicPr>
          <p:nvPr userDrawn="1"/>
        </p:nvPicPr>
        <p:blipFill>
          <a:blip r:embed="rId3"/>
          <a:stretch>
            <a:fillRect/>
          </a:stretch>
        </p:blipFill>
        <p:spPr>
          <a:xfrm>
            <a:off x="5943600" y="0"/>
            <a:ext cx="62484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9" name="TextBox 8">
            <a:extLst>
              <a:ext uri="{FF2B5EF4-FFF2-40B4-BE49-F238E27FC236}">
                <a16:creationId xmlns:a16="http://schemas.microsoft.com/office/drawing/2014/main" id="{F2F312B6-F589-EF49-B6DE-BB2EE9757575}"/>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3163338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1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30090"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pic>
        <p:nvPicPr>
          <p:cNvPr id="4" name="Picture 3" descr="A child writing on a piece of paper&#10;&#10;Description automatically generated with medium confidence">
            <a:extLst>
              <a:ext uri="{FF2B5EF4-FFF2-40B4-BE49-F238E27FC236}">
                <a16:creationId xmlns:a16="http://schemas.microsoft.com/office/drawing/2014/main" id="{557F08AF-D195-E34F-86AE-C89C99004118}"/>
              </a:ext>
            </a:extLst>
          </p:cNvPr>
          <p:cNvPicPr>
            <a:picLocks noChangeAspect="1"/>
          </p:cNvPicPr>
          <p:nvPr userDrawn="1"/>
        </p:nvPicPr>
        <p:blipFill>
          <a:blip r:embed="rId3"/>
          <a:stretch>
            <a:fillRect/>
          </a:stretch>
        </p:blipFill>
        <p:spPr>
          <a:xfrm>
            <a:off x="5981700" y="0"/>
            <a:ext cx="62103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9" name="TextBox 8">
            <a:extLst>
              <a:ext uri="{FF2B5EF4-FFF2-40B4-BE49-F238E27FC236}">
                <a16:creationId xmlns:a16="http://schemas.microsoft.com/office/drawing/2014/main" id="{9C15F8CA-B0B7-C543-8CEE-3786A33FB689}"/>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40954123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0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30090"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pic>
        <p:nvPicPr>
          <p:cNvPr id="4" name="Picture 3" descr="A person and a child looking at a computer&#10;&#10;Description automatically generated with low confidence">
            <a:extLst>
              <a:ext uri="{FF2B5EF4-FFF2-40B4-BE49-F238E27FC236}">
                <a16:creationId xmlns:a16="http://schemas.microsoft.com/office/drawing/2014/main" id="{3F447ED7-FF31-274F-BC0B-59CAC4B51DC2}"/>
              </a:ext>
            </a:extLst>
          </p:cNvPr>
          <p:cNvPicPr>
            <a:picLocks noChangeAspect="1"/>
          </p:cNvPicPr>
          <p:nvPr userDrawn="1"/>
        </p:nvPicPr>
        <p:blipFill>
          <a:blip r:embed="rId3"/>
          <a:stretch>
            <a:fillRect/>
          </a:stretch>
        </p:blipFill>
        <p:spPr>
          <a:xfrm>
            <a:off x="5981700" y="0"/>
            <a:ext cx="6210300" cy="6858000"/>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sp>
        <p:nvSpPr>
          <p:cNvPr id="9" name="TextBox 8">
            <a:extLst>
              <a:ext uri="{FF2B5EF4-FFF2-40B4-BE49-F238E27FC236}">
                <a16:creationId xmlns:a16="http://schemas.microsoft.com/office/drawing/2014/main" id="{C66BF45E-6CAD-C842-8773-00ADD2761723}"/>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6857825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7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E7E2C267-F82D-EF40-8C4F-E112727F5A3C}"/>
              </a:ext>
            </a:extLst>
          </p:cNvPr>
          <p:cNvSpPr>
            <a:spLocks noGrp="1"/>
          </p:cNvSpPr>
          <p:nvPr>
            <p:ph type="pic" sz="quarter" idx="14" hasCustomPrompt="1"/>
          </p:nvPr>
        </p:nvSpPr>
        <p:spPr>
          <a:xfrm>
            <a:off x="5955632" y="0"/>
            <a:ext cx="6246307" cy="6858000"/>
          </a:xfrm>
          <a:custGeom>
            <a:avLst/>
            <a:gdLst>
              <a:gd name="connsiteX0" fmla="*/ 0 w 5859753"/>
              <a:gd name="connsiteY0" fmla="*/ 0 h 6858000"/>
              <a:gd name="connsiteX1" fmla="*/ 5859753 w 5859753"/>
              <a:gd name="connsiteY1" fmla="*/ 0 h 6858000"/>
              <a:gd name="connsiteX2" fmla="*/ 5859753 w 5859753"/>
              <a:gd name="connsiteY2" fmla="*/ 6858000 h 6858000"/>
              <a:gd name="connsiteX3" fmla="*/ 0 w 5859753"/>
              <a:gd name="connsiteY3" fmla="*/ 6858000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45968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57999 h 6858000"/>
              <a:gd name="connsiteX4" fmla="*/ 0 w 58597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9753" h="6858000">
                <a:moveTo>
                  <a:pt x="0" y="0"/>
                </a:moveTo>
                <a:lnTo>
                  <a:pt x="5859753" y="0"/>
                </a:lnTo>
                <a:lnTo>
                  <a:pt x="5859753" y="6858000"/>
                </a:lnTo>
                <a:lnTo>
                  <a:pt x="818147" y="6857999"/>
                </a:lnTo>
                <a:lnTo>
                  <a:pt x="0" y="0"/>
                </a:lnTo>
                <a:close/>
              </a:path>
            </a:pathLst>
          </a:custGeom>
          <a:solidFill>
            <a:schemeClr val="bg1">
              <a:lumMod val="95000"/>
            </a:schemeClr>
          </a:solidFill>
        </p:spPr>
        <p:txBody>
          <a:bodyPr anchor="ctr"/>
          <a:lstStyle>
            <a:lvl1pPr algn="ctr">
              <a:buNone/>
              <a:defRPr/>
            </a:lvl1pPr>
          </a:lstStyle>
          <a:p>
            <a:r>
              <a:rPr lang="en-US"/>
              <a:t>Click to insert photo</a:t>
            </a:r>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27834"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9" name="Picture 8" descr="Text&#10;&#10;Description automatically generated">
            <a:extLst>
              <a:ext uri="{FF2B5EF4-FFF2-40B4-BE49-F238E27FC236}">
                <a16:creationId xmlns:a16="http://schemas.microsoft.com/office/drawing/2014/main" id="{13E0A38D-839D-874F-B8C8-559E62D8FE2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645641" y="5696207"/>
            <a:ext cx="4112760" cy="375752"/>
          </a:xfrm>
          <a:prstGeom prst="rect">
            <a:avLst/>
          </a:prstGeom>
        </p:spPr>
      </p:pic>
      <p:sp>
        <p:nvSpPr>
          <p:cNvPr id="11" name="TextBox 10">
            <a:extLst>
              <a:ext uri="{FF2B5EF4-FFF2-40B4-BE49-F238E27FC236}">
                <a16:creationId xmlns:a16="http://schemas.microsoft.com/office/drawing/2014/main" id="{BB3ED0F8-70FC-2248-B7F7-5B5DEF1F4B88}"/>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366223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9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E7E2C267-F82D-EF40-8C4F-E112727F5A3C}"/>
              </a:ext>
            </a:extLst>
          </p:cNvPr>
          <p:cNvSpPr>
            <a:spLocks noGrp="1"/>
          </p:cNvSpPr>
          <p:nvPr>
            <p:ph type="pic" sz="quarter" idx="14" hasCustomPrompt="1"/>
          </p:nvPr>
        </p:nvSpPr>
        <p:spPr>
          <a:xfrm>
            <a:off x="5955632" y="0"/>
            <a:ext cx="6246307" cy="6858000"/>
          </a:xfrm>
          <a:custGeom>
            <a:avLst/>
            <a:gdLst>
              <a:gd name="connsiteX0" fmla="*/ 0 w 5859753"/>
              <a:gd name="connsiteY0" fmla="*/ 0 h 6858000"/>
              <a:gd name="connsiteX1" fmla="*/ 5859753 w 5859753"/>
              <a:gd name="connsiteY1" fmla="*/ 0 h 6858000"/>
              <a:gd name="connsiteX2" fmla="*/ 5859753 w 5859753"/>
              <a:gd name="connsiteY2" fmla="*/ 6858000 h 6858000"/>
              <a:gd name="connsiteX3" fmla="*/ 0 w 5859753"/>
              <a:gd name="connsiteY3" fmla="*/ 6858000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45968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57999 h 6858000"/>
              <a:gd name="connsiteX4" fmla="*/ 0 w 58597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9753" h="6858000">
                <a:moveTo>
                  <a:pt x="0" y="0"/>
                </a:moveTo>
                <a:lnTo>
                  <a:pt x="5859753" y="0"/>
                </a:lnTo>
                <a:lnTo>
                  <a:pt x="5859753" y="6858000"/>
                </a:lnTo>
                <a:lnTo>
                  <a:pt x="818147" y="6857999"/>
                </a:lnTo>
                <a:lnTo>
                  <a:pt x="0" y="0"/>
                </a:lnTo>
                <a:close/>
              </a:path>
            </a:pathLst>
          </a:custGeom>
          <a:solidFill>
            <a:schemeClr val="bg1">
              <a:lumMod val="95000"/>
            </a:schemeClr>
          </a:solidFill>
        </p:spPr>
        <p:txBody>
          <a:bodyPr anchor="ctr"/>
          <a:lstStyle>
            <a:lvl1pPr algn="ctr">
              <a:buNone/>
              <a:defRPr/>
            </a:lvl1pPr>
          </a:lstStyle>
          <a:p>
            <a:r>
              <a:rPr lang="en-US"/>
              <a:t>Click to insert photo</a:t>
            </a:r>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743303"/>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431300"/>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27834"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9" name="Picture 8" descr="Text&#10;&#10;Description automatically generated">
            <a:extLst>
              <a:ext uri="{FF2B5EF4-FFF2-40B4-BE49-F238E27FC236}">
                <a16:creationId xmlns:a16="http://schemas.microsoft.com/office/drawing/2014/main" id="{13E0A38D-839D-874F-B8C8-559E62D8FE2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671798" y="1447116"/>
            <a:ext cx="4735061" cy="432607"/>
          </a:xfrm>
          <a:prstGeom prst="rect">
            <a:avLst/>
          </a:prstGeom>
        </p:spPr>
      </p:pic>
      <p:sp>
        <p:nvSpPr>
          <p:cNvPr id="11" name="TextBox 10">
            <a:extLst>
              <a:ext uri="{FF2B5EF4-FFF2-40B4-BE49-F238E27FC236}">
                <a16:creationId xmlns:a16="http://schemas.microsoft.com/office/drawing/2014/main" id="{3C210426-B4D0-9B45-9790-CF350880BEDE}"/>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489834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BE7ADC8-4E33-384F-AC52-A19C17463468}"/>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Picture Placeholder 4"/>
          <p:cNvSpPr>
            <a:spLocks noGrp="1"/>
          </p:cNvSpPr>
          <p:nvPr>
            <p:ph type="pic" sz="quarter" idx="14"/>
          </p:nvPr>
        </p:nvSpPr>
        <p:spPr>
          <a:xfrm>
            <a:off x="5955632" y="0"/>
            <a:ext cx="6246307" cy="6858000"/>
          </a:xfrm>
          <a:custGeom>
            <a:avLst/>
            <a:gdLst>
              <a:gd name="connsiteX0" fmla="*/ 0 w 5859753"/>
              <a:gd name="connsiteY0" fmla="*/ 0 h 6858000"/>
              <a:gd name="connsiteX1" fmla="*/ 5859753 w 5859753"/>
              <a:gd name="connsiteY1" fmla="*/ 0 h 6858000"/>
              <a:gd name="connsiteX2" fmla="*/ 5859753 w 5859753"/>
              <a:gd name="connsiteY2" fmla="*/ 6858000 h 6858000"/>
              <a:gd name="connsiteX3" fmla="*/ 0 w 5859753"/>
              <a:gd name="connsiteY3" fmla="*/ 6858000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45968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57999 h 6858000"/>
              <a:gd name="connsiteX4" fmla="*/ 0 w 58597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9753" h="6858000">
                <a:moveTo>
                  <a:pt x="0" y="0"/>
                </a:moveTo>
                <a:lnTo>
                  <a:pt x="5859753" y="0"/>
                </a:lnTo>
                <a:lnTo>
                  <a:pt x="5859753" y="6858000"/>
                </a:lnTo>
                <a:lnTo>
                  <a:pt x="818147" y="6857999"/>
                </a:lnTo>
                <a:lnTo>
                  <a:pt x="0" y="0"/>
                </a:lnTo>
                <a:close/>
              </a:path>
            </a:pathLst>
          </a:custGeom>
          <a:solidFill>
            <a:schemeClr val="bg1">
              <a:lumMod val="95000"/>
            </a:schemeClr>
          </a:solidFill>
        </p:spPr>
        <p:txBody>
          <a:bodyPr rtlCol="0" anchor="ctr">
            <a:normAutofit/>
          </a:bodyPr>
          <a:lstStyle>
            <a:lvl1pPr algn="ctr">
              <a:buNone/>
              <a:defRPr/>
            </a:lvl1pPr>
          </a:lstStyle>
          <a:p>
            <a:pPr lvl="0"/>
            <a:r>
              <a:rPr lang="en-US" noProof="0"/>
              <a:t>Click icon to add picture</a:t>
            </a:r>
          </a:p>
        </p:txBody>
      </p:sp>
      <p:sp>
        <p:nvSpPr>
          <p:cNvPr id="12" name="Title 1"/>
          <p:cNvSpPr>
            <a:spLocks noGrp="1"/>
          </p:cNvSpPr>
          <p:nvPr>
            <p:ph type="ctrTitle"/>
          </p:nvPr>
        </p:nvSpPr>
        <p:spPr>
          <a:xfrm>
            <a:off x="541034" y="2743303"/>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endParaRPr lang="en-US" dirty="0"/>
          </a:p>
        </p:txBody>
      </p:sp>
      <p:sp>
        <p:nvSpPr>
          <p:cNvPr id="13" name="Subtitle 2"/>
          <p:cNvSpPr>
            <a:spLocks noGrp="1"/>
          </p:cNvSpPr>
          <p:nvPr>
            <p:ph type="subTitle" idx="1"/>
          </p:nvPr>
        </p:nvSpPr>
        <p:spPr>
          <a:xfrm>
            <a:off x="541034" y="4431300"/>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2"/>
          <p:cNvSpPr>
            <a:spLocks noGrp="1"/>
          </p:cNvSpPr>
          <p:nvPr>
            <p:ph type="body" sz="quarter" idx="13"/>
          </p:nvPr>
        </p:nvSpPr>
        <p:spPr>
          <a:xfrm>
            <a:off x="527834"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edit Master text styles</a:t>
            </a:r>
          </a:p>
        </p:txBody>
      </p:sp>
      <p:sp>
        <p:nvSpPr>
          <p:cNvPr id="9" name="Slide Number Placeholder 5">
            <a:extLst>
              <a:ext uri="{FF2B5EF4-FFF2-40B4-BE49-F238E27FC236}">
                <a16:creationId xmlns:a16="http://schemas.microsoft.com/office/drawing/2014/main" id="{996A1102-3715-9A40-BBE1-C41583729B20}"/>
              </a:ext>
            </a:extLst>
          </p:cNvPr>
          <p:cNvSpPr>
            <a:spLocks noGrp="1"/>
          </p:cNvSpPr>
          <p:nvPr>
            <p:ph type="sldNum" sz="quarter" idx="15"/>
          </p:nvPr>
        </p:nvSpPr>
        <p:spPr>
          <a:xfrm>
            <a:off x="10593388" y="6356350"/>
            <a:ext cx="1214437" cy="365125"/>
          </a:xfrm>
        </p:spPr>
        <p:txBody>
          <a:bodyPr/>
          <a:lstStyle>
            <a:lvl1pPr>
              <a:defRPr sz="1400" smtClean="0">
                <a:solidFill>
                  <a:schemeClr val="bg1"/>
                </a:solidFill>
              </a:defRPr>
            </a:lvl1pPr>
          </a:lstStyle>
          <a:p>
            <a:pPr>
              <a:defRPr/>
            </a:pPr>
            <a:fld id="{6098714C-8353-4242-9D90-56CA6D03C871}" type="slidenum">
              <a:rPr lang="en-US"/>
              <a:pPr>
                <a:defRPr/>
              </a:pPr>
              <a:t>‹#›</a:t>
            </a:fld>
            <a:endParaRPr lang="en-US"/>
          </a:p>
        </p:txBody>
      </p:sp>
      <p:pic>
        <p:nvPicPr>
          <p:cNvPr id="2" name="Picture 1">
            <a:extLst>
              <a:ext uri="{FF2B5EF4-FFF2-40B4-BE49-F238E27FC236}">
                <a16:creationId xmlns:a16="http://schemas.microsoft.com/office/drawing/2014/main" id="{159FD3F3-0423-D545-A937-E3EF980FE238}"/>
              </a:ext>
            </a:extLst>
          </p:cNvPr>
          <p:cNvPicPr>
            <a:picLocks noChangeAspect="1"/>
          </p:cNvPicPr>
          <p:nvPr userDrawn="1"/>
        </p:nvPicPr>
        <p:blipFill>
          <a:blip r:embed="rId2"/>
          <a:stretch>
            <a:fillRect/>
          </a:stretch>
        </p:blipFill>
        <p:spPr>
          <a:xfrm>
            <a:off x="681038" y="671215"/>
            <a:ext cx="3319462" cy="1400874"/>
          </a:xfrm>
          <a:prstGeom prst="rect">
            <a:avLst/>
          </a:prstGeom>
        </p:spPr>
      </p:pic>
    </p:spTree>
    <p:extLst>
      <p:ext uri="{BB962C8B-B14F-4D97-AF65-F5344CB8AC3E}">
        <p14:creationId xmlns:p14="http://schemas.microsoft.com/office/powerpoint/2010/main" val="5834346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Title Onl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539867-8130-8642-8270-B1B2841BBFA6}"/>
              </a:ext>
            </a:extLst>
          </p:cNvPr>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E7E2C267-F82D-EF40-8C4F-E112727F5A3C}"/>
              </a:ext>
            </a:extLst>
          </p:cNvPr>
          <p:cNvSpPr>
            <a:spLocks noGrp="1"/>
          </p:cNvSpPr>
          <p:nvPr>
            <p:ph type="pic" sz="quarter" idx="14" hasCustomPrompt="1"/>
          </p:nvPr>
        </p:nvSpPr>
        <p:spPr>
          <a:xfrm>
            <a:off x="5955632" y="0"/>
            <a:ext cx="6246307" cy="6858000"/>
          </a:xfrm>
          <a:custGeom>
            <a:avLst/>
            <a:gdLst>
              <a:gd name="connsiteX0" fmla="*/ 0 w 5859753"/>
              <a:gd name="connsiteY0" fmla="*/ 0 h 6858000"/>
              <a:gd name="connsiteX1" fmla="*/ 5859753 w 5859753"/>
              <a:gd name="connsiteY1" fmla="*/ 0 h 6858000"/>
              <a:gd name="connsiteX2" fmla="*/ 5859753 w 5859753"/>
              <a:gd name="connsiteY2" fmla="*/ 6858000 h 6858000"/>
              <a:gd name="connsiteX3" fmla="*/ 0 w 5859753"/>
              <a:gd name="connsiteY3" fmla="*/ 6858000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45968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57999 h 6858000"/>
              <a:gd name="connsiteX4" fmla="*/ 0 w 58597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9753" h="6858000">
                <a:moveTo>
                  <a:pt x="0" y="0"/>
                </a:moveTo>
                <a:lnTo>
                  <a:pt x="5859753" y="0"/>
                </a:lnTo>
                <a:lnTo>
                  <a:pt x="5859753" y="6858000"/>
                </a:lnTo>
                <a:lnTo>
                  <a:pt x="818147" y="6857999"/>
                </a:lnTo>
                <a:lnTo>
                  <a:pt x="0" y="0"/>
                </a:lnTo>
                <a:close/>
              </a:path>
            </a:pathLst>
          </a:custGeom>
          <a:solidFill>
            <a:schemeClr val="bg1"/>
          </a:solidFill>
        </p:spPr>
        <p:txBody>
          <a:bodyPr anchor="ctr"/>
          <a:lstStyle>
            <a:lvl1pPr algn="ctr">
              <a:buNone/>
              <a:defRPr/>
            </a:lvl1pPr>
          </a:lstStyle>
          <a:p>
            <a:r>
              <a:rPr lang="en-US"/>
              <a:t>Click to insert photo</a:t>
            </a:r>
          </a:p>
        </p:txBody>
      </p:sp>
      <p:sp>
        <p:nvSpPr>
          <p:cNvPr id="12" name="Title 1">
            <a:extLst>
              <a:ext uri="{FF2B5EF4-FFF2-40B4-BE49-F238E27FC236}">
                <a16:creationId xmlns:a16="http://schemas.microsoft.com/office/drawing/2014/main" id="{C1973DB9-3A29-3645-88CE-609D86EBBB39}"/>
              </a:ext>
            </a:extLst>
          </p:cNvPr>
          <p:cNvSpPr>
            <a:spLocks noGrp="1"/>
          </p:cNvSpPr>
          <p:nvPr>
            <p:ph type="ctrTitle"/>
          </p:nvPr>
        </p:nvSpPr>
        <p:spPr>
          <a:xfrm>
            <a:off x="541034" y="2328957"/>
            <a:ext cx="5308781" cy="1595922"/>
          </a:xfrm>
        </p:spPr>
        <p:txBody>
          <a:bodyPr anchor="b">
            <a:noAutofit/>
          </a:bodyPr>
          <a:lstStyle>
            <a:lvl1pPr algn="l">
              <a:defRPr sz="4800" b="1">
                <a:solidFill>
                  <a:schemeClr val="tx2"/>
                </a:solidFill>
                <a:latin typeface="Karla" pitchFamily="2" charset="0"/>
              </a:defRPr>
            </a:lvl1pPr>
          </a:lstStyle>
          <a:p>
            <a:r>
              <a:rPr lang="en-US"/>
              <a:t>Click to edit Master title style</a:t>
            </a:r>
          </a:p>
        </p:txBody>
      </p:sp>
      <p:sp>
        <p:nvSpPr>
          <p:cNvPr id="13" name="Subtitle 2">
            <a:extLst>
              <a:ext uri="{FF2B5EF4-FFF2-40B4-BE49-F238E27FC236}">
                <a16:creationId xmlns:a16="http://schemas.microsoft.com/office/drawing/2014/main" id="{ED49AF90-6AD1-194A-9D79-1F209F2FA9C4}"/>
              </a:ext>
            </a:extLst>
          </p:cNvPr>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4" name="Picture 13">
            <a:extLst>
              <a:ext uri="{FF2B5EF4-FFF2-40B4-BE49-F238E27FC236}">
                <a16:creationId xmlns:a16="http://schemas.microsoft.com/office/drawing/2014/main" id="{86F38BCD-8355-A046-BF03-924AEDDD4DC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1737" y="581185"/>
            <a:ext cx="2819983" cy="607741"/>
          </a:xfrm>
          <a:prstGeom prst="rect">
            <a:avLst/>
          </a:prstGeom>
        </p:spPr>
      </p:pic>
      <p:sp>
        <p:nvSpPr>
          <p:cNvPr id="15" name="Text Placeholder 2">
            <a:extLst>
              <a:ext uri="{FF2B5EF4-FFF2-40B4-BE49-F238E27FC236}">
                <a16:creationId xmlns:a16="http://schemas.microsoft.com/office/drawing/2014/main" id="{EDFCC5CA-0E30-1F49-9144-85CB792B4A27}"/>
              </a:ext>
            </a:extLst>
          </p:cNvPr>
          <p:cNvSpPr>
            <a:spLocks noGrp="1"/>
          </p:cNvSpPr>
          <p:nvPr>
            <p:ph type="body" sz="quarter" idx="13" hasCustomPrompt="1"/>
          </p:nvPr>
        </p:nvSpPr>
        <p:spPr>
          <a:xfrm>
            <a:off x="542122" y="6167760"/>
            <a:ext cx="2719388" cy="481012"/>
          </a:xfrm>
        </p:spPr>
        <p:txBody>
          <a:bodyPr>
            <a:noAutofit/>
          </a:bodyPr>
          <a:lstStyle>
            <a:lvl1pPr marL="0" indent="0">
              <a:buFontTx/>
              <a:buNone/>
              <a:defRPr sz="1800" b="1">
                <a:solidFill>
                  <a:schemeClr val="tx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Insert Date</a:t>
            </a:r>
          </a:p>
        </p:txBody>
      </p:sp>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11" name="Picture 10" descr="A black background with white text&#10;&#10;Description automatically generated with medium confidence">
            <a:extLst>
              <a:ext uri="{FF2B5EF4-FFF2-40B4-BE49-F238E27FC236}">
                <a16:creationId xmlns:a16="http://schemas.microsoft.com/office/drawing/2014/main" id="{AFB335C9-FE18-564F-A088-F49458664616}"/>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645641" y="5696207"/>
            <a:ext cx="4112760" cy="375751"/>
          </a:xfrm>
          <a:prstGeom prst="rect">
            <a:avLst/>
          </a:prstGeom>
        </p:spPr>
      </p:pic>
      <p:sp>
        <p:nvSpPr>
          <p:cNvPr id="16" name="TextBox 15">
            <a:extLst>
              <a:ext uri="{FF2B5EF4-FFF2-40B4-BE49-F238E27FC236}">
                <a16:creationId xmlns:a16="http://schemas.microsoft.com/office/drawing/2014/main" id="{747F8606-04E5-E548-9560-C5637F4710AC}"/>
              </a:ext>
            </a:extLst>
          </p:cNvPr>
          <p:cNvSpPr txBox="1"/>
          <p:nvPr userDrawn="1"/>
        </p:nvSpPr>
        <p:spPr>
          <a:xfrm>
            <a:off x="630243" y="6544951"/>
            <a:ext cx="4265144" cy="215444"/>
          </a:xfrm>
          <a:prstGeom prst="rect">
            <a:avLst/>
          </a:prstGeom>
          <a:noFill/>
        </p:spPr>
        <p:txBody>
          <a:bodyPr wrap="square" lIns="0" tIns="0" rIns="0" bIns="0" rtlCol="0">
            <a:spAutoFit/>
          </a:bodyPr>
          <a:lstStyle/>
          <a:p>
            <a:pPr algn="l"/>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176662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3" name="Content Placeholder 2"/>
          <p:cNvSpPr>
            <a:spLocks noGrp="1"/>
          </p:cNvSpPr>
          <p:nvPr>
            <p:ph idx="1"/>
          </p:nvPr>
        </p:nvSpPr>
        <p:spPr>
          <a:xfrm>
            <a:off x="683220" y="1653309"/>
            <a:ext cx="10515600" cy="427643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7" name="TextBox 6">
            <a:extLst>
              <a:ext uri="{FF2B5EF4-FFF2-40B4-BE49-F238E27FC236}">
                <a16:creationId xmlns:a16="http://schemas.microsoft.com/office/drawing/2014/main" id="{654B1819-78E0-AD41-96FA-234B2F37944B}"/>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2938373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0" name="Picture 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3" name="Content Placeholder 2"/>
          <p:cNvSpPr>
            <a:spLocks noGrp="1"/>
          </p:cNvSpPr>
          <p:nvPr>
            <p:ph sz="half" idx="1"/>
          </p:nvPr>
        </p:nvSpPr>
        <p:spPr>
          <a:xfrm>
            <a:off x="683220" y="1653309"/>
            <a:ext cx="52603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86958" y="1647046"/>
            <a:ext cx="5234553" cy="4265557"/>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sp>
        <p:nvSpPr>
          <p:cNvPr id="12" name="Title 1"/>
          <p:cNvSpPr>
            <a:spLocks noGrp="1"/>
          </p:cNvSpPr>
          <p:nvPr>
            <p:ph type="title"/>
          </p:nvPr>
        </p:nvSpPr>
        <p:spPr>
          <a:xfrm>
            <a:off x="683219" y="365125"/>
            <a:ext cx="10630543"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8" name="TextBox 7">
            <a:extLst>
              <a:ext uri="{FF2B5EF4-FFF2-40B4-BE49-F238E27FC236}">
                <a16:creationId xmlns:a16="http://schemas.microsoft.com/office/drawing/2014/main" id="{664F2E02-4AE2-3946-8CAA-BEEC8C33F5D2}"/>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5873709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10594109" y="6356350"/>
            <a:ext cx="1213691" cy="365125"/>
          </a:xfrm>
        </p:spPr>
        <p:txBody>
          <a:bodyPr/>
          <a:lstStyle>
            <a:lvl1pPr>
              <a:defRPr sz="1400">
                <a:solidFill>
                  <a:srgbClr val="41B1FF"/>
                </a:solidFill>
              </a:defRPr>
            </a:lvl1pPr>
          </a:lstStyle>
          <a:p>
            <a:fld id="{5BC0326E-34C8-9742-80DF-381DF5318F1C}" type="slidenum">
              <a:rPr lang="en-US" smtClean="0"/>
              <a:pPr/>
              <a:t>‹#›</a:t>
            </a:fld>
            <a:endParaRPr lang="en-US"/>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41511" y="6207430"/>
            <a:ext cx="1847477" cy="398154"/>
          </a:xfrm>
          <a:prstGeom prst="rect">
            <a:avLst/>
          </a:prstGeom>
        </p:spPr>
      </p:pic>
      <p:sp>
        <p:nvSpPr>
          <p:cNvPr id="4" name="Title 1">
            <a:extLst>
              <a:ext uri="{FF2B5EF4-FFF2-40B4-BE49-F238E27FC236}">
                <a16:creationId xmlns:a16="http://schemas.microsoft.com/office/drawing/2014/main" id="{86E21E9B-093A-C046-88B9-C80FE1CEF54F}"/>
              </a:ext>
            </a:extLst>
          </p:cNvPr>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a:extLst>
              <a:ext uri="{FF2B5EF4-FFF2-40B4-BE49-F238E27FC236}">
                <a16:creationId xmlns:a16="http://schemas.microsoft.com/office/drawing/2014/main" id="{431EEBF5-169B-2D44-B86B-D378C9726386}"/>
              </a:ext>
            </a:extLst>
          </p:cNvPr>
          <p:cNvSpPr>
            <a:spLocks noGrp="1"/>
          </p:cNvSpPr>
          <p:nvPr>
            <p:ph idx="1"/>
          </p:nvPr>
        </p:nvSpPr>
        <p:spPr>
          <a:xfrm>
            <a:off x="683220" y="1653309"/>
            <a:ext cx="10515600" cy="427643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BD5065C8-53BB-B346-A112-FD486D20F759}"/>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bg2">
                    <a:lumMod val="50000"/>
                  </a:schemeClr>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754705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49399B-F828-D24D-AAE3-C640C0DF1253}"/>
              </a:ext>
            </a:extLst>
          </p:cNvPr>
          <p:cNvSpPr/>
          <p:nvPr userDrawn="1"/>
        </p:nvSpPr>
        <p:spPr>
          <a:xfrm>
            <a:off x="0" y="5963335"/>
            <a:ext cx="12192000" cy="89466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86E21E9B-093A-C046-88B9-C80FE1CEF54F}"/>
              </a:ext>
            </a:extLst>
          </p:cNvPr>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a:extLst>
              <a:ext uri="{FF2B5EF4-FFF2-40B4-BE49-F238E27FC236}">
                <a16:creationId xmlns:a16="http://schemas.microsoft.com/office/drawing/2014/main" id="{431EEBF5-169B-2D44-B86B-D378C9726386}"/>
              </a:ext>
            </a:extLst>
          </p:cNvPr>
          <p:cNvSpPr>
            <a:spLocks noGrp="1"/>
          </p:cNvSpPr>
          <p:nvPr>
            <p:ph idx="1"/>
          </p:nvPr>
        </p:nvSpPr>
        <p:spPr>
          <a:xfrm>
            <a:off x="683220" y="1653309"/>
            <a:ext cx="10515600" cy="407429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descr="A black background with white text&#10;&#10;Description automatically generated with medium confidence">
            <a:extLst>
              <a:ext uri="{FF2B5EF4-FFF2-40B4-BE49-F238E27FC236}">
                <a16:creationId xmlns:a16="http://schemas.microsoft.com/office/drawing/2014/main" id="{3E9C84AD-C287-5C4A-A8C9-FE6E609FEE4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133117" y="6262559"/>
            <a:ext cx="4112760" cy="375751"/>
          </a:xfrm>
          <a:prstGeom prst="rect">
            <a:avLst/>
          </a:prstGeom>
        </p:spPr>
      </p:pic>
      <p:sp>
        <p:nvSpPr>
          <p:cNvPr id="15" name="Slide Number Placeholder 5">
            <a:extLst>
              <a:ext uri="{FF2B5EF4-FFF2-40B4-BE49-F238E27FC236}">
                <a16:creationId xmlns:a16="http://schemas.microsoft.com/office/drawing/2014/main" id="{B7603732-9F89-2D48-8E17-386CACF4B3AA}"/>
              </a:ext>
            </a:extLst>
          </p:cNvPr>
          <p:cNvSpPr>
            <a:spLocks noGrp="1"/>
          </p:cNvSpPr>
          <p:nvPr>
            <p:ph type="sldNum" sz="quarter" idx="12"/>
          </p:nvPr>
        </p:nvSpPr>
        <p:spPr>
          <a:xfrm>
            <a:off x="10594109" y="6356350"/>
            <a:ext cx="1213691" cy="365125"/>
          </a:xfrm>
        </p:spPr>
        <p:txBody>
          <a:bodyPr/>
          <a:lstStyle>
            <a:lvl1pPr>
              <a:defRPr sz="1400">
                <a:solidFill>
                  <a:srgbClr val="41B1FF"/>
                </a:solidFill>
              </a:defRPr>
            </a:lvl1pPr>
          </a:lstStyle>
          <a:p>
            <a:fld id="{5BC0326E-34C8-9742-80DF-381DF5318F1C}" type="slidenum">
              <a:rPr lang="en-US" smtClean="0"/>
              <a:pPr/>
              <a:t>‹#›</a:t>
            </a:fld>
            <a:endParaRPr lang="en-US"/>
          </a:p>
        </p:txBody>
      </p:sp>
      <p:pic>
        <p:nvPicPr>
          <p:cNvPr id="17" name="Picture 16">
            <a:extLst>
              <a:ext uri="{FF2B5EF4-FFF2-40B4-BE49-F238E27FC236}">
                <a16:creationId xmlns:a16="http://schemas.microsoft.com/office/drawing/2014/main" id="{F8C60A4A-6E11-E74B-94C8-7119D765EC5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41511" y="6207430"/>
            <a:ext cx="1847477" cy="398154"/>
          </a:xfrm>
          <a:prstGeom prst="rect">
            <a:avLst/>
          </a:prstGeom>
        </p:spPr>
      </p:pic>
      <p:sp>
        <p:nvSpPr>
          <p:cNvPr id="8" name="TextBox 7">
            <a:extLst>
              <a:ext uri="{FF2B5EF4-FFF2-40B4-BE49-F238E27FC236}">
                <a16:creationId xmlns:a16="http://schemas.microsoft.com/office/drawing/2014/main" id="{5A9C3487-40BD-5049-B228-6C4C04D4D8D9}"/>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bg2">
                    <a:lumMod val="50000"/>
                  </a:schemeClr>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9812490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A162BF5-521A-6E42-8430-56E1961E6F34}"/>
              </a:ext>
            </a:extLst>
          </p:cNvPr>
          <p:cNvSpPr/>
          <p:nvPr userDrawn="1"/>
        </p:nvSpPr>
        <p:spPr>
          <a:xfrm>
            <a:off x="0" y="5975215"/>
            <a:ext cx="12192000" cy="894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30208082-FC46-BC4D-A315-65CDFDA02FAB}"/>
              </a:ext>
            </a:extLst>
          </p:cNvPr>
          <p:cNvPicPr>
            <a:picLocks noChangeAspect="1"/>
          </p:cNvPicPr>
          <p:nvPr userDrawn="1"/>
        </p:nvPicPr>
        <p:blipFill>
          <a:blip r:embed="rId2" cstate="email">
            <a:biLevel thresh="50000"/>
            <a:extLst>
              <a:ext uri="{28A0092B-C50C-407E-A947-70E740481C1C}">
                <a14:useLocalDpi xmlns:a14="http://schemas.microsoft.com/office/drawing/2010/main"/>
              </a:ext>
            </a:extLst>
          </a:blip>
          <a:stretch>
            <a:fillRect/>
          </a:stretch>
        </p:blipFill>
        <p:spPr>
          <a:xfrm>
            <a:off x="441511" y="6207430"/>
            <a:ext cx="1847477" cy="398154"/>
          </a:xfrm>
          <a:prstGeom prst="rect">
            <a:avLst/>
          </a:prstGeom>
        </p:spPr>
      </p:pic>
      <p:pic>
        <p:nvPicPr>
          <p:cNvPr id="16" name="Picture 15" descr="Text&#10;&#10;Description automatically generated">
            <a:extLst>
              <a:ext uri="{FF2B5EF4-FFF2-40B4-BE49-F238E27FC236}">
                <a16:creationId xmlns:a16="http://schemas.microsoft.com/office/drawing/2014/main" id="{39B14AFF-B1A0-E145-852B-4A88BB4D8A51}"/>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133117" y="6262559"/>
            <a:ext cx="4112760" cy="375752"/>
          </a:xfrm>
          <a:prstGeom prst="rect">
            <a:avLst/>
          </a:prstGeom>
        </p:spPr>
      </p:pic>
      <p:sp>
        <p:nvSpPr>
          <p:cNvPr id="4" name="Title 1">
            <a:extLst>
              <a:ext uri="{FF2B5EF4-FFF2-40B4-BE49-F238E27FC236}">
                <a16:creationId xmlns:a16="http://schemas.microsoft.com/office/drawing/2014/main" id="{86E21E9B-093A-C046-88B9-C80FE1CEF54F}"/>
              </a:ext>
            </a:extLst>
          </p:cNvPr>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a:extLst>
              <a:ext uri="{FF2B5EF4-FFF2-40B4-BE49-F238E27FC236}">
                <a16:creationId xmlns:a16="http://schemas.microsoft.com/office/drawing/2014/main" id="{431EEBF5-169B-2D44-B86B-D378C9726386}"/>
              </a:ext>
            </a:extLst>
          </p:cNvPr>
          <p:cNvSpPr>
            <a:spLocks noGrp="1"/>
          </p:cNvSpPr>
          <p:nvPr>
            <p:ph idx="1"/>
          </p:nvPr>
        </p:nvSpPr>
        <p:spPr>
          <a:xfrm>
            <a:off x="683220" y="1653309"/>
            <a:ext cx="10515600" cy="4090337"/>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lide Number Placeholder 5">
            <a:extLst>
              <a:ext uri="{FF2B5EF4-FFF2-40B4-BE49-F238E27FC236}">
                <a16:creationId xmlns:a16="http://schemas.microsoft.com/office/drawing/2014/main" id="{B7603732-9F89-2D48-8E17-386CACF4B3AA}"/>
              </a:ext>
            </a:extLst>
          </p:cNvPr>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sp>
        <p:nvSpPr>
          <p:cNvPr id="8" name="TextBox 7">
            <a:extLst>
              <a:ext uri="{FF2B5EF4-FFF2-40B4-BE49-F238E27FC236}">
                <a16:creationId xmlns:a16="http://schemas.microsoft.com/office/drawing/2014/main" id="{67F43BA9-0B96-644B-8209-34C2A6BF9F1C}"/>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bg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0419360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10594109" y="6356350"/>
            <a:ext cx="1213691" cy="365125"/>
          </a:xfrm>
        </p:spPr>
        <p:txBody>
          <a:bodyPr/>
          <a:lstStyle>
            <a:lvl1pPr>
              <a:defRPr sz="1400">
                <a:solidFill>
                  <a:srgbClr val="41B1FF"/>
                </a:solidFill>
              </a:defRPr>
            </a:lvl1pPr>
          </a:lstStyle>
          <a:p>
            <a:fld id="{5BC0326E-34C8-9742-80DF-381DF5318F1C}" type="slidenum">
              <a:rPr lang="en-US" smtClean="0"/>
              <a:pPr/>
              <a:t>‹#›</a:t>
            </a:fld>
            <a:endParaRPr lang="en-US"/>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41511" y="6207430"/>
            <a:ext cx="1847477" cy="398154"/>
          </a:xfrm>
          <a:prstGeom prst="rect">
            <a:avLst/>
          </a:prstGeom>
        </p:spPr>
      </p:pic>
      <p:sp>
        <p:nvSpPr>
          <p:cNvPr id="6" name="Content Placeholder 2">
            <a:extLst>
              <a:ext uri="{FF2B5EF4-FFF2-40B4-BE49-F238E27FC236}">
                <a16:creationId xmlns:a16="http://schemas.microsoft.com/office/drawing/2014/main" id="{8837A037-EA6A-5642-932E-F46A23AB6E3F}"/>
              </a:ext>
            </a:extLst>
          </p:cNvPr>
          <p:cNvSpPr>
            <a:spLocks noGrp="1"/>
          </p:cNvSpPr>
          <p:nvPr>
            <p:ph sz="half" idx="1"/>
          </p:nvPr>
        </p:nvSpPr>
        <p:spPr>
          <a:xfrm>
            <a:off x="683220" y="1653309"/>
            <a:ext cx="52603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a:extLst>
              <a:ext uri="{FF2B5EF4-FFF2-40B4-BE49-F238E27FC236}">
                <a16:creationId xmlns:a16="http://schemas.microsoft.com/office/drawing/2014/main" id="{3113576F-C3EA-FF4D-AAA3-ED2D03F3820B}"/>
              </a:ext>
            </a:extLst>
          </p:cNvPr>
          <p:cNvSpPr>
            <a:spLocks noGrp="1"/>
          </p:cNvSpPr>
          <p:nvPr>
            <p:ph sz="half" idx="2"/>
          </p:nvPr>
        </p:nvSpPr>
        <p:spPr>
          <a:xfrm>
            <a:off x="6086958" y="1647046"/>
            <a:ext cx="5234553" cy="4265557"/>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3ACAE345-D625-C84F-A241-B7AB08C57F6F}"/>
              </a:ext>
            </a:extLst>
          </p:cNvPr>
          <p:cNvSpPr>
            <a:spLocks noGrp="1"/>
          </p:cNvSpPr>
          <p:nvPr>
            <p:ph type="title"/>
          </p:nvPr>
        </p:nvSpPr>
        <p:spPr>
          <a:xfrm>
            <a:off x="683219" y="365125"/>
            <a:ext cx="10630543"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11" name="TextBox 10">
            <a:extLst>
              <a:ext uri="{FF2B5EF4-FFF2-40B4-BE49-F238E27FC236}">
                <a16:creationId xmlns:a16="http://schemas.microsoft.com/office/drawing/2014/main" id="{7BFEC5A0-6542-404D-8B7E-583ADC21D330}"/>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bg2">
                    <a:lumMod val="50000"/>
                  </a:schemeClr>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6264295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3_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3F4CF5F-0CED-004D-92AA-B79EC67B98D1}"/>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39757" y="15902"/>
            <a:ext cx="12263561" cy="6858000"/>
          </a:xfrm>
          <a:prstGeom prst="rect">
            <a:avLst/>
          </a:prstGeom>
        </p:spPr>
      </p:pic>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pic>
        <p:nvPicPr>
          <p:cNvPr id="14" name="Picture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9" name="Picture 8">
            <a:extLst>
              <a:ext uri="{FF2B5EF4-FFF2-40B4-BE49-F238E27FC236}">
                <a16:creationId xmlns:a16="http://schemas.microsoft.com/office/drawing/2014/main" id="{6B2DA385-9DD3-4751-8DE0-3D5A3356422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12" name="Title 1">
            <a:extLst>
              <a:ext uri="{FF2B5EF4-FFF2-40B4-BE49-F238E27FC236}">
                <a16:creationId xmlns:a16="http://schemas.microsoft.com/office/drawing/2014/main" id="{2F9C3095-8719-9C4A-8C5D-5150BBC7E229}"/>
              </a:ext>
            </a:extLst>
          </p:cNvPr>
          <p:cNvSpPr>
            <a:spLocks noGrp="1"/>
          </p:cNvSpPr>
          <p:nvPr>
            <p:ph type="title"/>
          </p:nvPr>
        </p:nvSpPr>
        <p:spPr>
          <a:xfrm>
            <a:off x="684398" y="365125"/>
            <a:ext cx="10844994" cy="1168111"/>
          </a:xfrm>
        </p:spPr>
        <p:txBody>
          <a:bodyPr anchor="t">
            <a:normAutofit/>
          </a:bodyPr>
          <a:lstStyle>
            <a:lvl1pPr>
              <a:defRPr sz="4400" b="1">
                <a:solidFill>
                  <a:srgbClr val="00B8F2"/>
                </a:solidFill>
                <a:latin typeface="Karla" pitchFamily="2" charset="0"/>
              </a:defRPr>
            </a:lvl1pPr>
          </a:lstStyle>
          <a:p>
            <a:r>
              <a:rPr lang="en-US"/>
              <a:t>Click to edit Master title style</a:t>
            </a:r>
          </a:p>
        </p:txBody>
      </p:sp>
      <p:sp>
        <p:nvSpPr>
          <p:cNvPr id="16" name="Content Placeholder 2">
            <a:extLst>
              <a:ext uri="{FF2B5EF4-FFF2-40B4-BE49-F238E27FC236}">
                <a16:creationId xmlns:a16="http://schemas.microsoft.com/office/drawing/2014/main" id="{0CBB7912-B9D9-BD4F-9897-E97FF9C04F1D}"/>
              </a:ext>
            </a:extLst>
          </p:cNvPr>
          <p:cNvSpPr>
            <a:spLocks noGrp="1"/>
          </p:cNvSpPr>
          <p:nvPr>
            <p:ph idx="1"/>
          </p:nvPr>
        </p:nvSpPr>
        <p:spPr>
          <a:xfrm>
            <a:off x="684399" y="1653310"/>
            <a:ext cx="5211618" cy="4051752"/>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Box 7">
            <a:extLst>
              <a:ext uri="{FF2B5EF4-FFF2-40B4-BE49-F238E27FC236}">
                <a16:creationId xmlns:a16="http://schemas.microsoft.com/office/drawing/2014/main" id="{426070B3-5EC9-4145-92AF-8DA69432A087}"/>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40757086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2_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3F4CF5F-0CED-004D-92AA-B79EC67B98D1}"/>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39757" y="15902"/>
            <a:ext cx="12263561" cy="6858000"/>
          </a:xfrm>
          <a:prstGeom prst="rect">
            <a:avLst/>
          </a:prstGeom>
        </p:spPr>
      </p:pic>
      <p:pic>
        <p:nvPicPr>
          <p:cNvPr id="15" name="Picture 15">
            <a:extLst>
              <a:ext uri="{FF2B5EF4-FFF2-40B4-BE49-F238E27FC236}">
                <a16:creationId xmlns:a16="http://schemas.microsoft.com/office/drawing/2014/main" id="{BE7EC5E7-9BA2-0E40-B06E-A0E8C423838F}"/>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bwMode="auto">
          <a:xfrm>
            <a:off x="5569615" y="1653310"/>
            <a:ext cx="6063635" cy="398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pic>
        <p:nvPicPr>
          <p:cNvPr id="14" name="Picture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9" name="Picture 8">
            <a:extLst>
              <a:ext uri="{FF2B5EF4-FFF2-40B4-BE49-F238E27FC236}">
                <a16:creationId xmlns:a16="http://schemas.microsoft.com/office/drawing/2014/main" id="{6B2DA385-9DD3-4751-8DE0-3D5A3356422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3" name="Picture Placeholder 2">
            <a:extLst>
              <a:ext uri="{FF2B5EF4-FFF2-40B4-BE49-F238E27FC236}">
                <a16:creationId xmlns:a16="http://schemas.microsoft.com/office/drawing/2014/main" id="{FBFE8F29-3752-6F4B-801F-45573AB391EF}"/>
              </a:ext>
            </a:extLst>
          </p:cNvPr>
          <p:cNvSpPr>
            <a:spLocks noGrp="1"/>
          </p:cNvSpPr>
          <p:nvPr>
            <p:ph type="pic" sz="quarter" idx="13" hasCustomPrompt="1"/>
          </p:nvPr>
        </p:nvSpPr>
        <p:spPr>
          <a:xfrm>
            <a:off x="5648080" y="1965721"/>
            <a:ext cx="5891251" cy="3560436"/>
          </a:xfrm>
        </p:spPr>
        <p:txBody>
          <a:bodyPr anchor="ctr">
            <a:normAutofit/>
          </a:bodyPr>
          <a:lstStyle>
            <a:lvl1pPr algn="ctr">
              <a:buNone/>
              <a:defRPr sz="2400"/>
            </a:lvl1pPr>
          </a:lstStyle>
          <a:p>
            <a:r>
              <a:rPr lang="en-US"/>
              <a:t>Drag image to placeholder </a:t>
            </a:r>
            <a:br>
              <a:rPr lang="en-US"/>
            </a:br>
            <a:r>
              <a:rPr lang="en-US"/>
              <a:t>or click icon to add file </a:t>
            </a:r>
          </a:p>
        </p:txBody>
      </p:sp>
      <p:sp>
        <p:nvSpPr>
          <p:cNvPr id="12" name="Title 1">
            <a:extLst>
              <a:ext uri="{FF2B5EF4-FFF2-40B4-BE49-F238E27FC236}">
                <a16:creationId xmlns:a16="http://schemas.microsoft.com/office/drawing/2014/main" id="{2F9C3095-8719-9C4A-8C5D-5150BBC7E229}"/>
              </a:ext>
            </a:extLst>
          </p:cNvPr>
          <p:cNvSpPr>
            <a:spLocks noGrp="1"/>
          </p:cNvSpPr>
          <p:nvPr>
            <p:ph type="title"/>
          </p:nvPr>
        </p:nvSpPr>
        <p:spPr>
          <a:xfrm>
            <a:off x="684398" y="365125"/>
            <a:ext cx="10844994" cy="1168111"/>
          </a:xfrm>
        </p:spPr>
        <p:txBody>
          <a:bodyPr anchor="t">
            <a:normAutofit/>
          </a:bodyPr>
          <a:lstStyle>
            <a:lvl1pPr>
              <a:defRPr sz="4400" b="1">
                <a:solidFill>
                  <a:srgbClr val="00B8F2"/>
                </a:solidFill>
                <a:latin typeface="Karla" pitchFamily="2" charset="0"/>
              </a:defRPr>
            </a:lvl1pPr>
          </a:lstStyle>
          <a:p>
            <a:r>
              <a:rPr lang="en-US"/>
              <a:t>Click to edit Master title style</a:t>
            </a:r>
          </a:p>
        </p:txBody>
      </p:sp>
      <p:sp>
        <p:nvSpPr>
          <p:cNvPr id="16" name="Content Placeholder 2">
            <a:extLst>
              <a:ext uri="{FF2B5EF4-FFF2-40B4-BE49-F238E27FC236}">
                <a16:creationId xmlns:a16="http://schemas.microsoft.com/office/drawing/2014/main" id="{0CBB7912-B9D9-BD4F-9897-E97FF9C04F1D}"/>
              </a:ext>
            </a:extLst>
          </p:cNvPr>
          <p:cNvSpPr>
            <a:spLocks noGrp="1"/>
          </p:cNvSpPr>
          <p:nvPr>
            <p:ph idx="1"/>
          </p:nvPr>
        </p:nvSpPr>
        <p:spPr>
          <a:xfrm>
            <a:off x="684399" y="1653310"/>
            <a:ext cx="4454131" cy="4051752"/>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Box 10">
            <a:extLst>
              <a:ext uri="{FF2B5EF4-FFF2-40B4-BE49-F238E27FC236}">
                <a16:creationId xmlns:a16="http://schemas.microsoft.com/office/drawing/2014/main" id="{EC55792B-647B-CE41-87A3-CE382BE905FA}"/>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8029819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1_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3F4CF5F-0CED-004D-92AA-B79EC67B98D1}"/>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39757" y="15902"/>
            <a:ext cx="12263561" cy="6858000"/>
          </a:xfrm>
          <a:prstGeom prst="rect">
            <a:avLst/>
          </a:prstGeom>
        </p:spPr>
      </p:pic>
      <p:pic>
        <p:nvPicPr>
          <p:cNvPr id="15" name="Picture 15">
            <a:extLst>
              <a:ext uri="{FF2B5EF4-FFF2-40B4-BE49-F238E27FC236}">
                <a16:creationId xmlns:a16="http://schemas.microsoft.com/office/drawing/2014/main" id="{BE7EC5E7-9BA2-0E40-B06E-A0E8C423838F}"/>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bwMode="auto">
          <a:xfrm>
            <a:off x="7286223" y="589914"/>
            <a:ext cx="3760301" cy="5437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pic>
        <p:nvPicPr>
          <p:cNvPr id="14" name="Picture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9" name="Picture 8">
            <a:extLst>
              <a:ext uri="{FF2B5EF4-FFF2-40B4-BE49-F238E27FC236}">
                <a16:creationId xmlns:a16="http://schemas.microsoft.com/office/drawing/2014/main" id="{6B2DA385-9DD3-4751-8DE0-3D5A3356422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3" name="Picture Placeholder 2">
            <a:extLst>
              <a:ext uri="{FF2B5EF4-FFF2-40B4-BE49-F238E27FC236}">
                <a16:creationId xmlns:a16="http://schemas.microsoft.com/office/drawing/2014/main" id="{FBFE8F29-3752-6F4B-801F-45573AB391EF}"/>
              </a:ext>
            </a:extLst>
          </p:cNvPr>
          <p:cNvSpPr>
            <a:spLocks noGrp="1"/>
          </p:cNvSpPr>
          <p:nvPr>
            <p:ph type="pic" sz="quarter" idx="13" hasCustomPrompt="1"/>
          </p:nvPr>
        </p:nvSpPr>
        <p:spPr>
          <a:xfrm>
            <a:off x="7470479" y="1048164"/>
            <a:ext cx="3391781" cy="4521167"/>
          </a:xfrm>
        </p:spPr>
        <p:txBody>
          <a:bodyPr rIns="91440" anchor="ctr">
            <a:normAutofit/>
          </a:bodyPr>
          <a:lstStyle>
            <a:lvl1pPr marL="0" indent="0" algn="ctr">
              <a:buNone/>
              <a:defRPr sz="2400"/>
            </a:lvl1pPr>
          </a:lstStyle>
          <a:p>
            <a:r>
              <a:rPr lang="en-US"/>
              <a:t>Drag image to placeholder or click icon to add file </a:t>
            </a:r>
          </a:p>
        </p:txBody>
      </p:sp>
      <p:sp>
        <p:nvSpPr>
          <p:cNvPr id="12" name="Title 1">
            <a:extLst>
              <a:ext uri="{FF2B5EF4-FFF2-40B4-BE49-F238E27FC236}">
                <a16:creationId xmlns:a16="http://schemas.microsoft.com/office/drawing/2014/main" id="{2F9C3095-8719-9C4A-8C5D-5150BBC7E229}"/>
              </a:ext>
            </a:extLst>
          </p:cNvPr>
          <p:cNvSpPr>
            <a:spLocks noGrp="1"/>
          </p:cNvSpPr>
          <p:nvPr>
            <p:ph type="title"/>
          </p:nvPr>
        </p:nvSpPr>
        <p:spPr>
          <a:xfrm>
            <a:off x="684398" y="365125"/>
            <a:ext cx="5994698" cy="1168111"/>
          </a:xfrm>
        </p:spPr>
        <p:txBody>
          <a:bodyPr anchor="t">
            <a:noAutofit/>
          </a:bodyPr>
          <a:lstStyle>
            <a:lvl1pPr>
              <a:defRPr sz="4400" b="1">
                <a:solidFill>
                  <a:srgbClr val="00B8F2"/>
                </a:solidFill>
                <a:latin typeface="Karla" pitchFamily="2" charset="0"/>
              </a:defRPr>
            </a:lvl1pPr>
          </a:lstStyle>
          <a:p>
            <a:r>
              <a:rPr lang="en-US"/>
              <a:t>Click to edit Master title style</a:t>
            </a:r>
          </a:p>
        </p:txBody>
      </p:sp>
      <p:sp>
        <p:nvSpPr>
          <p:cNvPr id="16" name="Content Placeholder 2">
            <a:extLst>
              <a:ext uri="{FF2B5EF4-FFF2-40B4-BE49-F238E27FC236}">
                <a16:creationId xmlns:a16="http://schemas.microsoft.com/office/drawing/2014/main" id="{0CBB7912-B9D9-BD4F-9897-E97FF9C04F1D}"/>
              </a:ext>
            </a:extLst>
          </p:cNvPr>
          <p:cNvSpPr>
            <a:spLocks noGrp="1"/>
          </p:cNvSpPr>
          <p:nvPr>
            <p:ph idx="1"/>
          </p:nvPr>
        </p:nvSpPr>
        <p:spPr>
          <a:xfrm>
            <a:off x="684398" y="1653310"/>
            <a:ext cx="5835671" cy="4051752"/>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Box 10">
            <a:extLst>
              <a:ext uri="{FF2B5EF4-FFF2-40B4-BE49-F238E27FC236}">
                <a16:creationId xmlns:a16="http://schemas.microsoft.com/office/drawing/2014/main" id="{BD943DB7-186E-A74F-B938-D6AEA547E9D8}"/>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bg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449136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323FF81-357E-A24E-80EC-A5623177BADA}"/>
              </a:ext>
            </a:extLst>
          </p:cNvPr>
          <p:cNvSpPr/>
          <p:nvPr/>
        </p:nvSpPr>
        <p:spPr>
          <a:xfrm>
            <a:off x="0" y="5962650"/>
            <a:ext cx="12192000" cy="8953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8" name="Picture 8">
            <a:extLst>
              <a:ext uri="{FF2B5EF4-FFF2-40B4-BE49-F238E27FC236}">
                <a16:creationId xmlns:a16="http://schemas.microsoft.com/office/drawing/2014/main" id="{8FE21956-B58A-2E4C-B5E2-ABB0C42CF4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07429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5">
            <a:extLst>
              <a:ext uri="{FF2B5EF4-FFF2-40B4-BE49-F238E27FC236}">
                <a16:creationId xmlns:a16="http://schemas.microsoft.com/office/drawing/2014/main" id="{89BB3285-3B85-2B4F-A73B-EB7AA22AEF03}"/>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AD9B12DD-818C-C744-9CE1-5C07E5FF5F5C}" type="slidenum">
              <a:rPr lang="en-US"/>
              <a:pPr>
                <a:defRPr/>
              </a:pPr>
              <a:t>‹#›</a:t>
            </a:fld>
            <a:endParaRPr lang="en-US"/>
          </a:p>
        </p:txBody>
      </p:sp>
      <p:pic>
        <p:nvPicPr>
          <p:cNvPr id="10" name="Picture 9">
            <a:extLst>
              <a:ext uri="{FF2B5EF4-FFF2-40B4-BE49-F238E27FC236}">
                <a16:creationId xmlns:a16="http://schemas.microsoft.com/office/drawing/2014/main" id="{9BB07F6D-C9C8-4040-B2EC-E9FE17EA2891}"/>
              </a:ext>
            </a:extLst>
          </p:cNvPr>
          <p:cNvPicPr>
            <a:picLocks noChangeAspect="1"/>
          </p:cNvPicPr>
          <p:nvPr userDrawn="1"/>
        </p:nvPicPr>
        <p:blipFill>
          <a:blip r:embed="rId3"/>
          <a:stretch>
            <a:fillRect/>
          </a:stretch>
        </p:blipFill>
        <p:spPr>
          <a:xfrm>
            <a:off x="3632795" y="6279580"/>
            <a:ext cx="4616450" cy="357538"/>
          </a:xfrm>
          <a:prstGeom prst="rect">
            <a:avLst/>
          </a:prstGeom>
        </p:spPr>
      </p:pic>
    </p:spTree>
    <p:extLst>
      <p:ext uri="{BB962C8B-B14F-4D97-AF65-F5344CB8AC3E}">
        <p14:creationId xmlns:p14="http://schemas.microsoft.com/office/powerpoint/2010/main" val="27827565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3F4CF5F-0CED-004D-92AA-B79EC67B98D1}"/>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39757" y="15902"/>
            <a:ext cx="12263561" cy="6858000"/>
          </a:xfrm>
          <a:prstGeom prst="rect">
            <a:avLst/>
          </a:prstGeom>
        </p:spPr>
      </p:pic>
      <p:pic>
        <p:nvPicPr>
          <p:cNvPr id="15" name="Picture 15">
            <a:extLst>
              <a:ext uri="{FF2B5EF4-FFF2-40B4-BE49-F238E27FC236}">
                <a16:creationId xmlns:a16="http://schemas.microsoft.com/office/drawing/2014/main" id="{BE7EC5E7-9BA2-0E40-B06E-A0E8C423838F}"/>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bwMode="auto">
          <a:xfrm>
            <a:off x="8357407" y="365125"/>
            <a:ext cx="2897445" cy="5855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pic>
        <p:nvPicPr>
          <p:cNvPr id="14" name="Picture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9" name="Picture 8">
            <a:extLst>
              <a:ext uri="{FF2B5EF4-FFF2-40B4-BE49-F238E27FC236}">
                <a16:creationId xmlns:a16="http://schemas.microsoft.com/office/drawing/2014/main" id="{6B2DA385-9DD3-4751-8DE0-3D5A3356422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3" name="Picture Placeholder 2">
            <a:extLst>
              <a:ext uri="{FF2B5EF4-FFF2-40B4-BE49-F238E27FC236}">
                <a16:creationId xmlns:a16="http://schemas.microsoft.com/office/drawing/2014/main" id="{FBFE8F29-3752-6F4B-801F-45573AB391EF}"/>
              </a:ext>
            </a:extLst>
          </p:cNvPr>
          <p:cNvSpPr>
            <a:spLocks noGrp="1"/>
          </p:cNvSpPr>
          <p:nvPr>
            <p:ph type="pic" sz="quarter" idx="13" hasCustomPrompt="1"/>
          </p:nvPr>
        </p:nvSpPr>
        <p:spPr>
          <a:xfrm>
            <a:off x="8534829" y="1111171"/>
            <a:ext cx="2567180" cy="4405045"/>
          </a:xfrm>
        </p:spPr>
        <p:txBody>
          <a:bodyPr anchor="ctr">
            <a:normAutofit/>
          </a:bodyPr>
          <a:lstStyle>
            <a:lvl1pPr marL="0" indent="0" algn="ctr">
              <a:buNone/>
              <a:defRPr sz="2400"/>
            </a:lvl1pPr>
          </a:lstStyle>
          <a:p>
            <a:r>
              <a:rPr lang="en-US"/>
              <a:t>Drag image </a:t>
            </a:r>
            <a:br>
              <a:rPr lang="en-US"/>
            </a:br>
            <a:r>
              <a:rPr lang="en-US"/>
              <a:t>to placeholder </a:t>
            </a:r>
            <a:br>
              <a:rPr lang="en-US"/>
            </a:br>
            <a:r>
              <a:rPr lang="en-US"/>
              <a:t>or click icon </a:t>
            </a:r>
            <a:br>
              <a:rPr lang="en-US"/>
            </a:br>
            <a:r>
              <a:rPr lang="en-US"/>
              <a:t>to add file </a:t>
            </a:r>
          </a:p>
        </p:txBody>
      </p:sp>
      <p:sp>
        <p:nvSpPr>
          <p:cNvPr id="12" name="Title 1">
            <a:extLst>
              <a:ext uri="{FF2B5EF4-FFF2-40B4-BE49-F238E27FC236}">
                <a16:creationId xmlns:a16="http://schemas.microsoft.com/office/drawing/2014/main" id="{2F9C3095-8719-9C4A-8C5D-5150BBC7E229}"/>
              </a:ext>
            </a:extLst>
          </p:cNvPr>
          <p:cNvSpPr>
            <a:spLocks noGrp="1"/>
          </p:cNvSpPr>
          <p:nvPr>
            <p:ph type="title"/>
          </p:nvPr>
        </p:nvSpPr>
        <p:spPr>
          <a:xfrm>
            <a:off x="684398" y="365125"/>
            <a:ext cx="6948854" cy="1168111"/>
          </a:xfrm>
        </p:spPr>
        <p:txBody>
          <a:bodyPr anchor="t">
            <a:noAutofit/>
          </a:bodyPr>
          <a:lstStyle>
            <a:lvl1pPr>
              <a:defRPr sz="4400" b="1">
                <a:solidFill>
                  <a:srgbClr val="00B8F2"/>
                </a:solidFill>
                <a:latin typeface="Karla" pitchFamily="2" charset="0"/>
              </a:defRPr>
            </a:lvl1pPr>
          </a:lstStyle>
          <a:p>
            <a:r>
              <a:rPr lang="en-US"/>
              <a:t>Click to edit Master title style</a:t>
            </a:r>
          </a:p>
        </p:txBody>
      </p:sp>
      <p:sp>
        <p:nvSpPr>
          <p:cNvPr id="16" name="Content Placeholder 2">
            <a:extLst>
              <a:ext uri="{FF2B5EF4-FFF2-40B4-BE49-F238E27FC236}">
                <a16:creationId xmlns:a16="http://schemas.microsoft.com/office/drawing/2014/main" id="{0CBB7912-B9D9-BD4F-9897-E97FF9C04F1D}"/>
              </a:ext>
            </a:extLst>
          </p:cNvPr>
          <p:cNvSpPr>
            <a:spLocks noGrp="1"/>
          </p:cNvSpPr>
          <p:nvPr>
            <p:ph idx="1"/>
          </p:nvPr>
        </p:nvSpPr>
        <p:spPr>
          <a:xfrm>
            <a:off x="684398" y="1653310"/>
            <a:ext cx="5746219" cy="3862906"/>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Box 10">
            <a:extLst>
              <a:ext uri="{FF2B5EF4-FFF2-40B4-BE49-F238E27FC236}">
                <a16:creationId xmlns:a16="http://schemas.microsoft.com/office/drawing/2014/main" id="{CDD77ABE-65AE-374B-96C6-ED33F6501CB1}"/>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2799696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3F4CF5F-0CED-004D-92AA-B79EC67B98D1}"/>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39757" y="15902"/>
            <a:ext cx="12263561" cy="6858000"/>
          </a:xfrm>
          <a:prstGeom prst="rect">
            <a:avLst/>
          </a:prstGeom>
        </p:spPr>
      </p:pic>
      <p:pic>
        <p:nvPicPr>
          <p:cNvPr id="15" name="Picture 15">
            <a:extLst>
              <a:ext uri="{FF2B5EF4-FFF2-40B4-BE49-F238E27FC236}">
                <a16:creationId xmlns:a16="http://schemas.microsoft.com/office/drawing/2014/main" id="{BE7EC5E7-9BA2-0E40-B06E-A0E8C423838F}"/>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bwMode="auto">
          <a:xfrm>
            <a:off x="4492022" y="1647014"/>
            <a:ext cx="7498025" cy="4127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pic>
        <p:nvPicPr>
          <p:cNvPr id="14" name="Picture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9" name="Picture 8">
            <a:extLst>
              <a:ext uri="{FF2B5EF4-FFF2-40B4-BE49-F238E27FC236}">
                <a16:creationId xmlns:a16="http://schemas.microsoft.com/office/drawing/2014/main" id="{6B2DA385-9DD3-4751-8DE0-3D5A3356422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3" name="Picture Placeholder 2">
            <a:extLst>
              <a:ext uri="{FF2B5EF4-FFF2-40B4-BE49-F238E27FC236}">
                <a16:creationId xmlns:a16="http://schemas.microsoft.com/office/drawing/2014/main" id="{FBFE8F29-3752-6F4B-801F-45573AB391EF}"/>
              </a:ext>
            </a:extLst>
          </p:cNvPr>
          <p:cNvSpPr>
            <a:spLocks noGrp="1"/>
          </p:cNvSpPr>
          <p:nvPr>
            <p:ph type="pic" sz="quarter" idx="13" hasCustomPrompt="1"/>
          </p:nvPr>
        </p:nvSpPr>
        <p:spPr>
          <a:xfrm>
            <a:off x="5608324" y="1882459"/>
            <a:ext cx="5265085" cy="3385280"/>
          </a:xfrm>
        </p:spPr>
        <p:txBody>
          <a:bodyPr anchor="ctr">
            <a:normAutofit/>
          </a:bodyPr>
          <a:lstStyle>
            <a:lvl1pPr marL="0" indent="0" algn="ctr">
              <a:buNone/>
              <a:defRPr sz="2400"/>
            </a:lvl1pPr>
          </a:lstStyle>
          <a:p>
            <a:r>
              <a:rPr lang="en-US"/>
              <a:t>Drag image to placeholder </a:t>
            </a:r>
            <a:br>
              <a:rPr lang="en-US"/>
            </a:br>
            <a:r>
              <a:rPr lang="en-US"/>
              <a:t>or click icon to add file </a:t>
            </a:r>
          </a:p>
        </p:txBody>
      </p:sp>
      <p:sp>
        <p:nvSpPr>
          <p:cNvPr id="12" name="Title 1">
            <a:extLst>
              <a:ext uri="{FF2B5EF4-FFF2-40B4-BE49-F238E27FC236}">
                <a16:creationId xmlns:a16="http://schemas.microsoft.com/office/drawing/2014/main" id="{2F9C3095-8719-9C4A-8C5D-5150BBC7E229}"/>
              </a:ext>
            </a:extLst>
          </p:cNvPr>
          <p:cNvSpPr>
            <a:spLocks noGrp="1"/>
          </p:cNvSpPr>
          <p:nvPr>
            <p:ph type="title"/>
          </p:nvPr>
        </p:nvSpPr>
        <p:spPr>
          <a:xfrm>
            <a:off x="684398" y="365125"/>
            <a:ext cx="10844994" cy="1168111"/>
          </a:xfrm>
        </p:spPr>
        <p:txBody>
          <a:bodyPr anchor="t">
            <a:normAutofit/>
          </a:bodyPr>
          <a:lstStyle>
            <a:lvl1pPr>
              <a:defRPr sz="4400" b="1">
                <a:solidFill>
                  <a:srgbClr val="00B8F2"/>
                </a:solidFill>
                <a:latin typeface="Karla" pitchFamily="2" charset="0"/>
              </a:defRPr>
            </a:lvl1pPr>
          </a:lstStyle>
          <a:p>
            <a:r>
              <a:rPr lang="en-US"/>
              <a:t>Click to edit Master title style</a:t>
            </a:r>
          </a:p>
        </p:txBody>
      </p:sp>
      <p:sp>
        <p:nvSpPr>
          <p:cNvPr id="16" name="Content Placeholder 2">
            <a:extLst>
              <a:ext uri="{FF2B5EF4-FFF2-40B4-BE49-F238E27FC236}">
                <a16:creationId xmlns:a16="http://schemas.microsoft.com/office/drawing/2014/main" id="{0CBB7912-B9D9-BD4F-9897-E97FF9C04F1D}"/>
              </a:ext>
            </a:extLst>
          </p:cNvPr>
          <p:cNvSpPr>
            <a:spLocks noGrp="1"/>
          </p:cNvSpPr>
          <p:nvPr>
            <p:ph idx="1"/>
          </p:nvPr>
        </p:nvSpPr>
        <p:spPr>
          <a:xfrm>
            <a:off x="684399" y="1653310"/>
            <a:ext cx="4404436" cy="3614429"/>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Box 10">
            <a:extLst>
              <a:ext uri="{FF2B5EF4-FFF2-40B4-BE49-F238E27FC236}">
                <a16:creationId xmlns:a16="http://schemas.microsoft.com/office/drawing/2014/main" id="{06E82B6B-82A4-B04A-B6FF-FD50CC6050FB}"/>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9480405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B8F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42508" y="1122363"/>
            <a:ext cx="10860212" cy="2387600"/>
          </a:xfrm>
        </p:spPr>
        <p:txBody>
          <a:bodyPr anchor="b">
            <a:normAutofit/>
          </a:bodyPr>
          <a:lstStyle>
            <a:lvl1pPr algn="l">
              <a:defRPr sz="5400" b="1">
                <a:solidFill>
                  <a:schemeClr val="bg1"/>
                </a:solidFill>
                <a:latin typeface="Karla" pitchFamily="2" charset="0"/>
              </a:defRPr>
            </a:lvl1pPr>
          </a:lstStyle>
          <a:p>
            <a:r>
              <a:rPr lang="en-US"/>
              <a:t>Click to edit Master title style</a:t>
            </a:r>
          </a:p>
        </p:txBody>
      </p:sp>
      <p:sp>
        <p:nvSpPr>
          <p:cNvPr id="3" name="Subtitle 2"/>
          <p:cNvSpPr>
            <a:spLocks noGrp="1"/>
          </p:cNvSpPr>
          <p:nvPr>
            <p:ph type="subTitle" idx="1"/>
          </p:nvPr>
        </p:nvSpPr>
        <p:spPr>
          <a:xfrm>
            <a:off x="742508" y="3602038"/>
            <a:ext cx="10468948" cy="1655762"/>
          </a:xfrm>
        </p:spPr>
        <p:txBody>
          <a:bodyPr/>
          <a:lstStyle>
            <a:lvl1pPr marL="0" indent="0" algn="l">
              <a:buNone/>
              <a:defRPr sz="2400">
                <a:solidFill>
                  <a:schemeClr val="bg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12"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sp>
        <p:nvSpPr>
          <p:cNvPr id="6" name="TextBox 5">
            <a:extLst>
              <a:ext uri="{FF2B5EF4-FFF2-40B4-BE49-F238E27FC236}">
                <a16:creationId xmlns:a16="http://schemas.microsoft.com/office/drawing/2014/main" id="{5ED6149E-EB27-184F-8A22-D9A6739E5A06}"/>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5408325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714215" y="365125"/>
            <a:ext cx="5211619" cy="1168111"/>
          </a:xfrm>
        </p:spPr>
        <p:txBody>
          <a:bodyPr anchor="t">
            <a:normAutofit/>
          </a:bodyPr>
          <a:lstStyle>
            <a:lvl1pPr>
              <a:defRPr sz="3600" b="1">
                <a:solidFill>
                  <a:srgbClr val="00B8F2"/>
                </a:solidFill>
                <a:latin typeface="Karla" pitchFamily="2" charset="0"/>
              </a:defRPr>
            </a:lvl1pPr>
          </a:lstStyle>
          <a:p>
            <a:r>
              <a:rPr lang="en-US"/>
              <a:t>Click to edit Master title style</a:t>
            </a:r>
          </a:p>
        </p:txBody>
      </p:sp>
      <p:sp>
        <p:nvSpPr>
          <p:cNvPr id="3" name="Content Placeholder 2"/>
          <p:cNvSpPr>
            <a:spLocks noGrp="1"/>
          </p:cNvSpPr>
          <p:nvPr>
            <p:ph idx="1"/>
          </p:nvPr>
        </p:nvSpPr>
        <p:spPr>
          <a:xfrm>
            <a:off x="714216" y="1653309"/>
            <a:ext cx="5211618" cy="4128655"/>
          </a:xfrm>
        </p:spPr>
        <p:txBody>
          <a:bodyPr>
            <a:normAutofit/>
          </a:bodyPr>
          <a:lstStyle>
            <a:lvl1pPr>
              <a:buClr>
                <a:srgbClr val="41B1FF"/>
              </a:buClr>
              <a:defRPr sz="2400">
                <a:latin typeface="Karla" pitchFamily="2" charset="0"/>
              </a:defRPr>
            </a:lvl1pPr>
            <a:lvl2pPr>
              <a:buClr>
                <a:srgbClr val="41B1FF"/>
              </a:buClr>
              <a:defRPr sz="2400">
                <a:latin typeface="Karla" pitchFamily="2" charset="0"/>
              </a:defRPr>
            </a:lvl2pPr>
            <a:lvl3pPr>
              <a:buClr>
                <a:srgbClr val="41B1FF"/>
              </a:buClr>
              <a:defRPr sz="2400">
                <a:latin typeface="Karla" pitchFamily="2" charset="0"/>
              </a:defRPr>
            </a:lvl3pPr>
            <a:lvl4pPr>
              <a:buClr>
                <a:srgbClr val="41B1FF"/>
              </a:buClr>
              <a:defRPr sz="2400">
                <a:latin typeface="Karla" pitchFamily="2" charset="0"/>
              </a:defRPr>
            </a:lvl4pPr>
            <a:lvl5pPr>
              <a:buClr>
                <a:srgbClr val="41B1FF"/>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sp>
        <p:nvSpPr>
          <p:cNvPr id="7" name="Picture Placeholder 6"/>
          <p:cNvSpPr>
            <a:spLocks noGrp="1"/>
          </p:cNvSpPr>
          <p:nvPr>
            <p:ph type="pic" sz="quarter" idx="13"/>
          </p:nvPr>
        </p:nvSpPr>
        <p:spPr>
          <a:xfrm>
            <a:off x="6374707" y="-15243"/>
            <a:ext cx="5360093" cy="6263640"/>
          </a:xfrm>
          <a:custGeom>
            <a:avLst/>
            <a:gdLst>
              <a:gd name="connsiteX0" fmla="*/ 0 w 5809673"/>
              <a:gd name="connsiteY0" fmla="*/ 0 h 6858000"/>
              <a:gd name="connsiteX1" fmla="*/ 5809673 w 5809673"/>
              <a:gd name="connsiteY1" fmla="*/ 0 h 6858000"/>
              <a:gd name="connsiteX2" fmla="*/ 5809673 w 5809673"/>
              <a:gd name="connsiteY2" fmla="*/ 6858000 h 6858000"/>
              <a:gd name="connsiteX3" fmla="*/ 0 w 5809673"/>
              <a:gd name="connsiteY3" fmla="*/ 6858000 h 6858000"/>
              <a:gd name="connsiteX4" fmla="*/ 0 w 5809673"/>
              <a:gd name="connsiteY4" fmla="*/ 0 h 6858000"/>
              <a:gd name="connsiteX0" fmla="*/ 0 w 5809673"/>
              <a:gd name="connsiteY0" fmla="*/ 0 h 6858000"/>
              <a:gd name="connsiteX1" fmla="*/ 5809673 w 5809673"/>
              <a:gd name="connsiteY1" fmla="*/ 0 h 6858000"/>
              <a:gd name="connsiteX2" fmla="*/ 4537133 w 5809673"/>
              <a:gd name="connsiteY2" fmla="*/ 6271260 h 6858000"/>
              <a:gd name="connsiteX3" fmla="*/ 0 w 5809673"/>
              <a:gd name="connsiteY3" fmla="*/ 6858000 h 6858000"/>
              <a:gd name="connsiteX4" fmla="*/ 0 w 5809673"/>
              <a:gd name="connsiteY4" fmla="*/ 0 h 6858000"/>
              <a:gd name="connsiteX0" fmla="*/ 0 w 5375333"/>
              <a:gd name="connsiteY0" fmla="*/ 7620 h 6865620"/>
              <a:gd name="connsiteX1" fmla="*/ 5375333 w 5375333"/>
              <a:gd name="connsiteY1" fmla="*/ 0 h 6865620"/>
              <a:gd name="connsiteX2" fmla="*/ 4537133 w 5375333"/>
              <a:gd name="connsiteY2" fmla="*/ 6278880 h 6865620"/>
              <a:gd name="connsiteX3" fmla="*/ 0 w 5375333"/>
              <a:gd name="connsiteY3" fmla="*/ 6865620 h 6865620"/>
              <a:gd name="connsiteX4" fmla="*/ 0 w 5375333"/>
              <a:gd name="connsiteY4" fmla="*/ 7620 h 6865620"/>
              <a:gd name="connsiteX0" fmla="*/ 0 w 5375333"/>
              <a:gd name="connsiteY0" fmla="*/ 7620 h 6278880"/>
              <a:gd name="connsiteX1" fmla="*/ 5375333 w 5375333"/>
              <a:gd name="connsiteY1" fmla="*/ 0 h 6278880"/>
              <a:gd name="connsiteX2" fmla="*/ 4537133 w 5375333"/>
              <a:gd name="connsiteY2" fmla="*/ 6278880 h 6278880"/>
              <a:gd name="connsiteX3" fmla="*/ 0 w 5375333"/>
              <a:gd name="connsiteY3" fmla="*/ 6164580 h 6278880"/>
              <a:gd name="connsiteX4" fmla="*/ 0 w 5375333"/>
              <a:gd name="connsiteY4" fmla="*/ 7620 h 6278880"/>
              <a:gd name="connsiteX0" fmla="*/ 0 w 5375333"/>
              <a:gd name="connsiteY0" fmla="*/ 7620 h 6278880"/>
              <a:gd name="connsiteX1" fmla="*/ 5375333 w 5375333"/>
              <a:gd name="connsiteY1" fmla="*/ 0 h 6278880"/>
              <a:gd name="connsiteX2" fmla="*/ 4537133 w 5375333"/>
              <a:gd name="connsiteY2" fmla="*/ 6278880 h 6278880"/>
              <a:gd name="connsiteX3" fmla="*/ 0 w 5375333"/>
              <a:gd name="connsiteY3" fmla="*/ 6111240 h 6278880"/>
              <a:gd name="connsiteX4" fmla="*/ 0 w 5375333"/>
              <a:gd name="connsiteY4" fmla="*/ 7620 h 6278880"/>
              <a:gd name="connsiteX0" fmla="*/ 7620 w 5382953"/>
              <a:gd name="connsiteY0" fmla="*/ 7620 h 6278880"/>
              <a:gd name="connsiteX1" fmla="*/ 5382953 w 5382953"/>
              <a:gd name="connsiteY1" fmla="*/ 0 h 6278880"/>
              <a:gd name="connsiteX2" fmla="*/ 4544753 w 5382953"/>
              <a:gd name="connsiteY2" fmla="*/ 6278880 h 6278880"/>
              <a:gd name="connsiteX3" fmla="*/ 0 w 5382953"/>
              <a:gd name="connsiteY3" fmla="*/ 6073140 h 6278880"/>
              <a:gd name="connsiteX4" fmla="*/ 7620 w 5382953"/>
              <a:gd name="connsiteY4" fmla="*/ 7620 h 6278880"/>
              <a:gd name="connsiteX0" fmla="*/ 7620 w 5382953"/>
              <a:gd name="connsiteY0" fmla="*/ 7620 h 6248400"/>
              <a:gd name="connsiteX1" fmla="*/ 5382953 w 5382953"/>
              <a:gd name="connsiteY1" fmla="*/ 0 h 6248400"/>
              <a:gd name="connsiteX2" fmla="*/ 4521893 w 5382953"/>
              <a:gd name="connsiteY2" fmla="*/ 6248400 h 6248400"/>
              <a:gd name="connsiteX3" fmla="*/ 0 w 5382953"/>
              <a:gd name="connsiteY3" fmla="*/ 6073140 h 6248400"/>
              <a:gd name="connsiteX4" fmla="*/ 7620 w 5382953"/>
              <a:gd name="connsiteY4" fmla="*/ 7620 h 6248400"/>
              <a:gd name="connsiteX0" fmla="*/ 7620 w 5352473"/>
              <a:gd name="connsiteY0" fmla="*/ 7620 h 6248400"/>
              <a:gd name="connsiteX1" fmla="*/ 5352473 w 5352473"/>
              <a:gd name="connsiteY1" fmla="*/ 0 h 6248400"/>
              <a:gd name="connsiteX2" fmla="*/ 4521893 w 5352473"/>
              <a:gd name="connsiteY2" fmla="*/ 6248400 h 6248400"/>
              <a:gd name="connsiteX3" fmla="*/ 0 w 5352473"/>
              <a:gd name="connsiteY3" fmla="*/ 6073140 h 6248400"/>
              <a:gd name="connsiteX4" fmla="*/ 7620 w 5352473"/>
              <a:gd name="connsiteY4" fmla="*/ 7620 h 6248400"/>
              <a:gd name="connsiteX0" fmla="*/ 0 w 5352473"/>
              <a:gd name="connsiteY0" fmla="*/ 0 h 6256020"/>
              <a:gd name="connsiteX1" fmla="*/ 5352473 w 5352473"/>
              <a:gd name="connsiteY1" fmla="*/ 7620 h 6256020"/>
              <a:gd name="connsiteX2" fmla="*/ 4521893 w 5352473"/>
              <a:gd name="connsiteY2" fmla="*/ 6256020 h 6256020"/>
              <a:gd name="connsiteX3" fmla="*/ 0 w 5352473"/>
              <a:gd name="connsiteY3" fmla="*/ 6080760 h 6256020"/>
              <a:gd name="connsiteX4" fmla="*/ 0 w 5352473"/>
              <a:gd name="connsiteY4" fmla="*/ 0 h 6256020"/>
              <a:gd name="connsiteX0" fmla="*/ 0 w 5360093"/>
              <a:gd name="connsiteY0" fmla="*/ 7620 h 6263640"/>
              <a:gd name="connsiteX1" fmla="*/ 5360093 w 5360093"/>
              <a:gd name="connsiteY1" fmla="*/ 0 h 6263640"/>
              <a:gd name="connsiteX2" fmla="*/ 4521893 w 5360093"/>
              <a:gd name="connsiteY2" fmla="*/ 6263640 h 6263640"/>
              <a:gd name="connsiteX3" fmla="*/ 0 w 5360093"/>
              <a:gd name="connsiteY3" fmla="*/ 6088380 h 6263640"/>
              <a:gd name="connsiteX4" fmla="*/ 0 w 5360093"/>
              <a:gd name="connsiteY4" fmla="*/ 7620 h 626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60093" h="6263640">
                <a:moveTo>
                  <a:pt x="0" y="7620"/>
                </a:moveTo>
                <a:lnTo>
                  <a:pt x="5360093" y="0"/>
                </a:lnTo>
                <a:lnTo>
                  <a:pt x="4521893" y="6263640"/>
                </a:lnTo>
                <a:lnTo>
                  <a:pt x="0" y="6088380"/>
                </a:lnTo>
                <a:lnTo>
                  <a:pt x="0" y="7620"/>
                </a:lnTo>
                <a:close/>
              </a:path>
            </a:pathLst>
          </a:custGeom>
        </p:spPr>
        <p:txBody>
          <a:bodyPr/>
          <a:lstStyle/>
          <a:p>
            <a:r>
              <a:rPr lang="en-US"/>
              <a:t>Click icon to add picture</a:t>
            </a:r>
          </a:p>
        </p:txBody>
      </p:sp>
      <p:pic>
        <p:nvPicPr>
          <p:cNvPr id="14" name="Picture 1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8" name="TextBox 7">
            <a:extLst>
              <a:ext uri="{FF2B5EF4-FFF2-40B4-BE49-F238E27FC236}">
                <a16:creationId xmlns:a16="http://schemas.microsoft.com/office/drawing/2014/main" id="{8EA57208-E823-1849-A9FA-499AC84B6E75}"/>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6162584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a:ext>
            </a:extLst>
          </a:blip>
          <a:srcRect r="1690"/>
          <a:stretch/>
        </p:blipFill>
        <p:spPr>
          <a:xfrm>
            <a:off x="0" y="0"/>
            <a:ext cx="12192000" cy="6858000"/>
          </a:xfrm>
          <a:prstGeom prst="rect">
            <a:avLst/>
          </a:prstGeom>
        </p:spPr>
      </p:pic>
      <p:sp>
        <p:nvSpPr>
          <p:cNvPr id="5" name="Picture Placeholder 4">
            <a:extLst>
              <a:ext uri="{FF2B5EF4-FFF2-40B4-BE49-F238E27FC236}">
                <a16:creationId xmlns:a16="http://schemas.microsoft.com/office/drawing/2014/main" id="{26BA3F5B-DE8C-C343-88D8-97616561124C}"/>
              </a:ext>
            </a:extLst>
          </p:cNvPr>
          <p:cNvSpPr>
            <a:spLocks noGrp="1"/>
          </p:cNvSpPr>
          <p:nvPr>
            <p:ph type="pic" sz="quarter" idx="13" hasCustomPrompt="1"/>
          </p:nvPr>
        </p:nvSpPr>
        <p:spPr>
          <a:xfrm>
            <a:off x="6738285" y="1177344"/>
            <a:ext cx="3561621" cy="3561621"/>
          </a:xfrm>
          <a:prstGeom prst="ellipse">
            <a:avLst/>
          </a:prstGeom>
          <a:solidFill>
            <a:schemeClr val="bg1">
              <a:lumMod val="95000"/>
            </a:schemeClr>
          </a:solidFill>
          <a:ln w="101600">
            <a:solidFill>
              <a:srgbClr val="00B8F2"/>
            </a:solidFill>
          </a:ln>
        </p:spPr>
        <p:txBody>
          <a:bodyPr anchor="ctr">
            <a:normAutofit/>
          </a:bodyPr>
          <a:lstStyle>
            <a:lvl1pPr algn="ctr">
              <a:buNone/>
              <a:defRPr sz="2400"/>
            </a:lvl1pPr>
          </a:lstStyle>
          <a:p>
            <a:r>
              <a:rPr lang="en-US"/>
              <a:t>Drag picture to placeholder or click icon to add</a:t>
            </a:r>
          </a:p>
        </p:txBody>
      </p:sp>
      <p:sp>
        <p:nvSpPr>
          <p:cNvPr id="2" name="Title 1"/>
          <p:cNvSpPr>
            <a:spLocks noGrp="1"/>
          </p:cNvSpPr>
          <p:nvPr>
            <p:ph type="title"/>
          </p:nvPr>
        </p:nvSpPr>
        <p:spPr>
          <a:xfrm>
            <a:off x="714215" y="365125"/>
            <a:ext cx="5381785" cy="1168111"/>
          </a:xfrm>
        </p:spPr>
        <p:txBody>
          <a:bodyPr anchor="t">
            <a:noAutofit/>
          </a:bodyPr>
          <a:lstStyle>
            <a:lvl1pPr>
              <a:defRPr sz="4400" b="1">
                <a:solidFill>
                  <a:srgbClr val="00B8F2"/>
                </a:solidFill>
                <a:latin typeface="Karla" pitchFamily="2" charset="0"/>
              </a:defRPr>
            </a:lvl1pPr>
          </a:lstStyle>
          <a:p>
            <a:r>
              <a:rPr lang="en-US"/>
              <a:t>Click to edit Master title style</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pic>
        <p:nvPicPr>
          <p:cNvPr id="14" name="Picture 1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13" name="Text Placeholder 12">
            <a:extLst>
              <a:ext uri="{FF2B5EF4-FFF2-40B4-BE49-F238E27FC236}">
                <a16:creationId xmlns:a16="http://schemas.microsoft.com/office/drawing/2014/main" id="{95C3CF02-5995-3C4D-926A-C8E7D2CD845D}"/>
              </a:ext>
            </a:extLst>
          </p:cNvPr>
          <p:cNvSpPr>
            <a:spLocks noGrp="1"/>
          </p:cNvSpPr>
          <p:nvPr>
            <p:ph type="body" sz="quarter" idx="14"/>
          </p:nvPr>
        </p:nvSpPr>
        <p:spPr>
          <a:xfrm>
            <a:off x="6211664" y="4925121"/>
            <a:ext cx="4614863" cy="482600"/>
          </a:xfrm>
        </p:spPr>
        <p:txBody>
          <a:bodyPr>
            <a:noAutofit/>
          </a:bodyPr>
          <a:lstStyle>
            <a:lvl1pPr algn="ctr">
              <a:buNone/>
              <a:defRPr sz="2400" b="1">
                <a:solidFill>
                  <a:srgbClr val="00B8F2"/>
                </a:solidFill>
              </a:defRPr>
            </a:lvl1pPr>
            <a:lvl2pPr>
              <a:buNone/>
              <a:defRPr sz="2400" b="1"/>
            </a:lvl2pPr>
            <a:lvl3pPr>
              <a:buNone/>
              <a:defRPr sz="2400" b="1"/>
            </a:lvl3pPr>
            <a:lvl4pPr>
              <a:buNone/>
              <a:defRPr sz="2400" b="1"/>
            </a:lvl4pPr>
            <a:lvl5pPr>
              <a:buNone/>
              <a:defRPr sz="2400" b="1"/>
            </a:lvl5pPr>
          </a:lstStyle>
          <a:p>
            <a:pPr lvl="0"/>
            <a:r>
              <a:rPr lang="en-US"/>
              <a:t>Click to edit Master text styles</a:t>
            </a:r>
          </a:p>
        </p:txBody>
      </p:sp>
      <p:sp>
        <p:nvSpPr>
          <p:cNvPr id="16" name="Text Placeholder 15">
            <a:extLst>
              <a:ext uri="{FF2B5EF4-FFF2-40B4-BE49-F238E27FC236}">
                <a16:creationId xmlns:a16="http://schemas.microsoft.com/office/drawing/2014/main" id="{2348E3C4-C7A9-1041-922B-50ABE664C1F3}"/>
              </a:ext>
            </a:extLst>
          </p:cNvPr>
          <p:cNvSpPr>
            <a:spLocks noGrp="1"/>
          </p:cNvSpPr>
          <p:nvPr>
            <p:ph type="body" sz="quarter" idx="15"/>
          </p:nvPr>
        </p:nvSpPr>
        <p:spPr>
          <a:xfrm>
            <a:off x="6211664" y="5302580"/>
            <a:ext cx="4614863" cy="527894"/>
          </a:xfrm>
        </p:spPr>
        <p:txBody>
          <a:bodyPr>
            <a:normAutofit/>
          </a:bodyPr>
          <a:lstStyle>
            <a:lvl1pPr marL="0" indent="0" algn="ctr">
              <a:lnSpc>
                <a:spcPct val="100000"/>
              </a:lnSpc>
              <a:spcBef>
                <a:spcPts val="0"/>
              </a:spcBef>
              <a:buNone/>
              <a:defRPr sz="1800"/>
            </a:lvl1pPr>
          </a:lstStyle>
          <a:p>
            <a:pPr lvl="0"/>
            <a:r>
              <a:rPr lang="en-US"/>
              <a:t>Click to edit Master text styles</a:t>
            </a:r>
          </a:p>
        </p:txBody>
      </p:sp>
      <p:sp>
        <p:nvSpPr>
          <p:cNvPr id="9" name="TextBox 8">
            <a:extLst>
              <a:ext uri="{FF2B5EF4-FFF2-40B4-BE49-F238E27FC236}">
                <a16:creationId xmlns:a16="http://schemas.microsoft.com/office/drawing/2014/main" id="{AC6E1B13-014E-DA4A-B258-17F77C1807AF}"/>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0681499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10"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sp>
        <p:nvSpPr>
          <p:cNvPr id="14" name="Title 1"/>
          <p:cNvSpPr>
            <a:spLocks noGrp="1"/>
          </p:cNvSpPr>
          <p:nvPr>
            <p:ph type="ctrTitle"/>
          </p:nvPr>
        </p:nvSpPr>
        <p:spPr>
          <a:xfrm>
            <a:off x="742508" y="1122363"/>
            <a:ext cx="10626532" cy="2387600"/>
          </a:xfrm>
        </p:spPr>
        <p:txBody>
          <a:bodyPr anchor="b">
            <a:normAutofit/>
          </a:bodyPr>
          <a:lstStyle>
            <a:lvl1pPr algn="l">
              <a:defRPr sz="5400" b="1">
                <a:solidFill>
                  <a:srgbClr val="00B8F2"/>
                </a:solidFill>
                <a:latin typeface="Karla" pitchFamily="2" charset="0"/>
              </a:defRPr>
            </a:lvl1pPr>
          </a:lstStyle>
          <a:p>
            <a:r>
              <a:rPr lang="en-US"/>
              <a:t>Click to edit Master title style</a:t>
            </a:r>
          </a:p>
        </p:txBody>
      </p:sp>
      <p:sp>
        <p:nvSpPr>
          <p:cNvPr id="15" name="Subtitle 2"/>
          <p:cNvSpPr>
            <a:spLocks noGrp="1"/>
          </p:cNvSpPr>
          <p:nvPr>
            <p:ph type="subTitle" idx="1"/>
          </p:nvPr>
        </p:nvSpPr>
        <p:spPr>
          <a:xfrm>
            <a:off x="742507" y="3602038"/>
            <a:ext cx="10243687" cy="165576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TextBox 6">
            <a:extLst>
              <a:ext uri="{FF2B5EF4-FFF2-40B4-BE49-F238E27FC236}">
                <a16:creationId xmlns:a16="http://schemas.microsoft.com/office/drawing/2014/main" id="{919BB972-8360-0742-9E04-931C038082C7}"/>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92080671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7"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sp>
        <p:nvSpPr>
          <p:cNvPr id="5" name="TextBox 4">
            <a:extLst>
              <a:ext uri="{FF2B5EF4-FFF2-40B4-BE49-F238E27FC236}">
                <a16:creationId xmlns:a16="http://schemas.microsoft.com/office/drawing/2014/main" id="{6905A6B8-6C0F-5D41-AC1C-9C45A709849D}"/>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5443663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10594109" y="6356350"/>
            <a:ext cx="1213691" cy="365125"/>
          </a:xfrm>
        </p:spPr>
        <p:txBody>
          <a:bodyPr/>
          <a:lstStyle>
            <a:lvl1pPr>
              <a:defRPr sz="1400">
                <a:solidFill>
                  <a:srgbClr val="41B1FF"/>
                </a:solidFill>
              </a:defRPr>
            </a:lvl1pPr>
          </a:lstStyle>
          <a:p>
            <a:fld id="{5BC0326E-34C8-9742-80DF-381DF5318F1C}" type="slidenum">
              <a:rPr lang="en-US" smtClean="0"/>
              <a:pPr/>
              <a:t>‹#›</a:t>
            </a:fld>
            <a:endParaRPr lang="en-US"/>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41511" y="6207430"/>
            <a:ext cx="1847477" cy="398154"/>
          </a:xfrm>
          <a:prstGeom prst="rect">
            <a:avLst/>
          </a:prstGeom>
        </p:spPr>
      </p:pic>
      <p:sp>
        <p:nvSpPr>
          <p:cNvPr id="4" name="TextBox 3">
            <a:extLst>
              <a:ext uri="{FF2B5EF4-FFF2-40B4-BE49-F238E27FC236}">
                <a16:creationId xmlns:a16="http://schemas.microsoft.com/office/drawing/2014/main" id="{BD6AA666-DD93-0545-8D2A-BF978E4EF3B1}"/>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bg2">
                    <a:lumMod val="50000"/>
                  </a:schemeClr>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3439575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00B8F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12"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sp>
        <p:nvSpPr>
          <p:cNvPr id="6" name="Title 1">
            <a:extLst>
              <a:ext uri="{FF2B5EF4-FFF2-40B4-BE49-F238E27FC236}">
                <a16:creationId xmlns:a16="http://schemas.microsoft.com/office/drawing/2014/main" id="{58B52D9E-D767-7147-9983-4B6843C8B190}"/>
              </a:ext>
            </a:extLst>
          </p:cNvPr>
          <p:cNvSpPr>
            <a:spLocks noGrp="1"/>
          </p:cNvSpPr>
          <p:nvPr>
            <p:ph type="ctrTitle" hasCustomPrompt="1"/>
          </p:nvPr>
        </p:nvSpPr>
        <p:spPr>
          <a:xfrm>
            <a:off x="1985406" y="1122363"/>
            <a:ext cx="9285568" cy="2387600"/>
          </a:xfrm>
        </p:spPr>
        <p:txBody>
          <a:bodyPr anchor="b">
            <a:normAutofit/>
          </a:bodyPr>
          <a:lstStyle>
            <a:lvl1pPr>
              <a:defRPr sz="5400">
                <a:solidFill>
                  <a:schemeClr val="bg1"/>
                </a:solidFill>
              </a:defRPr>
            </a:lvl1pPr>
          </a:lstStyle>
          <a:p>
            <a:r>
              <a:rPr lang="en-US"/>
              <a:t>Section Title</a:t>
            </a:r>
          </a:p>
        </p:txBody>
      </p:sp>
      <p:sp>
        <p:nvSpPr>
          <p:cNvPr id="7" name="Subtitle 2">
            <a:extLst>
              <a:ext uri="{FF2B5EF4-FFF2-40B4-BE49-F238E27FC236}">
                <a16:creationId xmlns:a16="http://schemas.microsoft.com/office/drawing/2014/main" id="{680CBF46-81E2-7042-9371-B6E30531249B}"/>
              </a:ext>
            </a:extLst>
          </p:cNvPr>
          <p:cNvSpPr>
            <a:spLocks noGrp="1"/>
          </p:cNvSpPr>
          <p:nvPr>
            <p:ph type="subTitle" idx="1" hasCustomPrompt="1"/>
          </p:nvPr>
        </p:nvSpPr>
        <p:spPr>
          <a:xfrm>
            <a:off x="1985407" y="3509274"/>
            <a:ext cx="9285568" cy="1655762"/>
          </a:xfrm>
        </p:spPr>
        <p:txBody>
          <a:bodyPr>
            <a:normAutofit/>
          </a:bodyPr>
          <a:lstStyle>
            <a:lvl1pPr marL="0" indent="0" algn="l">
              <a:buNone/>
              <a:defRPr/>
            </a:lvl1pPr>
          </a:lstStyle>
          <a:p>
            <a:pPr>
              <a:lnSpc>
                <a:spcPct val="100000"/>
              </a:lnSpc>
            </a:pPr>
            <a:r>
              <a:rPr lang="en-US" sz="2800">
                <a:solidFill>
                  <a:srgbClr val="03417C"/>
                </a:solidFill>
                <a:ea typeface="Open Sans" charset="0"/>
                <a:cs typeface="Open Sans" charset="0"/>
              </a:rPr>
              <a:t>Subtitle</a:t>
            </a:r>
            <a:endParaRPr lang="en-US" sz="2800" b="1">
              <a:solidFill>
                <a:srgbClr val="03417C"/>
              </a:solidFill>
              <a:latin typeface="Calibri" panose="020F0502020204030204" pitchFamily="34" charset="0"/>
              <a:ea typeface="Open Sans" charset="0"/>
              <a:cs typeface="Calibri" panose="020F0502020204030204" pitchFamily="34" charset="0"/>
            </a:endParaRPr>
          </a:p>
          <a:p>
            <a:endParaRPr lang="en-US" sz="2800">
              <a:solidFill>
                <a:srgbClr val="03417C"/>
              </a:solidFill>
            </a:endParaRPr>
          </a:p>
        </p:txBody>
      </p:sp>
      <p:sp>
        <p:nvSpPr>
          <p:cNvPr id="13" name="Picture Placeholder 12">
            <a:extLst>
              <a:ext uri="{FF2B5EF4-FFF2-40B4-BE49-F238E27FC236}">
                <a16:creationId xmlns:a16="http://schemas.microsoft.com/office/drawing/2014/main" id="{80F5D600-C8B5-BC4B-BB48-AA8095F9B18E}"/>
              </a:ext>
            </a:extLst>
          </p:cNvPr>
          <p:cNvSpPr>
            <a:spLocks noGrp="1"/>
          </p:cNvSpPr>
          <p:nvPr>
            <p:ph type="pic" sz="quarter" idx="13"/>
          </p:nvPr>
        </p:nvSpPr>
        <p:spPr>
          <a:xfrm>
            <a:off x="784302" y="2494861"/>
            <a:ext cx="1012825" cy="1014413"/>
          </a:xfrm>
        </p:spPr>
        <p:txBody>
          <a:bodyPr/>
          <a:lstStyle/>
          <a:p>
            <a:r>
              <a:rPr lang="en-US"/>
              <a:t>Click icon to add picture</a:t>
            </a:r>
          </a:p>
        </p:txBody>
      </p:sp>
    </p:spTree>
    <p:extLst>
      <p:ext uri="{BB962C8B-B14F-4D97-AF65-F5344CB8AC3E}">
        <p14:creationId xmlns:p14="http://schemas.microsoft.com/office/powerpoint/2010/main" val="335773968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4758575" cy="1168111"/>
          </a:xfrm>
        </p:spPr>
        <p:txBody>
          <a:bodyPr anchor="t"/>
          <a:lstStyle>
            <a:lvl1pPr>
              <a:defRPr b="1">
                <a:solidFill>
                  <a:srgbClr val="00B8F2"/>
                </a:solidFill>
              </a:defRPr>
            </a:lvl1pPr>
          </a:lstStyle>
          <a:p>
            <a:r>
              <a:rPr lang="en-US"/>
              <a:t>Click to edit Master title style</a:t>
            </a:r>
          </a:p>
        </p:txBody>
      </p:sp>
      <p:sp>
        <p:nvSpPr>
          <p:cNvPr id="3" name="Content Placeholder 2"/>
          <p:cNvSpPr>
            <a:spLocks noGrp="1"/>
          </p:cNvSpPr>
          <p:nvPr>
            <p:ph idx="1" hasCustomPrompt="1"/>
          </p:nvPr>
        </p:nvSpPr>
        <p:spPr>
          <a:xfrm>
            <a:off x="683220" y="1653309"/>
            <a:ext cx="4758575" cy="4011511"/>
          </a:xfrm>
        </p:spPr>
        <p:txBody>
          <a:bodyPr>
            <a:normAutofit/>
          </a:bodyPr>
          <a:lstStyle>
            <a:lvl1pPr>
              <a:buClr>
                <a:srgbClr val="00B8F2"/>
              </a:buClr>
              <a:defRPr sz="2400">
                <a:solidFill>
                  <a:schemeClr val="tx1"/>
                </a:solidFill>
              </a:defRPr>
            </a:lvl1pPr>
            <a:lvl2pPr>
              <a:buClr>
                <a:srgbClr val="00B8F2"/>
              </a:buClr>
              <a:defRPr sz="2000">
                <a:solidFill>
                  <a:schemeClr val="tx1"/>
                </a:solidFill>
              </a:defRPr>
            </a:lvl2pPr>
            <a:lvl3pPr>
              <a:buClr>
                <a:srgbClr val="00B8F2"/>
              </a:buClr>
              <a:defRPr sz="1800">
                <a:solidFill>
                  <a:schemeClr val="tx1"/>
                </a:solidFill>
              </a:defRPr>
            </a:lvl3pPr>
            <a:lvl4pPr>
              <a:buClr>
                <a:srgbClr val="00B8F2"/>
              </a:buClr>
              <a:defRPr sz="1600">
                <a:solidFill>
                  <a:schemeClr val="tx1"/>
                </a:solidFill>
              </a:defRPr>
            </a:lvl4pPr>
            <a:lvl5pPr>
              <a:buClr>
                <a:srgbClr val="00B8F2"/>
              </a:buClr>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5" name="Picture Placeholder 4">
            <a:extLst>
              <a:ext uri="{FF2B5EF4-FFF2-40B4-BE49-F238E27FC236}">
                <a16:creationId xmlns:a16="http://schemas.microsoft.com/office/drawing/2014/main" id="{4F792104-F6E9-6747-A025-4534E978FAC4}"/>
              </a:ext>
            </a:extLst>
          </p:cNvPr>
          <p:cNvSpPr>
            <a:spLocks noGrp="1"/>
          </p:cNvSpPr>
          <p:nvPr>
            <p:ph type="pic" sz="quarter" idx="13"/>
          </p:nvPr>
        </p:nvSpPr>
        <p:spPr>
          <a:xfrm>
            <a:off x="5709594" y="0"/>
            <a:ext cx="6483350" cy="6602358"/>
          </a:xfrm>
          <a:custGeom>
            <a:avLst/>
            <a:gdLst>
              <a:gd name="connsiteX0" fmla="*/ 0 w 6483350"/>
              <a:gd name="connsiteY0" fmla="*/ 0 h 5954713"/>
              <a:gd name="connsiteX1" fmla="*/ 5490878 w 6483350"/>
              <a:gd name="connsiteY1" fmla="*/ 0 h 5954713"/>
              <a:gd name="connsiteX2" fmla="*/ 6483350 w 6483350"/>
              <a:gd name="connsiteY2" fmla="*/ 992472 h 5954713"/>
              <a:gd name="connsiteX3" fmla="*/ 6483350 w 6483350"/>
              <a:gd name="connsiteY3" fmla="*/ 5954713 h 5954713"/>
              <a:gd name="connsiteX4" fmla="*/ 6483350 w 6483350"/>
              <a:gd name="connsiteY4" fmla="*/ 5954713 h 5954713"/>
              <a:gd name="connsiteX5" fmla="*/ 992472 w 6483350"/>
              <a:gd name="connsiteY5" fmla="*/ 5954713 h 5954713"/>
              <a:gd name="connsiteX6" fmla="*/ 0 w 6483350"/>
              <a:gd name="connsiteY6" fmla="*/ 4962241 h 5954713"/>
              <a:gd name="connsiteX7" fmla="*/ 0 w 6483350"/>
              <a:gd name="connsiteY7" fmla="*/ 0 h 5954713"/>
              <a:gd name="connsiteX0" fmla="*/ 0 w 6483350"/>
              <a:gd name="connsiteY0" fmla="*/ 9014 h 5963727"/>
              <a:gd name="connsiteX1" fmla="*/ 5490878 w 6483350"/>
              <a:gd name="connsiteY1" fmla="*/ 9014 h 5963727"/>
              <a:gd name="connsiteX2" fmla="*/ 6483350 w 6483350"/>
              <a:gd name="connsiteY2" fmla="*/ 0 h 5963727"/>
              <a:gd name="connsiteX3" fmla="*/ 6483350 w 6483350"/>
              <a:gd name="connsiteY3" fmla="*/ 5963727 h 5963727"/>
              <a:gd name="connsiteX4" fmla="*/ 6483350 w 6483350"/>
              <a:gd name="connsiteY4" fmla="*/ 5963727 h 5963727"/>
              <a:gd name="connsiteX5" fmla="*/ 992472 w 6483350"/>
              <a:gd name="connsiteY5" fmla="*/ 5963727 h 5963727"/>
              <a:gd name="connsiteX6" fmla="*/ 0 w 6483350"/>
              <a:gd name="connsiteY6" fmla="*/ 4971255 h 5963727"/>
              <a:gd name="connsiteX7" fmla="*/ 0 w 6483350"/>
              <a:gd name="connsiteY7" fmla="*/ 9014 h 5963727"/>
              <a:gd name="connsiteX0" fmla="*/ 0 w 6483350"/>
              <a:gd name="connsiteY0" fmla="*/ 663 h 5955376"/>
              <a:gd name="connsiteX1" fmla="*/ 5490878 w 6483350"/>
              <a:gd name="connsiteY1" fmla="*/ 663 h 5955376"/>
              <a:gd name="connsiteX2" fmla="*/ 6479175 w 6483350"/>
              <a:gd name="connsiteY2" fmla="*/ 0 h 5955376"/>
              <a:gd name="connsiteX3" fmla="*/ 6483350 w 6483350"/>
              <a:gd name="connsiteY3" fmla="*/ 5955376 h 5955376"/>
              <a:gd name="connsiteX4" fmla="*/ 6483350 w 6483350"/>
              <a:gd name="connsiteY4" fmla="*/ 5955376 h 5955376"/>
              <a:gd name="connsiteX5" fmla="*/ 992472 w 6483350"/>
              <a:gd name="connsiteY5" fmla="*/ 5955376 h 5955376"/>
              <a:gd name="connsiteX6" fmla="*/ 0 w 6483350"/>
              <a:gd name="connsiteY6" fmla="*/ 4962904 h 5955376"/>
              <a:gd name="connsiteX7" fmla="*/ 0 w 6483350"/>
              <a:gd name="connsiteY7" fmla="*/ 663 h 5955376"/>
              <a:gd name="connsiteX0" fmla="*/ 0 w 6483350"/>
              <a:gd name="connsiteY0" fmla="*/ 663 h 6595456"/>
              <a:gd name="connsiteX1" fmla="*/ 5490878 w 6483350"/>
              <a:gd name="connsiteY1" fmla="*/ 663 h 6595456"/>
              <a:gd name="connsiteX2" fmla="*/ 6479175 w 6483350"/>
              <a:gd name="connsiteY2" fmla="*/ 0 h 6595456"/>
              <a:gd name="connsiteX3" fmla="*/ 6483350 w 6483350"/>
              <a:gd name="connsiteY3" fmla="*/ 5955376 h 6595456"/>
              <a:gd name="connsiteX4" fmla="*/ 6483350 w 6483350"/>
              <a:gd name="connsiteY4" fmla="*/ 5955376 h 6595456"/>
              <a:gd name="connsiteX5" fmla="*/ 1948436 w 6483350"/>
              <a:gd name="connsiteY5" fmla="*/ 6595456 h 6595456"/>
              <a:gd name="connsiteX6" fmla="*/ 0 w 6483350"/>
              <a:gd name="connsiteY6" fmla="*/ 4962904 h 6595456"/>
              <a:gd name="connsiteX7" fmla="*/ 0 w 6483350"/>
              <a:gd name="connsiteY7" fmla="*/ 663 h 6595456"/>
              <a:gd name="connsiteX0" fmla="*/ 0 w 6483350"/>
              <a:gd name="connsiteY0" fmla="*/ 663 h 6595456"/>
              <a:gd name="connsiteX1" fmla="*/ 5490878 w 6483350"/>
              <a:gd name="connsiteY1" fmla="*/ 663 h 6595456"/>
              <a:gd name="connsiteX2" fmla="*/ 6479175 w 6483350"/>
              <a:gd name="connsiteY2" fmla="*/ 0 h 6595456"/>
              <a:gd name="connsiteX3" fmla="*/ 6483350 w 6483350"/>
              <a:gd name="connsiteY3" fmla="*/ 5955376 h 6595456"/>
              <a:gd name="connsiteX4" fmla="*/ 6483350 w 6483350"/>
              <a:gd name="connsiteY4" fmla="*/ 5955376 h 6595456"/>
              <a:gd name="connsiteX5" fmla="*/ 1948436 w 6483350"/>
              <a:gd name="connsiteY5" fmla="*/ 6595456 h 6595456"/>
              <a:gd name="connsiteX6" fmla="*/ 0 w 6483350"/>
              <a:gd name="connsiteY6" fmla="*/ 6401006 h 6595456"/>
              <a:gd name="connsiteX7" fmla="*/ 0 w 6483350"/>
              <a:gd name="connsiteY7" fmla="*/ 663 h 6595456"/>
              <a:gd name="connsiteX0" fmla="*/ 0 w 6483350"/>
              <a:gd name="connsiteY0" fmla="*/ 663 h 6595456"/>
              <a:gd name="connsiteX1" fmla="*/ 5490878 w 6483350"/>
              <a:gd name="connsiteY1" fmla="*/ 663 h 6595456"/>
              <a:gd name="connsiteX2" fmla="*/ 6479175 w 6483350"/>
              <a:gd name="connsiteY2" fmla="*/ 0 h 6595456"/>
              <a:gd name="connsiteX3" fmla="*/ 6483350 w 6483350"/>
              <a:gd name="connsiteY3" fmla="*/ 5955376 h 6595456"/>
              <a:gd name="connsiteX4" fmla="*/ 6483350 w 6483350"/>
              <a:gd name="connsiteY4" fmla="*/ 5964430 h 6595456"/>
              <a:gd name="connsiteX5" fmla="*/ 1948436 w 6483350"/>
              <a:gd name="connsiteY5" fmla="*/ 6595456 h 6595456"/>
              <a:gd name="connsiteX6" fmla="*/ 0 w 6483350"/>
              <a:gd name="connsiteY6" fmla="*/ 6401006 h 6595456"/>
              <a:gd name="connsiteX7" fmla="*/ 0 w 6483350"/>
              <a:gd name="connsiteY7" fmla="*/ 663 h 6595456"/>
              <a:gd name="connsiteX0" fmla="*/ 0 w 6483350"/>
              <a:gd name="connsiteY0" fmla="*/ 663 h 6588732"/>
              <a:gd name="connsiteX1" fmla="*/ 5490878 w 6483350"/>
              <a:gd name="connsiteY1" fmla="*/ 663 h 6588732"/>
              <a:gd name="connsiteX2" fmla="*/ 6479175 w 6483350"/>
              <a:gd name="connsiteY2" fmla="*/ 0 h 6588732"/>
              <a:gd name="connsiteX3" fmla="*/ 6483350 w 6483350"/>
              <a:gd name="connsiteY3" fmla="*/ 5955376 h 6588732"/>
              <a:gd name="connsiteX4" fmla="*/ 6483350 w 6483350"/>
              <a:gd name="connsiteY4" fmla="*/ 5964430 h 6588732"/>
              <a:gd name="connsiteX5" fmla="*/ 1941712 w 6483350"/>
              <a:gd name="connsiteY5" fmla="*/ 6588732 h 6588732"/>
              <a:gd name="connsiteX6" fmla="*/ 0 w 6483350"/>
              <a:gd name="connsiteY6" fmla="*/ 6401006 h 6588732"/>
              <a:gd name="connsiteX7" fmla="*/ 0 w 6483350"/>
              <a:gd name="connsiteY7" fmla="*/ 663 h 6588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83350" h="6588732">
                <a:moveTo>
                  <a:pt x="0" y="663"/>
                </a:moveTo>
                <a:lnTo>
                  <a:pt x="5490878" y="663"/>
                </a:lnTo>
                <a:lnTo>
                  <a:pt x="6479175" y="0"/>
                </a:lnTo>
                <a:cubicBezTo>
                  <a:pt x="6480567" y="1985125"/>
                  <a:pt x="6481958" y="3970251"/>
                  <a:pt x="6483350" y="5955376"/>
                </a:cubicBezTo>
                <a:lnTo>
                  <a:pt x="6483350" y="5964430"/>
                </a:lnTo>
                <a:lnTo>
                  <a:pt x="1941712" y="6588732"/>
                </a:lnTo>
                <a:lnTo>
                  <a:pt x="0" y="6401006"/>
                </a:lnTo>
                <a:lnTo>
                  <a:pt x="0" y="663"/>
                </a:lnTo>
                <a:close/>
              </a:path>
            </a:pathLst>
          </a:custGeom>
          <a:solidFill>
            <a:schemeClr val="bg1">
              <a:lumMod val="95000"/>
            </a:schemeClr>
          </a:solidFill>
          <a:ln>
            <a:noFill/>
          </a:ln>
        </p:spPr>
        <p:txBody>
          <a:bodyPr anchor="ctr"/>
          <a:lstStyle>
            <a:lvl1pPr algn="ctr">
              <a:buNone/>
              <a:defRPr/>
            </a:lvl1pPr>
          </a:lstStyle>
          <a:p>
            <a:r>
              <a:rPr lang="en-US"/>
              <a:t>Click icon to add picture</a:t>
            </a:r>
          </a:p>
        </p:txBody>
      </p:sp>
      <p:sp>
        <p:nvSpPr>
          <p:cNvPr id="10" name="TextBox 9">
            <a:extLst>
              <a:ext uri="{FF2B5EF4-FFF2-40B4-BE49-F238E27FC236}">
                <a16:creationId xmlns:a16="http://schemas.microsoft.com/office/drawing/2014/main" id="{7590171D-EF05-2E4A-A3A6-FDBD30B61E2F}"/>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788328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27643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TextBox 7">
            <a:extLst>
              <a:ext uri="{FF2B5EF4-FFF2-40B4-BE49-F238E27FC236}">
                <a16:creationId xmlns:a16="http://schemas.microsoft.com/office/drawing/2014/main" id="{9E8A2D69-7B00-4B3C-A992-EAEAA26FB282}"/>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dirty="0">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3338068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2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4758575" cy="1168111"/>
          </a:xfrm>
        </p:spPr>
        <p:txBody>
          <a:bodyPr anchor="t"/>
          <a:lstStyle>
            <a:lvl1pPr>
              <a:defRPr b="1">
                <a:solidFill>
                  <a:srgbClr val="00B8F2"/>
                </a:solidFill>
              </a:defRPr>
            </a:lvl1pPr>
          </a:lstStyle>
          <a:p>
            <a:r>
              <a:rPr lang="en-US"/>
              <a:t>Click to edit Master title style</a:t>
            </a:r>
          </a:p>
        </p:txBody>
      </p:sp>
      <p:sp>
        <p:nvSpPr>
          <p:cNvPr id="3" name="Content Placeholder 2"/>
          <p:cNvSpPr>
            <a:spLocks noGrp="1"/>
          </p:cNvSpPr>
          <p:nvPr>
            <p:ph idx="1" hasCustomPrompt="1"/>
          </p:nvPr>
        </p:nvSpPr>
        <p:spPr>
          <a:xfrm>
            <a:off x="683220" y="1653309"/>
            <a:ext cx="4758575" cy="4011511"/>
          </a:xfrm>
        </p:spPr>
        <p:txBody>
          <a:bodyPr>
            <a:normAutofit/>
          </a:bodyPr>
          <a:lstStyle>
            <a:lvl1pPr>
              <a:buClr>
                <a:srgbClr val="00B8F2"/>
              </a:buClr>
              <a:defRPr sz="2400">
                <a:solidFill>
                  <a:schemeClr val="tx1"/>
                </a:solidFill>
              </a:defRPr>
            </a:lvl1pPr>
            <a:lvl2pPr>
              <a:buClr>
                <a:srgbClr val="00B8F2"/>
              </a:buClr>
              <a:defRPr sz="2000">
                <a:solidFill>
                  <a:schemeClr val="tx1"/>
                </a:solidFill>
              </a:defRPr>
            </a:lvl2pPr>
            <a:lvl3pPr>
              <a:buClr>
                <a:srgbClr val="00B8F2"/>
              </a:buClr>
              <a:defRPr sz="1800">
                <a:solidFill>
                  <a:schemeClr val="tx1"/>
                </a:solidFill>
              </a:defRPr>
            </a:lvl3pPr>
            <a:lvl4pPr>
              <a:buClr>
                <a:srgbClr val="00B8F2"/>
              </a:buClr>
              <a:defRPr sz="1600">
                <a:solidFill>
                  <a:schemeClr val="tx1"/>
                </a:solidFill>
              </a:defRPr>
            </a:lvl4pPr>
            <a:lvl5pPr>
              <a:buClr>
                <a:srgbClr val="00B8F2"/>
              </a:buClr>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7" name="Picture 6" descr="A picture containing computer, computer, person, sitting&#10;&#10;Description automatically generated">
            <a:extLst>
              <a:ext uri="{FF2B5EF4-FFF2-40B4-BE49-F238E27FC236}">
                <a16:creationId xmlns:a16="http://schemas.microsoft.com/office/drawing/2014/main" id="{C019B018-24B8-AA49-A9FB-6BE06B3325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702300" y="0"/>
            <a:ext cx="6489700" cy="6604000"/>
          </a:xfrm>
          <a:prstGeom prst="rect">
            <a:avLst/>
          </a:prstGeom>
        </p:spPr>
      </p:pic>
      <p:sp>
        <p:nvSpPr>
          <p:cNvPr id="10" name="TextBox 9">
            <a:extLst>
              <a:ext uri="{FF2B5EF4-FFF2-40B4-BE49-F238E27FC236}">
                <a16:creationId xmlns:a16="http://schemas.microsoft.com/office/drawing/2014/main" id="{9FE6F0CE-EFA0-D147-ADD3-245F31912183}"/>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26027726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1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4758575" cy="1168111"/>
          </a:xfrm>
        </p:spPr>
        <p:txBody>
          <a:bodyPr anchor="t"/>
          <a:lstStyle>
            <a:lvl1pPr>
              <a:defRPr b="1">
                <a:solidFill>
                  <a:srgbClr val="00B8F2"/>
                </a:solidFill>
              </a:defRPr>
            </a:lvl1pPr>
          </a:lstStyle>
          <a:p>
            <a:r>
              <a:rPr lang="en-US"/>
              <a:t>Click to edit Master title style</a:t>
            </a:r>
          </a:p>
        </p:txBody>
      </p:sp>
      <p:sp>
        <p:nvSpPr>
          <p:cNvPr id="3" name="Content Placeholder 2"/>
          <p:cNvSpPr>
            <a:spLocks noGrp="1"/>
          </p:cNvSpPr>
          <p:nvPr>
            <p:ph idx="1" hasCustomPrompt="1"/>
          </p:nvPr>
        </p:nvSpPr>
        <p:spPr>
          <a:xfrm>
            <a:off x="683220" y="1653309"/>
            <a:ext cx="4758575" cy="4011511"/>
          </a:xfrm>
        </p:spPr>
        <p:txBody>
          <a:bodyPr>
            <a:normAutofit/>
          </a:bodyPr>
          <a:lstStyle>
            <a:lvl1pPr>
              <a:buClr>
                <a:srgbClr val="00B8F2"/>
              </a:buClr>
              <a:defRPr sz="2400">
                <a:solidFill>
                  <a:schemeClr val="tx1"/>
                </a:solidFill>
              </a:defRPr>
            </a:lvl1pPr>
            <a:lvl2pPr>
              <a:buClr>
                <a:srgbClr val="00B8F2"/>
              </a:buClr>
              <a:defRPr sz="2000">
                <a:solidFill>
                  <a:schemeClr val="tx1"/>
                </a:solidFill>
              </a:defRPr>
            </a:lvl2pPr>
            <a:lvl3pPr>
              <a:buClr>
                <a:srgbClr val="00B8F2"/>
              </a:buClr>
              <a:defRPr sz="1800">
                <a:solidFill>
                  <a:schemeClr val="tx1"/>
                </a:solidFill>
              </a:defRPr>
            </a:lvl3pPr>
            <a:lvl4pPr>
              <a:buClr>
                <a:srgbClr val="00B8F2"/>
              </a:buClr>
              <a:defRPr sz="1600">
                <a:solidFill>
                  <a:schemeClr val="tx1"/>
                </a:solidFill>
              </a:defRPr>
            </a:lvl4pPr>
            <a:lvl5pPr>
              <a:buClr>
                <a:srgbClr val="00B8F2"/>
              </a:buClr>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7" name="Picture 6" descr="A picture containing text, person, indoor, computer&#10;&#10;Description automatically generated">
            <a:extLst>
              <a:ext uri="{FF2B5EF4-FFF2-40B4-BE49-F238E27FC236}">
                <a16:creationId xmlns:a16="http://schemas.microsoft.com/office/drawing/2014/main" id="{3997EC64-8D9A-2143-8966-805167ACA9D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702300" y="0"/>
            <a:ext cx="6489700" cy="6604000"/>
          </a:xfrm>
          <a:prstGeom prst="rect">
            <a:avLst/>
          </a:prstGeom>
        </p:spPr>
      </p:pic>
      <p:sp>
        <p:nvSpPr>
          <p:cNvPr id="10" name="TextBox 9">
            <a:extLst>
              <a:ext uri="{FF2B5EF4-FFF2-40B4-BE49-F238E27FC236}">
                <a16:creationId xmlns:a16="http://schemas.microsoft.com/office/drawing/2014/main" id="{E24257C6-D245-9841-BEDC-8CA33971404E}"/>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42698977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0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4758575" cy="1168111"/>
          </a:xfrm>
        </p:spPr>
        <p:txBody>
          <a:bodyPr anchor="t"/>
          <a:lstStyle>
            <a:lvl1pPr>
              <a:defRPr b="1">
                <a:solidFill>
                  <a:srgbClr val="00B8F2"/>
                </a:solidFill>
              </a:defRPr>
            </a:lvl1pPr>
          </a:lstStyle>
          <a:p>
            <a:r>
              <a:rPr lang="en-US"/>
              <a:t>Click to edit Master title style</a:t>
            </a:r>
          </a:p>
        </p:txBody>
      </p:sp>
      <p:sp>
        <p:nvSpPr>
          <p:cNvPr id="3" name="Content Placeholder 2"/>
          <p:cNvSpPr>
            <a:spLocks noGrp="1"/>
          </p:cNvSpPr>
          <p:nvPr>
            <p:ph idx="1" hasCustomPrompt="1"/>
          </p:nvPr>
        </p:nvSpPr>
        <p:spPr>
          <a:xfrm>
            <a:off x="683220" y="1653309"/>
            <a:ext cx="4758575" cy="4011511"/>
          </a:xfrm>
        </p:spPr>
        <p:txBody>
          <a:bodyPr>
            <a:normAutofit/>
          </a:bodyPr>
          <a:lstStyle>
            <a:lvl1pPr>
              <a:buClr>
                <a:srgbClr val="00B8F2"/>
              </a:buClr>
              <a:defRPr sz="2400">
                <a:solidFill>
                  <a:schemeClr val="tx1"/>
                </a:solidFill>
              </a:defRPr>
            </a:lvl1pPr>
            <a:lvl2pPr>
              <a:buClr>
                <a:srgbClr val="00B8F2"/>
              </a:buClr>
              <a:defRPr sz="2000">
                <a:solidFill>
                  <a:schemeClr val="tx1"/>
                </a:solidFill>
              </a:defRPr>
            </a:lvl2pPr>
            <a:lvl3pPr>
              <a:buClr>
                <a:srgbClr val="00B8F2"/>
              </a:buClr>
              <a:defRPr sz="1800">
                <a:solidFill>
                  <a:schemeClr val="tx1"/>
                </a:solidFill>
              </a:defRPr>
            </a:lvl3pPr>
            <a:lvl4pPr>
              <a:buClr>
                <a:srgbClr val="00B8F2"/>
              </a:buClr>
              <a:defRPr sz="1600">
                <a:solidFill>
                  <a:schemeClr val="tx1"/>
                </a:solidFill>
              </a:defRPr>
            </a:lvl4pPr>
            <a:lvl5pPr>
              <a:buClr>
                <a:srgbClr val="00B8F2"/>
              </a:buClr>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7" name="Picture 6" descr="A group of people looking at a computer&#10;&#10;Description automatically generated with medium confidence">
            <a:extLst>
              <a:ext uri="{FF2B5EF4-FFF2-40B4-BE49-F238E27FC236}">
                <a16:creationId xmlns:a16="http://schemas.microsoft.com/office/drawing/2014/main" id="{FF77EDD2-9232-7D4E-BBD1-B055E36BE36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702300" y="0"/>
            <a:ext cx="6489700" cy="6604000"/>
          </a:xfrm>
          <a:prstGeom prst="rect">
            <a:avLst/>
          </a:prstGeom>
        </p:spPr>
      </p:pic>
      <p:sp>
        <p:nvSpPr>
          <p:cNvPr id="10" name="TextBox 9">
            <a:extLst>
              <a:ext uri="{FF2B5EF4-FFF2-40B4-BE49-F238E27FC236}">
                <a16:creationId xmlns:a16="http://schemas.microsoft.com/office/drawing/2014/main" id="{6593234B-C807-1F4A-BB3A-BAD83EC9ACF7}"/>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5767828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9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4758575" cy="1168111"/>
          </a:xfrm>
        </p:spPr>
        <p:txBody>
          <a:bodyPr anchor="t"/>
          <a:lstStyle>
            <a:lvl1pPr>
              <a:defRPr b="1">
                <a:solidFill>
                  <a:srgbClr val="00B8F2"/>
                </a:solidFill>
              </a:defRPr>
            </a:lvl1pPr>
          </a:lstStyle>
          <a:p>
            <a:r>
              <a:rPr lang="en-US"/>
              <a:t>Click to edit Master title style</a:t>
            </a:r>
          </a:p>
        </p:txBody>
      </p:sp>
      <p:sp>
        <p:nvSpPr>
          <p:cNvPr id="3" name="Content Placeholder 2"/>
          <p:cNvSpPr>
            <a:spLocks noGrp="1"/>
          </p:cNvSpPr>
          <p:nvPr>
            <p:ph idx="1" hasCustomPrompt="1"/>
          </p:nvPr>
        </p:nvSpPr>
        <p:spPr>
          <a:xfrm>
            <a:off x="683220" y="1653309"/>
            <a:ext cx="4758575" cy="4011511"/>
          </a:xfrm>
        </p:spPr>
        <p:txBody>
          <a:bodyPr>
            <a:normAutofit/>
          </a:bodyPr>
          <a:lstStyle>
            <a:lvl1pPr>
              <a:buClr>
                <a:srgbClr val="00B8F2"/>
              </a:buClr>
              <a:defRPr sz="2400">
                <a:solidFill>
                  <a:schemeClr val="tx1"/>
                </a:solidFill>
              </a:defRPr>
            </a:lvl1pPr>
            <a:lvl2pPr>
              <a:buClr>
                <a:srgbClr val="00B8F2"/>
              </a:buClr>
              <a:defRPr sz="2000">
                <a:solidFill>
                  <a:schemeClr val="tx1"/>
                </a:solidFill>
              </a:defRPr>
            </a:lvl2pPr>
            <a:lvl3pPr>
              <a:buClr>
                <a:srgbClr val="00B8F2"/>
              </a:buClr>
              <a:defRPr sz="1800">
                <a:solidFill>
                  <a:schemeClr val="tx1"/>
                </a:solidFill>
              </a:defRPr>
            </a:lvl3pPr>
            <a:lvl4pPr>
              <a:buClr>
                <a:srgbClr val="00B8F2"/>
              </a:buClr>
              <a:defRPr sz="1600">
                <a:solidFill>
                  <a:schemeClr val="tx1"/>
                </a:solidFill>
              </a:defRPr>
            </a:lvl4pPr>
            <a:lvl5pPr>
              <a:buClr>
                <a:srgbClr val="00B8F2"/>
              </a:buClr>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7" name="Picture 6" descr="A picture containing text, book, shelf, computer&#10;&#10;Description automatically generated">
            <a:extLst>
              <a:ext uri="{FF2B5EF4-FFF2-40B4-BE49-F238E27FC236}">
                <a16:creationId xmlns:a16="http://schemas.microsoft.com/office/drawing/2014/main" id="{AE154F1E-E4C7-784C-A11A-8987463D940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702300" y="-2109"/>
            <a:ext cx="6489700" cy="6604000"/>
          </a:xfrm>
          <a:prstGeom prst="rect">
            <a:avLst/>
          </a:prstGeom>
        </p:spPr>
      </p:pic>
      <p:sp>
        <p:nvSpPr>
          <p:cNvPr id="10" name="TextBox 9">
            <a:extLst>
              <a:ext uri="{FF2B5EF4-FFF2-40B4-BE49-F238E27FC236}">
                <a16:creationId xmlns:a16="http://schemas.microsoft.com/office/drawing/2014/main" id="{C32A32E7-66C2-1A40-9F59-0972DD092334}"/>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604309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8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4758575" cy="1168111"/>
          </a:xfrm>
        </p:spPr>
        <p:txBody>
          <a:bodyPr anchor="t"/>
          <a:lstStyle>
            <a:lvl1pPr>
              <a:defRPr b="1">
                <a:solidFill>
                  <a:srgbClr val="00B8F2"/>
                </a:solidFill>
              </a:defRPr>
            </a:lvl1pPr>
          </a:lstStyle>
          <a:p>
            <a:r>
              <a:rPr lang="en-US"/>
              <a:t>Click to edit Master title style</a:t>
            </a:r>
          </a:p>
        </p:txBody>
      </p:sp>
      <p:sp>
        <p:nvSpPr>
          <p:cNvPr id="3" name="Content Placeholder 2"/>
          <p:cNvSpPr>
            <a:spLocks noGrp="1"/>
          </p:cNvSpPr>
          <p:nvPr>
            <p:ph idx="1" hasCustomPrompt="1"/>
          </p:nvPr>
        </p:nvSpPr>
        <p:spPr>
          <a:xfrm>
            <a:off x="683220" y="1653309"/>
            <a:ext cx="4758575" cy="4011511"/>
          </a:xfrm>
        </p:spPr>
        <p:txBody>
          <a:bodyPr>
            <a:normAutofit/>
          </a:bodyPr>
          <a:lstStyle>
            <a:lvl1pPr>
              <a:buClr>
                <a:srgbClr val="00B8F2"/>
              </a:buClr>
              <a:defRPr sz="2400">
                <a:solidFill>
                  <a:schemeClr val="tx1"/>
                </a:solidFill>
              </a:defRPr>
            </a:lvl1pPr>
            <a:lvl2pPr>
              <a:buClr>
                <a:srgbClr val="00B8F2"/>
              </a:buClr>
              <a:defRPr sz="2000">
                <a:solidFill>
                  <a:schemeClr val="tx1"/>
                </a:solidFill>
              </a:defRPr>
            </a:lvl2pPr>
            <a:lvl3pPr>
              <a:buClr>
                <a:srgbClr val="00B8F2"/>
              </a:buClr>
              <a:defRPr sz="1800">
                <a:solidFill>
                  <a:schemeClr val="tx1"/>
                </a:solidFill>
              </a:defRPr>
            </a:lvl3pPr>
            <a:lvl4pPr>
              <a:buClr>
                <a:srgbClr val="00B8F2"/>
              </a:buClr>
              <a:defRPr sz="1600">
                <a:solidFill>
                  <a:schemeClr val="tx1"/>
                </a:solidFill>
              </a:defRPr>
            </a:lvl4pPr>
            <a:lvl5pPr>
              <a:buClr>
                <a:srgbClr val="00B8F2"/>
              </a:buClr>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7" name="Picture 6" descr="A person and a child looking at a tablet&#10;&#10;Description automatically generated with low confidence">
            <a:extLst>
              <a:ext uri="{FF2B5EF4-FFF2-40B4-BE49-F238E27FC236}">
                <a16:creationId xmlns:a16="http://schemas.microsoft.com/office/drawing/2014/main" id="{6C05CCA7-9B7D-6840-B1E8-59FE1C7C916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712239" y="-9939"/>
            <a:ext cx="6489700" cy="6604000"/>
          </a:xfrm>
          <a:prstGeom prst="rect">
            <a:avLst/>
          </a:prstGeom>
        </p:spPr>
      </p:pic>
      <p:sp>
        <p:nvSpPr>
          <p:cNvPr id="10" name="TextBox 9">
            <a:extLst>
              <a:ext uri="{FF2B5EF4-FFF2-40B4-BE49-F238E27FC236}">
                <a16:creationId xmlns:a16="http://schemas.microsoft.com/office/drawing/2014/main" id="{6228AFF2-6C11-F047-A828-02F4AD859903}"/>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63122245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7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4758575" cy="1168111"/>
          </a:xfrm>
        </p:spPr>
        <p:txBody>
          <a:bodyPr anchor="t"/>
          <a:lstStyle>
            <a:lvl1pPr>
              <a:defRPr b="1">
                <a:solidFill>
                  <a:srgbClr val="00B8F2"/>
                </a:solidFill>
              </a:defRPr>
            </a:lvl1pPr>
          </a:lstStyle>
          <a:p>
            <a:r>
              <a:rPr lang="en-US"/>
              <a:t>Click to edit Master title style</a:t>
            </a:r>
          </a:p>
        </p:txBody>
      </p:sp>
      <p:sp>
        <p:nvSpPr>
          <p:cNvPr id="3" name="Content Placeholder 2"/>
          <p:cNvSpPr>
            <a:spLocks noGrp="1"/>
          </p:cNvSpPr>
          <p:nvPr>
            <p:ph idx="1" hasCustomPrompt="1"/>
          </p:nvPr>
        </p:nvSpPr>
        <p:spPr>
          <a:xfrm>
            <a:off x="683220" y="1653309"/>
            <a:ext cx="4758575" cy="4011511"/>
          </a:xfrm>
        </p:spPr>
        <p:txBody>
          <a:bodyPr>
            <a:normAutofit/>
          </a:bodyPr>
          <a:lstStyle>
            <a:lvl1pPr>
              <a:buClr>
                <a:srgbClr val="00B8F2"/>
              </a:buClr>
              <a:defRPr sz="2400">
                <a:solidFill>
                  <a:schemeClr val="tx1"/>
                </a:solidFill>
              </a:defRPr>
            </a:lvl1pPr>
            <a:lvl2pPr>
              <a:buClr>
                <a:srgbClr val="00B8F2"/>
              </a:buClr>
              <a:defRPr sz="2000">
                <a:solidFill>
                  <a:schemeClr val="tx1"/>
                </a:solidFill>
              </a:defRPr>
            </a:lvl2pPr>
            <a:lvl3pPr>
              <a:buClr>
                <a:srgbClr val="00B8F2"/>
              </a:buClr>
              <a:defRPr sz="1800">
                <a:solidFill>
                  <a:schemeClr val="tx1"/>
                </a:solidFill>
              </a:defRPr>
            </a:lvl3pPr>
            <a:lvl4pPr>
              <a:buClr>
                <a:srgbClr val="00B8F2"/>
              </a:buClr>
              <a:defRPr sz="1600">
                <a:solidFill>
                  <a:schemeClr val="tx1"/>
                </a:solidFill>
              </a:defRPr>
            </a:lvl4pPr>
            <a:lvl5pPr>
              <a:buClr>
                <a:srgbClr val="00B8F2"/>
              </a:buClr>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7" name="Picture 6" descr="A picture containing text, person, indoor, people&#10;&#10;Description automatically generated">
            <a:extLst>
              <a:ext uri="{FF2B5EF4-FFF2-40B4-BE49-F238E27FC236}">
                <a16:creationId xmlns:a16="http://schemas.microsoft.com/office/drawing/2014/main" id="{82E89BAF-CBC1-C04D-A0F7-8C8AF405A67E}"/>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702300" y="0"/>
            <a:ext cx="6489700" cy="6604000"/>
          </a:xfrm>
          <a:prstGeom prst="rect">
            <a:avLst/>
          </a:prstGeom>
        </p:spPr>
      </p:pic>
      <p:sp>
        <p:nvSpPr>
          <p:cNvPr id="10" name="TextBox 9">
            <a:extLst>
              <a:ext uri="{FF2B5EF4-FFF2-40B4-BE49-F238E27FC236}">
                <a16:creationId xmlns:a16="http://schemas.microsoft.com/office/drawing/2014/main" id="{4DF29E7B-7BA0-E04E-BAFD-2B7D75474AF5}"/>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0940782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6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4758575" cy="1168111"/>
          </a:xfrm>
        </p:spPr>
        <p:txBody>
          <a:bodyPr anchor="t"/>
          <a:lstStyle>
            <a:lvl1pPr>
              <a:defRPr b="1">
                <a:solidFill>
                  <a:srgbClr val="00B8F2"/>
                </a:solidFill>
              </a:defRPr>
            </a:lvl1pPr>
          </a:lstStyle>
          <a:p>
            <a:r>
              <a:rPr lang="en-US"/>
              <a:t>Click to edit Master title style</a:t>
            </a:r>
          </a:p>
        </p:txBody>
      </p:sp>
      <p:sp>
        <p:nvSpPr>
          <p:cNvPr id="3" name="Content Placeholder 2"/>
          <p:cNvSpPr>
            <a:spLocks noGrp="1"/>
          </p:cNvSpPr>
          <p:nvPr>
            <p:ph idx="1" hasCustomPrompt="1"/>
          </p:nvPr>
        </p:nvSpPr>
        <p:spPr>
          <a:xfrm>
            <a:off x="683220" y="1653309"/>
            <a:ext cx="4758575" cy="4011511"/>
          </a:xfrm>
        </p:spPr>
        <p:txBody>
          <a:bodyPr>
            <a:normAutofit/>
          </a:bodyPr>
          <a:lstStyle>
            <a:lvl1pPr>
              <a:buClr>
                <a:srgbClr val="00B8F2"/>
              </a:buClr>
              <a:defRPr sz="2400">
                <a:solidFill>
                  <a:schemeClr val="tx1"/>
                </a:solidFill>
              </a:defRPr>
            </a:lvl1pPr>
            <a:lvl2pPr>
              <a:buClr>
                <a:srgbClr val="00B8F2"/>
              </a:buClr>
              <a:defRPr sz="2000">
                <a:solidFill>
                  <a:schemeClr val="tx1"/>
                </a:solidFill>
              </a:defRPr>
            </a:lvl2pPr>
            <a:lvl3pPr>
              <a:buClr>
                <a:srgbClr val="00B8F2"/>
              </a:buClr>
              <a:defRPr sz="1800">
                <a:solidFill>
                  <a:schemeClr val="tx1"/>
                </a:solidFill>
              </a:defRPr>
            </a:lvl3pPr>
            <a:lvl4pPr>
              <a:buClr>
                <a:srgbClr val="00B8F2"/>
              </a:buClr>
              <a:defRPr sz="1600">
                <a:solidFill>
                  <a:schemeClr val="tx1"/>
                </a:solidFill>
              </a:defRPr>
            </a:lvl4pPr>
            <a:lvl5pPr>
              <a:buClr>
                <a:srgbClr val="00B8F2"/>
              </a:buClr>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7" name="Picture 6" descr="A person working on a computer&#10;&#10;Description automatically generated with low confidence">
            <a:extLst>
              <a:ext uri="{FF2B5EF4-FFF2-40B4-BE49-F238E27FC236}">
                <a16:creationId xmlns:a16="http://schemas.microsoft.com/office/drawing/2014/main" id="{A0697636-0E25-6B43-9B73-01D603DCB01D}"/>
              </a:ext>
            </a:extLst>
          </p:cNvPr>
          <p:cNvPicPr>
            <a:picLocks noChangeAspect="1"/>
          </p:cNvPicPr>
          <p:nvPr userDrawn="1"/>
        </p:nvPicPr>
        <p:blipFill>
          <a:blip r:embed="rId4"/>
          <a:stretch>
            <a:fillRect/>
          </a:stretch>
        </p:blipFill>
        <p:spPr>
          <a:xfrm>
            <a:off x="5726477" y="0"/>
            <a:ext cx="6477000" cy="6604000"/>
          </a:xfrm>
          <a:prstGeom prst="rect">
            <a:avLst/>
          </a:prstGeom>
        </p:spPr>
      </p:pic>
      <p:sp>
        <p:nvSpPr>
          <p:cNvPr id="10" name="TextBox 9">
            <a:extLst>
              <a:ext uri="{FF2B5EF4-FFF2-40B4-BE49-F238E27FC236}">
                <a16:creationId xmlns:a16="http://schemas.microsoft.com/office/drawing/2014/main" id="{9FD3E382-9AF9-784E-8A85-F343F78E388A}"/>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dirty="0">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3666909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5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4758575" cy="1168111"/>
          </a:xfrm>
        </p:spPr>
        <p:txBody>
          <a:bodyPr anchor="t"/>
          <a:lstStyle>
            <a:lvl1pPr>
              <a:defRPr b="1">
                <a:solidFill>
                  <a:srgbClr val="00B8F2"/>
                </a:solidFill>
              </a:defRPr>
            </a:lvl1pPr>
          </a:lstStyle>
          <a:p>
            <a:r>
              <a:rPr lang="en-US"/>
              <a:t>Click to edit Master title style</a:t>
            </a:r>
          </a:p>
        </p:txBody>
      </p:sp>
      <p:sp>
        <p:nvSpPr>
          <p:cNvPr id="3" name="Content Placeholder 2"/>
          <p:cNvSpPr>
            <a:spLocks noGrp="1"/>
          </p:cNvSpPr>
          <p:nvPr>
            <p:ph idx="1" hasCustomPrompt="1"/>
          </p:nvPr>
        </p:nvSpPr>
        <p:spPr>
          <a:xfrm>
            <a:off x="683220" y="1653309"/>
            <a:ext cx="4758575" cy="4011511"/>
          </a:xfrm>
        </p:spPr>
        <p:txBody>
          <a:bodyPr>
            <a:normAutofit/>
          </a:bodyPr>
          <a:lstStyle>
            <a:lvl1pPr>
              <a:buClr>
                <a:srgbClr val="00B8F2"/>
              </a:buClr>
              <a:defRPr sz="2400">
                <a:solidFill>
                  <a:schemeClr val="tx1"/>
                </a:solidFill>
              </a:defRPr>
            </a:lvl1pPr>
            <a:lvl2pPr>
              <a:buClr>
                <a:srgbClr val="00B8F2"/>
              </a:buClr>
              <a:defRPr sz="2000">
                <a:solidFill>
                  <a:schemeClr val="tx1"/>
                </a:solidFill>
              </a:defRPr>
            </a:lvl2pPr>
            <a:lvl3pPr>
              <a:buClr>
                <a:srgbClr val="00B8F2"/>
              </a:buClr>
              <a:defRPr sz="1800">
                <a:solidFill>
                  <a:schemeClr val="tx1"/>
                </a:solidFill>
              </a:defRPr>
            </a:lvl3pPr>
            <a:lvl4pPr>
              <a:buClr>
                <a:srgbClr val="00B8F2"/>
              </a:buClr>
              <a:defRPr sz="1600">
                <a:solidFill>
                  <a:schemeClr val="tx1"/>
                </a:solidFill>
              </a:defRPr>
            </a:lvl4pPr>
            <a:lvl5pPr>
              <a:buClr>
                <a:srgbClr val="00B8F2"/>
              </a:buClr>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7" name="Picture 6" descr="A picture containing person, indoor, sitting, computer&#10;&#10;Description automatically generated">
            <a:extLst>
              <a:ext uri="{FF2B5EF4-FFF2-40B4-BE49-F238E27FC236}">
                <a16:creationId xmlns:a16="http://schemas.microsoft.com/office/drawing/2014/main" id="{ECFA40D9-AE97-E244-B1E4-C892477CFAE0}"/>
              </a:ext>
            </a:extLst>
          </p:cNvPr>
          <p:cNvPicPr>
            <a:picLocks noChangeAspect="1"/>
          </p:cNvPicPr>
          <p:nvPr userDrawn="1"/>
        </p:nvPicPr>
        <p:blipFill>
          <a:blip r:embed="rId4"/>
          <a:stretch>
            <a:fillRect/>
          </a:stretch>
        </p:blipFill>
        <p:spPr>
          <a:xfrm>
            <a:off x="5715000" y="0"/>
            <a:ext cx="6477000" cy="6604000"/>
          </a:xfrm>
          <a:prstGeom prst="rect">
            <a:avLst/>
          </a:prstGeom>
        </p:spPr>
      </p:pic>
      <p:sp>
        <p:nvSpPr>
          <p:cNvPr id="10" name="TextBox 9">
            <a:extLst>
              <a:ext uri="{FF2B5EF4-FFF2-40B4-BE49-F238E27FC236}">
                <a16:creationId xmlns:a16="http://schemas.microsoft.com/office/drawing/2014/main" id="{D843A9A6-2B42-3448-95ED-C32C1EFB467A}"/>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87213202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4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4758575" cy="1168111"/>
          </a:xfrm>
        </p:spPr>
        <p:txBody>
          <a:bodyPr anchor="t"/>
          <a:lstStyle>
            <a:lvl1pPr>
              <a:defRPr b="1">
                <a:solidFill>
                  <a:srgbClr val="00B8F2"/>
                </a:solidFill>
              </a:defRPr>
            </a:lvl1pPr>
          </a:lstStyle>
          <a:p>
            <a:r>
              <a:rPr lang="en-US"/>
              <a:t>Click to edit Master title style</a:t>
            </a:r>
          </a:p>
        </p:txBody>
      </p:sp>
      <p:sp>
        <p:nvSpPr>
          <p:cNvPr id="3" name="Content Placeholder 2"/>
          <p:cNvSpPr>
            <a:spLocks noGrp="1"/>
          </p:cNvSpPr>
          <p:nvPr>
            <p:ph idx="1" hasCustomPrompt="1"/>
          </p:nvPr>
        </p:nvSpPr>
        <p:spPr>
          <a:xfrm>
            <a:off x="683220" y="1653309"/>
            <a:ext cx="4758575" cy="4011511"/>
          </a:xfrm>
        </p:spPr>
        <p:txBody>
          <a:bodyPr>
            <a:normAutofit/>
          </a:bodyPr>
          <a:lstStyle>
            <a:lvl1pPr>
              <a:buClr>
                <a:srgbClr val="00B8F2"/>
              </a:buClr>
              <a:defRPr sz="2400">
                <a:solidFill>
                  <a:schemeClr val="tx1"/>
                </a:solidFill>
              </a:defRPr>
            </a:lvl1pPr>
            <a:lvl2pPr>
              <a:buClr>
                <a:srgbClr val="00B8F2"/>
              </a:buClr>
              <a:defRPr sz="2000">
                <a:solidFill>
                  <a:schemeClr val="tx1"/>
                </a:solidFill>
              </a:defRPr>
            </a:lvl2pPr>
            <a:lvl3pPr>
              <a:buClr>
                <a:srgbClr val="00B8F2"/>
              </a:buClr>
              <a:defRPr sz="1800">
                <a:solidFill>
                  <a:schemeClr val="tx1"/>
                </a:solidFill>
              </a:defRPr>
            </a:lvl3pPr>
            <a:lvl4pPr>
              <a:buClr>
                <a:srgbClr val="00B8F2"/>
              </a:buClr>
              <a:defRPr sz="1600">
                <a:solidFill>
                  <a:schemeClr val="tx1"/>
                </a:solidFill>
              </a:defRPr>
            </a:lvl4pPr>
            <a:lvl5pPr>
              <a:buClr>
                <a:srgbClr val="00B8F2"/>
              </a:buClr>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330EA680-D336-4FF7-8B7A-9848BB0A1C32}" type="slidenum">
              <a:rPr lang="en-US" smtClean="0"/>
              <a:t>‹#›</a:t>
            </a:fld>
            <a:endParaRPr 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pic>
        <p:nvPicPr>
          <p:cNvPr id="7" name="Picture 6" descr="A group of people sitting at a table&#10;&#10;Description automatically generated with medium confidence">
            <a:extLst>
              <a:ext uri="{FF2B5EF4-FFF2-40B4-BE49-F238E27FC236}">
                <a16:creationId xmlns:a16="http://schemas.microsoft.com/office/drawing/2014/main" id="{F9530CAA-761C-F540-B8CB-43159986E02B}"/>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5754"/>
                    </a14:imgEffect>
                  </a14:imgLayer>
                </a14:imgProps>
              </a:ext>
            </a:extLst>
          </a:blip>
          <a:stretch>
            <a:fillRect/>
          </a:stretch>
        </p:blipFill>
        <p:spPr>
          <a:xfrm>
            <a:off x="5715000" y="0"/>
            <a:ext cx="6477000" cy="6604000"/>
          </a:xfrm>
          <a:prstGeom prst="rect">
            <a:avLst/>
          </a:prstGeom>
        </p:spPr>
      </p:pic>
      <p:sp>
        <p:nvSpPr>
          <p:cNvPr id="10" name="TextBox 9">
            <a:extLst>
              <a:ext uri="{FF2B5EF4-FFF2-40B4-BE49-F238E27FC236}">
                <a16:creationId xmlns:a16="http://schemas.microsoft.com/office/drawing/2014/main" id="{076A7330-A50F-9C4D-A3B3-32D2A3FB985F}"/>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7343979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10515600" cy="1168111"/>
          </a:xfrm>
        </p:spPr>
        <p:txBody>
          <a:bodyPr anchor="t"/>
          <a:lstStyle>
            <a:lvl1pPr>
              <a:defRPr b="1">
                <a:solidFill>
                  <a:srgbClr val="00B8F2"/>
                </a:solidFill>
              </a:defRPr>
            </a:lvl1pPr>
          </a:lstStyle>
          <a:p>
            <a:r>
              <a:rPr lang="en-US"/>
              <a:t>Click to edit Master title style</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25" name="Text Placeholder 24">
            <a:extLst>
              <a:ext uri="{FF2B5EF4-FFF2-40B4-BE49-F238E27FC236}">
                <a16:creationId xmlns:a16="http://schemas.microsoft.com/office/drawing/2014/main" id="{C5F81795-B360-5445-946A-D56E72D8AE44}"/>
              </a:ext>
            </a:extLst>
          </p:cNvPr>
          <p:cNvSpPr>
            <a:spLocks noGrp="1"/>
          </p:cNvSpPr>
          <p:nvPr>
            <p:ph type="body" sz="quarter" idx="18" hasCustomPrompt="1"/>
          </p:nvPr>
        </p:nvSpPr>
        <p:spPr>
          <a:xfrm>
            <a:off x="619368" y="4132767"/>
            <a:ext cx="2254250" cy="1398587"/>
          </a:xfrm>
        </p:spPr>
        <p:txBody>
          <a:bodyPr>
            <a:normAutofit/>
          </a:bodyPr>
          <a:lstStyle>
            <a:lvl1pPr marL="0" indent="0" algn="ctr">
              <a:buNone/>
              <a:defRPr sz="2400" b="0"/>
            </a:lvl1pPr>
            <a:lvl2pPr algn="l">
              <a:buNone/>
              <a:defRPr/>
            </a:lvl2pPr>
            <a:lvl3pPr>
              <a:buNone/>
              <a:defRPr/>
            </a:lvl3pPr>
            <a:lvl4pPr>
              <a:buNone/>
              <a:defRPr/>
            </a:lvl4pPr>
            <a:lvl5pPr>
              <a:buNone/>
              <a:defRPr/>
            </a:lvl5pPr>
          </a:lstStyle>
          <a:p>
            <a:pPr lvl="0"/>
            <a:r>
              <a:rPr lang="en-US"/>
              <a:t>Description</a:t>
            </a:r>
          </a:p>
        </p:txBody>
      </p:sp>
      <p:sp>
        <p:nvSpPr>
          <p:cNvPr id="26" name="Text Placeholder 24">
            <a:extLst>
              <a:ext uri="{FF2B5EF4-FFF2-40B4-BE49-F238E27FC236}">
                <a16:creationId xmlns:a16="http://schemas.microsoft.com/office/drawing/2014/main" id="{20874BD4-D264-954B-A21C-94A5408A5064}"/>
              </a:ext>
            </a:extLst>
          </p:cNvPr>
          <p:cNvSpPr>
            <a:spLocks noGrp="1"/>
          </p:cNvSpPr>
          <p:nvPr>
            <p:ph type="body" sz="quarter" idx="19" hasCustomPrompt="1"/>
          </p:nvPr>
        </p:nvSpPr>
        <p:spPr>
          <a:xfrm>
            <a:off x="3519039" y="4136879"/>
            <a:ext cx="2254250" cy="1398587"/>
          </a:xfrm>
        </p:spPr>
        <p:txBody>
          <a:bodyPr>
            <a:normAutofit/>
          </a:bodyPr>
          <a:lstStyle>
            <a:lvl1pPr marL="0" indent="0" algn="ctr">
              <a:buNone/>
              <a:defRPr sz="2400" b="0"/>
            </a:lvl1pPr>
            <a:lvl2pPr algn="l">
              <a:buNone/>
              <a:defRPr/>
            </a:lvl2pPr>
            <a:lvl3pPr>
              <a:buNone/>
              <a:defRPr/>
            </a:lvl3pPr>
            <a:lvl4pPr>
              <a:buNone/>
              <a:defRPr/>
            </a:lvl4pPr>
            <a:lvl5pPr>
              <a:buNone/>
              <a:defRPr/>
            </a:lvl5pPr>
          </a:lstStyle>
          <a:p>
            <a:pPr lvl="0"/>
            <a:r>
              <a:rPr lang="en-US"/>
              <a:t>Description</a:t>
            </a:r>
          </a:p>
        </p:txBody>
      </p:sp>
      <p:sp>
        <p:nvSpPr>
          <p:cNvPr id="27" name="Text Placeholder 24">
            <a:extLst>
              <a:ext uri="{FF2B5EF4-FFF2-40B4-BE49-F238E27FC236}">
                <a16:creationId xmlns:a16="http://schemas.microsoft.com/office/drawing/2014/main" id="{939A7766-25A2-2F4B-9DCD-94DA2C497A50}"/>
              </a:ext>
            </a:extLst>
          </p:cNvPr>
          <p:cNvSpPr>
            <a:spLocks noGrp="1"/>
          </p:cNvSpPr>
          <p:nvPr>
            <p:ph type="body" sz="quarter" idx="20" hasCustomPrompt="1"/>
          </p:nvPr>
        </p:nvSpPr>
        <p:spPr>
          <a:xfrm>
            <a:off x="6418710" y="4132766"/>
            <a:ext cx="2254250" cy="1398587"/>
          </a:xfrm>
        </p:spPr>
        <p:txBody>
          <a:bodyPr>
            <a:normAutofit/>
          </a:bodyPr>
          <a:lstStyle>
            <a:lvl1pPr marL="0" indent="0" algn="ctr">
              <a:buNone/>
              <a:defRPr sz="2400" b="0"/>
            </a:lvl1pPr>
            <a:lvl2pPr algn="l">
              <a:buNone/>
              <a:defRPr/>
            </a:lvl2pPr>
            <a:lvl3pPr>
              <a:buNone/>
              <a:defRPr/>
            </a:lvl3pPr>
            <a:lvl4pPr>
              <a:buNone/>
              <a:defRPr/>
            </a:lvl4pPr>
            <a:lvl5pPr>
              <a:buNone/>
              <a:defRPr/>
            </a:lvl5pPr>
          </a:lstStyle>
          <a:p>
            <a:pPr lvl="0"/>
            <a:r>
              <a:rPr lang="en-US"/>
              <a:t>Description</a:t>
            </a:r>
          </a:p>
        </p:txBody>
      </p:sp>
      <p:sp>
        <p:nvSpPr>
          <p:cNvPr id="28" name="Text Placeholder 24">
            <a:extLst>
              <a:ext uri="{FF2B5EF4-FFF2-40B4-BE49-F238E27FC236}">
                <a16:creationId xmlns:a16="http://schemas.microsoft.com/office/drawing/2014/main" id="{F7452F7B-A1A4-6D4C-8280-C246861A471B}"/>
              </a:ext>
            </a:extLst>
          </p:cNvPr>
          <p:cNvSpPr>
            <a:spLocks noGrp="1"/>
          </p:cNvSpPr>
          <p:nvPr>
            <p:ph type="body" sz="quarter" idx="21" hasCustomPrompt="1"/>
          </p:nvPr>
        </p:nvSpPr>
        <p:spPr>
          <a:xfrm>
            <a:off x="9318381" y="4132765"/>
            <a:ext cx="2254250" cy="1398587"/>
          </a:xfrm>
        </p:spPr>
        <p:txBody>
          <a:bodyPr>
            <a:normAutofit/>
          </a:bodyPr>
          <a:lstStyle>
            <a:lvl1pPr marL="0" indent="0" algn="ctr">
              <a:buNone/>
              <a:defRPr sz="2400" b="0"/>
            </a:lvl1pPr>
            <a:lvl2pPr algn="l">
              <a:buNone/>
              <a:defRPr/>
            </a:lvl2pPr>
            <a:lvl3pPr>
              <a:buNone/>
              <a:defRPr/>
            </a:lvl3pPr>
            <a:lvl4pPr>
              <a:buNone/>
              <a:defRPr/>
            </a:lvl4pPr>
            <a:lvl5pPr>
              <a:buNone/>
              <a:defRPr/>
            </a:lvl5pPr>
          </a:lstStyle>
          <a:p>
            <a:pPr lvl="0"/>
            <a:r>
              <a:rPr lang="en-US"/>
              <a:t>Description</a:t>
            </a:r>
          </a:p>
        </p:txBody>
      </p:sp>
      <p:sp>
        <p:nvSpPr>
          <p:cNvPr id="3" name="Oval 2">
            <a:extLst>
              <a:ext uri="{FF2B5EF4-FFF2-40B4-BE49-F238E27FC236}">
                <a16:creationId xmlns:a16="http://schemas.microsoft.com/office/drawing/2014/main" id="{5249E2C0-80F0-4743-BA94-4207CDDE938F}"/>
              </a:ext>
            </a:extLst>
          </p:cNvPr>
          <p:cNvSpPr/>
          <p:nvPr userDrawn="1"/>
        </p:nvSpPr>
        <p:spPr>
          <a:xfrm>
            <a:off x="3550965" y="1694578"/>
            <a:ext cx="2190398" cy="219039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22A97C40-7E4B-1D42-94E7-AA35BAD4B926}"/>
              </a:ext>
            </a:extLst>
          </p:cNvPr>
          <p:cNvSpPr/>
          <p:nvPr userDrawn="1"/>
        </p:nvSpPr>
        <p:spPr>
          <a:xfrm>
            <a:off x="6450639" y="1694578"/>
            <a:ext cx="2190398" cy="219039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FE5A3FCE-8070-EE44-9208-A2CA4A3AB95F}"/>
              </a:ext>
            </a:extLst>
          </p:cNvPr>
          <p:cNvSpPr/>
          <p:nvPr userDrawn="1"/>
        </p:nvSpPr>
        <p:spPr>
          <a:xfrm>
            <a:off x="9350313" y="1710918"/>
            <a:ext cx="2190398" cy="219039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B369536C-C8A1-3342-8ABB-F91FDE1A7EB3}"/>
              </a:ext>
            </a:extLst>
          </p:cNvPr>
          <p:cNvSpPr/>
          <p:nvPr userDrawn="1"/>
        </p:nvSpPr>
        <p:spPr>
          <a:xfrm>
            <a:off x="651289" y="1710918"/>
            <a:ext cx="2190398" cy="219039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FB59CD7-0463-494F-A9BF-695797D33095}"/>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404892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0" y="1653309"/>
            <a:ext cx="52603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a:extLst>
              <a:ext uri="{FF2B5EF4-FFF2-40B4-BE49-F238E27FC236}">
                <a16:creationId xmlns:a16="http://schemas.microsoft.com/office/drawing/2014/main" id="{76C4508C-3355-4A33-A63A-6A8B6CC9A72F}"/>
              </a:ext>
            </a:extLst>
          </p:cNvPr>
          <p:cNvSpPr>
            <a:spLocks noGrp="1"/>
          </p:cNvSpPr>
          <p:nvPr>
            <p:ph sz="half" idx="2"/>
          </p:nvPr>
        </p:nvSpPr>
        <p:spPr>
          <a:xfrm>
            <a:off x="6086958" y="1647046"/>
            <a:ext cx="5234553" cy="4265557"/>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20358271-DED4-43FF-A9F5-26DECD23A444}"/>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dirty="0">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92245988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5_Title Only">
    <p:spTree>
      <p:nvGrpSpPr>
        <p:cNvPr id="1" name=""/>
        <p:cNvGrpSpPr/>
        <p:nvPr/>
      </p:nvGrpSpPr>
      <p:grpSpPr>
        <a:xfrm>
          <a:off x="0" y="0"/>
          <a:ext cx="0" cy="0"/>
          <a:chOff x="0" y="0"/>
          <a:chExt cx="0" cy="0"/>
        </a:xfrm>
      </p:grpSpPr>
      <p:sp>
        <p:nvSpPr>
          <p:cNvPr id="12" name="Title 1"/>
          <p:cNvSpPr>
            <a:spLocks noGrp="1"/>
          </p:cNvSpPr>
          <p:nvPr>
            <p:ph type="ctrTitle"/>
          </p:nvPr>
        </p:nvSpPr>
        <p:spPr>
          <a:xfrm>
            <a:off x="541034" y="2257218"/>
            <a:ext cx="4724649" cy="1595922"/>
          </a:xfrm>
        </p:spPr>
        <p:txBody>
          <a:bodyPr anchor="b">
            <a:noAutofit/>
          </a:bodyPr>
          <a:lstStyle>
            <a:lvl1pPr algn="l">
              <a:defRPr sz="4000" b="1">
                <a:solidFill>
                  <a:schemeClr val="tx1"/>
                </a:solidFill>
                <a:latin typeface="Karla" pitchFamily="2" charset="0"/>
              </a:defRPr>
            </a:lvl1pPr>
          </a:lstStyle>
          <a:p>
            <a:r>
              <a:rPr lang="en-US" dirty="0"/>
              <a:t>Click to edit Master title style</a:t>
            </a:r>
          </a:p>
        </p:txBody>
      </p:sp>
      <p:sp>
        <p:nvSpPr>
          <p:cNvPr id="13" name="Subtitle 2"/>
          <p:cNvSpPr>
            <a:spLocks noGrp="1"/>
          </p:cNvSpPr>
          <p:nvPr>
            <p:ph type="subTitle" idx="1"/>
          </p:nvPr>
        </p:nvSpPr>
        <p:spPr>
          <a:xfrm>
            <a:off x="541035" y="3945215"/>
            <a:ext cx="4724648"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5" name="Text Placeholder 2"/>
          <p:cNvSpPr>
            <a:spLocks noGrp="1"/>
          </p:cNvSpPr>
          <p:nvPr>
            <p:ph type="body" sz="quarter" idx="13"/>
          </p:nvPr>
        </p:nvSpPr>
        <p:spPr>
          <a:xfrm>
            <a:off x="530090" y="6167760"/>
            <a:ext cx="2719388" cy="481012"/>
          </a:xfrm>
        </p:spPr>
        <p:txBody>
          <a:bodyPr>
            <a:noAutofit/>
          </a:bodyPr>
          <a:lstStyle>
            <a:lvl1pPr marL="0" indent="0">
              <a:buFontTx/>
              <a:buNone/>
              <a:defRPr sz="1800" b="1">
                <a:solidFill>
                  <a:schemeClr val="tx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dirty="0"/>
              <a:t>Click to edit Master text styles</a:t>
            </a:r>
          </a:p>
        </p:txBody>
      </p:sp>
      <p:sp>
        <p:nvSpPr>
          <p:cNvPr id="9" name="Slide Number Placeholder 5">
            <a:extLst>
              <a:ext uri="{FF2B5EF4-FFF2-40B4-BE49-F238E27FC236}">
                <a16:creationId xmlns:a16="http://schemas.microsoft.com/office/drawing/2014/main" id="{BA863480-8DE1-9F40-BC19-3B150110CDB5}"/>
              </a:ext>
            </a:extLst>
          </p:cNvPr>
          <p:cNvSpPr>
            <a:spLocks noGrp="1"/>
          </p:cNvSpPr>
          <p:nvPr>
            <p:ph type="sldNum" sz="quarter" idx="15"/>
          </p:nvPr>
        </p:nvSpPr>
        <p:spPr>
          <a:xfrm>
            <a:off x="10593388" y="6356350"/>
            <a:ext cx="1214437" cy="365125"/>
          </a:xfrm>
        </p:spPr>
        <p:txBody>
          <a:bodyPr/>
          <a:lstStyle>
            <a:lvl1pPr>
              <a:defRPr sz="1400" smtClean="0">
                <a:solidFill>
                  <a:schemeClr val="tx1"/>
                </a:solidFill>
              </a:defRPr>
            </a:lvl1pPr>
          </a:lstStyle>
          <a:p>
            <a:pPr>
              <a:defRPr/>
            </a:pPr>
            <a:fld id="{84C293F1-D58E-D34D-986E-A172A632E51A}" type="slidenum">
              <a:rPr lang="en-US" smtClean="0"/>
              <a:pPr>
                <a:defRPr/>
              </a:pPr>
              <a:t>‹#›</a:t>
            </a:fld>
            <a:endParaRPr lang="en-US"/>
          </a:p>
        </p:txBody>
      </p:sp>
      <p:pic>
        <p:nvPicPr>
          <p:cNvPr id="20" name="Picture 19">
            <a:extLst>
              <a:ext uri="{FF2B5EF4-FFF2-40B4-BE49-F238E27FC236}">
                <a16:creationId xmlns:a16="http://schemas.microsoft.com/office/drawing/2014/main" id="{F36534F8-65BB-FF4E-BF0E-C532A1EB82B9}"/>
              </a:ext>
            </a:extLst>
          </p:cNvPr>
          <p:cNvPicPr>
            <a:picLocks noChangeAspect="1"/>
          </p:cNvPicPr>
          <p:nvPr userDrawn="1"/>
        </p:nvPicPr>
        <p:blipFill>
          <a:blip r:embed="rId2"/>
          <a:stretch>
            <a:fillRect/>
          </a:stretch>
        </p:blipFill>
        <p:spPr>
          <a:xfrm>
            <a:off x="671098" y="669757"/>
            <a:ext cx="3329401" cy="1407552"/>
          </a:xfrm>
          <a:prstGeom prst="rect">
            <a:avLst/>
          </a:prstGeom>
        </p:spPr>
      </p:pic>
      <p:pic>
        <p:nvPicPr>
          <p:cNvPr id="4" name="Picture 3">
            <a:extLst>
              <a:ext uri="{FF2B5EF4-FFF2-40B4-BE49-F238E27FC236}">
                <a16:creationId xmlns:a16="http://schemas.microsoft.com/office/drawing/2014/main" id="{FAC79C0A-79D9-F241-99C8-0768513C13E1}"/>
              </a:ext>
            </a:extLst>
          </p:cNvPr>
          <p:cNvPicPr>
            <a:picLocks noChangeAspect="1"/>
          </p:cNvPicPr>
          <p:nvPr userDrawn="1"/>
        </p:nvPicPr>
        <p:blipFill>
          <a:blip r:embed="rId3"/>
          <a:stretch>
            <a:fillRect/>
          </a:stretch>
        </p:blipFill>
        <p:spPr>
          <a:xfrm>
            <a:off x="5954129" y="0"/>
            <a:ext cx="5546212" cy="6858000"/>
          </a:xfrm>
          <a:prstGeom prst="rect">
            <a:avLst/>
          </a:prstGeom>
        </p:spPr>
      </p:pic>
    </p:spTree>
    <p:extLst>
      <p:ext uri="{BB962C8B-B14F-4D97-AF65-F5344CB8AC3E}">
        <p14:creationId xmlns:p14="http://schemas.microsoft.com/office/powerpoint/2010/main" val="318404033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1_Title Only">
    <p:spTree>
      <p:nvGrpSpPr>
        <p:cNvPr id="1" name=""/>
        <p:cNvGrpSpPr/>
        <p:nvPr/>
      </p:nvGrpSpPr>
      <p:grpSpPr>
        <a:xfrm>
          <a:off x="0" y="0"/>
          <a:ext cx="0" cy="0"/>
          <a:chOff x="0" y="0"/>
          <a:chExt cx="0" cy="0"/>
        </a:xfrm>
      </p:grpSpPr>
      <p:sp>
        <p:nvSpPr>
          <p:cNvPr id="12" name="Title 1"/>
          <p:cNvSpPr>
            <a:spLocks noGrp="1"/>
          </p:cNvSpPr>
          <p:nvPr>
            <p:ph type="ctrTitle"/>
          </p:nvPr>
        </p:nvSpPr>
        <p:spPr>
          <a:xfrm>
            <a:off x="541034" y="2328957"/>
            <a:ext cx="5308781" cy="1595922"/>
          </a:xfrm>
        </p:spPr>
        <p:txBody>
          <a:bodyPr anchor="b">
            <a:noAutofit/>
          </a:bodyPr>
          <a:lstStyle>
            <a:lvl1pPr algn="l">
              <a:defRPr sz="4800" b="1">
                <a:solidFill>
                  <a:schemeClr val="tx1"/>
                </a:solidFill>
                <a:latin typeface="Karla" pitchFamily="2" charset="0"/>
              </a:defRPr>
            </a:lvl1pPr>
          </a:lstStyle>
          <a:p>
            <a:r>
              <a:rPr lang="en-US" dirty="0"/>
              <a:t>Click to edit Master title style</a:t>
            </a:r>
          </a:p>
        </p:txBody>
      </p:sp>
      <p:sp>
        <p:nvSpPr>
          <p:cNvPr id="13" name="Subtitle 2"/>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5" name="Text Placeholder 2"/>
          <p:cNvSpPr>
            <a:spLocks noGrp="1"/>
          </p:cNvSpPr>
          <p:nvPr>
            <p:ph type="body" sz="quarter" idx="13"/>
          </p:nvPr>
        </p:nvSpPr>
        <p:spPr>
          <a:xfrm>
            <a:off x="527834" y="6167760"/>
            <a:ext cx="4714726" cy="481012"/>
          </a:xfrm>
        </p:spPr>
        <p:txBody>
          <a:bodyPr>
            <a:noAutofit/>
          </a:bodyPr>
          <a:lstStyle>
            <a:lvl1pPr marL="0" indent="0">
              <a:buFontTx/>
              <a:buNone/>
              <a:defRPr sz="1800" b="1">
                <a:solidFill>
                  <a:schemeClr val="tx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dirty="0"/>
              <a:t>Click to edit Master text styles</a:t>
            </a:r>
          </a:p>
        </p:txBody>
      </p:sp>
      <p:pic>
        <p:nvPicPr>
          <p:cNvPr id="10" name="Picture 9">
            <a:extLst>
              <a:ext uri="{FF2B5EF4-FFF2-40B4-BE49-F238E27FC236}">
                <a16:creationId xmlns:a16="http://schemas.microsoft.com/office/drawing/2014/main" id="{454A71BB-3454-6E40-B919-1F640F5F7A4D}"/>
              </a:ext>
            </a:extLst>
          </p:cNvPr>
          <p:cNvPicPr>
            <a:picLocks noChangeAspect="1"/>
          </p:cNvPicPr>
          <p:nvPr userDrawn="1"/>
        </p:nvPicPr>
        <p:blipFill>
          <a:blip r:embed="rId2"/>
          <a:stretch>
            <a:fillRect/>
          </a:stretch>
        </p:blipFill>
        <p:spPr>
          <a:xfrm>
            <a:off x="5924550" y="0"/>
            <a:ext cx="6267450" cy="6858000"/>
          </a:xfrm>
          <a:prstGeom prst="rect">
            <a:avLst/>
          </a:prstGeom>
        </p:spPr>
      </p:pic>
      <p:sp>
        <p:nvSpPr>
          <p:cNvPr id="9" name="Slide Number Placeholder 5">
            <a:extLst>
              <a:ext uri="{FF2B5EF4-FFF2-40B4-BE49-F238E27FC236}">
                <a16:creationId xmlns:a16="http://schemas.microsoft.com/office/drawing/2014/main" id="{30B26104-2F84-684D-A352-1759F88DA46C}"/>
              </a:ext>
            </a:extLst>
          </p:cNvPr>
          <p:cNvSpPr>
            <a:spLocks noGrp="1"/>
          </p:cNvSpPr>
          <p:nvPr>
            <p:ph type="sldNum" sz="quarter" idx="15"/>
          </p:nvPr>
        </p:nvSpPr>
        <p:spPr>
          <a:xfrm>
            <a:off x="10593388" y="6356350"/>
            <a:ext cx="1214437" cy="365125"/>
          </a:xfrm>
        </p:spPr>
        <p:txBody>
          <a:bodyPr/>
          <a:lstStyle>
            <a:lvl1pPr>
              <a:defRPr sz="1400" smtClean="0">
                <a:solidFill>
                  <a:schemeClr val="bg1"/>
                </a:solidFill>
              </a:defRPr>
            </a:lvl1pPr>
          </a:lstStyle>
          <a:p>
            <a:pPr>
              <a:defRPr/>
            </a:pPr>
            <a:fld id="{59B7EE65-42BA-4341-B844-57884542A97C}" type="slidenum">
              <a:rPr lang="en-US"/>
              <a:pPr>
                <a:defRPr/>
              </a:pPr>
              <a:t>‹#›</a:t>
            </a:fld>
            <a:endParaRPr lang="en-US"/>
          </a:p>
        </p:txBody>
      </p:sp>
      <p:pic>
        <p:nvPicPr>
          <p:cNvPr id="16" name="Picture 15">
            <a:extLst>
              <a:ext uri="{FF2B5EF4-FFF2-40B4-BE49-F238E27FC236}">
                <a16:creationId xmlns:a16="http://schemas.microsoft.com/office/drawing/2014/main" id="{33519A58-A064-B94F-B852-36739E2731ED}"/>
              </a:ext>
            </a:extLst>
          </p:cNvPr>
          <p:cNvPicPr>
            <a:picLocks noChangeAspect="1"/>
          </p:cNvPicPr>
          <p:nvPr userDrawn="1"/>
        </p:nvPicPr>
        <p:blipFill>
          <a:blip r:embed="rId3"/>
          <a:stretch>
            <a:fillRect/>
          </a:stretch>
        </p:blipFill>
        <p:spPr>
          <a:xfrm>
            <a:off x="681038" y="581024"/>
            <a:ext cx="2953206" cy="608013"/>
          </a:xfrm>
          <a:prstGeom prst="rect">
            <a:avLst/>
          </a:prstGeom>
        </p:spPr>
      </p:pic>
      <p:pic>
        <p:nvPicPr>
          <p:cNvPr id="14" name="Picture 13">
            <a:extLst>
              <a:ext uri="{FF2B5EF4-FFF2-40B4-BE49-F238E27FC236}">
                <a16:creationId xmlns:a16="http://schemas.microsoft.com/office/drawing/2014/main" id="{95E651B3-1C06-7E44-9F98-DDAF8183661A}"/>
              </a:ext>
            </a:extLst>
          </p:cNvPr>
          <p:cNvPicPr>
            <a:picLocks noChangeAspect="1"/>
          </p:cNvPicPr>
          <p:nvPr userDrawn="1"/>
        </p:nvPicPr>
        <p:blipFill>
          <a:blip r:embed="rId4"/>
          <a:stretch>
            <a:fillRect/>
          </a:stretch>
        </p:blipFill>
        <p:spPr>
          <a:xfrm>
            <a:off x="646113" y="5688902"/>
            <a:ext cx="4111638" cy="318441"/>
          </a:xfrm>
          <a:prstGeom prst="rect">
            <a:avLst/>
          </a:prstGeom>
        </p:spPr>
      </p:pic>
    </p:spTree>
    <p:extLst>
      <p:ext uri="{BB962C8B-B14F-4D97-AF65-F5344CB8AC3E}">
        <p14:creationId xmlns:p14="http://schemas.microsoft.com/office/powerpoint/2010/main" val="5892602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32_Title Only">
    <p:spTree>
      <p:nvGrpSpPr>
        <p:cNvPr id="1" name=""/>
        <p:cNvGrpSpPr/>
        <p:nvPr/>
      </p:nvGrpSpPr>
      <p:grpSpPr>
        <a:xfrm>
          <a:off x="0" y="0"/>
          <a:ext cx="0" cy="0"/>
          <a:chOff x="0" y="0"/>
          <a:chExt cx="0" cy="0"/>
        </a:xfrm>
      </p:grpSpPr>
      <p:sp>
        <p:nvSpPr>
          <p:cNvPr id="12" name="Title 1"/>
          <p:cNvSpPr>
            <a:spLocks noGrp="1"/>
          </p:cNvSpPr>
          <p:nvPr>
            <p:ph type="ctrTitle"/>
          </p:nvPr>
        </p:nvSpPr>
        <p:spPr>
          <a:xfrm>
            <a:off x="541034" y="2257218"/>
            <a:ext cx="4724649" cy="1595922"/>
          </a:xfrm>
        </p:spPr>
        <p:txBody>
          <a:bodyPr anchor="b">
            <a:noAutofit/>
          </a:bodyPr>
          <a:lstStyle>
            <a:lvl1pPr algn="l">
              <a:defRPr sz="4000" b="1">
                <a:solidFill>
                  <a:schemeClr val="tx1"/>
                </a:solidFill>
                <a:latin typeface="Karla" pitchFamily="2" charset="0"/>
              </a:defRPr>
            </a:lvl1pPr>
          </a:lstStyle>
          <a:p>
            <a:r>
              <a:rPr lang="en-US" dirty="0"/>
              <a:t>Click to edit Master title style</a:t>
            </a:r>
          </a:p>
        </p:txBody>
      </p:sp>
      <p:sp>
        <p:nvSpPr>
          <p:cNvPr id="13" name="Subtitle 2"/>
          <p:cNvSpPr>
            <a:spLocks noGrp="1"/>
          </p:cNvSpPr>
          <p:nvPr>
            <p:ph type="subTitle" idx="1"/>
          </p:nvPr>
        </p:nvSpPr>
        <p:spPr>
          <a:xfrm>
            <a:off x="541035" y="3945215"/>
            <a:ext cx="4724648"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5" name="Text Placeholder 2"/>
          <p:cNvSpPr>
            <a:spLocks noGrp="1"/>
          </p:cNvSpPr>
          <p:nvPr>
            <p:ph type="body" sz="quarter" idx="13"/>
          </p:nvPr>
        </p:nvSpPr>
        <p:spPr>
          <a:xfrm>
            <a:off x="530090" y="6167760"/>
            <a:ext cx="2719388" cy="481012"/>
          </a:xfrm>
        </p:spPr>
        <p:txBody>
          <a:bodyPr>
            <a:noAutofit/>
          </a:bodyPr>
          <a:lstStyle>
            <a:lvl1pPr marL="0" indent="0">
              <a:buFontTx/>
              <a:buNone/>
              <a:defRPr sz="1800" b="1">
                <a:solidFill>
                  <a:schemeClr val="tx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dirty="0"/>
              <a:t>Click to edit Master text styles</a:t>
            </a:r>
          </a:p>
        </p:txBody>
      </p:sp>
      <p:sp>
        <p:nvSpPr>
          <p:cNvPr id="9" name="Slide Number Placeholder 5">
            <a:extLst>
              <a:ext uri="{FF2B5EF4-FFF2-40B4-BE49-F238E27FC236}">
                <a16:creationId xmlns:a16="http://schemas.microsoft.com/office/drawing/2014/main" id="{BA863480-8DE1-9F40-BC19-3B150110CDB5}"/>
              </a:ext>
            </a:extLst>
          </p:cNvPr>
          <p:cNvSpPr>
            <a:spLocks noGrp="1"/>
          </p:cNvSpPr>
          <p:nvPr>
            <p:ph type="sldNum" sz="quarter" idx="15"/>
          </p:nvPr>
        </p:nvSpPr>
        <p:spPr>
          <a:xfrm>
            <a:off x="10593388" y="6356350"/>
            <a:ext cx="1214437" cy="365125"/>
          </a:xfrm>
        </p:spPr>
        <p:txBody>
          <a:bodyPr/>
          <a:lstStyle>
            <a:lvl1pPr>
              <a:defRPr sz="1400" smtClean="0">
                <a:solidFill>
                  <a:schemeClr val="tx1"/>
                </a:solidFill>
              </a:defRPr>
            </a:lvl1pPr>
          </a:lstStyle>
          <a:p>
            <a:pPr>
              <a:defRPr/>
            </a:pPr>
            <a:fld id="{84C293F1-D58E-D34D-986E-A172A632E51A}" type="slidenum">
              <a:rPr lang="en-US" smtClean="0"/>
              <a:pPr>
                <a:defRPr/>
              </a:pPr>
              <a:t>‹#›</a:t>
            </a:fld>
            <a:endParaRPr lang="en-US"/>
          </a:p>
        </p:txBody>
      </p:sp>
      <p:pic>
        <p:nvPicPr>
          <p:cNvPr id="20" name="Picture 19">
            <a:extLst>
              <a:ext uri="{FF2B5EF4-FFF2-40B4-BE49-F238E27FC236}">
                <a16:creationId xmlns:a16="http://schemas.microsoft.com/office/drawing/2014/main" id="{F36534F8-65BB-FF4E-BF0E-C532A1EB82B9}"/>
              </a:ext>
            </a:extLst>
          </p:cNvPr>
          <p:cNvPicPr>
            <a:picLocks noChangeAspect="1"/>
          </p:cNvPicPr>
          <p:nvPr userDrawn="1"/>
        </p:nvPicPr>
        <p:blipFill>
          <a:blip r:embed="rId2"/>
          <a:stretch>
            <a:fillRect/>
          </a:stretch>
        </p:blipFill>
        <p:spPr>
          <a:xfrm>
            <a:off x="671098" y="669757"/>
            <a:ext cx="3329401" cy="1407552"/>
          </a:xfrm>
          <a:prstGeom prst="rect">
            <a:avLst/>
          </a:prstGeom>
        </p:spPr>
      </p:pic>
      <p:pic>
        <p:nvPicPr>
          <p:cNvPr id="4" name="Picture 3">
            <a:extLst>
              <a:ext uri="{FF2B5EF4-FFF2-40B4-BE49-F238E27FC236}">
                <a16:creationId xmlns:a16="http://schemas.microsoft.com/office/drawing/2014/main" id="{FAC79C0A-79D9-F241-99C8-0768513C13E1}"/>
              </a:ext>
            </a:extLst>
          </p:cNvPr>
          <p:cNvPicPr>
            <a:picLocks noChangeAspect="1"/>
          </p:cNvPicPr>
          <p:nvPr userDrawn="1"/>
        </p:nvPicPr>
        <p:blipFill>
          <a:blip r:embed="rId3"/>
          <a:stretch>
            <a:fillRect/>
          </a:stretch>
        </p:blipFill>
        <p:spPr>
          <a:xfrm>
            <a:off x="5954129" y="0"/>
            <a:ext cx="5546212" cy="6858000"/>
          </a:xfrm>
          <a:prstGeom prst="rect">
            <a:avLst/>
          </a:prstGeom>
        </p:spPr>
      </p:pic>
    </p:spTree>
    <p:extLst>
      <p:ext uri="{BB962C8B-B14F-4D97-AF65-F5344CB8AC3E}">
        <p14:creationId xmlns:p14="http://schemas.microsoft.com/office/powerpoint/2010/main" val="44000435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3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BE7ADC8-4E33-384F-AC52-A19C17463468}"/>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Picture Placeholder 4"/>
          <p:cNvSpPr>
            <a:spLocks noGrp="1"/>
          </p:cNvSpPr>
          <p:nvPr>
            <p:ph type="pic" sz="quarter" idx="14"/>
          </p:nvPr>
        </p:nvSpPr>
        <p:spPr>
          <a:xfrm>
            <a:off x="5955632" y="0"/>
            <a:ext cx="6246307" cy="6858000"/>
          </a:xfrm>
          <a:custGeom>
            <a:avLst/>
            <a:gdLst>
              <a:gd name="connsiteX0" fmla="*/ 0 w 5859753"/>
              <a:gd name="connsiteY0" fmla="*/ 0 h 6858000"/>
              <a:gd name="connsiteX1" fmla="*/ 5859753 w 5859753"/>
              <a:gd name="connsiteY1" fmla="*/ 0 h 6858000"/>
              <a:gd name="connsiteX2" fmla="*/ 5859753 w 5859753"/>
              <a:gd name="connsiteY2" fmla="*/ 6858000 h 6858000"/>
              <a:gd name="connsiteX3" fmla="*/ 0 w 5859753"/>
              <a:gd name="connsiteY3" fmla="*/ 6858000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45968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57999 h 6858000"/>
              <a:gd name="connsiteX4" fmla="*/ 0 w 58597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9753" h="6858000">
                <a:moveTo>
                  <a:pt x="0" y="0"/>
                </a:moveTo>
                <a:lnTo>
                  <a:pt x="5859753" y="0"/>
                </a:lnTo>
                <a:lnTo>
                  <a:pt x="5859753" y="6858000"/>
                </a:lnTo>
                <a:lnTo>
                  <a:pt x="818147" y="6857999"/>
                </a:lnTo>
                <a:lnTo>
                  <a:pt x="0" y="0"/>
                </a:lnTo>
                <a:close/>
              </a:path>
            </a:pathLst>
          </a:custGeom>
          <a:solidFill>
            <a:schemeClr val="bg1">
              <a:lumMod val="95000"/>
            </a:schemeClr>
          </a:solidFill>
        </p:spPr>
        <p:txBody>
          <a:bodyPr rtlCol="0" anchor="ctr">
            <a:normAutofit/>
          </a:bodyPr>
          <a:lstStyle>
            <a:lvl1pPr algn="ctr">
              <a:buNone/>
              <a:defRPr/>
            </a:lvl1pPr>
          </a:lstStyle>
          <a:p>
            <a:pPr lvl="0"/>
            <a:r>
              <a:rPr lang="en-US" noProof="0"/>
              <a:t>Click icon to add picture</a:t>
            </a:r>
          </a:p>
        </p:txBody>
      </p:sp>
      <p:sp>
        <p:nvSpPr>
          <p:cNvPr id="12" name="Title 1"/>
          <p:cNvSpPr>
            <a:spLocks noGrp="1"/>
          </p:cNvSpPr>
          <p:nvPr>
            <p:ph type="ctrTitle"/>
          </p:nvPr>
        </p:nvSpPr>
        <p:spPr>
          <a:xfrm>
            <a:off x="541034" y="2743303"/>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endParaRPr lang="en-US" dirty="0"/>
          </a:p>
        </p:txBody>
      </p:sp>
      <p:sp>
        <p:nvSpPr>
          <p:cNvPr id="13" name="Subtitle 2"/>
          <p:cNvSpPr>
            <a:spLocks noGrp="1"/>
          </p:cNvSpPr>
          <p:nvPr>
            <p:ph type="subTitle" idx="1"/>
          </p:nvPr>
        </p:nvSpPr>
        <p:spPr>
          <a:xfrm>
            <a:off x="541034" y="4431300"/>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2"/>
          <p:cNvSpPr>
            <a:spLocks noGrp="1"/>
          </p:cNvSpPr>
          <p:nvPr>
            <p:ph type="body" sz="quarter" idx="13"/>
          </p:nvPr>
        </p:nvSpPr>
        <p:spPr>
          <a:xfrm>
            <a:off x="527834"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edit Master text styles</a:t>
            </a:r>
          </a:p>
        </p:txBody>
      </p:sp>
      <p:sp>
        <p:nvSpPr>
          <p:cNvPr id="9" name="Slide Number Placeholder 5">
            <a:extLst>
              <a:ext uri="{FF2B5EF4-FFF2-40B4-BE49-F238E27FC236}">
                <a16:creationId xmlns:a16="http://schemas.microsoft.com/office/drawing/2014/main" id="{996A1102-3715-9A40-BBE1-C41583729B20}"/>
              </a:ext>
            </a:extLst>
          </p:cNvPr>
          <p:cNvSpPr>
            <a:spLocks noGrp="1"/>
          </p:cNvSpPr>
          <p:nvPr>
            <p:ph type="sldNum" sz="quarter" idx="15"/>
          </p:nvPr>
        </p:nvSpPr>
        <p:spPr>
          <a:xfrm>
            <a:off x="10593388" y="6356350"/>
            <a:ext cx="1214437" cy="365125"/>
          </a:xfrm>
        </p:spPr>
        <p:txBody>
          <a:bodyPr/>
          <a:lstStyle>
            <a:lvl1pPr>
              <a:defRPr sz="1400" smtClean="0">
                <a:solidFill>
                  <a:schemeClr val="bg1"/>
                </a:solidFill>
              </a:defRPr>
            </a:lvl1pPr>
          </a:lstStyle>
          <a:p>
            <a:pPr>
              <a:defRPr/>
            </a:pPr>
            <a:fld id="{6098714C-8353-4242-9D90-56CA6D03C871}" type="slidenum">
              <a:rPr lang="en-US"/>
              <a:pPr>
                <a:defRPr/>
              </a:pPr>
              <a:t>‹#›</a:t>
            </a:fld>
            <a:endParaRPr lang="en-US"/>
          </a:p>
        </p:txBody>
      </p:sp>
      <p:pic>
        <p:nvPicPr>
          <p:cNvPr id="2" name="Picture 1">
            <a:extLst>
              <a:ext uri="{FF2B5EF4-FFF2-40B4-BE49-F238E27FC236}">
                <a16:creationId xmlns:a16="http://schemas.microsoft.com/office/drawing/2014/main" id="{159FD3F3-0423-D545-A937-E3EF980FE238}"/>
              </a:ext>
            </a:extLst>
          </p:cNvPr>
          <p:cNvPicPr>
            <a:picLocks noChangeAspect="1"/>
          </p:cNvPicPr>
          <p:nvPr userDrawn="1"/>
        </p:nvPicPr>
        <p:blipFill>
          <a:blip r:embed="rId2"/>
          <a:stretch>
            <a:fillRect/>
          </a:stretch>
        </p:blipFill>
        <p:spPr>
          <a:xfrm>
            <a:off x="681038" y="671215"/>
            <a:ext cx="3319462" cy="1400874"/>
          </a:xfrm>
          <a:prstGeom prst="rect">
            <a:avLst/>
          </a:prstGeom>
        </p:spPr>
      </p:pic>
    </p:spTree>
    <p:extLst>
      <p:ext uri="{BB962C8B-B14F-4D97-AF65-F5344CB8AC3E}">
        <p14:creationId xmlns:p14="http://schemas.microsoft.com/office/powerpoint/2010/main" val="332538175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323FF81-357E-A24E-80EC-A5623177BADA}"/>
              </a:ext>
            </a:extLst>
          </p:cNvPr>
          <p:cNvSpPr/>
          <p:nvPr/>
        </p:nvSpPr>
        <p:spPr>
          <a:xfrm>
            <a:off x="0" y="5962650"/>
            <a:ext cx="12192000" cy="8953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8" name="Picture 8">
            <a:extLst>
              <a:ext uri="{FF2B5EF4-FFF2-40B4-BE49-F238E27FC236}">
                <a16:creationId xmlns:a16="http://schemas.microsoft.com/office/drawing/2014/main" id="{8FE21956-B58A-2E4C-B5E2-ABB0C42CF4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07429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5">
            <a:extLst>
              <a:ext uri="{FF2B5EF4-FFF2-40B4-BE49-F238E27FC236}">
                <a16:creationId xmlns:a16="http://schemas.microsoft.com/office/drawing/2014/main" id="{89BB3285-3B85-2B4F-A73B-EB7AA22AEF03}"/>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AD9B12DD-818C-C744-9CE1-5C07E5FF5F5C}" type="slidenum">
              <a:rPr lang="en-US"/>
              <a:pPr>
                <a:defRPr/>
              </a:pPr>
              <a:t>‹#›</a:t>
            </a:fld>
            <a:endParaRPr lang="en-US"/>
          </a:p>
        </p:txBody>
      </p:sp>
      <p:pic>
        <p:nvPicPr>
          <p:cNvPr id="10" name="Picture 9">
            <a:extLst>
              <a:ext uri="{FF2B5EF4-FFF2-40B4-BE49-F238E27FC236}">
                <a16:creationId xmlns:a16="http://schemas.microsoft.com/office/drawing/2014/main" id="{9BB07F6D-C9C8-4040-B2EC-E9FE17EA2891}"/>
              </a:ext>
            </a:extLst>
          </p:cNvPr>
          <p:cNvPicPr>
            <a:picLocks noChangeAspect="1"/>
          </p:cNvPicPr>
          <p:nvPr userDrawn="1"/>
        </p:nvPicPr>
        <p:blipFill>
          <a:blip r:embed="rId3"/>
          <a:stretch>
            <a:fillRect/>
          </a:stretch>
        </p:blipFill>
        <p:spPr>
          <a:xfrm>
            <a:off x="3632795" y="6279580"/>
            <a:ext cx="4616450" cy="357538"/>
          </a:xfrm>
          <a:prstGeom prst="rect">
            <a:avLst/>
          </a:prstGeom>
        </p:spPr>
      </p:pic>
    </p:spTree>
    <p:extLst>
      <p:ext uri="{BB962C8B-B14F-4D97-AF65-F5344CB8AC3E}">
        <p14:creationId xmlns:p14="http://schemas.microsoft.com/office/powerpoint/2010/main" val="233578803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27643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TextBox 7">
            <a:extLst>
              <a:ext uri="{FF2B5EF4-FFF2-40B4-BE49-F238E27FC236}">
                <a16:creationId xmlns:a16="http://schemas.microsoft.com/office/drawing/2014/main" id="{41891202-4246-4814-BEA1-535F70E4EEC2}"/>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dirty="0">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2067743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0" y="1653309"/>
            <a:ext cx="52603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a:extLst>
              <a:ext uri="{FF2B5EF4-FFF2-40B4-BE49-F238E27FC236}">
                <a16:creationId xmlns:a16="http://schemas.microsoft.com/office/drawing/2014/main" id="{76C4508C-3355-4A33-A63A-6A8B6CC9A72F}"/>
              </a:ext>
            </a:extLst>
          </p:cNvPr>
          <p:cNvSpPr>
            <a:spLocks noGrp="1"/>
          </p:cNvSpPr>
          <p:nvPr>
            <p:ph sz="half" idx="2"/>
          </p:nvPr>
        </p:nvSpPr>
        <p:spPr>
          <a:xfrm>
            <a:off x="6086958" y="1647046"/>
            <a:ext cx="5234553" cy="4265557"/>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20358271-DED4-43FF-A9F5-26DECD23A444}"/>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dirty="0">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0593177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9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0" y="1653309"/>
            <a:ext cx="52603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a:extLst>
              <a:ext uri="{FF2B5EF4-FFF2-40B4-BE49-F238E27FC236}">
                <a16:creationId xmlns:a16="http://schemas.microsoft.com/office/drawing/2014/main" id="{85F5A5C8-7C27-45A8-B6C0-50A6C6EF7B56}"/>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dirty="0">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71132654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2_Titl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B5273F1-948B-F24C-BE2E-A3E2FBB794B7}"/>
              </a:ext>
            </a:extLst>
          </p:cNvPr>
          <p:cNvPicPr>
            <a:picLocks noChangeAspect="1"/>
          </p:cNvPicPr>
          <p:nvPr userDrawn="1"/>
        </p:nvPicPr>
        <p:blipFill>
          <a:blip r:embed="rId2"/>
          <a:stretch>
            <a:fillRect/>
          </a:stretch>
        </p:blipFill>
        <p:spPr>
          <a:xfrm>
            <a:off x="5340350" y="0"/>
            <a:ext cx="6851650" cy="6858000"/>
          </a:xfrm>
          <a:prstGeom prst="rect">
            <a:avLst/>
          </a:prstGeom>
        </p:spPr>
      </p:pic>
      <p:sp>
        <p:nvSpPr>
          <p:cNvPr id="2" name="Title 1"/>
          <p:cNvSpPr>
            <a:spLocks noGrp="1"/>
          </p:cNvSpPr>
          <p:nvPr>
            <p:ph type="ctrTitle"/>
          </p:nvPr>
        </p:nvSpPr>
        <p:spPr>
          <a:xfrm>
            <a:off x="742508" y="1122363"/>
            <a:ext cx="7066678" cy="2387600"/>
          </a:xfrm>
        </p:spPr>
        <p:txBody>
          <a:bodyPr anchor="b">
            <a:normAutofit/>
          </a:bodyPr>
          <a:lstStyle>
            <a:lvl1pPr algn="l">
              <a:defRPr sz="5400" b="1">
                <a:solidFill>
                  <a:schemeClr val="tx1"/>
                </a:solidFill>
                <a:latin typeface="Karla" pitchFamily="2" charset="0"/>
              </a:defRPr>
            </a:lvl1pPr>
          </a:lstStyle>
          <a:p>
            <a:r>
              <a:rPr lang="en-US" dirty="0"/>
              <a:t>Click to edit Master title style</a:t>
            </a:r>
          </a:p>
        </p:txBody>
      </p:sp>
      <p:sp>
        <p:nvSpPr>
          <p:cNvPr id="3" name="Subtitle 2"/>
          <p:cNvSpPr>
            <a:spLocks noGrp="1"/>
          </p:cNvSpPr>
          <p:nvPr>
            <p:ph type="subTitle" idx="1"/>
          </p:nvPr>
        </p:nvSpPr>
        <p:spPr>
          <a:xfrm>
            <a:off x="742508" y="3602038"/>
            <a:ext cx="5469106" cy="165576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bg1"/>
                </a:solidFill>
              </a:defRPr>
            </a:lvl1pPr>
          </a:lstStyle>
          <a:p>
            <a:pPr>
              <a:defRPr/>
            </a:pPr>
            <a:fld id="{EC816F39-9AD9-164D-86E1-681FADE6469D}" type="slidenum">
              <a:rPr lang="en-US"/>
              <a:pPr>
                <a:defRPr/>
              </a:pPr>
              <a:t>‹#›</a:t>
            </a:fld>
            <a:endParaRPr lang="en-US"/>
          </a:p>
        </p:txBody>
      </p:sp>
      <p:pic>
        <p:nvPicPr>
          <p:cNvPr id="8" name="Picture 7">
            <a:extLst>
              <a:ext uri="{FF2B5EF4-FFF2-40B4-BE49-F238E27FC236}">
                <a16:creationId xmlns:a16="http://schemas.microsoft.com/office/drawing/2014/main" id="{D49E9D4D-2BD8-D148-82F1-53123995A2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90768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3_Title Slide">
    <p:bg>
      <p:bgPr>
        <a:solidFill>
          <a:schemeClr val="bg1"/>
        </a:solidFill>
        <a:effectLst/>
      </p:bgPr>
    </p:bg>
    <p:spTree>
      <p:nvGrpSpPr>
        <p:cNvPr id="1" name=""/>
        <p:cNvGrpSpPr/>
        <p:nvPr/>
      </p:nvGrpSpPr>
      <p:grpSpPr>
        <a:xfrm>
          <a:off x="0" y="0"/>
          <a:ext cx="0" cy="0"/>
          <a:chOff x="0" y="0"/>
          <a:chExt cx="0" cy="0"/>
        </a:xfrm>
      </p:grpSpPr>
      <p:pic>
        <p:nvPicPr>
          <p:cNvPr id="7" name="Picture 6" descr="Arrow&#10;&#10;Description automatically generated">
            <a:extLst>
              <a:ext uri="{FF2B5EF4-FFF2-40B4-BE49-F238E27FC236}">
                <a16:creationId xmlns:a16="http://schemas.microsoft.com/office/drawing/2014/main" id="{B0BBE0AD-61CB-144F-8A1B-2918974B9BA4}"/>
              </a:ext>
            </a:extLst>
          </p:cNvPr>
          <p:cNvPicPr>
            <a:picLocks noChangeAspect="1"/>
          </p:cNvPicPr>
          <p:nvPr userDrawn="1"/>
        </p:nvPicPr>
        <p:blipFill>
          <a:blip r:embed="rId2"/>
          <a:stretch>
            <a:fillRect/>
          </a:stretch>
        </p:blipFill>
        <p:spPr>
          <a:xfrm rot="20712621">
            <a:off x="7973186" y="3487156"/>
            <a:ext cx="4855950" cy="4855950"/>
          </a:xfrm>
          <a:prstGeom prst="rect">
            <a:avLst/>
          </a:prstGeom>
        </p:spPr>
      </p:pic>
      <p:sp>
        <p:nvSpPr>
          <p:cNvPr id="2" name="Title 1"/>
          <p:cNvSpPr>
            <a:spLocks noGrp="1"/>
          </p:cNvSpPr>
          <p:nvPr>
            <p:ph type="ctrTitle"/>
          </p:nvPr>
        </p:nvSpPr>
        <p:spPr>
          <a:xfrm>
            <a:off x="742508" y="1122363"/>
            <a:ext cx="7066678" cy="2387600"/>
          </a:xfrm>
        </p:spPr>
        <p:txBody>
          <a:bodyPr anchor="b">
            <a:normAutofit/>
          </a:bodyPr>
          <a:lstStyle>
            <a:lvl1pPr algn="l">
              <a:defRPr sz="5400" b="1">
                <a:solidFill>
                  <a:schemeClr val="tx1"/>
                </a:solidFill>
                <a:latin typeface="Karla" pitchFamily="2" charset="0"/>
              </a:defRPr>
            </a:lvl1pPr>
          </a:lstStyle>
          <a:p>
            <a:r>
              <a:rPr lang="en-US" dirty="0"/>
              <a:t>Click to edit Master title style</a:t>
            </a:r>
          </a:p>
        </p:txBody>
      </p:sp>
      <p:sp>
        <p:nvSpPr>
          <p:cNvPr id="3" name="Subtitle 2"/>
          <p:cNvSpPr>
            <a:spLocks noGrp="1"/>
          </p:cNvSpPr>
          <p:nvPr>
            <p:ph type="subTitle" idx="1"/>
          </p:nvPr>
        </p:nvSpPr>
        <p:spPr>
          <a:xfrm>
            <a:off x="742508" y="3602038"/>
            <a:ext cx="5469106" cy="165576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tx1"/>
                </a:solidFill>
              </a:defRPr>
            </a:lvl1pPr>
          </a:lstStyle>
          <a:p>
            <a:pPr>
              <a:defRPr/>
            </a:pPr>
            <a:fld id="{EC816F39-9AD9-164D-86E1-681FADE6469D}" type="slidenum">
              <a:rPr lang="en-US" smtClean="0"/>
              <a:pPr>
                <a:defRPr/>
              </a:pPr>
              <a:t>‹#›</a:t>
            </a:fld>
            <a:endParaRPr lang="en-US" dirty="0"/>
          </a:p>
        </p:txBody>
      </p:sp>
      <p:pic>
        <p:nvPicPr>
          <p:cNvPr id="8" name="Picture 7">
            <a:extLst>
              <a:ext uri="{FF2B5EF4-FFF2-40B4-BE49-F238E27FC236}">
                <a16:creationId xmlns:a16="http://schemas.microsoft.com/office/drawing/2014/main" id="{D49E9D4D-2BD8-D148-82F1-53123995A2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531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0" y="1653309"/>
            <a:ext cx="54127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a:extLst>
              <a:ext uri="{FF2B5EF4-FFF2-40B4-BE49-F238E27FC236}">
                <a16:creationId xmlns:a16="http://schemas.microsoft.com/office/drawing/2014/main" id="{85F5A5C8-7C27-45A8-B6C0-50A6C6EF7B56}"/>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dirty="0">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9511227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4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6344" y="2698522"/>
            <a:ext cx="10259311" cy="1193800"/>
          </a:xfrm>
        </p:spPr>
        <p:txBody>
          <a:bodyPr anchor="b">
            <a:normAutofit/>
          </a:bodyPr>
          <a:lstStyle>
            <a:lvl1pPr algn="l">
              <a:defRPr sz="4800" b="1">
                <a:solidFill>
                  <a:schemeClr val="tx1"/>
                </a:solidFill>
                <a:latin typeface="Karla" pitchFamily="2" charset="0"/>
              </a:defRPr>
            </a:lvl1pPr>
          </a:lstStyle>
          <a:p>
            <a:r>
              <a:rPr lang="en-US" dirty="0"/>
              <a:t>Click to edit Master title style</a:t>
            </a:r>
          </a:p>
        </p:txBody>
      </p:sp>
      <p:sp>
        <p:nvSpPr>
          <p:cNvPr id="3" name="Subtitle 2"/>
          <p:cNvSpPr>
            <a:spLocks noGrp="1"/>
          </p:cNvSpPr>
          <p:nvPr>
            <p:ph type="subTitle" idx="1"/>
          </p:nvPr>
        </p:nvSpPr>
        <p:spPr>
          <a:xfrm>
            <a:off x="966343" y="4035910"/>
            <a:ext cx="10259311" cy="69283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tx1"/>
                </a:solidFill>
              </a:defRPr>
            </a:lvl1pPr>
          </a:lstStyle>
          <a:p>
            <a:pPr>
              <a:defRPr/>
            </a:pPr>
            <a:fld id="{EC816F39-9AD9-164D-86E1-681FADE6469D}" type="slidenum">
              <a:rPr lang="en-US" smtClean="0"/>
              <a:pPr>
                <a:defRPr/>
              </a:pPr>
              <a:t>‹#›</a:t>
            </a:fld>
            <a:endParaRPr lang="en-US" dirty="0"/>
          </a:p>
        </p:txBody>
      </p:sp>
      <p:pic>
        <p:nvPicPr>
          <p:cNvPr id="4" name="Picture 3">
            <a:extLst>
              <a:ext uri="{FF2B5EF4-FFF2-40B4-BE49-F238E27FC236}">
                <a16:creationId xmlns:a16="http://schemas.microsoft.com/office/drawing/2014/main" id="{302D48D4-6AE1-164E-8929-7954FF875400}"/>
              </a:ext>
            </a:extLst>
          </p:cNvPr>
          <p:cNvPicPr>
            <a:picLocks noChangeAspect="1"/>
          </p:cNvPicPr>
          <p:nvPr userDrawn="1"/>
        </p:nvPicPr>
        <p:blipFill>
          <a:blip r:embed="rId2"/>
          <a:stretch>
            <a:fillRect/>
          </a:stretch>
        </p:blipFill>
        <p:spPr>
          <a:xfrm>
            <a:off x="966343" y="668302"/>
            <a:ext cx="1504078" cy="2030220"/>
          </a:xfrm>
          <a:prstGeom prst="rect">
            <a:avLst/>
          </a:prstGeom>
        </p:spPr>
      </p:pic>
    </p:spTree>
    <p:extLst>
      <p:ext uri="{BB962C8B-B14F-4D97-AF65-F5344CB8AC3E}">
        <p14:creationId xmlns:p14="http://schemas.microsoft.com/office/powerpoint/2010/main" val="263975462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6623994" y="1266954"/>
            <a:ext cx="4324092" cy="4324092"/>
          </a:xfrm>
          <a:prstGeom prst="ellipse">
            <a:avLst/>
          </a:prstGeom>
          <a:noFill/>
          <a:ln w="101600">
            <a:noFill/>
          </a:ln>
        </p:spPr>
        <p:txBody>
          <a:bodyPr rtlCol="0" anchor="ctr">
            <a:normAutofit/>
          </a:bodyPr>
          <a:lstStyle>
            <a:lvl1pPr algn="ctr">
              <a:buNone/>
              <a:defRPr sz="2400"/>
            </a:lvl1pPr>
          </a:lstStyle>
          <a:p>
            <a:pPr lvl="0"/>
            <a:r>
              <a:rPr lang="en-US" noProof="0" dirty="0"/>
              <a:t>Click icon to add picture</a:t>
            </a:r>
          </a:p>
        </p:txBody>
      </p:sp>
      <p:sp>
        <p:nvSpPr>
          <p:cNvPr id="13" name="Text Placeholder 12"/>
          <p:cNvSpPr>
            <a:spLocks noGrp="1"/>
          </p:cNvSpPr>
          <p:nvPr>
            <p:ph type="body" sz="quarter" idx="14"/>
          </p:nvPr>
        </p:nvSpPr>
        <p:spPr>
          <a:xfrm>
            <a:off x="1243914" y="2946400"/>
            <a:ext cx="4614863" cy="482600"/>
          </a:xfrm>
        </p:spPr>
        <p:txBody>
          <a:bodyPr>
            <a:noAutofit/>
          </a:bodyPr>
          <a:lstStyle>
            <a:lvl1pPr algn="ctr">
              <a:buNone/>
              <a:defRPr sz="2400" b="1">
                <a:solidFill>
                  <a:srgbClr val="00B8F2"/>
                </a:solidFill>
              </a:defRPr>
            </a:lvl1pPr>
            <a:lvl2pPr>
              <a:buNone/>
              <a:defRPr sz="2400" b="1"/>
            </a:lvl2pPr>
            <a:lvl3pPr>
              <a:buNone/>
              <a:defRPr sz="2400" b="1"/>
            </a:lvl3pPr>
            <a:lvl4pPr>
              <a:buNone/>
              <a:defRPr sz="2400" b="1"/>
            </a:lvl4pPr>
            <a:lvl5pPr>
              <a:buNone/>
              <a:defRPr sz="2400" b="1"/>
            </a:lvl5pPr>
          </a:lstStyle>
          <a:p>
            <a:pPr lvl="0"/>
            <a:r>
              <a:rPr lang="en-US" dirty="0"/>
              <a:t>Click to edit Master text styles</a:t>
            </a:r>
          </a:p>
        </p:txBody>
      </p:sp>
      <p:sp>
        <p:nvSpPr>
          <p:cNvPr id="16" name="Text Placeholder 15"/>
          <p:cNvSpPr>
            <a:spLocks noGrp="1"/>
          </p:cNvSpPr>
          <p:nvPr>
            <p:ph type="body" sz="quarter" idx="15"/>
          </p:nvPr>
        </p:nvSpPr>
        <p:spPr>
          <a:xfrm>
            <a:off x="1243914" y="3323859"/>
            <a:ext cx="4614863" cy="527894"/>
          </a:xfrm>
        </p:spPr>
        <p:txBody>
          <a:bodyPr>
            <a:normAutofit/>
          </a:bodyPr>
          <a:lstStyle>
            <a:lvl1pPr marL="0" indent="0" algn="ctr">
              <a:lnSpc>
                <a:spcPct val="100000"/>
              </a:lnSpc>
              <a:spcBef>
                <a:spcPts val="0"/>
              </a:spcBef>
              <a:buNone/>
              <a:defRPr sz="1800"/>
            </a:lvl1pPr>
          </a:lstStyle>
          <a:p>
            <a:pPr lvl="0"/>
            <a:r>
              <a:rPr lang="en-US"/>
              <a:t>Click to edit Master text styles</a:t>
            </a:r>
          </a:p>
        </p:txBody>
      </p:sp>
      <p:sp>
        <p:nvSpPr>
          <p:cNvPr id="8" name="Slide Number Placeholder 5">
            <a:extLst>
              <a:ext uri="{FF2B5EF4-FFF2-40B4-BE49-F238E27FC236}">
                <a16:creationId xmlns:a16="http://schemas.microsoft.com/office/drawing/2014/main" id="{BEF32AE7-AB4C-AD48-AA52-7B795D26F1C8}"/>
              </a:ext>
            </a:extLst>
          </p:cNvPr>
          <p:cNvSpPr>
            <a:spLocks noGrp="1"/>
          </p:cNvSpPr>
          <p:nvPr>
            <p:ph type="sldNum" sz="quarter" idx="16"/>
          </p:nvPr>
        </p:nvSpPr>
        <p:spPr>
          <a:xfrm>
            <a:off x="10593388" y="6356350"/>
            <a:ext cx="1214437" cy="365125"/>
          </a:xfrm>
        </p:spPr>
        <p:txBody>
          <a:bodyPr/>
          <a:lstStyle>
            <a:lvl1pPr>
              <a:defRPr sz="1400" smtClean="0">
                <a:solidFill>
                  <a:schemeClr val="tx1"/>
                </a:solidFill>
              </a:defRPr>
            </a:lvl1pPr>
          </a:lstStyle>
          <a:p>
            <a:pPr>
              <a:defRPr/>
            </a:pPr>
            <a:fld id="{D3F24AF7-CA22-0448-B5D1-504EBD3CF398}" type="slidenum">
              <a:rPr lang="en-US" smtClean="0"/>
              <a:pPr>
                <a:defRPr/>
              </a:pPr>
              <a:t>‹#›</a:t>
            </a:fld>
            <a:endParaRPr lang="en-US" dirty="0"/>
          </a:p>
        </p:txBody>
      </p:sp>
      <p:pic>
        <p:nvPicPr>
          <p:cNvPr id="10" name="Picture 9">
            <a:extLst>
              <a:ext uri="{FF2B5EF4-FFF2-40B4-BE49-F238E27FC236}">
                <a16:creationId xmlns:a16="http://schemas.microsoft.com/office/drawing/2014/main" id="{01DBD46F-4B09-CC45-ACF1-FFD5BB02EDD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824815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10_Blank">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id="{075A3C49-2670-CB4A-A2A7-AE0697F839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5">
            <a:extLst>
              <a:ext uri="{FF2B5EF4-FFF2-40B4-BE49-F238E27FC236}">
                <a16:creationId xmlns:a16="http://schemas.microsoft.com/office/drawing/2014/main" id="{DC7C6F11-1FE8-F94F-AEC1-1FF7944C8F1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8E3AE191-0A19-4B4B-917A-6E9D6B3270DA}" type="slidenum">
              <a:rPr lang="en-US"/>
              <a:pPr>
                <a:defRPr/>
              </a:pPr>
              <a:t>‹#›</a:t>
            </a:fld>
            <a:endParaRPr lang="en-US"/>
          </a:p>
        </p:txBody>
      </p:sp>
    </p:spTree>
    <p:extLst>
      <p:ext uri="{BB962C8B-B14F-4D97-AF65-F5344CB8AC3E}">
        <p14:creationId xmlns:p14="http://schemas.microsoft.com/office/powerpoint/2010/main" val="2432517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2_Titl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B5273F1-948B-F24C-BE2E-A3E2FBB794B7}"/>
              </a:ext>
            </a:extLst>
          </p:cNvPr>
          <p:cNvPicPr>
            <a:picLocks noChangeAspect="1"/>
          </p:cNvPicPr>
          <p:nvPr userDrawn="1"/>
        </p:nvPicPr>
        <p:blipFill>
          <a:blip r:embed="rId2"/>
          <a:stretch>
            <a:fillRect/>
          </a:stretch>
        </p:blipFill>
        <p:spPr>
          <a:xfrm>
            <a:off x="5340350" y="0"/>
            <a:ext cx="6851650" cy="6858000"/>
          </a:xfrm>
          <a:prstGeom prst="rect">
            <a:avLst/>
          </a:prstGeom>
        </p:spPr>
      </p:pic>
      <p:sp>
        <p:nvSpPr>
          <p:cNvPr id="2" name="Title 1"/>
          <p:cNvSpPr>
            <a:spLocks noGrp="1"/>
          </p:cNvSpPr>
          <p:nvPr>
            <p:ph type="ctrTitle"/>
          </p:nvPr>
        </p:nvSpPr>
        <p:spPr>
          <a:xfrm>
            <a:off x="742508" y="1122363"/>
            <a:ext cx="7066678" cy="2387600"/>
          </a:xfrm>
        </p:spPr>
        <p:txBody>
          <a:bodyPr anchor="b">
            <a:normAutofit/>
          </a:bodyPr>
          <a:lstStyle>
            <a:lvl1pPr algn="l">
              <a:defRPr sz="5400" b="1">
                <a:solidFill>
                  <a:schemeClr val="tx1"/>
                </a:solidFill>
                <a:latin typeface="Karla" pitchFamily="2" charset="0"/>
              </a:defRPr>
            </a:lvl1pPr>
          </a:lstStyle>
          <a:p>
            <a:r>
              <a:rPr lang="en-US" dirty="0"/>
              <a:t>Click to edit Master title style</a:t>
            </a:r>
          </a:p>
        </p:txBody>
      </p:sp>
      <p:sp>
        <p:nvSpPr>
          <p:cNvPr id="3" name="Subtitle 2"/>
          <p:cNvSpPr>
            <a:spLocks noGrp="1"/>
          </p:cNvSpPr>
          <p:nvPr>
            <p:ph type="subTitle" idx="1"/>
          </p:nvPr>
        </p:nvSpPr>
        <p:spPr>
          <a:xfrm>
            <a:off x="742508" y="3602038"/>
            <a:ext cx="5469106" cy="165576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bg1"/>
                </a:solidFill>
              </a:defRPr>
            </a:lvl1pPr>
          </a:lstStyle>
          <a:p>
            <a:pPr>
              <a:defRPr/>
            </a:pPr>
            <a:fld id="{EC816F39-9AD9-164D-86E1-681FADE6469D}" type="slidenum">
              <a:rPr lang="en-US"/>
              <a:pPr>
                <a:defRPr/>
              </a:pPr>
              <a:t>‹#›</a:t>
            </a:fld>
            <a:endParaRPr lang="en-US"/>
          </a:p>
        </p:txBody>
      </p:sp>
      <p:pic>
        <p:nvPicPr>
          <p:cNvPr id="8" name="Picture 7">
            <a:extLst>
              <a:ext uri="{FF2B5EF4-FFF2-40B4-BE49-F238E27FC236}">
                <a16:creationId xmlns:a16="http://schemas.microsoft.com/office/drawing/2014/main" id="{D49E9D4D-2BD8-D148-82F1-53123995A2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5600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pic>
        <p:nvPicPr>
          <p:cNvPr id="7" name="Picture 6" descr="Arrow&#10;&#10;Description automatically generated">
            <a:extLst>
              <a:ext uri="{FF2B5EF4-FFF2-40B4-BE49-F238E27FC236}">
                <a16:creationId xmlns:a16="http://schemas.microsoft.com/office/drawing/2014/main" id="{B0BBE0AD-61CB-144F-8A1B-2918974B9BA4}"/>
              </a:ext>
            </a:extLst>
          </p:cNvPr>
          <p:cNvPicPr>
            <a:picLocks noChangeAspect="1"/>
          </p:cNvPicPr>
          <p:nvPr userDrawn="1"/>
        </p:nvPicPr>
        <p:blipFill>
          <a:blip r:embed="rId2"/>
          <a:stretch>
            <a:fillRect/>
          </a:stretch>
        </p:blipFill>
        <p:spPr>
          <a:xfrm rot="20712621">
            <a:off x="7973186" y="3487156"/>
            <a:ext cx="4855950" cy="4855950"/>
          </a:xfrm>
          <a:prstGeom prst="rect">
            <a:avLst/>
          </a:prstGeom>
        </p:spPr>
      </p:pic>
      <p:sp>
        <p:nvSpPr>
          <p:cNvPr id="2" name="Title 1"/>
          <p:cNvSpPr>
            <a:spLocks noGrp="1"/>
          </p:cNvSpPr>
          <p:nvPr>
            <p:ph type="ctrTitle"/>
          </p:nvPr>
        </p:nvSpPr>
        <p:spPr>
          <a:xfrm>
            <a:off x="742508" y="1122363"/>
            <a:ext cx="7066678" cy="2387600"/>
          </a:xfrm>
        </p:spPr>
        <p:txBody>
          <a:bodyPr anchor="b">
            <a:normAutofit/>
          </a:bodyPr>
          <a:lstStyle>
            <a:lvl1pPr algn="l">
              <a:defRPr sz="5400" b="1">
                <a:solidFill>
                  <a:schemeClr val="tx1"/>
                </a:solidFill>
                <a:latin typeface="Karla" pitchFamily="2" charset="0"/>
              </a:defRPr>
            </a:lvl1pPr>
          </a:lstStyle>
          <a:p>
            <a:r>
              <a:rPr lang="en-US" dirty="0"/>
              <a:t>Click to edit Master title style</a:t>
            </a:r>
          </a:p>
        </p:txBody>
      </p:sp>
      <p:sp>
        <p:nvSpPr>
          <p:cNvPr id="3" name="Subtitle 2"/>
          <p:cNvSpPr>
            <a:spLocks noGrp="1"/>
          </p:cNvSpPr>
          <p:nvPr>
            <p:ph type="subTitle" idx="1"/>
          </p:nvPr>
        </p:nvSpPr>
        <p:spPr>
          <a:xfrm>
            <a:off x="742508" y="3602038"/>
            <a:ext cx="5469106" cy="165576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tx1"/>
                </a:solidFill>
              </a:defRPr>
            </a:lvl1pPr>
          </a:lstStyle>
          <a:p>
            <a:pPr>
              <a:defRPr/>
            </a:pPr>
            <a:fld id="{EC816F39-9AD9-164D-86E1-681FADE6469D}" type="slidenum">
              <a:rPr lang="en-US" smtClean="0"/>
              <a:pPr>
                <a:defRPr/>
              </a:pPr>
              <a:t>‹#›</a:t>
            </a:fld>
            <a:endParaRPr lang="en-US" dirty="0"/>
          </a:p>
        </p:txBody>
      </p:sp>
      <p:pic>
        <p:nvPicPr>
          <p:cNvPr id="8" name="Picture 7">
            <a:extLst>
              <a:ext uri="{FF2B5EF4-FFF2-40B4-BE49-F238E27FC236}">
                <a16:creationId xmlns:a16="http://schemas.microsoft.com/office/drawing/2014/main" id="{D49E9D4D-2BD8-D148-82F1-53123995A2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5227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9" Type="http://schemas.openxmlformats.org/officeDocument/2006/relationships/slideLayout" Target="../slideLayouts/slideLayout53.xml"/><Relationship Id="rId21" Type="http://schemas.openxmlformats.org/officeDocument/2006/relationships/slideLayout" Target="../slideLayouts/slideLayout35.xml"/><Relationship Id="rId34" Type="http://schemas.openxmlformats.org/officeDocument/2006/relationships/slideLayout" Target="../slideLayouts/slideLayout48.xml"/><Relationship Id="rId42" Type="http://schemas.openxmlformats.org/officeDocument/2006/relationships/slideLayout" Target="../slideLayouts/slideLayout56.xml"/><Relationship Id="rId47" Type="http://schemas.openxmlformats.org/officeDocument/2006/relationships/slideLayout" Target="../slideLayouts/slideLayout61.xml"/><Relationship Id="rId50" Type="http://schemas.openxmlformats.org/officeDocument/2006/relationships/slideLayout" Target="../slideLayouts/slideLayout64.xml"/><Relationship Id="rId55" Type="http://schemas.openxmlformats.org/officeDocument/2006/relationships/slideLayout" Target="../slideLayouts/slideLayout69.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9" Type="http://schemas.openxmlformats.org/officeDocument/2006/relationships/slideLayout" Target="../slideLayouts/slideLayout43.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32" Type="http://schemas.openxmlformats.org/officeDocument/2006/relationships/slideLayout" Target="../slideLayouts/slideLayout46.xml"/><Relationship Id="rId37" Type="http://schemas.openxmlformats.org/officeDocument/2006/relationships/slideLayout" Target="../slideLayouts/slideLayout51.xml"/><Relationship Id="rId40" Type="http://schemas.openxmlformats.org/officeDocument/2006/relationships/slideLayout" Target="../slideLayouts/slideLayout54.xml"/><Relationship Id="rId45" Type="http://schemas.openxmlformats.org/officeDocument/2006/relationships/slideLayout" Target="../slideLayouts/slideLayout59.xml"/><Relationship Id="rId53" Type="http://schemas.openxmlformats.org/officeDocument/2006/relationships/slideLayout" Target="../slideLayouts/slideLayout67.xml"/><Relationship Id="rId58" Type="http://schemas.openxmlformats.org/officeDocument/2006/relationships/slideLayout" Target="../slideLayouts/slideLayout72.xml"/><Relationship Id="rId5" Type="http://schemas.openxmlformats.org/officeDocument/2006/relationships/slideLayout" Target="../slideLayouts/slideLayout19.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 Id="rId30" Type="http://schemas.openxmlformats.org/officeDocument/2006/relationships/slideLayout" Target="../slideLayouts/slideLayout44.xml"/><Relationship Id="rId35" Type="http://schemas.openxmlformats.org/officeDocument/2006/relationships/slideLayout" Target="../slideLayouts/slideLayout49.xml"/><Relationship Id="rId43" Type="http://schemas.openxmlformats.org/officeDocument/2006/relationships/slideLayout" Target="../slideLayouts/slideLayout57.xml"/><Relationship Id="rId48" Type="http://schemas.openxmlformats.org/officeDocument/2006/relationships/slideLayout" Target="../slideLayouts/slideLayout62.xml"/><Relationship Id="rId56" Type="http://schemas.openxmlformats.org/officeDocument/2006/relationships/slideLayout" Target="../slideLayouts/slideLayout70.xml"/><Relationship Id="rId8" Type="http://schemas.openxmlformats.org/officeDocument/2006/relationships/slideLayout" Target="../slideLayouts/slideLayout22.xml"/><Relationship Id="rId51" Type="http://schemas.openxmlformats.org/officeDocument/2006/relationships/slideLayout" Target="../slideLayouts/slideLayout65.xml"/><Relationship Id="rId3" Type="http://schemas.openxmlformats.org/officeDocument/2006/relationships/slideLayout" Target="../slideLayouts/slideLayout17.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33" Type="http://schemas.openxmlformats.org/officeDocument/2006/relationships/slideLayout" Target="../slideLayouts/slideLayout47.xml"/><Relationship Id="rId38" Type="http://schemas.openxmlformats.org/officeDocument/2006/relationships/slideLayout" Target="../slideLayouts/slideLayout52.xml"/><Relationship Id="rId46" Type="http://schemas.openxmlformats.org/officeDocument/2006/relationships/slideLayout" Target="../slideLayouts/slideLayout60.xml"/><Relationship Id="rId59" Type="http://schemas.openxmlformats.org/officeDocument/2006/relationships/theme" Target="../theme/theme2.xml"/><Relationship Id="rId20" Type="http://schemas.openxmlformats.org/officeDocument/2006/relationships/slideLayout" Target="../slideLayouts/slideLayout34.xml"/><Relationship Id="rId41" Type="http://schemas.openxmlformats.org/officeDocument/2006/relationships/slideLayout" Target="../slideLayouts/slideLayout55.xml"/><Relationship Id="rId54" Type="http://schemas.openxmlformats.org/officeDocument/2006/relationships/slideLayout" Target="../slideLayouts/slideLayout68.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slideLayout" Target="../slideLayouts/slideLayout42.xml"/><Relationship Id="rId36" Type="http://schemas.openxmlformats.org/officeDocument/2006/relationships/slideLayout" Target="../slideLayouts/slideLayout50.xml"/><Relationship Id="rId49" Type="http://schemas.openxmlformats.org/officeDocument/2006/relationships/slideLayout" Target="../slideLayouts/slideLayout63.xml"/><Relationship Id="rId57" Type="http://schemas.openxmlformats.org/officeDocument/2006/relationships/slideLayout" Target="../slideLayouts/slideLayout71.xml"/><Relationship Id="rId10" Type="http://schemas.openxmlformats.org/officeDocument/2006/relationships/slideLayout" Target="../slideLayouts/slideLayout24.xml"/><Relationship Id="rId31" Type="http://schemas.openxmlformats.org/officeDocument/2006/relationships/slideLayout" Target="../slideLayouts/slideLayout45.xml"/><Relationship Id="rId44" Type="http://schemas.openxmlformats.org/officeDocument/2006/relationships/slideLayout" Target="../slideLayouts/slideLayout58.xml"/><Relationship Id="rId52"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FE08112C-6D1F-1A44-BB2D-0D2BD493186C}"/>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526D00F-1B48-294C-8273-82A7A09DA4A1}"/>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4" name="Date Placeholder 3">
            <a:extLst>
              <a:ext uri="{FF2B5EF4-FFF2-40B4-BE49-F238E27FC236}">
                <a16:creationId xmlns:a16="http://schemas.microsoft.com/office/drawing/2014/main" id="{21D51487-1FEC-ED4E-9619-DAB54D56C5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8D1A2214-C31B-C841-832B-C6EE60ADC694}" type="datetime1">
              <a:rPr lang="en-US"/>
              <a:pPr>
                <a:defRPr/>
              </a:pPr>
              <a:t>7/22/2022</a:t>
            </a:fld>
            <a:endParaRPr lang="en-US"/>
          </a:p>
        </p:txBody>
      </p:sp>
      <p:sp>
        <p:nvSpPr>
          <p:cNvPr id="5" name="Footer Placeholder 4">
            <a:extLst>
              <a:ext uri="{FF2B5EF4-FFF2-40B4-BE49-F238E27FC236}">
                <a16:creationId xmlns:a16="http://schemas.microsoft.com/office/drawing/2014/main" id="{A87BCB95-BAD0-6249-8AAB-AA2D0C95D4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a:extLst>
              <a:ext uri="{FF2B5EF4-FFF2-40B4-BE49-F238E27FC236}">
                <a16:creationId xmlns:a16="http://schemas.microsoft.com/office/drawing/2014/main" id="{7C7A0E32-F31C-0B4C-A991-AF77F59408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89BA87C9-F236-F74A-A0BC-FC86C12F64B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66" r:id="rId1"/>
    <p:sldLayoutId id="2147483779" r:id="rId2"/>
    <p:sldLayoutId id="2147483780" r:id="rId3"/>
    <p:sldLayoutId id="2147483786" r:id="rId4"/>
    <p:sldLayoutId id="2147483785" r:id="rId5"/>
    <p:sldLayoutId id="2147483819" r:id="rId6"/>
    <p:sldLayoutId id="2147483820" r:id="rId7"/>
    <p:sldLayoutId id="2147483815" r:id="rId8"/>
    <p:sldLayoutId id="2147483814" r:id="rId9"/>
    <p:sldLayoutId id="2147483816" r:id="rId10"/>
    <p:sldLayoutId id="2147483797" r:id="rId11"/>
    <p:sldLayoutId id="2147483800" r:id="rId12"/>
    <p:sldLayoutId id="2147483818" r:id="rId13"/>
    <p:sldLayoutId id="2147483880" r:id="rId14"/>
  </p:sldLayoutIdLst>
  <p:hf hdr="0" ftr="0" dt="0"/>
  <p:txStyles>
    <p:titleStyle>
      <a:lvl1pPr algn="l" rtl="0" eaLnBrk="1" fontAlgn="base" hangingPunct="1">
        <a:lnSpc>
          <a:spcPct val="90000"/>
        </a:lnSpc>
        <a:spcBef>
          <a:spcPct val="0"/>
        </a:spcBef>
        <a:spcAft>
          <a:spcPct val="0"/>
        </a:spcAft>
        <a:defRPr sz="4400" b="1" kern="1200">
          <a:solidFill>
            <a:srgbClr val="00B8F2"/>
          </a:solidFill>
          <a:latin typeface="Karla" pitchFamily="2" charset="0"/>
          <a:ea typeface="+mj-ea"/>
          <a:cs typeface="+mj-cs"/>
        </a:defRPr>
      </a:lvl1pPr>
      <a:lvl2pPr algn="l" rtl="0" eaLnBrk="1" fontAlgn="base" hangingPunct="1">
        <a:lnSpc>
          <a:spcPct val="90000"/>
        </a:lnSpc>
        <a:spcBef>
          <a:spcPct val="0"/>
        </a:spcBef>
        <a:spcAft>
          <a:spcPct val="0"/>
        </a:spcAft>
        <a:defRPr sz="4400" b="1">
          <a:solidFill>
            <a:srgbClr val="00B8F2"/>
          </a:solidFill>
          <a:latin typeface="Karla" pitchFamily="2" charset="0"/>
        </a:defRPr>
      </a:lvl2pPr>
      <a:lvl3pPr algn="l" rtl="0" eaLnBrk="1" fontAlgn="base" hangingPunct="1">
        <a:lnSpc>
          <a:spcPct val="90000"/>
        </a:lnSpc>
        <a:spcBef>
          <a:spcPct val="0"/>
        </a:spcBef>
        <a:spcAft>
          <a:spcPct val="0"/>
        </a:spcAft>
        <a:defRPr sz="4400" b="1">
          <a:solidFill>
            <a:srgbClr val="00B8F2"/>
          </a:solidFill>
          <a:latin typeface="Karla" pitchFamily="2" charset="0"/>
        </a:defRPr>
      </a:lvl3pPr>
      <a:lvl4pPr algn="l" rtl="0" eaLnBrk="1" fontAlgn="base" hangingPunct="1">
        <a:lnSpc>
          <a:spcPct val="90000"/>
        </a:lnSpc>
        <a:spcBef>
          <a:spcPct val="0"/>
        </a:spcBef>
        <a:spcAft>
          <a:spcPct val="0"/>
        </a:spcAft>
        <a:defRPr sz="4400" b="1">
          <a:solidFill>
            <a:srgbClr val="00B8F2"/>
          </a:solidFill>
          <a:latin typeface="Karla" pitchFamily="2" charset="0"/>
        </a:defRPr>
      </a:lvl4pPr>
      <a:lvl5pPr algn="l" rtl="0" eaLnBrk="1" fontAlgn="base" hangingPunct="1">
        <a:lnSpc>
          <a:spcPct val="90000"/>
        </a:lnSpc>
        <a:spcBef>
          <a:spcPct val="0"/>
        </a:spcBef>
        <a:spcAft>
          <a:spcPct val="0"/>
        </a:spcAft>
        <a:defRPr sz="4400" b="1">
          <a:solidFill>
            <a:srgbClr val="00B8F2"/>
          </a:solidFill>
          <a:latin typeface="Karla" pitchFamily="2" charset="0"/>
        </a:defRPr>
      </a:lvl5pPr>
      <a:lvl6pPr marL="457200" algn="l" rtl="0" eaLnBrk="1" fontAlgn="base" hangingPunct="1">
        <a:lnSpc>
          <a:spcPct val="90000"/>
        </a:lnSpc>
        <a:spcBef>
          <a:spcPct val="0"/>
        </a:spcBef>
        <a:spcAft>
          <a:spcPct val="0"/>
        </a:spcAft>
        <a:defRPr sz="4400" b="1">
          <a:solidFill>
            <a:srgbClr val="00B8F2"/>
          </a:solidFill>
          <a:latin typeface="Karla" pitchFamily="2" charset="0"/>
        </a:defRPr>
      </a:lvl6pPr>
      <a:lvl7pPr marL="914400" algn="l" rtl="0" eaLnBrk="1" fontAlgn="base" hangingPunct="1">
        <a:lnSpc>
          <a:spcPct val="90000"/>
        </a:lnSpc>
        <a:spcBef>
          <a:spcPct val="0"/>
        </a:spcBef>
        <a:spcAft>
          <a:spcPct val="0"/>
        </a:spcAft>
        <a:defRPr sz="4400" b="1">
          <a:solidFill>
            <a:srgbClr val="00B8F2"/>
          </a:solidFill>
          <a:latin typeface="Karla" pitchFamily="2" charset="0"/>
        </a:defRPr>
      </a:lvl7pPr>
      <a:lvl8pPr marL="1371600" algn="l" rtl="0" eaLnBrk="1" fontAlgn="base" hangingPunct="1">
        <a:lnSpc>
          <a:spcPct val="90000"/>
        </a:lnSpc>
        <a:spcBef>
          <a:spcPct val="0"/>
        </a:spcBef>
        <a:spcAft>
          <a:spcPct val="0"/>
        </a:spcAft>
        <a:defRPr sz="4400" b="1">
          <a:solidFill>
            <a:srgbClr val="00B8F2"/>
          </a:solidFill>
          <a:latin typeface="Karla" pitchFamily="2" charset="0"/>
        </a:defRPr>
      </a:lvl8pPr>
      <a:lvl9pPr marL="1828800" algn="l" rtl="0" eaLnBrk="1" fontAlgn="base" hangingPunct="1">
        <a:lnSpc>
          <a:spcPct val="90000"/>
        </a:lnSpc>
        <a:spcBef>
          <a:spcPct val="0"/>
        </a:spcBef>
        <a:spcAft>
          <a:spcPct val="0"/>
        </a:spcAft>
        <a:defRPr sz="4400" b="1">
          <a:solidFill>
            <a:srgbClr val="00B8F2"/>
          </a:solidFill>
          <a:latin typeface="Karla" pitchFamily="2"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Karla" pitchFamily="2" charset="0"/>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Karla" pitchFamily="2" charset="0"/>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Karla" pitchFamily="2" charset="0"/>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Karla" pitchFamily="2" charset="0"/>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Karla"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64A896-245F-3046-B65A-94921F3040A6}" type="datetime1">
              <a:rPr lang="en-US" smtClean="0"/>
              <a:t>7/22/2022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C0326E-34C8-9742-80DF-381DF5318F1C}" type="slidenum">
              <a:rPr lang="en-US" smtClean="0"/>
              <a:t>‹#›</a:t>
            </a:fld>
            <a:endParaRPr lang="en-US"/>
          </a:p>
        </p:txBody>
      </p:sp>
    </p:spTree>
    <p:extLst>
      <p:ext uri="{BB962C8B-B14F-4D97-AF65-F5344CB8AC3E}">
        <p14:creationId xmlns:p14="http://schemas.microsoft.com/office/powerpoint/2010/main" val="3868706268"/>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4" r:id="rId13"/>
    <p:sldLayoutId id="2147483835" r:id="rId14"/>
    <p:sldLayoutId id="2147483836" r:id="rId15"/>
    <p:sldLayoutId id="2147483837" r:id="rId16"/>
    <p:sldLayoutId id="2147483838" r:id="rId17"/>
    <p:sldLayoutId id="2147483839" r:id="rId18"/>
    <p:sldLayoutId id="2147483840" r:id="rId19"/>
    <p:sldLayoutId id="2147483841" r:id="rId20"/>
    <p:sldLayoutId id="2147483842" r:id="rId21"/>
    <p:sldLayoutId id="2147483843" r:id="rId22"/>
    <p:sldLayoutId id="2147483844" r:id="rId23"/>
    <p:sldLayoutId id="2147483845" r:id="rId24"/>
    <p:sldLayoutId id="2147483846" r:id="rId25"/>
    <p:sldLayoutId id="2147483847" r:id="rId26"/>
    <p:sldLayoutId id="2147483848" r:id="rId27"/>
    <p:sldLayoutId id="2147483849" r:id="rId28"/>
    <p:sldLayoutId id="2147483850" r:id="rId29"/>
    <p:sldLayoutId id="2147483851" r:id="rId30"/>
    <p:sldLayoutId id="2147483852" r:id="rId31"/>
    <p:sldLayoutId id="2147483853" r:id="rId32"/>
    <p:sldLayoutId id="2147483854" r:id="rId33"/>
    <p:sldLayoutId id="2147483855" r:id="rId34"/>
    <p:sldLayoutId id="2147483856" r:id="rId35"/>
    <p:sldLayoutId id="2147483857" r:id="rId36"/>
    <p:sldLayoutId id="2147483858" r:id="rId37"/>
    <p:sldLayoutId id="2147483859" r:id="rId38"/>
    <p:sldLayoutId id="2147483860" r:id="rId39"/>
    <p:sldLayoutId id="2147483861" r:id="rId40"/>
    <p:sldLayoutId id="2147483862" r:id="rId41"/>
    <p:sldLayoutId id="2147483863" r:id="rId42"/>
    <p:sldLayoutId id="2147483864" r:id="rId43"/>
    <p:sldLayoutId id="2147483865" r:id="rId44"/>
    <p:sldLayoutId id="2147483866" r:id="rId45"/>
    <p:sldLayoutId id="2147483867" r:id="rId46"/>
    <p:sldLayoutId id="2147483868" r:id="rId47"/>
    <p:sldLayoutId id="2147483869" r:id="rId48"/>
    <p:sldLayoutId id="2147483870" r:id="rId49"/>
    <p:sldLayoutId id="2147483871" r:id="rId50"/>
    <p:sldLayoutId id="2147483872" r:id="rId51"/>
    <p:sldLayoutId id="2147483873" r:id="rId52"/>
    <p:sldLayoutId id="2147483874" r:id="rId53"/>
    <p:sldLayoutId id="2147483875" r:id="rId54"/>
    <p:sldLayoutId id="2147483876" r:id="rId55"/>
    <p:sldLayoutId id="2147483877" r:id="rId56"/>
    <p:sldLayoutId id="2147483878" r:id="rId57"/>
    <p:sldLayoutId id="2147483879" r:id="rId58"/>
  </p:sldLayoutIdLst>
  <p:hf hdr="0" ftr="0" dt="0"/>
  <p:txStyles>
    <p:titleStyle>
      <a:lvl1pPr algn="l" defTabSz="914400" rtl="0" eaLnBrk="1" latinLnBrk="0" hangingPunct="1">
        <a:lnSpc>
          <a:spcPct val="90000"/>
        </a:lnSpc>
        <a:spcBef>
          <a:spcPct val="0"/>
        </a:spcBef>
        <a:buNone/>
        <a:defRPr sz="4400" b="1" kern="1200">
          <a:solidFill>
            <a:srgbClr val="00B8F2"/>
          </a:solidFill>
          <a:latin typeface="Karla" pitchFamily="2" charset="0"/>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Karla" pitchFamily="2" charset="0"/>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Karla" pitchFamily="2" charset="0"/>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Karla" pitchFamily="2" charset="0"/>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Karla" pitchFamily="2" charset="0"/>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Karla"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15.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57.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16.xml.rels><?xml version="1.0" encoding="UTF-8" standalone="yes"?>
<Relationships xmlns="http://schemas.openxmlformats.org/package/2006/relationships"><Relationship Id="rId8" Type="http://schemas.openxmlformats.org/officeDocument/2006/relationships/hyperlink" Target="https://www.educationalimpact.com/programs/settings/joinclass/wwx5j/" TargetMode="External"/><Relationship Id="rId3" Type="http://schemas.openxmlformats.org/officeDocument/2006/relationships/image" Target="../media/image62.png"/><Relationship Id="rId7" Type="http://schemas.openxmlformats.org/officeDocument/2006/relationships/hyperlink" Target="https://educationalimpact.com/EI_literacyseries.html"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hyperlink" Target="https://www.educationalimpact.com/programs/settings/joinclass/4vy1q/" TargetMode="External"/><Relationship Id="rId11" Type="http://schemas.openxmlformats.org/officeDocument/2006/relationships/image" Target="../media/image57.png"/><Relationship Id="rId5" Type="http://schemas.openxmlformats.org/officeDocument/2006/relationships/hyperlink" Target="https://www.educationalimpact.com/programs/settings/joinclass/nx992/" TargetMode="External"/><Relationship Id="rId10" Type="http://schemas.openxmlformats.org/officeDocument/2006/relationships/hyperlink" Target="https://www.educationalimpact.com/programs/settings/joinclass/rk4qr/" TargetMode="External"/><Relationship Id="rId4" Type="http://schemas.openxmlformats.org/officeDocument/2006/relationships/hyperlink" Target="https://www.educationalimpact.com/programs/settings/joinclass/pvr1p/" TargetMode="External"/><Relationship Id="rId9" Type="http://schemas.openxmlformats.org/officeDocument/2006/relationships/hyperlink" Target="https://www.educationalimpact.com/programs/settings/joinclass/n1057/"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65.png"/><Relationship Id="rId4" Type="http://schemas.openxmlformats.org/officeDocument/2006/relationships/image" Target="../media/image6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png"/><Relationship Id="rId1" Type="http://schemas.openxmlformats.org/officeDocument/2006/relationships/slideLayout" Target="../slideLayouts/slideLayout5.xml"/><Relationship Id="rId6" Type="http://schemas.openxmlformats.org/officeDocument/2006/relationships/image" Target="../media/image70.svg"/><Relationship Id="rId11" Type="http://schemas.openxmlformats.org/officeDocument/2006/relationships/image" Target="../media/image75.png"/><Relationship Id="rId5" Type="http://schemas.openxmlformats.org/officeDocument/2006/relationships/image" Target="../media/image69.png"/><Relationship Id="rId10" Type="http://schemas.openxmlformats.org/officeDocument/2006/relationships/image" Target="../media/image74.svg"/><Relationship Id="rId4" Type="http://schemas.openxmlformats.org/officeDocument/2006/relationships/image" Target="../media/image68.svg"/><Relationship Id="rId9" Type="http://schemas.openxmlformats.org/officeDocument/2006/relationships/image" Target="../media/image73.png"/></Relationships>
</file>

<file path=ppt/slides/_rels/slide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49.svg"/><Relationship Id="rId4" Type="http://schemas.openxmlformats.org/officeDocument/2006/relationships/image" Target="../media/image48.png"/></Relationships>
</file>

<file path=ppt/slides/_rels/slide2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70.svg"/><Relationship Id="rId4" Type="http://schemas.openxmlformats.org/officeDocument/2006/relationships/image" Target="../media/image69.png"/></Relationships>
</file>

<file path=ppt/slides/_rels/slide2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2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81.png"/></Relationships>
</file>

<file path=ppt/slides/_rels/slide25.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75.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74.svg"/><Relationship Id="rId5" Type="http://schemas.openxmlformats.org/officeDocument/2006/relationships/image" Target="../media/image73.png"/><Relationship Id="rId4" Type="http://schemas.openxmlformats.org/officeDocument/2006/relationships/image" Target="../media/image83.png"/></Relationships>
</file>

<file path=ppt/slides/_rels/slide2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70.svg"/><Relationship Id="rId5" Type="http://schemas.openxmlformats.org/officeDocument/2006/relationships/image" Target="../media/image69.png"/><Relationship Id="rId4" Type="http://schemas.openxmlformats.org/officeDocument/2006/relationships/image" Target="../media/image85.svg"/></Relationships>
</file>

<file path=ppt/slides/_rels/slide27.xml.rels><?xml version="1.0" encoding="UTF-8" standalone="yes"?>
<Relationships xmlns="http://schemas.openxmlformats.org/package/2006/relationships"><Relationship Id="rId8" Type="http://schemas.openxmlformats.org/officeDocument/2006/relationships/image" Target="../media/image74.svg"/><Relationship Id="rId3" Type="http://schemas.openxmlformats.org/officeDocument/2006/relationships/image" Target="../media/image67.png"/><Relationship Id="rId7" Type="http://schemas.openxmlformats.org/officeDocument/2006/relationships/image" Target="../media/image73.png"/><Relationship Id="rId2" Type="http://schemas.openxmlformats.org/officeDocument/2006/relationships/image" Target="../media/image66.png"/><Relationship Id="rId1" Type="http://schemas.openxmlformats.org/officeDocument/2006/relationships/slideLayout" Target="../slideLayouts/slideLayout5.xml"/><Relationship Id="rId6" Type="http://schemas.openxmlformats.org/officeDocument/2006/relationships/image" Target="../media/image70.svg"/><Relationship Id="rId5" Type="http://schemas.openxmlformats.org/officeDocument/2006/relationships/image" Target="../media/image69.png"/><Relationship Id="rId4" Type="http://schemas.openxmlformats.org/officeDocument/2006/relationships/image" Target="../media/image68.svg"/><Relationship Id="rId9" Type="http://schemas.openxmlformats.org/officeDocument/2006/relationships/image" Target="../media/image75.png"/></Relationships>
</file>

<file path=ppt/slides/_rels/slide28.xml.rels><?xml version="1.0" encoding="UTF-8" standalone="yes"?>
<Relationships xmlns="http://schemas.openxmlformats.org/package/2006/relationships"><Relationship Id="rId3" Type="http://schemas.openxmlformats.org/officeDocument/2006/relationships/image" Target="../media/image70.svg"/><Relationship Id="rId2" Type="http://schemas.openxmlformats.org/officeDocument/2006/relationships/image" Target="../media/image69.png"/><Relationship Id="rId1" Type="http://schemas.openxmlformats.org/officeDocument/2006/relationships/slideLayout" Target="../slideLayouts/slideLayout5.xml"/><Relationship Id="rId4" Type="http://schemas.openxmlformats.org/officeDocument/2006/relationships/image" Target="../media/image86.PNG"/></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76.png"/><Relationship Id="rId1" Type="http://schemas.openxmlformats.org/officeDocument/2006/relationships/slideLayout" Target="../slideLayouts/slideLayout5.xml"/><Relationship Id="rId4" Type="http://schemas.openxmlformats.org/officeDocument/2006/relationships/image" Target="../media/image70.svg"/></Relationships>
</file>

<file path=ppt/slides/_rels/slide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87.PNG"/><Relationship Id="rId1" Type="http://schemas.openxmlformats.org/officeDocument/2006/relationships/slideLayout" Target="../slideLayouts/slideLayout5.xml"/><Relationship Id="rId4" Type="http://schemas.openxmlformats.org/officeDocument/2006/relationships/image" Target="../media/image70.svg"/></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88.PNG"/><Relationship Id="rId1" Type="http://schemas.openxmlformats.org/officeDocument/2006/relationships/slideLayout" Target="../slideLayouts/slideLayout5.xml"/><Relationship Id="rId4" Type="http://schemas.openxmlformats.org/officeDocument/2006/relationships/image" Target="../media/image70.svg"/></Relationships>
</file>

<file path=ppt/slides/_rels/slide3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68.svg"/><Relationship Id="rId4" Type="http://schemas.openxmlformats.org/officeDocument/2006/relationships/image" Target="../media/image67.png"/></Relationships>
</file>

<file path=ppt/slides/_rels/slide3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image" Target="../media/image70.svg"/><Relationship Id="rId5" Type="http://schemas.openxmlformats.org/officeDocument/2006/relationships/image" Target="../media/image69.png"/><Relationship Id="rId4" Type="http://schemas.openxmlformats.org/officeDocument/2006/relationships/image" Target="../media/image85.svg"/></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90.PNG"/><Relationship Id="rId1" Type="http://schemas.openxmlformats.org/officeDocument/2006/relationships/slideLayout" Target="../slideLayouts/slideLayout5.xml"/><Relationship Id="rId4" Type="http://schemas.openxmlformats.org/officeDocument/2006/relationships/image" Target="../media/image70.svg"/></Relationships>
</file>

<file path=ppt/slides/_rels/slide3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91.PNG"/><Relationship Id="rId1" Type="http://schemas.openxmlformats.org/officeDocument/2006/relationships/slideLayout" Target="../slideLayouts/slideLayout5.xml"/><Relationship Id="rId4" Type="http://schemas.openxmlformats.org/officeDocument/2006/relationships/image" Target="../media/image70.svg"/></Relationships>
</file>

<file path=ppt/slides/_rels/slide3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92.gif"/><Relationship Id="rId1" Type="http://schemas.openxmlformats.org/officeDocument/2006/relationships/slideLayout" Target="../slideLayouts/slideLayout5.xml"/><Relationship Id="rId4" Type="http://schemas.openxmlformats.org/officeDocument/2006/relationships/image" Target="../media/image70.sv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75.png"/><Relationship Id="rId4" Type="http://schemas.openxmlformats.org/officeDocument/2006/relationships/image" Target="../media/image74.svg"/></Relationships>
</file>

<file path=ppt/slides/_rels/slide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93.png"/><Relationship Id="rId7" Type="http://schemas.openxmlformats.org/officeDocument/2006/relationships/image" Target="../media/image75.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74.svg"/><Relationship Id="rId5" Type="http://schemas.openxmlformats.org/officeDocument/2006/relationships/image" Target="../media/image73.png"/><Relationship Id="rId4" Type="http://schemas.openxmlformats.org/officeDocument/2006/relationships/image" Target="../media/image94.png"/></Relationships>
</file>

<file path=ppt/slides/_rels/slide4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image" Target="../media/image75.png"/><Relationship Id="rId5" Type="http://schemas.openxmlformats.org/officeDocument/2006/relationships/image" Target="../media/image74.svg"/><Relationship Id="rId4" Type="http://schemas.openxmlformats.org/officeDocument/2006/relationships/image" Target="../media/image73.png"/></Relationships>
</file>

<file path=ppt/slides/_rels/slide42.xml.rels><?xml version="1.0" encoding="UTF-8" standalone="yes"?>
<Relationships xmlns="http://schemas.openxmlformats.org/package/2006/relationships"><Relationship Id="rId8" Type="http://schemas.openxmlformats.org/officeDocument/2006/relationships/image" Target="../media/image74.svg"/><Relationship Id="rId3" Type="http://schemas.openxmlformats.org/officeDocument/2006/relationships/image" Target="../media/image96.png"/><Relationship Id="rId7" Type="http://schemas.openxmlformats.org/officeDocument/2006/relationships/image" Target="../media/image73.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 Id="rId9" Type="http://schemas.openxmlformats.org/officeDocument/2006/relationships/image" Target="../media/image75.png"/></Relationships>
</file>

<file path=ppt/slides/_rels/slide4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image" Target="../media/image75.png"/><Relationship Id="rId5" Type="http://schemas.openxmlformats.org/officeDocument/2006/relationships/image" Target="../media/image74.svg"/><Relationship Id="rId4" Type="http://schemas.openxmlformats.org/officeDocument/2006/relationships/image" Target="../media/image73.png"/></Relationships>
</file>

<file path=ppt/slides/_rels/slide4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29.xml"/><Relationship Id="rId1" Type="http://schemas.openxmlformats.org/officeDocument/2006/relationships/slideLayout" Target="../slideLayouts/slideLayout5.xml"/><Relationship Id="rId6" Type="http://schemas.openxmlformats.org/officeDocument/2006/relationships/image" Target="../media/image75.png"/><Relationship Id="rId5" Type="http://schemas.openxmlformats.org/officeDocument/2006/relationships/image" Target="../media/image74.svg"/><Relationship Id="rId4" Type="http://schemas.openxmlformats.org/officeDocument/2006/relationships/image" Target="../media/image73.png"/></Relationships>
</file>

<file path=ppt/slides/_rels/slide4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0.xml"/><Relationship Id="rId1" Type="http://schemas.openxmlformats.org/officeDocument/2006/relationships/slideLayout" Target="../slideLayouts/slideLayout5.xml"/><Relationship Id="rId6" Type="http://schemas.openxmlformats.org/officeDocument/2006/relationships/image" Target="../media/image75.png"/><Relationship Id="rId5" Type="http://schemas.openxmlformats.org/officeDocument/2006/relationships/image" Target="../media/image74.svg"/><Relationship Id="rId4" Type="http://schemas.openxmlformats.org/officeDocument/2006/relationships/image" Target="../media/image73.png"/></Relationships>
</file>

<file path=ppt/slides/_rels/slide46.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1.xml"/><Relationship Id="rId1" Type="http://schemas.openxmlformats.org/officeDocument/2006/relationships/slideLayout" Target="../slideLayouts/slideLayout5.xml"/><Relationship Id="rId6" Type="http://schemas.openxmlformats.org/officeDocument/2006/relationships/image" Target="../media/image75.png"/><Relationship Id="rId5" Type="http://schemas.openxmlformats.org/officeDocument/2006/relationships/image" Target="../media/image74.svg"/><Relationship Id="rId4" Type="http://schemas.openxmlformats.org/officeDocument/2006/relationships/image" Target="../media/image73.png"/></Relationships>
</file>

<file path=ppt/slides/_rels/slide4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2.xml"/><Relationship Id="rId1" Type="http://schemas.openxmlformats.org/officeDocument/2006/relationships/slideLayout" Target="../slideLayouts/slideLayout5.xml"/><Relationship Id="rId6" Type="http://schemas.openxmlformats.org/officeDocument/2006/relationships/image" Target="../media/image75.png"/><Relationship Id="rId5" Type="http://schemas.openxmlformats.org/officeDocument/2006/relationships/image" Target="../media/image74.svg"/><Relationship Id="rId4" Type="http://schemas.openxmlformats.org/officeDocument/2006/relationships/image" Target="../media/image73.png"/></Relationships>
</file>

<file path=ppt/slides/_rels/slide4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3.xml"/><Relationship Id="rId1" Type="http://schemas.openxmlformats.org/officeDocument/2006/relationships/slideLayout" Target="../slideLayouts/slideLayout5.xml"/><Relationship Id="rId6" Type="http://schemas.openxmlformats.org/officeDocument/2006/relationships/image" Target="../media/image75.png"/><Relationship Id="rId5" Type="http://schemas.openxmlformats.org/officeDocument/2006/relationships/image" Target="../media/image74.svg"/><Relationship Id="rId4" Type="http://schemas.openxmlformats.org/officeDocument/2006/relationships/image" Target="../media/image73.png"/></Relationships>
</file>

<file path=ppt/slides/_rels/slide49.xml.rels><?xml version="1.0" encoding="UTF-8" standalone="yes"?>
<Relationships xmlns="http://schemas.openxmlformats.org/package/2006/relationships"><Relationship Id="rId3" Type="http://schemas.openxmlformats.org/officeDocument/2006/relationships/image" Target="../media/image103.png"/><Relationship Id="rId7" Type="http://schemas.openxmlformats.org/officeDocument/2006/relationships/image" Target="../media/image75.png"/><Relationship Id="rId2" Type="http://schemas.openxmlformats.org/officeDocument/2006/relationships/notesSlide" Target="../notesSlides/notesSlide34.xml"/><Relationship Id="rId1" Type="http://schemas.openxmlformats.org/officeDocument/2006/relationships/slideLayout" Target="../slideLayouts/slideLayout5.xml"/><Relationship Id="rId6" Type="http://schemas.openxmlformats.org/officeDocument/2006/relationships/image" Target="../media/image74.svg"/><Relationship Id="rId5" Type="http://schemas.openxmlformats.org/officeDocument/2006/relationships/image" Target="../media/image73.png"/><Relationship Id="rId4" Type="http://schemas.openxmlformats.org/officeDocument/2006/relationships/image" Target="../media/image8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8" Type="http://schemas.openxmlformats.org/officeDocument/2006/relationships/image" Target="../media/image74.svg"/><Relationship Id="rId3" Type="http://schemas.openxmlformats.org/officeDocument/2006/relationships/image" Target="../media/image67.png"/><Relationship Id="rId7" Type="http://schemas.openxmlformats.org/officeDocument/2006/relationships/image" Target="../media/image73.png"/><Relationship Id="rId2" Type="http://schemas.openxmlformats.org/officeDocument/2006/relationships/image" Target="../media/image66.png"/><Relationship Id="rId1" Type="http://schemas.openxmlformats.org/officeDocument/2006/relationships/slideLayout" Target="../slideLayouts/slideLayout5.xml"/><Relationship Id="rId6" Type="http://schemas.openxmlformats.org/officeDocument/2006/relationships/image" Target="../media/image72.svg"/><Relationship Id="rId11" Type="http://schemas.openxmlformats.org/officeDocument/2006/relationships/image" Target="../media/image105.svg"/><Relationship Id="rId5" Type="http://schemas.openxmlformats.org/officeDocument/2006/relationships/image" Target="../media/image71.png"/><Relationship Id="rId10" Type="http://schemas.openxmlformats.org/officeDocument/2006/relationships/image" Target="../media/image104.png"/><Relationship Id="rId4" Type="http://schemas.openxmlformats.org/officeDocument/2006/relationships/image" Target="../media/image68.svg"/><Relationship Id="rId9" Type="http://schemas.openxmlformats.org/officeDocument/2006/relationships/image" Target="../media/image75.png"/></Relationships>
</file>

<file path=ppt/slides/_rels/slide52.xml.rels><?xml version="1.0" encoding="UTF-8" standalone="yes"?>
<Relationships xmlns="http://schemas.openxmlformats.org/package/2006/relationships"><Relationship Id="rId3" Type="http://schemas.openxmlformats.org/officeDocument/2006/relationships/hyperlink" Target="https://scde.formstack.com/forms/pll_educator_2022_2023_copy" TargetMode="External"/><Relationship Id="rId2" Type="http://schemas.openxmlformats.org/officeDocument/2006/relationships/hyperlink" Target="https://scde.formstack.com/forms/pll_q_a_2022_2023" TargetMode="Externa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0.xml"/></Relationships>
</file>

<file path=ppt/slides/_rels/slide5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3.xml"/></Relationships>
</file>

<file path=ppt/slides/_rels/slide5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3.xml"/></Relationships>
</file>

<file path=ppt/slides/_rels/slide5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3.xml"/></Relationships>
</file>

<file path=ppt/slides/_rels/slide5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hyperlink" Target="mailto:support@educationalimpact.com" TargetMode="Externa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8" Type="http://schemas.openxmlformats.org/officeDocument/2006/relationships/image" Target="../media/image85.svg"/><Relationship Id="rId3" Type="http://schemas.openxmlformats.org/officeDocument/2006/relationships/image" Target="../media/image73.png"/><Relationship Id="rId7" Type="http://schemas.openxmlformats.org/officeDocument/2006/relationships/image" Target="../media/image84.png"/><Relationship Id="rId2" Type="http://schemas.openxmlformats.org/officeDocument/2006/relationships/notesSlide" Target="../notesSlides/notesSlide38.xml"/><Relationship Id="rId1" Type="http://schemas.openxmlformats.org/officeDocument/2006/relationships/slideLayout" Target="../slideLayouts/slideLayout69.xml"/><Relationship Id="rId6" Type="http://schemas.openxmlformats.org/officeDocument/2006/relationships/image" Target="../media/image70.svg"/><Relationship Id="rId5" Type="http://schemas.openxmlformats.org/officeDocument/2006/relationships/image" Target="../media/image69.png"/><Relationship Id="rId10" Type="http://schemas.openxmlformats.org/officeDocument/2006/relationships/image" Target="../media/image68.svg"/><Relationship Id="rId4" Type="http://schemas.openxmlformats.org/officeDocument/2006/relationships/image" Target="../media/image74.svg"/><Relationship Id="rId9" Type="http://schemas.openxmlformats.org/officeDocument/2006/relationships/image" Target="../media/image67.png"/></Relationships>
</file>

<file path=ppt/slides/_rels/slide6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9.xml"/><Relationship Id="rId1" Type="http://schemas.openxmlformats.org/officeDocument/2006/relationships/slideLayout" Target="../slideLayouts/slideLayout33.xml"/><Relationship Id="rId5" Type="http://schemas.openxmlformats.org/officeDocument/2006/relationships/image" Target="../media/image86.PNG"/><Relationship Id="rId4" Type="http://schemas.openxmlformats.org/officeDocument/2006/relationships/image" Target="../media/image70.svg"/></Relationships>
</file>

<file path=ppt/slides/_rels/slide6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33.xml"/><Relationship Id="rId6" Type="http://schemas.openxmlformats.org/officeDocument/2006/relationships/image" Target="../media/image75.png"/><Relationship Id="rId5" Type="http://schemas.openxmlformats.org/officeDocument/2006/relationships/image" Target="../media/image74.svg"/><Relationship Id="rId4" Type="http://schemas.openxmlformats.org/officeDocument/2006/relationships/image" Target="../media/image73.png"/></Relationships>
</file>

<file path=ppt/slides/_rels/slide6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0.xml"/><Relationship Id="rId1" Type="http://schemas.openxmlformats.org/officeDocument/2006/relationships/slideLayout" Target="../slideLayouts/slideLayout33.xml"/><Relationship Id="rId5" Type="http://schemas.openxmlformats.org/officeDocument/2006/relationships/image" Target="../media/image108.PNG"/><Relationship Id="rId4" Type="http://schemas.openxmlformats.org/officeDocument/2006/relationships/image" Target="../media/image68.svg"/></Relationships>
</file>

<file path=ppt/slides/_rels/slide6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1.xml"/><Relationship Id="rId1" Type="http://schemas.openxmlformats.org/officeDocument/2006/relationships/slideLayout" Target="../slideLayouts/slideLayout33.xml"/><Relationship Id="rId5" Type="http://schemas.openxmlformats.org/officeDocument/2006/relationships/image" Target="../media/image109.PNG"/><Relationship Id="rId4" Type="http://schemas.openxmlformats.org/officeDocument/2006/relationships/image" Target="../media/image68.svg"/></Relationships>
</file>

<file path=ppt/slides/_rels/slide6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2.xml"/><Relationship Id="rId1" Type="http://schemas.openxmlformats.org/officeDocument/2006/relationships/slideLayout" Target="../slideLayouts/slideLayout33.xml"/><Relationship Id="rId5" Type="http://schemas.openxmlformats.org/officeDocument/2006/relationships/image" Target="../media/image110.PNG"/><Relationship Id="rId4" Type="http://schemas.openxmlformats.org/officeDocument/2006/relationships/image" Target="../media/image68.svg"/></Relationships>
</file>

<file path=ppt/slides/_rels/slide6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3.xml"/><Relationship Id="rId1" Type="http://schemas.openxmlformats.org/officeDocument/2006/relationships/slideLayout" Target="../slideLayouts/slideLayout33.xml"/><Relationship Id="rId5" Type="http://schemas.openxmlformats.org/officeDocument/2006/relationships/image" Target="../media/image111.PNG"/><Relationship Id="rId4" Type="http://schemas.openxmlformats.org/officeDocument/2006/relationships/image" Target="../media/image68.svg"/></Relationships>
</file>

<file path=ppt/slides/_rels/slide6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4.xml"/><Relationship Id="rId1" Type="http://schemas.openxmlformats.org/officeDocument/2006/relationships/slideLayout" Target="../slideLayouts/slideLayout33.xml"/><Relationship Id="rId5" Type="http://schemas.openxmlformats.org/officeDocument/2006/relationships/image" Target="../media/image112.PNG"/><Relationship Id="rId4" Type="http://schemas.openxmlformats.org/officeDocument/2006/relationships/image" Target="../media/image68.svg"/></Relationships>
</file>

<file path=ppt/slides/_rels/slide6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45.xml"/><Relationship Id="rId1" Type="http://schemas.openxmlformats.org/officeDocument/2006/relationships/slideLayout" Target="../slideLayouts/slideLayout33.xml"/><Relationship Id="rId5" Type="http://schemas.openxmlformats.org/officeDocument/2006/relationships/image" Target="../media/image68.svg"/><Relationship Id="rId4" Type="http://schemas.openxmlformats.org/officeDocument/2006/relationships/image" Target="../media/image67.png"/></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hyperlink" Target="http://www.educationalimpact.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D9245-E45F-E540-8BDF-3B4A5F974D8C}"/>
              </a:ext>
            </a:extLst>
          </p:cNvPr>
          <p:cNvSpPr>
            <a:spLocks noGrp="1"/>
          </p:cNvSpPr>
          <p:nvPr>
            <p:ph type="ctrTitle"/>
          </p:nvPr>
        </p:nvSpPr>
        <p:spPr>
          <a:xfrm>
            <a:off x="530090" y="2990171"/>
            <a:ext cx="4724649" cy="1595922"/>
          </a:xfrm>
        </p:spPr>
        <p:txBody>
          <a:bodyPr/>
          <a:lstStyle/>
          <a:p>
            <a:r>
              <a:rPr lang="en-US" altLang="en-US" dirty="0">
                <a:solidFill>
                  <a:schemeClr val="accent3"/>
                </a:solidFill>
              </a:rPr>
              <a:t>Professional Learning Library Training</a:t>
            </a:r>
            <a:endParaRPr lang="en-US" dirty="0">
              <a:solidFill>
                <a:schemeClr val="accent3"/>
              </a:solidFill>
            </a:endParaRPr>
          </a:p>
        </p:txBody>
      </p:sp>
      <p:sp>
        <p:nvSpPr>
          <p:cNvPr id="3" name="Subtitle 2">
            <a:extLst>
              <a:ext uri="{FF2B5EF4-FFF2-40B4-BE49-F238E27FC236}">
                <a16:creationId xmlns:a16="http://schemas.microsoft.com/office/drawing/2014/main" id="{AFC80026-C4F2-8A46-95FD-A2252417010A}"/>
              </a:ext>
            </a:extLst>
          </p:cNvPr>
          <p:cNvSpPr>
            <a:spLocks noGrp="1"/>
          </p:cNvSpPr>
          <p:nvPr>
            <p:ph type="subTitle" idx="1"/>
          </p:nvPr>
        </p:nvSpPr>
        <p:spPr>
          <a:xfrm>
            <a:off x="530091" y="4678169"/>
            <a:ext cx="4724648" cy="895720"/>
          </a:xfrm>
        </p:spPr>
        <p:txBody>
          <a:bodyPr/>
          <a:lstStyle/>
          <a:p>
            <a:r>
              <a:rPr lang="en-US" altLang="en-US" dirty="0"/>
              <a:t>SCDE District-Level Users &amp; District Technical Support</a:t>
            </a:r>
          </a:p>
        </p:txBody>
      </p:sp>
      <p:sp>
        <p:nvSpPr>
          <p:cNvPr id="6" name="TextBox 1">
            <a:extLst>
              <a:ext uri="{FF2B5EF4-FFF2-40B4-BE49-F238E27FC236}">
                <a16:creationId xmlns:a16="http://schemas.microsoft.com/office/drawing/2014/main" id="{66F83D25-186A-44E4-AF25-A8C68C4FDFDA}"/>
              </a:ext>
              <a:ext uri="{C183D7F6-B498-43B3-948B-1728B52AA6E4}">
                <adec:decorative xmlns:adec="http://schemas.microsoft.com/office/drawing/2017/decorative" val="1"/>
              </a:ext>
            </a:extLst>
          </p:cNvPr>
          <p:cNvSpPr txBox="1"/>
          <p:nvPr/>
        </p:nvSpPr>
        <p:spPr>
          <a:xfrm>
            <a:off x="580855" y="2150079"/>
            <a:ext cx="5093609" cy="24622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1000" b="1">
                <a:latin typeface="Karla"/>
                <a:cs typeface="Calibri"/>
              </a:rPr>
              <a:t>SIS </a:t>
            </a:r>
            <a:r>
              <a:rPr lang="en-US" sz="1000" b="1">
                <a:solidFill>
                  <a:schemeClr val="accent3"/>
                </a:solidFill>
                <a:latin typeface="Karla"/>
                <a:cs typeface="Calibri"/>
              </a:rPr>
              <a:t>+</a:t>
            </a:r>
            <a:r>
              <a:rPr lang="en-US" sz="1000" b="1">
                <a:latin typeface="Karla"/>
                <a:cs typeface="Calibri"/>
              </a:rPr>
              <a:t> Schoology LMS </a:t>
            </a:r>
            <a:r>
              <a:rPr lang="en-US" sz="1000" b="1">
                <a:solidFill>
                  <a:schemeClr val="accent3"/>
                </a:solidFill>
                <a:latin typeface="Calibri"/>
                <a:cs typeface="Calibri"/>
              </a:rPr>
              <a:t>+</a:t>
            </a:r>
            <a:r>
              <a:rPr lang="en-US" sz="1000" b="1">
                <a:latin typeface="Karla"/>
                <a:cs typeface="Calibri"/>
              </a:rPr>
              <a:t> Assessment </a:t>
            </a:r>
            <a:r>
              <a:rPr lang="en-US" sz="1000" b="1">
                <a:solidFill>
                  <a:schemeClr val="accent3"/>
                </a:solidFill>
                <a:latin typeface="Calibri"/>
                <a:cs typeface="Calibri"/>
              </a:rPr>
              <a:t>+</a:t>
            </a:r>
            <a:r>
              <a:rPr lang="en-US" sz="1000" b="1">
                <a:latin typeface="Karla"/>
                <a:cs typeface="Calibri"/>
              </a:rPr>
              <a:t> </a:t>
            </a:r>
            <a:r>
              <a:rPr lang="en-US" sz="1000" b="1">
                <a:solidFill>
                  <a:srgbClr val="00417C"/>
                </a:solidFill>
                <a:latin typeface="Karla"/>
                <a:cs typeface="Calibri"/>
              </a:rPr>
              <a:t>Analytics </a:t>
            </a:r>
            <a:r>
              <a:rPr lang="en-US" sz="1000" b="1">
                <a:solidFill>
                  <a:schemeClr val="accent3"/>
                </a:solidFill>
                <a:latin typeface="Calibri"/>
                <a:cs typeface="Calibri"/>
              </a:rPr>
              <a:t>+</a:t>
            </a:r>
            <a:r>
              <a:rPr lang="en-US" sz="1000" b="1">
                <a:latin typeface="Karla"/>
                <a:cs typeface="Calibri"/>
              </a:rPr>
              <a:t> Naviance CCLR</a:t>
            </a:r>
            <a:endParaRPr lang="en-US" sz="1000" b="1">
              <a:latin typeface="Karla"/>
              <a:cs typeface="Calibri" panose="020F0502020204030204" pitchFamily="34" charset="0"/>
            </a:endParaRPr>
          </a:p>
        </p:txBody>
      </p:sp>
      <p:sp>
        <p:nvSpPr>
          <p:cNvPr id="7" name="Text Placeholder 1">
            <a:extLst>
              <a:ext uri="{FF2B5EF4-FFF2-40B4-BE49-F238E27FC236}">
                <a16:creationId xmlns:a16="http://schemas.microsoft.com/office/drawing/2014/main" id="{619F79AD-56E6-085A-A331-EE1ED22D27E8}"/>
              </a:ext>
            </a:extLst>
          </p:cNvPr>
          <p:cNvSpPr>
            <a:spLocks noGrp="1"/>
          </p:cNvSpPr>
          <p:nvPr>
            <p:ph type="body" sz="quarter" idx="13"/>
          </p:nvPr>
        </p:nvSpPr>
        <p:spPr>
          <a:xfrm>
            <a:off x="530090" y="6167760"/>
            <a:ext cx="2719388" cy="481012"/>
          </a:xfrm>
        </p:spPr>
        <p:txBody>
          <a:bodyPr/>
          <a:lstStyle/>
          <a:p>
            <a:r>
              <a:rPr lang="en-US" dirty="0"/>
              <a:t>Last updated: 7-11-22</a:t>
            </a:r>
          </a:p>
        </p:txBody>
      </p:sp>
      <p:sp>
        <p:nvSpPr>
          <p:cNvPr id="5" name="Slide Number Placeholder 4">
            <a:extLst>
              <a:ext uri="{FF2B5EF4-FFF2-40B4-BE49-F238E27FC236}">
                <a16:creationId xmlns:a16="http://schemas.microsoft.com/office/drawing/2014/main" id="{980ECB7A-C7E2-5241-AFB1-E97021E1502A}"/>
              </a:ext>
              <a:ext uri="{C183D7F6-B498-43B3-948B-1728B52AA6E4}">
                <adec:decorative xmlns:adec="http://schemas.microsoft.com/office/drawing/2017/decorative" val="0"/>
              </a:ext>
            </a:extLst>
          </p:cNvPr>
          <p:cNvSpPr>
            <a:spLocks noGrp="1"/>
          </p:cNvSpPr>
          <p:nvPr>
            <p:ph type="sldNum" sz="quarter" idx="15"/>
          </p:nvPr>
        </p:nvSpPr>
        <p:spPr/>
        <p:txBody>
          <a:bodyPr/>
          <a:lstStyle/>
          <a:p>
            <a:pPr>
              <a:defRPr/>
            </a:pPr>
            <a:fld id="{84C293F1-D58E-D34D-986E-A172A632E51A}" type="slidenum">
              <a:rPr lang="en-US" smtClean="0"/>
              <a:pPr>
                <a:defRPr/>
              </a:pPr>
              <a:t>1</a:t>
            </a:fld>
            <a:endParaRPr lang="en-US"/>
          </a:p>
        </p:txBody>
      </p:sp>
    </p:spTree>
    <p:extLst>
      <p:ext uri="{BB962C8B-B14F-4D97-AF65-F5344CB8AC3E}">
        <p14:creationId xmlns:p14="http://schemas.microsoft.com/office/powerpoint/2010/main" val="3191147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E49F-F759-2D4B-AF76-ADB45699F9D8}"/>
              </a:ext>
            </a:extLst>
          </p:cNvPr>
          <p:cNvSpPr>
            <a:spLocks noGrp="1"/>
          </p:cNvSpPr>
          <p:nvPr>
            <p:ph type="ctrTitle"/>
          </p:nvPr>
        </p:nvSpPr>
        <p:spPr>
          <a:xfrm>
            <a:off x="966344" y="2832100"/>
            <a:ext cx="10259311" cy="1193800"/>
          </a:xfrm>
        </p:spPr>
        <p:txBody>
          <a:bodyPr>
            <a:normAutofit fontScale="90000"/>
          </a:bodyPr>
          <a:lstStyle/>
          <a:p>
            <a:r>
              <a:rPr lang="en-US" dirty="0"/>
              <a:t>Office of Educator Effectiveness and Leadership Development</a:t>
            </a:r>
          </a:p>
        </p:txBody>
      </p:sp>
      <p:sp>
        <p:nvSpPr>
          <p:cNvPr id="4" name="Slide Number Placeholder 3">
            <a:extLst>
              <a:ext uri="{FF2B5EF4-FFF2-40B4-BE49-F238E27FC236}">
                <a16:creationId xmlns:a16="http://schemas.microsoft.com/office/drawing/2014/main" id="{058CB970-D2E5-D545-908D-C9F51CF9D786}"/>
              </a:ext>
              <a:ext uri="{C183D7F6-B498-43B3-948B-1728B52AA6E4}">
                <adec:decorative xmlns:adec="http://schemas.microsoft.com/office/drawing/2017/decorative" val="0"/>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DE3BA86-5648-AD4F-ABBE-F4DFC9C9D5F5}" type="slidenum">
              <a:rPr kumimoji="0" lang="en-US" sz="1400" b="0" i="0" u="none" strike="noStrike" kern="1200" cap="none" spc="0" normalizeH="0" baseline="0" noProof="0" smtClean="0">
                <a:ln>
                  <a:noFill/>
                </a:ln>
                <a:solidFill>
                  <a:srgbClr val="00417C"/>
                </a:solidFill>
                <a:effectLst/>
                <a:uLnTx/>
                <a:uFillTx/>
                <a:latin typeface="Calibri" panose="020F050202020403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en-US" sz="1400" b="0" i="0" u="none" strike="noStrike" kern="1200" cap="none" spc="0" normalizeH="0" baseline="0" noProof="0">
              <a:ln>
                <a:noFill/>
              </a:ln>
              <a:solidFill>
                <a:srgbClr val="00417C"/>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75245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296667" y="140933"/>
            <a:ext cx="11360800" cy="763600"/>
          </a:xfrm>
          <a:prstGeom prst="rect">
            <a:avLst/>
          </a:prstGeom>
        </p:spPr>
        <p:txBody>
          <a:bodyPr spcFirstLastPara="1" vert="horz" wrap="square" lIns="121900" tIns="121900" rIns="121900" bIns="121900" rtlCol="0" anchor="t" anchorCtr="0">
            <a:noAutofit/>
          </a:bodyPr>
          <a:lstStyle/>
          <a:p>
            <a:pPr>
              <a:buClr>
                <a:schemeClr val="dk1"/>
              </a:buClr>
              <a:buSzPts val="1100"/>
            </a:pPr>
            <a:r>
              <a:rPr lang="en" sz="2696"/>
              <a:t>Office of Educator Effectiveness and Leadership Development  </a:t>
            </a:r>
            <a:endParaRPr sz="3896"/>
          </a:p>
        </p:txBody>
      </p:sp>
      <p:pic>
        <p:nvPicPr>
          <p:cNvPr id="121" name="Google Shape;121;p22" descr="SCDE Logo" title="SCDE Logo"/>
          <p:cNvPicPr preferRelativeResize="0"/>
          <p:nvPr/>
        </p:nvPicPr>
        <p:blipFill rotWithShape="1">
          <a:blip r:embed="rId3">
            <a:alphaModFix/>
          </a:blip>
          <a:srcRect/>
          <a:stretch/>
        </p:blipFill>
        <p:spPr>
          <a:xfrm>
            <a:off x="387133" y="852134"/>
            <a:ext cx="5771467" cy="5663767"/>
          </a:xfrm>
          <a:prstGeom prst="rect">
            <a:avLst/>
          </a:prstGeom>
          <a:noFill/>
          <a:ln>
            <a:noFill/>
          </a:ln>
        </p:spPr>
      </p:pic>
      <p:grpSp>
        <p:nvGrpSpPr>
          <p:cNvPr id="2" name="Group 1" descr="Core methods the Office of Educator Effectiveness and Leadership Development supports educators">
            <a:extLst>
              <a:ext uri="{FF2B5EF4-FFF2-40B4-BE49-F238E27FC236}">
                <a16:creationId xmlns:a16="http://schemas.microsoft.com/office/drawing/2014/main" id="{FF8A8C58-38E2-C92E-12DD-8A518EF8E6E3}"/>
              </a:ext>
            </a:extLst>
          </p:cNvPr>
          <p:cNvGrpSpPr/>
          <p:nvPr/>
        </p:nvGrpSpPr>
        <p:grpSpPr>
          <a:xfrm>
            <a:off x="6305688" y="852117"/>
            <a:ext cx="5797904" cy="5966427"/>
            <a:chOff x="6305688" y="852117"/>
            <a:chExt cx="5797904" cy="5966427"/>
          </a:xfrm>
        </p:grpSpPr>
        <p:sp>
          <p:nvSpPr>
            <p:cNvPr id="108" name="Google Shape;108;p22"/>
            <p:cNvSpPr/>
            <p:nvPr/>
          </p:nvSpPr>
          <p:spPr>
            <a:xfrm>
              <a:off x="6623388" y="1130612"/>
              <a:ext cx="5172400" cy="5172400"/>
            </a:xfrm>
            <a:prstGeom prst="ellipse">
              <a:avLst/>
            </a:prstGeom>
            <a:solidFill>
              <a:srgbClr val="A1C3FA"/>
            </a:solidFill>
            <a:ln>
              <a:noFill/>
            </a:ln>
          </p:spPr>
          <p:txBody>
            <a:bodyPr spcFirstLastPara="1" wrap="square" lIns="121900" tIns="121900" rIns="121900" bIns="121900" anchor="ctr" anchorCtr="0">
              <a:noAutofit/>
            </a:bodyPr>
            <a:lstStyle/>
            <a:p>
              <a:pPr>
                <a:spcBef>
                  <a:spcPts val="0"/>
                </a:spcBef>
                <a:spcAft>
                  <a:spcPts val="0"/>
                </a:spcAft>
              </a:pPr>
              <a:endParaRPr/>
            </a:p>
          </p:txBody>
        </p:sp>
        <p:grpSp>
          <p:nvGrpSpPr>
            <p:cNvPr id="109" name="Google Shape;109;p22"/>
            <p:cNvGrpSpPr/>
            <p:nvPr/>
          </p:nvGrpSpPr>
          <p:grpSpPr>
            <a:xfrm>
              <a:off x="7765547" y="852117"/>
              <a:ext cx="2888000" cy="2888000"/>
              <a:chOff x="3614360" y="410488"/>
              <a:chExt cx="2166000" cy="2166000"/>
            </a:xfrm>
          </p:grpSpPr>
          <p:sp>
            <p:nvSpPr>
              <p:cNvPr id="110" name="Google Shape;110;p22"/>
              <p:cNvSpPr/>
              <p:nvPr/>
            </p:nvSpPr>
            <p:spPr>
              <a:xfrm>
                <a:off x="3614360" y="410488"/>
                <a:ext cx="2166000" cy="2166000"/>
              </a:xfrm>
              <a:prstGeom prst="ellipse">
                <a:avLst/>
              </a:prstGeom>
              <a:solidFill>
                <a:srgbClr val="00B6EF"/>
              </a:solidFill>
              <a:ln>
                <a:noFill/>
              </a:ln>
            </p:spPr>
            <p:txBody>
              <a:bodyPr spcFirstLastPara="1" wrap="square" lIns="121900" tIns="121900" rIns="121900" bIns="121900" anchor="ctr" anchorCtr="0">
                <a:noAutofit/>
              </a:bodyPr>
              <a:lstStyle/>
              <a:p>
                <a:pPr>
                  <a:spcBef>
                    <a:spcPts val="0"/>
                  </a:spcBef>
                  <a:spcAft>
                    <a:spcPts val="0"/>
                  </a:spcAft>
                </a:pPr>
                <a:endParaRPr/>
              </a:p>
            </p:txBody>
          </p:sp>
          <p:sp>
            <p:nvSpPr>
              <p:cNvPr id="111" name="Google Shape;111;p22"/>
              <p:cNvSpPr txBox="1"/>
              <p:nvPr/>
            </p:nvSpPr>
            <p:spPr>
              <a:xfrm>
                <a:off x="3961563" y="924350"/>
                <a:ext cx="1496100" cy="702900"/>
              </a:xfrm>
              <a:prstGeom prst="rect">
                <a:avLst/>
              </a:prstGeom>
              <a:noFill/>
              <a:ln>
                <a:noFill/>
              </a:ln>
            </p:spPr>
            <p:txBody>
              <a:bodyPr spcFirstLastPara="1" wrap="square" lIns="121900" tIns="121900" rIns="121900" bIns="121900" anchor="ctr" anchorCtr="0">
                <a:noAutofit/>
              </a:bodyPr>
              <a:lstStyle/>
              <a:p>
                <a:pPr algn="ctr">
                  <a:spcBef>
                    <a:spcPts val="0"/>
                  </a:spcBef>
                  <a:spcAft>
                    <a:spcPts val="0"/>
                  </a:spcAft>
                </a:pPr>
                <a:r>
                  <a:rPr lang="en" sz="2400" b="1">
                    <a:solidFill>
                      <a:schemeClr val="bg1"/>
                    </a:solidFill>
                    <a:latin typeface="Karla" pitchFamily="2" charset="0"/>
                  </a:rPr>
                  <a:t>On-Demand Resources</a:t>
                </a:r>
                <a:endParaRPr sz="2400" b="1">
                  <a:solidFill>
                    <a:schemeClr val="bg1"/>
                  </a:solidFill>
                  <a:latin typeface="Karla" pitchFamily="2" charset="0"/>
                </a:endParaRPr>
              </a:p>
            </p:txBody>
          </p:sp>
        </p:grpSp>
        <p:grpSp>
          <p:nvGrpSpPr>
            <p:cNvPr id="112" name="Google Shape;112;p22"/>
            <p:cNvGrpSpPr/>
            <p:nvPr/>
          </p:nvGrpSpPr>
          <p:grpSpPr>
            <a:xfrm>
              <a:off x="6305688" y="2296677"/>
              <a:ext cx="2888000" cy="2888000"/>
              <a:chOff x="2519466" y="1493908"/>
              <a:chExt cx="2166000" cy="2166000"/>
            </a:xfrm>
          </p:grpSpPr>
          <p:sp>
            <p:nvSpPr>
              <p:cNvPr id="113" name="Google Shape;113;p22"/>
              <p:cNvSpPr/>
              <p:nvPr/>
            </p:nvSpPr>
            <p:spPr>
              <a:xfrm>
                <a:off x="2519466" y="1493908"/>
                <a:ext cx="2166000" cy="2166000"/>
              </a:xfrm>
              <a:prstGeom prst="ellipse">
                <a:avLst/>
              </a:prstGeom>
              <a:solidFill>
                <a:srgbClr val="4A86E8"/>
              </a:solidFill>
              <a:ln>
                <a:noFill/>
              </a:ln>
            </p:spPr>
            <p:txBody>
              <a:bodyPr spcFirstLastPara="1" wrap="square" lIns="121900" tIns="121900" rIns="121900" bIns="121900" anchor="ctr" anchorCtr="0">
                <a:noAutofit/>
              </a:bodyPr>
              <a:lstStyle/>
              <a:p>
                <a:pPr>
                  <a:spcBef>
                    <a:spcPts val="0"/>
                  </a:spcBef>
                  <a:spcAft>
                    <a:spcPts val="0"/>
                  </a:spcAft>
                </a:pPr>
                <a:endParaRPr/>
              </a:p>
            </p:txBody>
          </p:sp>
          <p:sp>
            <p:nvSpPr>
              <p:cNvPr id="114" name="Google Shape;114;p22"/>
              <p:cNvSpPr txBox="1"/>
              <p:nvPr/>
            </p:nvSpPr>
            <p:spPr>
              <a:xfrm>
                <a:off x="2601163" y="2232100"/>
                <a:ext cx="1496100" cy="702900"/>
              </a:xfrm>
              <a:prstGeom prst="rect">
                <a:avLst/>
              </a:prstGeom>
              <a:noFill/>
              <a:ln>
                <a:noFill/>
              </a:ln>
            </p:spPr>
            <p:txBody>
              <a:bodyPr spcFirstLastPara="1" wrap="square" lIns="121900" tIns="121900" rIns="121900" bIns="121900" anchor="ctr" anchorCtr="0">
                <a:noAutofit/>
              </a:bodyPr>
              <a:lstStyle/>
              <a:p>
                <a:pPr algn="ctr">
                  <a:spcBef>
                    <a:spcPts val="0"/>
                  </a:spcBef>
                  <a:spcAft>
                    <a:spcPts val="0"/>
                  </a:spcAft>
                  <a:buClr>
                    <a:schemeClr val="dk1"/>
                  </a:buClr>
                  <a:buSzPts val="1100"/>
                </a:pPr>
                <a:r>
                  <a:rPr lang="en" sz="2400">
                    <a:solidFill>
                      <a:schemeClr val="lt1"/>
                    </a:solidFill>
                    <a:latin typeface="Karla" pitchFamily="2" charset="0"/>
                  </a:rPr>
                  <a:t>New Teacher &amp; Principal Induction</a:t>
                </a:r>
                <a:endParaRPr sz="2400">
                  <a:solidFill>
                    <a:schemeClr val="lt1"/>
                  </a:solidFill>
                  <a:latin typeface="Karla" pitchFamily="2" charset="0"/>
                </a:endParaRPr>
              </a:p>
              <a:p>
                <a:pPr algn="ctr">
                  <a:spcBef>
                    <a:spcPts val="0"/>
                  </a:spcBef>
                  <a:spcAft>
                    <a:spcPts val="0"/>
                  </a:spcAft>
                </a:pPr>
                <a:endParaRPr sz="1333">
                  <a:solidFill>
                    <a:srgbClr val="FFFFFF"/>
                  </a:solidFill>
                  <a:latin typeface="Karla" pitchFamily="2" charset="0"/>
                  <a:ea typeface="Roboto"/>
                  <a:cs typeface="Roboto"/>
                  <a:sym typeface="Roboto"/>
                </a:endParaRPr>
              </a:p>
            </p:txBody>
          </p:sp>
        </p:grpSp>
        <p:grpSp>
          <p:nvGrpSpPr>
            <p:cNvPr id="115" name="Google Shape;115;p22"/>
            <p:cNvGrpSpPr/>
            <p:nvPr/>
          </p:nvGrpSpPr>
          <p:grpSpPr>
            <a:xfrm>
              <a:off x="9215592" y="2296632"/>
              <a:ext cx="2888000" cy="2888000"/>
              <a:chOff x="4701894" y="1493874"/>
              <a:chExt cx="2166000" cy="2166000"/>
            </a:xfrm>
          </p:grpSpPr>
          <p:sp>
            <p:nvSpPr>
              <p:cNvPr id="116" name="Google Shape;116;p22"/>
              <p:cNvSpPr/>
              <p:nvPr/>
            </p:nvSpPr>
            <p:spPr>
              <a:xfrm>
                <a:off x="4701894" y="1493874"/>
                <a:ext cx="2166000" cy="2166000"/>
              </a:xfrm>
              <a:prstGeom prst="ellipse">
                <a:avLst/>
              </a:prstGeom>
              <a:solidFill>
                <a:srgbClr val="0E65F0"/>
              </a:solidFill>
              <a:ln>
                <a:noFill/>
              </a:ln>
            </p:spPr>
            <p:txBody>
              <a:bodyPr spcFirstLastPara="1" wrap="square" lIns="121900" tIns="121900" rIns="121900" bIns="121900" anchor="ctr" anchorCtr="0">
                <a:noAutofit/>
              </a:bodyPr>
              <a:lstStyle/>
              <a:p>
                <a:pPr>
                  <a:spcBef>
                    <a:spcPts val="0"/>
                  </a:spcBef>
                  <a:spcAft>
                    <a:spcPts val="0"/>
                  </a:spcAft>
                </a:pPr>
                <a:endParaRPr/>
              </a:p>
            </p:txBody>
          </p:sp>
          <p:sp>
            <p:nvSpPr>
              <p:cNvPr id="117" name="Google Shape;117;p22"/>
              <p:cNvSpPr txBox="1"/>
              <p:nvPr/>
            </p:nvSpPr>
            <p:spPr>
              <a:xfrm>
                <a:off x="5238014" y="2114458"/>
                <a:ext cx="1625144" cy="702900"/>
              </a:xfrm>
              <a:prstGeom prst="rect">
                <a:avLst/>
              </a:prstGeom>
              <a:noFill/>
              <a:ln>
                <a:noFill/>
              </a:ln>
            </p:spPr>
            <p:txBody>
              <a:bodyPr spcFirstLastPara="1" wrap="square" lIns="121900" tIns="121900" rIns="121900" bIns="121900" anchor="ctr" anchorCtr="0">
                <a:noAutofit/>
              </a:bodyPr>
              <a:lstStyle/>
              <a:p>
                <a:pPr algn="ctr">
                  <a:spcBef>
                    <a:spcPts val="0"/>
                  </a:spcBef>
                  <a:spcAft>
                    <a:spcPts val="0"/>
                  </a:spcAft>
                </a:pPr>
                <a:r>
                  <a:rPr lang="en" sz="2400">
                    <a:solidFill>
                      <a:schemeClr val="lt1"/>
                    </a:solidFill>
                    <a:latin typeface="Karla" pitchFamily="2" charset="0"/>
                  </a:rPr>
                  <a:t>Instructional Leadership Development</a:t>
                </a:r>
                <a:endParaRPr sz="1333">
                  <a:solidFill>
                    <a:srgbClr val="FFFFFF"/>
                  </a:solidFill>
                  <a:latin typeface="Karla" pitchFamily="2" charset="0"/>
                  <a:ea typeface="Roboto"/>
                  <a:cs typeface="Roboto"/>
                  <a:sym typeface="Roboto"/>
                </a:endParaRPr>
              </a:p>
            </p:txBody>
          </p:sp>
        </p:grpSp>
        <p:sp>
          <p:nvSpPr>
            <p:cNvPr id="118" name="Google Shape;118;p22"/>
            <p:cNvSpPr/>
            <p:nvPr/>
          </p:nvSpPr>
          <p:spPr>
            <a:xfrm>
              <a:off x="8392340" y="2713921"/>
              <a:ext cx="1634400" cy="1634400"/>
            </a:xfrm>
            <a:prstGeom prst="ellipse">
              <a:avLst/>
            </a:prstGeom>
            <a:solidFill>
              <a:srgbClr val="A1C3FA"/>
            </a:solidFill>
            <a:ln>
              <a:noFill/>
            </a:ln>
          </p:spPr>
          <p:txBody>
            <a:bodyPr spcFirstLastPara="1" wrap="square" lIns="121900" tIns="121900" rIns="121900" bIns="121900" anchor="ctr" anchorCtr="0">
              <a:noAutofit/>
            </a:bodyPr>
            <a:lstStyle/>
            <a:p>
              <a:pPr>
                <a:spcBef>
                  <a:spcPts val="0"/>
                </a:spcBef>
                <a:spcAft>
                  <a:spcPts val="0"/>
                </a:spcAft>
              </a:pPr>
              <a:endParaRPr/>
            </a:p>
          </p:txBody>
        </p:sp>
        <p:sp>
          <p:nvSpPr>
            <p:cNvPr id="119" name="Google Shape;119;p22"/>
            <p:cNvSpPr/>
            <p:nvPr/>
          </p:nvSpPr>
          <p:spPr>
            <a:xfrm>
              <a:off x="7765541" y="3930544"/>
              <a:ext cx="2888000" cy="2888000"/>
            </a:xfrm>
            <a:prstGeom prst="ellipse">
              <a:avLst/>
            </a:prstGeom>
            <a:solidFill>
              <a:srgbClr val="0944A1"/>
            </a:solidFill>
            <a:ln>
              <a:noFill/>
            </a:ln>
          </p:spPr>
          <p:txBody>
            <a:bodyPr spcFirstLastPara="1" wrap="square" lIns="121900" tIns="121900" rIns="121900" bIns="121900" anchor="ctr" anchorCtr="0">
              <a:noAutofit/>
            </a:bodyPr>
            <a:lstStyle/>
            <a:p>
              <a:pPr>
                <a:spcBef>
                  <a:spcPts val="0"/>
                </a:spcBef>
                <a:spcAft>
                  <a:spcPts val="0"/>
                </a:spcAft>
              </a:pPr>
              <a:endParaRPr/>
            </a:p>
          </p:txBody>
        </p:sp>
      </p:grpSp>
      <p:sp>
        <p:nvSpPr>
          <p:cNvPr id="120" name="Google Shape;120;p22">
            <a:extLst>
              <a:ext uri="{C183D7F6-B498-43B3-948B-1728B52AA6E4}">
                <adec:decorative xmlns:adec="http://schemas.microsoft.com/office/drawing/2017/decorative" val="0"/>
              </a:ext>
            </a:extLst>
          </p:cNvPr>
          <p:cNvSpPr txBox="1"/>
          <p:nvPr/>
        </p:nvSpPr>
        <p:spPr>
          <a:xfrm>
            <a:off x="8041433" y="4769412"/>
            <a:ext cx="2381600" cy="1192421"/>
          </a:xfrm>
          <a:prstGeom prst="rect">
            <a:avLst/>
          </a:prstGeom>
          <a:noFill/>
          <a:ln>
            <a:noFill/>
          </a:ln>
        </p:spPr>
        <p:txBody>
          <a:bodyPr spcFirstLastPara="1" wrap="square" lIns="121900" tIns="121900" rIns="121900" bIns="121900" anchor="ctr" anchorCtr="0">
            <a:noAutofit/>
          </a:bodyPr>
          <a:lstStyle/>
          <a:p>
            <a:pPr algn="ctr">
              <a:spcBef>
                <a:spcPts val="0"/>
              </a:spcBef>
              <a:spcAft>
                <a:spcPts val="0"/>
              </a:spcAft>
            </a:pPr>
            <a:r>
              <a:rPr lang="en" sz="2400">
                <a:solidFill>
                  <a:schemeClr val="lt1"/>
                </a:solidFill>
                <a:latin typeface="Karla" pitchFamily="2" charset="0"/>
              </a:rPr>
              <a:t>Professional Growth, Development, and Evaluation</a:t>
            </a:r>
            <a:endParaRPr sz="1333">
              <a:solidFill>
                <a:srgbClr val="FFFFFF"/>
              </a:solidFill>
              <a:latin typeface="Karla" pitchFamily="2" charset="0"/>
              <a:ea typeface="Roboto"/>
              <a:cs typeface="Roboto"/>
              <a:sym typeface="Roboto"/>
            </a:endParaRPr>
          </a:p>
        </p:txBody>
      </p:sp>
    </p:spTree>
    <p:extLst>
      <p:ext uri="{BB962C8B-B14F-4D97-AF65-F5344CB8AC3E}">
        <p14:creationId xmlns:p14="http://schemas.microsoft.com/office/powerpoint/2010/main" val="3666593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3"/>
          <p:cNvSpPr txBox="1">
            <a:spLocks noGrp="1"/>
          </p:cNvSpPr>
          <p:nvPr>
            <p:ph type="title"/>
          </p:nvPr>
        </p:nvSpPr>
        <p:spPr>
          <a:xfrm>
            <a:off x="683220" y="365126"/>
            <a:ext cx="10899180" cy="733008"/>
          </a:xfrm>
          <a:prstGeom prst="rect">
            <a:avLst/>
          </a:prstGeom>
        </p:spPr>
        <p:txBody>
          <a:bodyPr spcFirstLastPara="1" vert="horz" wrap="square" lIns="91433" tIns="45700" rIns="91433" bIns="45700" rtlCol="0" anchor="b" anchorCtr="0">
            <a:normAutofit/>
          </a:bodyPr>
          <a:lstStyle/>
          <a:p>
            <a:r>
              <a:rPr lang="en" sz="3896"/>
              <a:t>SCDE Professional Learning Library Timeline</a:t>
            </a:r>
            <a:endParaRPr sz="3896"/>
          </a:p>
        </p:txBody>
      </p:sp>
      <p:grpSp>
        <p:nvGrpSpPr>
          <p:cNvPr id="8" name="Group 7" descr="May 2021-September 2021: Request for Proposal and Award Process">
            <a:extLst>
              <a:ext uri="{FF2B5EF4-FFF2-40B4-BE49-F238E27FC236}">
                <a16:creationId xmlns:a16="http://schemas.microsoft.com/office/drawing/2014/main" id="{8E53C955-4B20-91E0-7B6B-EF438DF793CE}"/>
              </a:ext>
            </a:extLst>
          </p:cNvPr>
          <p:cNvGrpSpPr/>
          <p:nvPr/>
        </p:nvGrpSpPr>
        <p:grpSpPr>
          <a:xfrm>
            <a:off x="-199" y="1731000"/>
            <a:ext cx="2481298" cy="4018000"/>
            <a:chOff x="-199" y="1731000"/>
            <a:chExt cx="2481298" cy="4018000"/>
          </a:xfrm>
        </p:grpSpPr>
        <p:grpSp>
          <p:nvGrpSpPr>
            <p:cNvPr id="7" name="Group 6">
              <a:extLst>
                <a:ext uri="{FF2B5EF4-FFF2-40B4-BE49-F238E27FC236}">
                  <a16:creationId xmlns:a16="http://schemas.microsoft.com/office/drawing/2014/main" id="{F1DAF8F9-4163-BF3C-ADB7-8DB70C55BF85}"/>
                </a:ext>
              </a:extLst>
            </p:cNvPr>
            <p:cNvGrpSpPr/>
            <p:nvPr/>
          </p:nvGrpSpPr>
          <p:grpSpPr>
            <a:xfrm>
              <a:off x="-199" y="1731000"/>
              <a:ext cx="2481298" cy="4018000"/>
              <a:chOff x="-199" y="1731000"/>
              <a:chExt cx="2481298" cy="4018000"/>
            </a:xfrm>
          </p:grpSpPr>
          <p:sp>
            <p:nvSpPr>
              <p:cNvPr id="148" name="Google Shape;148;p23"/>
              <p:cNvSpPr/>
              <p:nvPr/>
            </p:nvSpPr>
            <p:spPr>
              <a:xfrm>
                <a:off x="0" y="1731000"/>
                <a:ext cx="2438401" cy="71600"/>
              </a:xfrm>
              <a:prstGeom prst="rect">
                <a:avLst/>
              </a:prstGeom>
              <a:solidFill>
                <a:schemeClr val="tx1"/>
              </a:solidFill>
              <a:ln>
                <a:noFill/>
              </a:ln>
            </p:spPr>
            <p:txBody>
              <a:bodyPr spcFirstLastPara="1" wrap="square" lIns="121900" tIns="121900" rIns="121900" bIns="121900" anchor="ctr" anchorCtr="0">
                <a:noAutofit/>
              </a:bodyPr>
              <a:lstStyle/>
              <a:p>
                <a:pPr>
                  <a:spcBef>
                    <a:spcPts val="0"/>
                  </a:spcBef>
                  <a:spcAft>
                    <a:spcPts val="0"/>
                  </a:spcAft>
                </a:pPr>
                <a:endParaRPr/>
              </a:p>
            </p:txBody>
          </p:sp>
          <p:grpSp>
            <p:nvGrpSpPr>
              <p:cNvPr id="6" name="Group 5">
                <a:extLst>
                  <a:ext uri="{FF2B5EF4-FFF2-40B4-BE49-F238E27FC236}">
                    <a16:creationId xmlns:a16="http://schemas.microsoft.com/office/drawing/2014/main" id="{B5EA7325-6B36-C50C-601C-1589F7E2AF66}"/>
                  </a:ext>
                </a:extLst>
              </p:cNvPr>
              <p:cNvGrpSpPr/>
              <p:nvPr/>
            </p:nvGrpSpPr>
            <p:grpSpPr>
              <a:xfrm>
                <a:off x="-199" y="1756663"/>
                <a:ext cx="2481298" cy="3992337"/>
                <a:chOff x="-199" y="1756663"/>
                <a:chExt cx="2481298" cy="3992337"/>
              </a:xfrm>
            </p:grpSpPr>
            <p:sp>
              <p:nvSpPr>
                <p:cNvPr id="150" name="Google Shape;150;p23"/>
                <p:cNvSpPr txBox="1"/>
                <p:nvPr/>
              </p:nvSpPr>
              <p:spPr>
                <a:xfrm>
                  <a:off x="42498" y="1756663"/>
                  <a:ext cx="2438601" cy="925199"/>
                </a:xfrm>
                <a:prstGeom prst="rect">
                  <a:avLst/>
                </a:prstGeom>
                <a:noFill/>
                <a:ln>
                  <a:noFill/>
                </a:ln>
              </p:spPr>
              <p:txBody>
                <a:bodyPr spcFirstLastPara="1" wrap="square" lIns="121900" tIns="121900" rIns="121900" bIns="121900" anchor="t" anchorCtr="0">
                  <a:noAutofit/>
                </a:bodyPr>
                <a:lstStyle/>
                <a:p>
                  <a:pPr algn="ctr">
                    <a:lnSpc>
                      <a:spcPct val="115000"/>
                    </a:lnSpc>
                    <a:spcBef>
                      <a:spcPts val="0"/>
                    </a:spcBef>
                    <a:spcAft>
                      <a:spcPts val="2133"/>
                    </a:spcAft>
                  </a:pPr>
                  <a:r>
                    <a:rPr lang="en" sz="2000" dirty="0">
                      <a:latin typeface="Karla" pitchFamily="2" charset="0"/>
                    </a:rPr>
                    <a:t>May 2021 - September 2021</a:t>
                  </a:r>
                  <a:endParaRPr sz="2000" dirty="0">
                    <a:latin typeface="Karla" pitchFamily="2" charset="0"/>
                  </a:endParaRPr>
                </a:p>
              </p:txBody>
            </p:sp>
            <p:sp>
              <p:nvSpPr>
                <p:cNvPr id="147" name="Google Shape;147;p23"/>
                <p:cNvSpPr/>
                <p:nvPr/>
              </p:nvSpPr>
              <p:spPr>
                <a:xfrm>
                  <a:off x="-199" y="2656200"/>
                  <a:ext cx="2438401" cy="3092800"/>
                </a:xfrm>
                <a:prstGeom prst="rect">
                  <a:avLst/>
                </a:prstGeom>
                <a:solidFill>
                  <a:schemeClr val="tx1"/>
                </a:solidFill>
                <a:ln>
                  <a:noFill/>
                </a:ln>
              </p:spPr>
              <p:txBody>
                <a:bodyPr spcFirstLastPara="1" wrap="square" lIns="121900" tIns="121900" rIns="121900" bIns="121900" anchor="ctr" anchorCtr="0">
                  <a:noAutofit/>
                </a:bodyPr>
                <a:lstStyle/>
                <a:p>
                  <a:pPr>
                    <a:spcBef>
                      <a:spcPts val="0"/>
                    </a:spcBef>
                    <a:spcAft>
                      <a:spcPts val="0"/>
                    </a:spcAft>
                  </a:pPr>
                  <a:endParaRPr/>
                </a:p>
              </p:txBody>
            </p:sp>
            <p:sp>
              <p:nvSpPr>
                <p:cNvPr id="149" name="Google Shape;149;p23"/>
                <p:cNvSpPr txBox="1"/>
                <p:nvPr/>
              </p:nvSpPr>
              <p:spPr>
                <a:xfrm>
                  <a:off x="67996" y="2736967"/>
                  <a:ext cx="2301406" cy="2625608"/>
                </a:xfrm>
                <a:prstGeom prst="rect">
                  <a:avLst/>
                </a:prstGeom>
                <a:solidFill>
                  <a:schemeClr val="tx1"/>
                </a:solidFill>
                <a:ln>
                  <a:noFill/>
                </a:ln>
              </p:spPr>
              <p:txBody>
                <a:bodyPr spcFirstLastPara="1" wrap="square" lIns="121900" tIns="121900" rIns="121900" bIns="121900" anchor="t" anchorCtr="0">
                  <a:noAutofit/>
                </a:bodyPr>
                <a:lstStyle/>
                <a:p>
                  <a:pPr>
                    <a:spcBef>
                      <a:spcPts val="0"/>
                    </a:spcBef>
                    <a:spcAft>
                      <a:spcPts val="0"/>
                    </a:spcAft>
                  </a:pPr>
                  <a:r>
                    <a:rPr lang="en" sz="2000" dirty="0">
                      <a:solidFill>
                        <a:srgbClr val="FFFFFF"/>
                      </a:solidFill>
                      <a:latin typeface="Karla" pitchFamily="2" charset="0"/>
                      <a:ea typeface="Roboto"/>
                      <a:cs typeface="Roboto"/>
                      <a:sym typeface="Roboto"/>
                    </a:rPr>
                    <a:t>Request for Proposal &amp; Award Process</a:t>
                  </a:r>
                  <a:endParaRPr sz="2000" dirty="0">
                    <a:solidFill>
                      <a:srgbClr val="FFFFFF"/>
                    </a:solidFill>
                    <a:latin typeface="Karla" pitchFamily="2" charset="0"/>
                    <a:ea typeface="Roboto"/>
                    <a:cs typeface="Roboto"/>
                    <a:sym typeface="Roboto"/>
                  </a:endParaRPr>
                </a:p>
              </p:txBody>
            </p:sp>
          </p:grpSp>
        </p:grpSp>
        <p:cxnSp>
          <p:nvCxnSpPr>
            <p:cNvPr id="151" name="Google Shape;151;p23"/>
            <p:cNvCxnSpPr/>
            <p:nvPr/>
          </p:nvCxnSpPr>
          <p:spPr>
            <a:xfrm>
              <a:off x="2438400" y="1731000"/>
              <a:ext cx="0" cy="3783200"/>
            </a:xfrm>
            <a:prstGeom prst="straightConnector1">
              <a:avLst/>
            </a:prstGeom>
            <a:solidFill>
              <a:schemeClr val="tx1"/>
            </a:solidFill>
            <a:ln w="9525" cap="flat" cmpd="sng">
              <a:solidFill>
                <a:srgbClr val="A1C3FA"/>
              </a:solidFill>
              <a:prstDash val="dot"/>
              <a:round/>
              <a:headEnd type="none" w="sm" len="sm"/>
              <a:tailEnd type="none" w="sm" len="sm"/>
            </a:ln>
          </p:spPr>
        </p:cxnSp>
      </p:grpSp>
      <p:grpSp>
        <p:nvGrpSpPr>
          <p:cNvPr id="2" name="Group 1" descr="October 2021-February 2022: Design system &amp; Review content">
            <a:extLst>
              <a:ext uri="{FF2B5EF4-FFF2-40B4-BE49-F238E27FC236}">
                <a16:creationId xmlns:a16="http://schemas.microsoft.com/office/drawing/2014/main" id="{930BBF7C-A44D-03C5-E5EA-CE14436F0D13}"/>
              </a:ext>
            </a:extLst>
          </p:cNvPr>
          <p:cNvGrpSpPr/>
          <p:nvPr/>
        </p:nvGrpSpPr>
        <p:grpSpPr>
          <a:xfrm>
            <a:off x="2437999" y="1730999"/>
            <a:ext cx="2438801" cy="4018001"/>
            <a:chOff x="2437999" y="1730999"/>
            <a:chExt cx="2438801" cy="4018001"/>
          </a:xfrm>
        </p:grpSpPr>
        <p:grpSp>
          <p:nvGrpSpPr>
            <p:cNvPr id="141" name="Google Shape;141;p23">
              <a:extLst>
                <a:ext uri="{C183D7F6-B498-43B3-948B-1728B52AA6E4}">
                  <adec:decorative xmlns:adec="http://schemas.microsoft.com/office/drawing/2017/decorative" val="1"/>
                </a:ext>
              </a:extLst>
            </p:cNvPr>
            <p:cNvGrpSpPr/>
            <p:nvPr/>
          </p:nvGrpSpPr>
          <p:grpSpPr>
            <a:xfrm>
              <a:off x="2438400" y="1731000"/>
              <a:ext cx="2438400" cy="4018000"/>
              <a:chOff x="0" y="2295575"/>
              <a:chExt cx="1828800" cy="3013500"/>
            </a:xfrm>
            <a:solidFill>
              <a:schemeClr val="tx1"/>
            </a:solidFill>
          </p:grpSpPr>
          <p:sp>
            <p:nvSpPr>
              <p:cNvPr id="142" name="Google Shape;142;p23"/>
              <p:cNvSpPr/>
              <p:nvPr/>
            </p:nvSpPr>
            <p:spPr>
              <a:xfrm>
                <a:off x="0" y="2989475"/>
                <a:ext cx="1828800" cy="2319600"/>
              </a:xfrm>
              <a:prstGeom prst="rect">
                <a:avLst/>
              </a:prstGeom>
              <a:grpFill/>
              <a:ln>
                <a:noFill/>
              </a:ln>
            </p:spPr>
            <p:txBody>
              <a:bodyPr spcFirstLastPara="1" wrap="square" lIns="121900" tIns="121900" rIns="121900" bIns="121900" anchor="ctr" anchorCtr="0">
                <a:noAutofit/>
              </a:bodyPr>
              <a:lstStyle/>
              <a:p>
                <a:pPr>
                  <a:spcBef>
                    <a:spcPts val="0"/>
                  </a:spcBef>
                  <a:spcAft>
                    <a:spcPts val="0"/>
                  </a:spcAft>
                </a:pPr>
                <a:endParaRPr/>
              </a:p>
            </p:txBody>
          </p:sp>
          <p:sp>
            <p:nvSpPr>
              <p:cNvPr id="143" name="Google Shape;143;p23"/>
              <p:cNvSpPr/>
              <p:nvPr/>
            </p:nvSpPr>
            <p:spPr>
              <a:xfrm>
                <a:off x="0" y="2295575"/>
                <a:ext cx="1828800" cy="53700"/>
              </a:xfrm>
              <a:prstGeom prst="rect">
                <a:avLst/>
              </a:prstGeom>
              <a:grpFill/>
              <a:ln>
                <a:noFill/>
              </a:ln>
            </p:spPr>
            <p:txBody>
              <a:bodyPr spcFirstLastPara="1" wrap="square" lIns="121900" tIns="121900" rIns="121900" bIns="121900" anchor="ctr" anchorCtr="0">
                <a:noAutofit/>
              </a:bodyPr>
              <a:lstStyle/>
              <a:p>
                <a:pPr>
                  <a:spcBef>
                    <a:spcPts val="0"/>
                  </a:spcBef>
                  <a:spcAft>
                    <a:spcPts val="0"/>
                  </a:spcAft>
                </a:pPr>
                <a:endParaRPr/>
              </a:p>
            </p:txBody>
          </p:sp>
          <p:sp>
            <p:nvSpPr>
              <p:cNvPr id="144" name="Google Shape;144;p23"/>
              <p:cNvSpPr txBox="1"/>
              <p:nvPr/>
            </p:nvSpPr>
            <p:spPr>
              <a:xfrm>
                <a:off x="50846" y="3050050"/>
                <a:ext cx="1726054" cy="1883481"/>
              </a:xfrm>
              <a:prstGeom prst="rect">
                <a:avLst/>
              </a:prstGeom>
              <a:grpFill/>
              <a:ln>
                <a:noFill/>
              </a:ln>
            </p:spPr>
            <p:txBody>
              <a:bodyPr spcFirstLastPara="1" wrap="square" lIns="121900" tIns="121900" rIns="121900" bIns="121900" anchor="t" anchorCtr="0">
                <a:noAutofit/>
              </a:bodyPr>
              <a:lstStyle/>
              <a:p>
                <a:pPr>
                  <a:spcBef>
                    <a:spcPts val="0"/>
                  </a:spcBef>
                  <a:spcAft>
                    <a:spcPts val="0"/>
                  </a:spcAft>
                </a:pPr>
                <a:r>
                  <a:rPr lang="en" sz="2000" dirty="0">
                    <a:solidFill>
                      <a:srgbClr val="FFFFFF"/>
                    </a:solidFill>
                    <a:latin typeface="Karla" pitchFamily="2" charset="0"/>
                    <a:ea typeface="Roboto"/>
                    <a:cs typeface="Roboto"/>
                    <a:sym typeface="Roboto"/>
                  </a:rPr>
                  <a:t>Design system &amp; Review content</a:t>
                </a:r>
                <a:endParaRPr sz="2000" dirty="0">
                  <a:solidFill>
                    <a:srgbClr val="FFFFFF"/>
                  </a:solidFill>
                  <a:latin typeface="Karla" pitchFamily="2" charset="0"/>
                  <a:ea typeface="Roboto"/>
                  <a:cs typeface="Roboto"/>
                  <a:sym typeface="Roboto"/>
                </a:endParaRPr>
              </a:p>
            </p:txBody>
          </p:sp>
          <p:cxnSp>
            <p:nvCxnSpPr>
              <p:cNvPr id="145" name="Google Shape;145;p23"/>
              <p:cNvCxnSpPr/>
              <p:nvPr/>
            </p:nvCxnSpPr>
            <p:spPr>
              <a:xfrm>
                <a:off x="1828800" y="2295575"/>
                <a:ext cx="0" cy="2837400"/>
              </a:xfrm>
              <a:prstGeom prst="straightConnector1">
                <a:avLst/>
              </a:prstGeom>
              <a:grpFill/>
              <a:ln w="9525" cap="flat" cmpd="sng">
                <a:solidFill>
                  <a:srgbClr val="A1C3FA"/>
                </a:solidFill>
                <a:prstDash val="dot"/>
                <a:round/>
                <a:headEnd type="none" w="sm" len="sm"/>
                <a:tailEnd type="none" w="sm" len="sm"/>
              </a:ln>
            </p:spPr>
          </p:cxnSp>
        </p:grpSp>
        <p:sp>
          <p:nvSpPr>
            <p:cNvPr id="152" name="Google Shape;152;p23"/>
            <p:cNvSpPr txBox="1"/>
            <p:nvPr/>
          </p:nvSpPr>
          <p:spPr>
            <a:xfrm>
              <a:off x="2437999" y="1730999"/>
              <a:ext cx="2438400" cy="925199"/>
            </a:xfrm>
            <a:prstGeom prst="rect">
              <a:avLst/>
            </a:prstGeom>
            <a:noFill/>
            <a:ln>
              <a:noFill/>
            </a:ln>
          </p:spPr>
          <p:txBody>
            <a:bodyPr spcFirstLastPara="1" wrap="square" lIns="121900" tIns="121900" rIns="121900" bIns="121900" anchor="t" anchorCtr="0">
              <a:noAutofit/>
            </a:bodyPr>
            <a:lstStyle/>
            <a:p>
              <a:pPr algn="ctr">
                <a:lnSpc>
                  <a:spcPct val="115000"/>
                </a:lnSpc>
                <a:spcBef>
                  <a:spcPts val="0"/>
                </a:spcBef>
                <a:spcAft>
                  <a:spcPts val="2133"/>
                </a:spcAft>
              </a:pPr>
              <a:r>
                <a:rPr lang="en" sz="2000" dirty="0">
                  <a:latin typeface="Karla" pitchFamily="2" charset="0"/>
                </a:rPr>
                <a:t>October 2021 - February 2022</a:t>
              </a:r>
              <a:endParaRPr sz="2000" dirty="0">
                <a:latin typeface="Karla" pitchFamily="2" charset="0"/>
              </a:endParaRPr>
            </a:p>
          </p:txBody>
        </p:sp>
      </p:grpSp>
      <p:grpSp>
        <p:nvGrpSpPr>
          <p:cNvPr id="3" name="Group 2" descr="March 2022-June 2022: Pilot: Access to ProfLearningessional Content through PowerSchool. Training begins.">
            <a:extLst>
              <a:ext uri="{FF2B5EF4-FFF2-40B4-BE49-F238E27FC236}">
                <a16:creationId xmlns:a16="http://schemas.microsoft.com/office/drawing/2014/main" id="{CF71A904-9A6F-4D70-18B9-4AC58EA4105C}"/>
              </a:ext>
            </a:extLst>
          </p:cNvPr>
          <p:cNvGrpSpPr/>
          <p:nvPr/>
        </p:nvGrpSpPr>
        <p:grpSpPr>
          <a:xfrm>
            <a:off x="4876598" y="1731000"/>
            <a:ext cx="2438599" cy="4018000"/>
            <a:chOff x="4876598" y="1731000"/>
            <a:chExt cx="2438599" cy="4018000"/>
          </a:xfrm>
        </p:grpSpPr>
        <p:grpSp>
          <p:nvGrpSpPr>
            <p:cNvPr id="136" name="Google Shape;136;p23">
              <a:extLst>
                <a:ext uri="{C183D7F6-B498-43B3-948B-1728B52AA6E4}">
                  <adec:decorative xmlns:adec="http://schemas.microsoft.com/office/drawing/2017/decorative" val="1"/>
                </a:ext>
              </a:extLst>
            </p:cNvPr>
            <p:cNvGrpSpPr/>
            <p:nvPr/>
          </p:nvGrpSpPr>
          <p:grpSpPr>
            <a:xfrm>
              <a:off x="4876598" y="1731000"/>
              <a:ext cx="2438599" cy="4018000"/>
              <a:chOff x="3657450" y="2295575"/>
              <a:chExt cx="1828950" cy="3013500"/>
            </a:xfrm>
            <a:solidFill>
              <a:srgbClr val="92D050"/>
            </a:solidFill>
          </p:grpSpPr>
          <p:sp>
            <p:nvSpPr>
              <p:cNvPr id="137" name="Google Shape;137;p23"/>
              <p:cNvSpPr/>
              <p:nvPr/>
            </p:nvSpPr>
            <p:spPr>
              <a:xfrm>
                <a:off x="3657450" y="2989475"/>
                <a:ext cx="1828800" cy="2319600"/>
              </a:xfrm>
              <a:prstGeom prst="rect">
                <a:avLst/>
              </a:prstGeom>
              <a:grpFill/>
              <a:ln>
                <a:noFill/>
              </a:ln>
            </p:spPr>
            <p:txBody>
              <a:bodyPr spcFirstLastPara="1" wrap="square" lIns="121900" tIns="121900" rIns="121900" bIns="121900" anchor="ctr" anchorCtr="0">
                <a:noAutofit/>
              </a:bodyPr>
              <a:lstStyle/>
              <a:p>
                <a:pPr>
                  <a:spcBef>
                    <a:spcPts val="0"/>
                  </a:spcBef>
                  <a:spcAft>
                    <a:spcPts val="0"/>
                  </a:spcAft>
                </a:pPr>
                <a:endParaRPr/>
              </a:p>
            </p:txBody>
          </p:sp>
          <p:sp>
            <p:nvSpPr>
              <p:cNvPr id="138" name="Google Shape;138;p23"/>
              <p:cNvSpPr/>
              <p:nvPr/>
            </p:nvSpPr>
            <p:spPr>
              <a:xfrm>
                <a:off x="3657600" y="2295575"/>
                <a:ext cx="1828800" cy="53700"/>
              </a:xfrm>
              <a:prstGeom prst="rect">
                <a:avLst/>
              </a:prstGeom>
              <a:grpFill/>
              <a:ln>
                <a:noFill/>
              </a:ln>
            </p:spPr>
            <p:txBody>
              <a:bodyPr spcFirstLastPara="1" wrap="square" lIns="121900" tIns="121900" rIns="121900" bIns="121900" anchor="ctr" anchorCtr="0">
                <a:noAutofit/>
              </a:bodyPr>
              <a:lstStyle/>
              <a:p>
                <a:pPr>
                  <a:spcBef>
                    <a:spcPts val="0"/>
                  </a:spcBef>
                  <a:spcAft>
                    <a:spcPts val="0"/>
                  </a:spcAft>
                </a:pPr>
                <a:endParaRPr/>
              </a:p>
            </p:txBody>
          </p:sp>
          <p:cxnSp>
            <p:nvCxnSpPr>
              <p:cNvPr id="139" name="Google Shape;139;p23"/>
              <p:cNvCxnSpPr/>
              <p:nvPr/>
            </p:nvCxnSpPr>
            <p:spPr>
              <a:xfrm>
                <a:off x="5486400" y="2295575"/>
                <a:ext cx="0" cy="2837400"/>
              </a:xfrm>
              <a:prstGeom prst="straightConnector1">
                <a:avLst/>
              </a:prstGeom>
              <a:grpFill/>
              <a:ln w="9525" cap="flat" cmpd="sng">
                <a:solidFill>
                  <a:srgbClr val="D9D9D9"/>
                </a:solidFill>
                <a:prstDash val="dot"/>
                <a:round/>
                <a:headEnd type="none" w="sm" len="sm"/>
                <a:tailEnd type="none" w="sm" len="sm"/>
              </a:ln>
            </p:spPr>
          </p:cxnSp>
          <p:sp>
            <p:nvSpPr>
              <p:cNvPr id="140" name="Google Shape;140;p23"/>
              <p:cNvSpPr txBox="1"/>
              <p:nvPr/>
            </p:nvSpPr>
            <p:spPr>
              <a:xfrm>
                <a:off x="3734100" y="3050050"/>
                <a:ext cx="1675199" cy="2082925"/>
              </a:xfrm>
              <a:prstGeom prst="rect">
                <a:avLst/>
              </a:prstGeom>
              <a:grpFill/>
              <a:ln>
                <a:noFill/>
              </a:ln>
            </p:spPr>
            <p:txBody>
              <a:bodyPr spcFirstLastPara="1" wrap="square" lIns="121900" tIns="121900" rIns="121900" bIns="121900" anchor="t" anchorCtr="0">
                <a:noAutofit/>
              </a:bodyPr>
              <a:lstStyle/>
              <a:p>
                <a:pPr>
                  <a:spcBef>
                    <a:spcPts val="0"/>
                  </a:spcBef>
                  <a:spcAft>
                    <a:spcPts val="0"/>
                  </a:spcAft>
                </a:pPr>
                <a:r>
                  <a:rPr lang="en" sz="2000" dirty="0">
                    <a:latin typeface="Karla" pitchFamily="2" charset="0"/>
                    <a:ea typeface="Roboto"/>
                    <a:cs typeface="Roboto"/>
                    <a:sym typeface="Roboto"/>
                  </a:rPr>
                  <a:t>Pilot: Access </a:t>
                </a:r>
                <a:r>
                  <a:rPr lang="en" sz="2000">
                    <a:latin typeface="Karla" pitchFamily="2" charset="0"/>
                    <a:ea typeface="Roboto"/>
                    <a:cs typeface="Roboto"/>
                    <a:sym typeface="Roboto"/>
                  </a:rPr>
                  <a:t>to Professional Learning </a:t>
                </a:r>
                <a:r>
                  <a:rPr lang="en" sz="2000" dirty="0">
                    <a:latin typeface="Karla" pitchFamily="2" charset="0"/>
                    <a:ea typeface="Roboto"/>
                    <a:cs typeface="Roboto"/>
                    <a:sym typeface="Roboto"/>
                  </a:rPr>
                  <a:t>Content through PowerSchool.</a:t>
                </a:r>
                <a:endParaRPr sz="2000" dirty="0">
                  <a:latin typeface="Karla" pitchFamily="2" charset="0"/>
                  <a:ea typeface="Roboto"/>
                  <a:cs typeface="Roboto"/>
                  <a:sym typeface="Roboto"/>
                </a:endParaRPr>
              </a:p>
              <a:p>
                <a:pPr>
                  <a:spcBef>
                    <a:spcPts val="0"/>
                  </a:spcBef>
                  <a:spcAft>
                    <a:spcPts val="0"/>
                  </a:spcAft>
                </a:pPr>
                <a:endParaRPr sz="2000" dirty="0">
                  <a:latin typeface="Karla" pitchFamily="2" charset="0"/>
                  <a:ea typeface="Roboto"/>
                  <a:cs typeface="Roboto"/>
                  <a:sym typeface="Roboto"/>
                </a:endParaRPr>
              </a:p>
              <a:p>
                <a:pPr>
                  <a:spcBef>
                    <a:spcPts val="0"/>
                  </a:spcBef>
                  <a:spcAft>
                    <a:spcPts val="0"/>
                  </a:spcAft>
                </a:pPr>
                <a:r>
                  <a:rPr lang="en" sz="2000" dirty="0">
                    <a:latin typeface="Karla" pitchFamily="2" charset="0"/>
                    <a:ea typeface="Roboto"/>
                    <a:cs typeface="Roboto"/>
                    <a:sym typeface="Roboto"/>
                  </a:rPr>
                  <a:t>Training begins.</a:t>
                </a:r>
                <a:endParaRPr sz="2000" dirty="0">
                  <a:latin typeface="Karla" pitchFamily="2" charset="0"/>
                  <a:ea typeface="Roboto"/>
                  <a:cs typeface="Roboto"/>
                  <a:sym typeface="Roboto"/>
                </a:endParaRPr>
              </a:p>
            </p:txBody>
          </p:sp>
        </p:grpSp>
        <p:sp>
          <p:nvSpPr>
            <p:cNvPr id="43" name="Google Shape;152;p23">
              <a:extLst>
                <a:ext uri="{FF2B5EF4-FFF2-40B4-BE49-F238E27FC236}">
                  <a16:creationId xmlns:a16="http://schemas.microsoft.com/office/drawing/2014/main" id="{EFE60922-1CE6-4716-C930-6D93754584AA}"/>
                </a:ext>
              </a:extLst>
            </p:cNvPr>
            <p:cNvSpPr txBox="1"/>
            <p:nvPr/>
          </p:nvSpPr>
          <p:spPr>
            <a:xfrm>
              <a:off x="4934625" y="1756664"/>
              <a:ext cx="2266996" cy="925199"/>
            </a:xfrm>
            <a:prstGeom prst="rect">
              <a:avLst/>
            </a:prstGeom>
            <a:noFill/>
            <a:ln>
              <a:noFill/>
            </a:ln>
          </p:spPr>
          <p:txBody>
            <a:bodyPr spcFirstLastPara="1" wrap="square" lIns="121900" tIns="121900" rIns="121900" bIns="121900" anchor="t" anchorCtr="0">
              <a:noAutofit/>
            </a:bodyPr>
            <a:lstStyle/>
            <a:p>
              <a:pPr algn="ctr">
                <a:lnSpc>
                  <a:spcPct val="115000"/>
                </a:lnSpc>
                <a:spcBef>
                  <a:spcPts val="0"/>
                </a:spcBef>
                <a:spcAft>
                  <a:spcPts val="2133"/>
                </a:spcAft>
              </a:pPr>
              <a:r>
                <a:rPr lang="en" sz="2000">
                  <a:latin typeface="Karla" pitchFamily="2" charset="0"/>
                </a:rPr>
                <a:t>March 2022 – June 2022</a:t>
              </a:r>
              <a:endParaRPr sz="2000">
                <a:latin typeface="Karla" pitchFamily="2" charset="0"/>
              </a:endParaRPr>
            </a:p>
          </p:txBody>
        </p:sp>
      </p:grpSp>
      <p:grpSp>
        <p:nvGrpSpPr>
          <p:cNvPr id="4" name="Group 3" descr="July 2022-August 2022: Professional Learning Library Available in SCLead. Training continues.">
            <a:extLst>
              <a:ext uri="{FF2B5EF4-FFF2-40B4-BE49-F238E27FC236}">
                <a16:creationId xmlns:a16="http://schemas.microsoft.com/office/drawing/2014/main" id="{56F224F7-42A7-F94A-5DED-3941425A1DC2}"/>
              </a:ext>
            </a:extLst>
          </p:cNvPr>
          <p:cNvGrpSpPr/>
          <p:nvPr/>
        </p:nvGrpSpPr>
        <p:grpSpPr>
          <a:xfrm>
            <a:off x="7246399" y="1730998"/>
            <a:ext cx="2446801" cy="4018002"/>
            <a:chOff x="7246399" y="1730998"/>
            <a:chExt cx="2446801" cy="4018002"/>
          </a:xfrm>
        </p:grpSpPr>
        <p:grpSp>
          <p:nvGrpSpPr>
            <p:cNvPr id="33" name="Google Shape;136;p23">
              <a:extLst>
                <a:ext uri="{FF2B5EF4-FFF2-40B4-BE49-F238E27FC236}">
                  <a16:creationId xmlns:a16="http://schemas.microsoft.com/office/drawing/2014/main" id="{72C71076-3A3B-40F4-A25F-12B61E6BCC5F}"/>
                </a:ext>
                <a:ext uri="{C183D7F6-B498-43B3-948B-1728B52AA6E4}">
                  <adec:decorative xmlns:adec="http://schemas.microsoft.com/office/drawing/2017/decorative" val="1"/>
                </a:ext>
              </a:extLst>
            </p:cNvPr>
            <p:cNvGrpSpPr/>
            <p:nvPr/>
          </p:nvGrpSpPr>
          <p:grpSpPr>
            <a:xfrm>
              <a:off x="7246399" y="1731000"/>
              <a:ext cx="2438600" cy="4018000"/>
              <a:chOff x="3657450" y="2295575"/>
              <a:chExt cx="1828950" cy="3013500"/>
            </a:xfrm>
          </p:grpSpPr>
          <p:sp>
            <p:nvSpPr>
              <p:cNvPr id="34" name="Google Shape;137;p23">
                <a:extLst>
                  <a:ext uri="{FF2B5EF4-FFF2-40B4-BE49-F238E27FC236}">
                    <a16:creationId xmlns:a16="http://schemas.microsoft.com/office/drawing/2014/main" id="{77585EA7-FEA2-F67B-9476-603C739A8DF3}"/>
                  </a:ext>
                </a:extLst>
              </p:cNvPr>
              <p:cNvSpPr/>
              <p:nvPr/>
            </p:nvSpPr>
            <p:spPr>
              <a:xfrm>
                <a:off x="3657450" y="2989475"/>
                <a:ext cx="1828800" cy="2319600"/>
              </a:xfrm>
              <a:prstGeom prst="rect">
                <a:avLst/>
              </a:prstGeom>
              <a:solidFill>
                <a:srgbClr val="EFEFEF"/>
              </a:solidFill>
              <a:ln>
                <a:noFill/>
              </a:ln>
            </p:spPr>
            <p:txBody>
              <a:bodyPr spcFirstLastPara="1" wrap="square" lIns="121900" tIns="121900" rIns="121900" bIns="121900" anchor="ctr" anchorCtr="0">
                <a:noAutofit/>
              </a:bodyPr>
              <a:lstStyle/>
              <a:p>
                <a:pPr>
                  <a:spcBef>
                    <a:spcPts val="0"/>
                  </a:spcBef>
                  <a:spcAft>
                    <a:spcPts val="0"/>
                  </a:spcAft>
                </a:pPr>
                <a:endParaRPr/>
              </a:p>
            </p:txBody>
          </p:sp>
          <p:sp>
            <p:nvSpPr>
              <p:cNvPr id="35" name="Google Shape;138;p23">
                <a:extLst>
                  <a:ext uri="{FF2B5EF4-FFF2-40B4-BE49-F238E27FC236}">
                    <a16:creationId xmlns:a16="http://schemas.microsoft.com/office/drawing/2014/main" id="{4FB431C6-04E1-F2D5-83D3-36D788C73FF6}"/>
                  </a:ext>
                </a:extLst>
              </p:cNvPr>
              <p:cNvSpPr/>
              <p:nvPr/>
            </p:nvSpPr>
            <p:spPr>
              <a:xfrm>
                <a:off x="3657600" y="2295575"/>
                <a:ext cx="1828800" cy="53700"/>
              </a:xfrm>
              <a:prstGeom prst="rect">
                <a:avLst/>
              </a:prstGeom>
              <a:solidFill>
                <a:srgbClr val="EFEFEF"/>
              </a:solidFill>
              <a:ln>
                <a:noFill/>
              </a:ln>
            </p:spPr>
            <p:txBody>
              <a:bodyPr spcFirstLastPara="1" wrap="square" lIns="121900" tIns="121900" rIns="121900" bIns="121900" anchor="ctr" anchorCtr="0">
                <a:noAutofit/>
              </a:bodyPr>
              <a:lstStyle/>
              <a:p>
                <a:pPr>
                  <a:spcBef>
                    <a:spcPts val="0"/>
                  </a:spcBef>
                  <a:spcAft>
                    <a:spcPts val="0"/>
                  </a:spcAft>
                </a:pPr>
                <a:endParaRPr/>
              </a:p>
            </p:txBody>
          </p:sp>
          <p:cxnSp>
            <p:nvCxnSpPr>
              <p:cNvPr id="36" name="Google Shape;139;p23">
                <a:extLst>
                  <a:ext uri="{FF2B5EF4-FFF2-40B4-BE49-F238E27FC236}">
                    <a16:creationId xmlns:a16="http://schemas.microsoft.com/office/drawing/2014/main" id="{937DC387-AC60-EEF9-2420-8ACCD535A72E}"/>
                  </a:ext>
                </a:extLst>
              </p:cNvPr>
              <p:cNvCxnSpPr/>
              <p:nvPr/>
            </p:nvCxnSpPr>
            <p:spPr>
              <a:xfrm>
                <a:off x="5486400" y="2295575"/>
                <a:ext cx="0" cy="2837400"/>
              </a:xfrm>
              <a:prstGeom prst="straightConnector1">
                <a:avLst/>
              </a:prstGeom>
              <a:noFill/>
              <a:ln w="9525" cap="flat" cmpd="sng">
                <a:solidFill>
                  <a:srgbClr val="D9D9D9"/>
                </a:solidFill>
                <a:prstDash val="dot"/>
                <a:round/>
                <a:headEnd type="none" w="sm" len="sm"/>
                <a:tailEnd type="none" w="sm" len="sm"/>
              </a:ln>
            </p:spPr>
          </p:cxnSp>
          <p:sp>
            <p:nvSpPr>
              <p:cNvPr id="37" name="Google Shape;140;p23">
                <a:extLst>
                  <a:ext uri="{FF2B5EF4-FFF2-40B4-BE49-F238E27FC236}">
                    <a16:creationId xmlns:a16="http://schemas.microsoft.com/office/drawing/2014/main" id="{963F1023-F479-5CEF-DD90-08A1F9660B96}"/>
                  </a:ext>
                </a:extLst>
              </p:cNvPr>
              <p:cNvSpPr txBox="1"/>
              <p:nvPr/>
            </p:nvSpPr>
            <p:spPr>
              <a:xfrm>
                <a:off x="3708446" y="3050050"/>
                <a:ext cx="1700550" cy="1969206"/>
              </a:xfrm>
              <a:prstGeom prst="rect">
                <a:avLst/>
              </a:prstGeom>
              <a:noFill/>
              <a:ln>
                <a:noFill/>
              </a:ln>
            </p:spPr>
            <p:txBody>
              <a:bodyPr spcFirstLastPara="1" wrap="square" lIns="121900" tIns="121900" rIns="121900" bIns="121900" anchor="t" anchorCtr="0">
                <a:noAutofit/>
              </a:bodyPr>
              <a:lstStyle/>
              <a:p>
                <a:pPr>
                  <a:spcBef>
                    <a:spcPts val="0"/>
                  </a:spcBef>
                  <a:spcAft>
                    <a:spcPts val="0"/>
                  </a:spcAft>
                </a:pPr>
                <a:r>
                  <a:rPr lang="en-US" sz="2000" dirty="0">
                    <a:latin typeface="Karla" pitchFamily="2" charset="0"/>
                    <a:ea typeface="Roboto"/>
                    <a:cs typeface="Roboto"/>
                    <a:sym typeface="Roboto"/>
                  </a:rPr>
                  <a:t>Professional Learning Library Available in </a:t>
                </a:r>
                <a:r>
                  <a:rPr lang="en-US" sz="2000" dirty="0" err="1">
                    <a:latin typeface="Karla" pitchFamily="2" charset="0"/>
                    <a:ea typeface="Roboto"/>
                    <a:cs typeface="Roboto"/>
                    <a:sym typeface="Roboto"/>
                  </a:rPr>
                  <a:t>SCLead</a:t>
                </a:r>
                <a:r>
                  <a:rPr lang="en-US" sz="2000" dirty="0">
                    <a:latin typeface="Karla" pitchFamily="2" charset="0"/>
                    <a:ea typeface="Roboto"/>
                    <a:cs typeface="Roboto"/>
                    <a:sym typeface="Roboto"/>
                  </a:rPr>
                  <a:t>. </a:t>
                </a:r>
              </a:p>
              <a:p>
                <a:pPr>
                  <a:spcBef>
                    <a:spcPts val="0"/>
                  </a:spcBef>
                  <a:spcAft>
                    <a:spcPts val="0"/>
                  </a:spcAft>
                </a:pPr>
                <a:endParaRPr lang="en-US" sz="2000" dirty="0">
                  <a:latin typeface="Karla" pitchFamily="2" charset="0"/>
                  <a:ea typeface="Roboto"/>
                  <a:cs typeface="Roboto"/>
                  <a:sym typeface="Roboto"/>
                </a:endParaRPr>
              </a:p>
              <a:p>
                <a:pPr>
                  <a:spcBef>
                    <a:spcPts val="0"/>
                  </a:spcBef>
                  <a:spcAft>
                    <a:spcPts val="0"/>
                  </a:spcAft>
                </a:pPr>
                <a:endParaRPr lang="en-US" sz="2000" dirty="0">
                  <a:latin typeface="Karla" pitchFamily="2" charset="0"/>
                  <a:ea typeface="Roboto"/>
                  <a:cs typeface="Roboto"/>
                  <a:sym typeface="Roboto"/>
                </a:endParaRPr>
              </a:p>
              <a:p>
                <a:pPr>
                  <a:spcBef>
                    <a:spcPts val="0"/>
                  </a:spcBef>
                  <a:spcAft>
                    <a:spcPts val="0"/>
                  </a:spcAft>
                </a:pPr>
                <a:r>
                  <a:rPr lang="en-US" sz="2000" dirty="0">
                    <a:latin typeface="Karla" pitchFamily="2" charset="0"/>
                    <a:ea typeface="Roboto"/>
                    <a:cs typeface="Roboto"/>
                    <a:sym typeface="Roboto"/>
                  </a:rPr>
                  <a:t>Training continues.</a:t>
                </a:r>
              </a:p>
            </p:txBody>
          </p:sp>
        </p:grpSp>
        <p:sp>
          <p:nvSpPr>
            <p:cNvPr id="44" name="Google Shape;152;p23">
              <a:extLst>
                <a:ext uri="{FF2B5EF4-FFF2-40B4-BE49-F238E27FC236}">
                  <a16:creationId xmlns:a16="http://schemas.microsoft.com/office/drawing/2014/main" id="{6748779D-509A-9675-A2AB-EDE37F280368}"/>
                </a:ext>
              </a:extLst>
            </p:cNvPr>
            <p:cNvSpPr txBox="1"/>
            <p:nvPr/>
          </p:nvSpPr>
          <p:spPr>
            <a:xfrm>
              <a:off x="7254600" y="1730998"/>
              <a:ext cx="2438600" cy="925199"/>
            </a:xfrm>
            <a:prstGeom prst="rect">
              <a:avLst/>
            </a:prstGeom>
            <a:noFill/>
            <a:ln>
              <a:noFill/>
            </a:ln>
          </p:spPr>
          <p:txBody>
            <a:bodyPr spcFirstLastPara="1" wrap="square" lIns="121900" tIns="121900" rIns="121900" bIns="121900" anchor="t" anchorCtr="0">
              <a:noAutofit/>
            </a:bodyPr>
            <a:lstStyle/>
            <a:p>
              <a:pPr algn="ctr">
                <a:lnSpc>
                  <a:spcPct val="115000"/>
                </a:lnSpc>
                <a:spcBef>
                  <a:spcPts val="0"/>
                </a:spcBef>
                <a:spcAft>
                  <a:spcPts val="2133"/>
                </a:spcAft>
              </a:pPr>
              <a:r>
                <a:rPr lang="en" sz="2000" dirty="0">
                  <a:latin typeface="Karla" pitchFamily="2" charset="0"/>
                </a:rPr>
                <a:t>July 2022 -  August 2022</a:t>
              </a:r>
              <a:endParaRPr sz="2000" dirty="0">
                <a:latin typeface="Karla" pitchFamily="2" charset="0"/>
              </a:endParaRPr>
            </a:p>
          </p:txBody>
        </p:sp>
      </p:grpSp>
      <p:grpSp>
        <p:nvGrpSpPr>
          <p:cNvPr id="5" name="Group 4" descr="2022-2023: Professional Learning Library Available  in Instruction Hub (October), SCLead, &amp; through PowerSchool.">
            <a:extLst>
              <a:ext uri="{FF2B5EF4-FFF2-40B4-BE49-F238E27FC236}">
                <a16:creationId xmlns:a16="http://schemas.microsoft.com/office/drawing/2014/main" id="{B45DE69C-5F82-2F2E-9138-0C6151274916}"/>
              </a:ext>
            </a:extLst>
          </p:cNvPr>
          <p:cNvGrpSpPr/>
          <p:nvPr/>
        </p:nvGrpSpPr>
        <p:grpSpPr>
          <a:xfrm>
            <a:off x="9650299" y="1731000"/>
            <a:ext cx="2655999" cy="4018000"/>
            <a:chOff x="9650299" y="1731000"/>
            <a:chExt cx="2655999" cy="4018000"/>
          </a:xfrm>
        </p:grpSpPr>
        <p:grpSp>
          <p:nvGrpSpPr>
            <p:cNvPr id="38" name="Google Shape;136;p23">
              <a:extLst>
                <a:ext uri="{FF2B5EF4-FFF2-40B4-BE49-F238E27FC236}">
                  <a16:creationId xmlns:a16="http://schemas.microsoft.com/office/drawing/2014/main" id="{FC8B94A8-6E5E-459C-DD33-1F19AB588A48}"/>
                </a:ext>
                <a:ext uri="{C183D7F6-B498-43B3-948B-1728B52AA6E4}">
                  <adec:decorative xmlns:adec="http://schemas.microsoft.com/office/drawing/2017/decorative" val="1"/>
                </a:ext>
              </a:extLst>
            </p:cNvPr>
            <p:cNvGrpSpPr/>
            <p:nvPr/>
          </p:nvGrpSpPr>
          <p:grpSpPr>
            <a:xfrm>
              <a:off x="9684597" y="1731000"/>
              <a:ext cx="2621701" cy="4018000"/>
              <a:chOff x="3657450" y="2295575"/>
              <a:chExt cx="1828950" cy="3013500"/>
            </a:xfrm>
          </p:grpSpPr>
          <p:sp>
            <p:nvSpPr>
              <p:cNvPr id="39" name="Google Shape;137;p23">
                <a:extLst>
                  <a:ext uri="{FF2B5EF4-FFF2-40B4-BE49-F238E27FC236}">
                    <a16:creationId xmlns:a16="http://schemas.microsoft.com/office/drawing/2014/main" id="{8539B51A-DFD0-556E-2976-2107E584A9F1}"/>
                  </a:ext>
                </a:extLst>
              </p:cNvPr>
              <p:cNvSpPr/>
              <p:nvPr/>
            </p:nvSpPr>
            <p:spPr>
              <a:xfrm>
                <a:off x="3657450" y="2989475"/>
                <a:ext cx="1828800" cy="2319600"/>
              </a:xfrm>
              <a:prstGeom prst="rect">
                <a:avLst/>
              </a:prstGeom>
              <a:solidFill>
                <a:srgbClr val="EFEFEF"/>
              </a:solidFill>
              <a:ln>
                <a:noFill/>
              </a:ln>
            </p:spPr>
            <p:txBody>
              <a:bodyPr spcFirstLastPara="1" wrap="square" lIns="121900" tIns="121900" rIns="121900" bIns="121900" anchor="ctr" anchorCtr="0">
                <a:noAutofit/>
              </a:bodyPr>
              <a:lstStyle/>
              <a:p>
                <a:pPr>
                  <a:spcBef>
                    <a:spcPts val="0"/>
                  </a:spcBef>
                  <a:spcAft>
                    <a:spcPts val="0"/>
                  </a:spcAft>
                </a:pPr>
                <a:endParaRPr/>
              </a:p>
            </p:txBody>
          </p:sp>
          <p:sp>
            <p:nvSpPr>
              <p:cNvPr id="40" name="Google Shape;138;p23">
                <a:extLst>
                  <a:ext uri="{FF2B5EF4-FFF2-40B4-BE49-F238E27FC236}">
                    <a16:creationId xmlns:a16="http://schemas.microsoft.com/office/drawing/2014/main" id="{340D1E1B-1C0D-42F1-FBE5-B345539D83ED}"/>
                  </a:ext>
                </a:extLst>
              </p:cNvPr>
              <p:cNvSpPr/>
              <p:nvPr/>
            </p:nvSpPr>
            <p:spPr>
              <a:xfrm>
                <a:off x="3657600" y="2295575"/>
                <a:ext cx="1828800" cy="53700"/>
              </a:xfrm>
              <a:prstGeom prst="rect">
                <a:avLst/>
              </a:prstGeom>
              <a:solidFill>
                <a:srgbClr val="EFEFEF"/>
              </a:solidFill>
              <a:ln>
                <a:noFill/>
              </a:ln>
            </p:spPr>
            <p:txBody>
              <a:bodyPr spcFirstLastPara="1" wrap="square" lIns="121900" tIns="121900" rIns="121900" bIns="121900" anchor="ctr" anchorCtr="0">
                <a:noAutofit/>
              </a:bodyPr>
              <a:lstStyle/>
              <a:p>
                <a:pPr>
                  <a:spcBef>
                    <a:spcPts val="0"/>
                  </a:spcBef>
                  <a:spcAft>
                    <a:spcPts val="0"/>
                  </a:spcAft>
                </a:pPr>
                <a:endParaRPr/>
              </a:p>
            </p:txBody>
          </p:sp>
          <p:cxnSp>
            <p:nvCxnSpPr>
              <p:cNvPr id="41" name="Google Shape;139;p23">
                <a:extLst>
                  <a:ext uri="{FF2B5EF4-FFF2-40B4-BE49-F238E27FC236}">
                    <a16:creationId xmlns:a16="http://schemas.microsoft.com/office/drawing/2014/main" id="{B94D9F5B-AE81-DB65-F82A-66718D944AB5}"/>
                  </a:ext>
                </a:extLst>
              </p:cNvPr>
              <p:cNvCxnSpPr/>
              <p:nvPr/>
            </p:nvCxnSpPr>
            <p:spPr>
              <a:xfrm>
                <a:off x="5486400" y="2295575"/>
                <a:ext cx="0" cy="2837400"/>
              </a:xfrm>
              <a:prstGeom prst="straightConnector1">
                <a:avLst/>
              </a:prstGeom>
              <a:noFill/>
              <a:ln w="9525" cap="flat" cmpd="sng">
                <a:solidFill>
                  <a:srgbClr val="D9D9D9"/>
                </a:solidFill>
                <a:prstDash val="dot"/>
                <a:round/>
                <a:headEnd type="none" w="sm" len="sm"/>
                <a:tailEnd type="none" w="sm" len="sm"/>
              </a:ln>
            </p:spPr>
          </p:cxnSp>
          <p:sp>
            <p:nvSpPr>
              <p:cNvPr id="42" name="Google Shape;140;p23">
                <a:extLst>
                  <a:ext uri="{FF2B5EF4-FFF2-40B4-BE49-F238E27FC236}">
                    <a16:creationId xmlns:a16="http://schemas.microsoft.com/office/drawing/2014/main" id="{EA193578-A07A-28D3-56DE-8E6EB8CB793F}"/>
                  </a:ext>
                </a:extLst>
              </p:cNvPr>
              <p:cNvSpPr txBox="1"/>
              <p:nvPr/>
            </p:nvSpPr>
            <p:spPr>
              <a:xfrm>
                <a:off x="3670352" y="3050050"/>
                <a:ext cx="1751546" cy="1969206"/>
              </a:xfrm>
              <a:prstGeom prst="rect">
                <a:avLst/>
              </a:prstGeom>
              <a:noFill/>
              <a:ln>
                <a:noFill/>
              </a:ln>
            </p:spPr>
            <p:txBody>
              <a:bodyPr spcFirstLastPara="1" wrap="square" lIns="121900" tIns="121900" rIns="121900" bIns="121900" anchor="t" anchorCtr="0">
                <a:noAutofit/>
              </a:bodyPr>
              <a:lstStyle/>
              <a:p>
                <a:pPr>
                  <a:spcBef>
                    <a:spcPts val="0"/>
                  </a:spcBef>
                  <a:spcAft>
                    <a:spcPts val="0"/>
                  </a:spcAft>
                </a:pPr>
                <a:r>
                  <a:rPr lang="en-US" sz="2000" dirty="0">
                    <a:latin typeface="Karla" pitchFamily="2" charset="0"/>
                    <a:ea typeface="Roboto"/>
                    <a:cs typeface="Roboto"/>
                    <a:sym typeface="Roboto"/>
                  </a:rPr>
                  <a:t>Professional Learning Library Available  in Instruction Hub (October), </a:t>
                </a:r>
                <a:r>
                  <a:rPr lang="en-US" sz="2000" dirty="0" err="1">
                    <a:latin typeface="Karla" pitchFamily="2" charset="0"/>
                    <a:ea typeface="Roboto"/>
                    <a:cs typeface="Roboto"/>
                    <a:sym typeface="Roboto"/>
                  </a:rPr>
                  <a:t>SCLead</a:t>
                </a:r>
                <a:r>
                  <a:rPr lang="en-US" sz="2000" dirty="0">
                    <a:latin typeface="Karla" pitchFamily="2" charset="0"/>
                    <a:ea typeface="Roboto"/>
                    <a:cs typeface="Roboto"/>
                    <a:sym typeface="Roboto"/>
                  </a:rPr>
                  <a:t>, &amp; through PowerSchool. </a:t>
                </a:r>
              </a:p>
            </p:txBody>
          </p:sp>
        </p:grpSp>
        <p:sp>
          <p:nvSpPr>
            <p:cNvPr id="45" name="Google Shape;152;p23">
              <a:extLst>
                <a:ext uri="{FF2B5EF4-FFF2-40B4-BE49-F238E27FC236}">
                  <a16:creationId xmlns:a16="http://schemas.microsoft.com/office/drawing/2014/main" id="{E55B2360-93E5-8F5D-26D4-661C729E1F1B}"/>
                </a:ext>
              </a:extLst>
            </p:cNvPr>
            <p:cNvSpPr txBox="1"/>
            <p:nvPr/>
          </p:nvSpPr>
          <p:spPr>
            <a:xfrm>
              <a:off x="9650299" y="1756664"/>
              <a:ext cx="2438400" cy="925199"/>
            </a:xfrm>
            <a:prstGeom prst="rect">
              <a:avLst/>
            </a:prstGeom>
            <a:noFill/>
            <a:ln>
              <a:noFill/>
            </a:ln>
          </p:spPr>
          <p:txBody>
            <a:bodyPr spcFirstLastPara="1" wrap="square" lIns="121900" tIns="121900" rIns="121900" bIns="121900" anchor="t" anchorCtr="0">
              <a:noAutofit/>
            </a:bodyPr>
            <a:lstStyle/>
            <a:p>
              <a:pPr algn="ctr">
                <a:lnSpc>
                  <a:spcPct val="115000"/>
                </a:lnSpc>
                <a:spcBef>
                  <a:spcPts val="0"/>
                </a:spcBef>
                <a:spcAft>
                  <a:spcPts val="2133"/>
                </a:spcAft>
              </a:pPr>
              <a:r>
                <a:rPr lang="en" sz="2000" dirty="0">
                  <a:latin typeface="Karla" pitchFamily="2" charset="0"/>
                </a:rPr>
                <a:t>2022 - 2023</a:t>
              </a:r>
              <a:endParaRPr sz="2000" dirty="0">
                <a:latin typeface="Karla" pitchFamily="2" charset="0"/>
              </a:endParaRPr>
            </a:p>
          </p:txBody>
        </p:sp>
      </p:grpSp>
    </p:spTree>
    <p:extLst>
      <p:ext uri="{BB962C8B-B14F-4D97-AF65-F5344CB8AC3E}">
        <p14:creationId xmlns:p14="http://schemas.microsoft.com/office/powerpoint/2010/main" val="1056435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E49F-F759-2D4B-AF76-ADB45699F9D8}"/>
              </a:ext>
            </a:extLst>
          </p:cNvPr>
          <p:cNvSpPr>
            <a:spLocks noGrp="1"/>
          </p:cNvSpPr>
          <p:nvPr>
            <p:ph type="ctrTitle"/>
          </p:nvPr>
        </p:nvSpPr>
        <p:spPr/>
        <p:txBody>
          <a:bodyPr/>
          <a:lstStyle/>
          <a:p>
            <a:r>
              <a:rPr lang="en-US"/>
              <a:t>PLL Content Highlights</a:t>
            </a:r>
          </a:p>
        </p:txBody>
      </p:sp>
      <p:sp>
        <p:nvSpPr>
          <p:cNvPr id="4" name="Slide Number Placeholder 3">
            <a:extLst>
              <a:ext uri="{FF2B5EF4-FFF2-40B4-BE49-F238E27FC236}">
                <a16:creationId xmlns:a16="http://schemas.microsoft.com/office/drawing/2014/main" id="{058CB970-D2E5-D545-908D-C9F51CF9D786}"/>
              </a:ext>
              <a:ext uri="{C183D7F6-B498-43B3-948B-1728B52AA6E4}">
                <adec:decorative xmlns:adec="http://schemas.microsoft.com/office/drawing/2017/decorative" val="0"/>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DE3BA86-5648-AD4F-ABBE-F4DFC9C9D5F5}" type="slidenum">
              <a:rPr kumimoji="0" lang="en-US" sz="1400" b="0" i="0" u="none" strike="noStrike" kern="1200" cap="none" spc="0" normalizeH="0" baseline="0" noProof="0" smtClean="0">
                <a:ln>
                  <a:noFill/>
                </a:ln>
                <a:solidFill>
                  <a:srgbClr val="00417C"/>
                </a:solidFill>
                <a:effectLst/>
                <a:uLnTx/>
                <a:uFillTx/>
                <a:latin typeface="Calibri" panose="020F050202020403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en-US" sz="1400" b="0" i="0" u="none" strike="noStrike" kern="1200" cap="none" spc="0" normalizeH="0" baseline="0" noProof="0">
              <a:ln>
                <a:noFill/>
              </a:ln>
              <a:solidFill>
                <a:srgbClr val="00417C"/>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221883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What is the PLL?</a:t>
            </a:r>
          </a:p>
        </p:txBody>
      </p:sp>
      <p:pic>
        <p:nvPicPr>
          <p:cNvPr id="9" name="Picture 8" descr="Multimedia learning experience">
            <a:extLst>
              <a:ext uri="{FF2B5EF4-FFF2-40B4-BE49-F238E27FC236}">
                <a16:creationId xmlns:a16="http://schemas.microsoft.com/office/drawing/2014/main" id="{3B7D4217-FB38-4369-8EBE-96E3D7E9B7CF}"/>
              </a:ext>
            </a:extLst>
          </p:cNvPr>
          <p:cNvPicPr>
            <a:picLocks noChangeAspect="1"/>
          </p:cNvPicPr>
          <p:nvPr/>
        </p:nvPicPr>
        <p:blipFill>
          <a:blip r:embed="rId3"/>
          <a:stretch>
            <a:fillRect/>
          </a:stretch>
        </p:blipFill>
        <p:spPr>
          <a:xfrm>
            <a:off x="1103137" y="2158210"/>
            <a:ext cx="4230863" cy="2197065"/>
          </a:xfrm>
          <a:prstGeom prst="rect">
            <a:avLst/>
          </a:prstGeom>
        </p:spPr>
      </p:pic>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5941020" y="1834164"/>
            <a:ext cx="5260380" cy="3443314"/>
          </a:xfrm>
        </p:spPr>
        <p:txBody>
          <a:bodyPr>
            <a:normAutofit lnSpcReduction="10000"/>
          </a:bodyPr>
          <a:lstStyle/>
          <a:p>
            <a:pPr marL="0" indent="0">
              <a:buNone/>
            </a:pPr>
            <a:r>
              <a:rPr lang="en-US">
                <a:latin typeface="Karla"/>
              </a:rPr>
              <a:t>Professional Learning Library</a:t>
            </a:r>
            <a:endParaRPr lang="en-US"/>
          </a:p>
          <a:p>
            <a:pPr lvl="1"/>
            <a:r>
              <a:rPr lang="en-US">
                <a:latin typeface="Karla"/>
              </a:rPr>
              <a:t>Videos</a:t>
            </a:r>
          </a:p>
          <a:p>
            <a:pPr lvl="1"/>
            <a:r>
              <a:rPr lang="en-US">
                <a:latin typeface="Karla"/>
              </a:rPr>
              <a:t>Video response</a:t>
            </a:r>
          </a:p>
          <a:p>
            <a:pPr lvl="1"/>
            <a:r>
              <a:rPr lang="en-US">
                <a:latin typeface="Karla"/>
              </a:rPr>
              <a:t>Reflective writing</a:t>
            </a:r>
          </a:p>
          <a:p>
            <a:pPr lvl="1"/>
            <a:r>
              <a:rPr lang="en-US">
                <a:latin typeface="Karla"/>
              </a:rPr>
              <a:t>Articles and blogs</a:t>
            </a:r>
          </a:p>
          <a:p>
            <a:pPr lvl="1"/>
            <a:r>
              <a:rPr lang="en-US">
                <a:latin typeface="Karla"/>
              </a:rPr>
              <a:t>3</a:t>
            </a:r>
            <a:r>
              <a:rPr lang="en-US" baseline="30000">
                <a:latin typeface="Karla"/>
              </a:rPr>
              <a:t>rd</a:t>
            </a:r>
            <a:r>
              <a:rPr lang="en-US">
                <a:latin typeface="Karla"/>
              </a:rPr>
              <a:t> party links</a:t>
            </a:r>
          </a:p>
          <a:p>
            <a:pPr lvl="1"/>
            <a:r>
              <a:rPr lang="en-US">
                <a:latin typeface="Karla"/>
              </a:rPr>
              <a:t>Discussion boards</a:t>
            </a:r>
          </a:p>
          <a:p>
            <a:pPr lvl="1"/>
            <a:r>
              <a:rPr lang="en-US">
                <a:latin typeface="Karla"/>
              </a:rPr>
              <a:t>Self-assessment</a:t>
            </a:r>
          </a:p>
          <a:p>
            <a:pPr lvl="1"/>
            <a:r>
              <a:rPr lang="en-US">
                <a:latin typeface="Karla"/>
              </a:rPr>
              <a:t>Multiple choice assessments</a:t>
            </a:r>
          </a:p>
          <a:p>
            <a:pPr lvl="1"/>
            <a:r>
              <a:rPr lang="en-US">
                <a:latin typeface="Karla"/>
              </a:rPr>
              <a:t>Multimedia Learning Experience</a:t>
            </a: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14</a:t>
            </a:fld>
            <a:endParaRPr lang="en-US"/>
          </a:p>
        </p:txBody>
      </p:sp>
      <p:pic>
        <p:nvPicPr>
          <p:cNvPr id="7" name="Picture 6">
            <a:extLst>
              <a:ext uri="{FF2B5EF4-FFF2-40B4-BE49-F238E27FC236}">
                <a16:creationId xmlns:a16="http://schemas.microsoft.com/office/drawing/2014/main" id="{5D4614C2-736C-0CB3-1EC1-DAE80BC42FF2}"/>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900197" y="368186"/>
            <a:ext cx="1727123" cy="281979"/>
          </a:xfrm>
          <a:prstGeom prst="rect">
            <a:avLst/>
          </a:prstGeom>
        </p:spPr>
      </p:pic>
    </p:spTree>
    <p:extLst>
      <p:ext uri="{BB962C8B-B14F-4D97-AF65-F5344CB8AC3E}">
        <p14:creationId xmlns:p14="http://schemas.microsoft.com/office/powerpoint/2010/main" val="1381513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a:xfrm>
            <a:off x="683220" y="365126"/>
            <a:ext cx="10515600" cy="716824"/>
          </a:xfrm>
        </p:spPr>
        <p:txBody>
          <a:bodyPr/>
          <a:lstStyle/>
          <a:p>
            <a:r>
              <a:rPr lang="en-US"/>
              <a:t>PLL Content Highlights </a:t>
            </a:r>
          </a:p>
        </p:txBody>
      </p:sp>
      <p:sp>
        <p:nvSpPr>
          <p:cNvPr id="39" name="Rectangle 38">
            <a:extLst>
              <a:ext uri="{FF2B5EF4-FFF2-40B4-BE49-F238E27FC236}">
                <a16:creationId xmlns:a16="http://schemas.microsoft.com/office/drawing/2014/main" id="{8015BD5A-CDC2-352F-2A9F-82CF45F9EA5C}"/>
              </a:ext>
              <a:ext uri="{C183D7F6-B498-43B3-948B-1728B52AA6E4}">
                <adec:decorative xmlns:adec="http://schemas.microsoft.com/office/drawing/2017/decorative" val="1"/>
              </a:ext>
            </a:extLst>
          </p:cNvPr>
          <p:cNvSpPr/>
          <p:nvPr/>
        </p:nvSpPr>
        <p:spPr>
          <a:xfrm>
            <a:off x="2319792" y="1081950"/>
            <a:ext cx="7705492" cy="4794743"/>
          </a:xfrm>
          <a:prstGeom prst="rect">
            <a:avLst/>
          </a:prstGeom>
          <a:solidFill>
            <a:schemeClr val="bg2"/>
          </a:solid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9606BBC4-8403-4E48-9859-929BF6A92518}"/>
              </a:ext>
            </a:extLst>
          </p:cNvPr>
          <p:cNvSpPr txBox="1"/>
          <p:nvPr/>
        </p:nvSpPr>
        <p:spPr>
          <a:xfrm>
            <a:off x="4816086" y="1258417"/>
            <a:ext cx="1357869" cy="307777"/>
          </a:xfrm>
          <a:prstGeom prst="rect">
            <a:avLst/>
          </a:prstGeom>
          <a:noFill/>
        </p:spPr>
        <p:txBody>
          <a:bodyPr wrap="square" rtlCol="0">
            <a:spAutoFit/>
          </a:bodyPr>
          <a:lstStyle/>
          <a:p>
            <a:r>
              <a:rPr lang="en-US" sz="1400">
                <a:solidFill>
                  <a:schemeClr val="tx2"/>
                </a:solidFill>
              </a:rPr>
              <a:t>Analysis</a:t>
            </a:r>
          </a:p>
        </p:txBody>
      </p:sp>
      <p:pic>
        <p:nvPicPr>
          <p:cNvPr id="25" name="Picture 24" descr="Educator">
            <a:extLst>
              <a:ext uri="{FF2B5EF4-FFF2-40B4-BE49-F238E27FC236}">
                <a16:creationId xmlns:a16="http://schemas.microsoft.com/office/drawing/2014/main" id="{6C4279F0-E228-6A6F-C2F5-4037A4BF61F1}"/>
              </a:ext>
            </a:extLst>
          </p:cNvPr>
          <p:cNvPicPr>
            <a:picLocks noChangeAspect="1"/>
          </p:cNvPicPr>
          <p:nvPr/>
        </p:nvPicPr>
        <p:blipFill>
          <a:blip r:embed="rId3"/>
          <a:stretch>
            <a:fillRect/>
          </a:stretch>
        </p:blipFill>
        <p:spPr>
          <a:xfrm>
            <a:off x="2847348" y="1568579"/>
            <a:ext cx="2982407" cy="1923348"/>
          </a:xfrm>
          <a:prstGeom prst="rect">
            <a:avLst/>
          </a:prstGeom>
        </p:spPr>
      </p:pic>
      <p:sp>
        <p:nvSpPr>
          <p:cNvPr id="19" name="TextBox 18">
            <a:extLst>
              <a:ext uri="{FF2B5EF4-FFF2-40B4-BE49-F238E27FC236}">
                <a16:creationId xmlns:a16="http://schemas.microsoft.com/office/drawing/2014/main" id="{BB5760CD-7086-03C7-226D-91A09834964C}"/>
              </a:ext>
            </a:extLst>
          </p:cNvPr>
          <p:cNvSpPr txBox="1"/>
          <p:nvPr/>
        </p:nvSpPr>
        <p:spPr>
          <a:xfrm>
            <a:off x="8776889" y="1308030"/>
            <a:ext cx="1135526" cy="307777"/>
          </a:xfrm>
          <a:prstGeom prst="rect">
            <a:avLst/>
          </a:prstGeom>
          <a:noFill/>
        </p:spPr>
        <p:txBody>
          <a:bodyPr wrap="square" rtlCol="0">
            <a:spAutoFit/>
          </a:bodyPr>
          <a:lstStyle/>
          <a:p>
            <a:r>
              <a:rPr lang="en-US" sz="1400">
                <a:solidFill>
                  <a:schemeClr val="tx2"/>
                </a:solidFill>
              </a:rPr>
              <a:t>Custom</a:t>
            </a:r>
          </a:p>
        </p:txBody>
      </p:sp>
      <p:pic>
        <p:nvPicPr>
          <p:cNvPr id="18" name="Picture 17" descr="Teacher working with small group of students">
            <a:extLst>
              <a:ext uri="{FF2B5EF4-FFF2-40B4-BE49-F238E27FC236}">
                <a16:creationId xmlns:a16="http://schemas.microsoft.com/office/drawing/2014/main" id="{9DDC365F-8937-EECD-D285-D7484E7C36CC}"/>
              </a:ext>
            </a:extLst>
          </p:cNvPr>
          <p:cNvPicPr>
            <a:picLocks noChangeAspect="1"/>
          </p:cNvPicPr>
          <p:nvPr/>
        </p:nvPicPr>
        <p:blipFill>
          <a:blip r:embed="rId4"/>
          <a:stretch>
            <a:fillRect/>
          </a:stretch>
        </p:blipFill>
        <p:spPr>
          <a:xfrm>
            <a:off x="6028614" y="1615807"/>
            <a:ext cx="3533038" cy="1860421"/>
          </a:xfrm>
          <a:prstGeom prst="rect">
            <a:avLst/>
          </a:prstGeom>
        </p:spPr>
      </p:pic>
      <p:sp>
        <p:nvSpPr>
          <p:cNvPr id="38" name="TextBox 37">
            <a:extLst>
              <a:ext uri="{FF2B5EF4-FFF2-40B4-BE49-F238E27FC236}">
                <a16:creationId xmlns:a16="http://schemas.microsoft.com/office/drawing/2014/main" id="{F6F790D3-BD88-0613-3DC6-301BE2ADB226}"/>
              </a:ext>
            </a:extLst>
          </p:cNvPr>
          <p:cNvSpPr txBox="1"/>
          <p:nvPr/>
        </p:nvSpPr>
        <p:spPr>
          <a:xfrm>
            <a:off x="4704450" y="3514506"/>
            <a:ext cx="1581140" cy="307777"/>
          </a:xfrm>
          <a:prstGeom prst="rect">
            <a:avLst/>
          </a:prstGeom>
          <a:noFill/>
        </p:spPr>
        <p:txBody>
          <a:bodyPr wrap="square" rtlCol="0">
            <a:spAutoFit/>
          </a:bodyPr>
          <a:lstStyle/>
          <a:p>
            <a:r>
              <a:rPr lang="en-US" sz="1400">
                <a:solidFill>
                  <a:schemeClr val="tx2"/>
                </a:solidFill>
              </a:rPr>
              <a:t>Changemakers</a:t>
            </a:r>
          </a:p>
        </p:txBody>
      </p:sp>
      <p:pic>
        <p:nvPicPr>
          <p:cNvPr id="37" name="Picture 36" descr="Principal">
            <a:extLst>
              <a:ext uri="{FF2B5EF4-FFF2-40B4-BE49-F238E27FC236}">
                <a16:creationId xmlns:a16="http://schemas.microsoft.com/office/drawing/2014/main" id="{60A193A3-8648-8F06-D1B9-1C6CE2B45E9F}"/>
              </a:ext>
            </a:extLst>
          </p:cNvPr>
          <p:cNvPicPr>
            <a:picLocks noChangeAspect="1"/>
          </p:cNvPicPr>
          <p:nvPr/>
        </p:nvPicPr>
        <p:blipFill>
          <a:blip r:embed="rId5"/>
          <a:stretch>
            <a:fillRect/>
          </a:stretch>
        </p:blipFill>
        <p:spPr>
          <a:xfrm>
            <a:off x="2937845" y="3868214"/>
            <a:ext cx="2891910" cy="1802884"/>
          </a:xfrm>
          <a:prstGeom prst="rect">
            <a:avLst/>
          </a:prstGeom>
        </p:spPr>
      </p:pic>
      <p:sp>
        <p:nvSpPr>
          <p:cNvPr id="20" name="TextBox 19">
            <a:extLst>
              <a:ext uri="{FF2B5EF4-FFF2-40B4-BE49-F238E27FC236}">
                <a16:creationId xmlns:a16="http://schemas.microsoft.com/office/drawing/2014/main" id="{FC32CBEF-F7CF-8EE0-D52B-B0F9A488C70C}"/>
              </a:ext>
            </a:extLst>
          </p:cNvPr>
          <p:cNvSpPr txBox="1"/>
          <p:nvPr/>
        </p:nvSpPr>
        <p:spPr>
          <a:xfrm>
            <a:off x="8937632" y="3537858"/>
            <a:ext cx="814039" cy="307777"/>
          </a:xfrm>
          <a:prstGeom prst="rect">
            <a:avLst/>
          </a:prstGeom>
          <a:noFill/>
        </p:spPr>
        <p:txBody>
          <a:bodyPr wrap="square" rtlCol="0">
            <a:spAutoFit/>
          </a:bodyPr>
          <a:lstStyle/>
          <a:p>
            <a:r>
              <a:rPr lang="en-US" sz="1400">
                <a:solidFill>
                  <a:schemeClr val="tx2"/>
                </a:solidFill>
              </a:rPr>
              <a:t>Don’ts</a:t>
            </a:r>
          </a:p>
        </p:txBody>
      </p:sp>
      <p:pic>
        <p:nvPicPr>
          <p:cNvPr id="16" name="Picture 15" descr="Teacher talking to a student">
            <a:extLst>
              <a:ext uri="{FF2B5EF4-FFF2-40B4-BE49-F238E27FC236}">
                <a16:creationId xmlns:a16="http://schemas.microsoft.com/office/drawing/2014/main" id="{A43FB392-AAA4-D709-7CEB-B6B88C25B312}"/>
              </a:ext>
            </a:extLst>
          </p:cNvPr>
          <p:cNvPicPr>
            <a:picLocks noChangeAspect="1"/>
          </p:cNvPicPr>
          <p:nvPr/>
        </p:nvPicPr>
        <p:blipFill>
          <a:blip r:embed="rId6"/>
          <a:stretch>
            <a:fillRect/>
          </a:stretch>
        </p:blipFill>
        <p:spPr>
          <a:xfrm>
            <a:off x="6028614" y="3868214"/>
            <a:ext cx="3533038" cy="1825078"/>
          </a:xfrm>
          <a:prstGeom prst="rect">
            <a:avLst/>
          </a:prstGeom>
        </p:spPr>
      </p:pic>
      <p:sp>
        <p:nvSpPr>
          <p:cNvPr id="40" name="TextBox 39">
            <a:extLst>
              <a:ext uri="{FF2B5EF4-FFF2-40B4-BE49-F238E27FC236}">
                <a16:creationId xmlns:a16="http://schemas.microsoft.com/office/drawing/2014/main" id="{BA7859CF-F848-E522-500F-254AF401A327}"/>
              </a:ext>
            </a:extLst>
          </p:cNvPr>
          <p:cNvSpPr txBox="1"/>
          <p:nvPr/>
        </p:nvSpPr>
        <p:spPr>
          <a:xfrm>
            <a:off x="3350219" y="5869268"/>
            <a:ext cx="1691991" cy="338554"/>
          </a:xfrm>
          <a:prstGeom prst="rect">
            <a:avLst/>
          </a:prstGeom>
          <a:solidFill>
            <a:schemeClr val="accent5"/>
          </a:solidFill>
        </p:spPr>
        <p:txBody>
          <a:bodyPr wrap="square" rtlCol="0">
            <a:spAutoFit/>
          </a:bodyPr>
          <a:lstStyle/>
          <a:p>
            <a:r>
              <a:rPr lang="en-US" sz="1600">
                <a:solidFill>
                  <a:schemeClr val="bg1"/>
                </a:solidFill>
              </a:rPr>
              <a:t>Can turn cc off/on</a:t>
            </a: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15</a:t>
            </a:fld>
            <a:endParaRPr lang="en-US"/>
          </a:p>
        </p:txBody>
      </p:sp>
      <p:pic>
        <p:nvPicPr>
          <p:cNvPr id="15" name="Picture 14">
            <a:extLst>
              <a:ext uri="{FF2B5EF4-FFF2-40B4-BE49-F238E27FC236}">
                <a16:creationId xmlns:a16="http://schemas.microsoft.com/office/drawing/2014/main" id="{DA6F6BEB-5DA2-6E62-2280-995E64D010E3}"/>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9900197" y="368186"/>
            <a:ext cx="1727123" cy="281979"/>
          </a:xfrm>
          <a:prstGeom prst="rect">
            <a:avLst/>
          </a:prstGeom>
        </p:spPr>
      </p:pic>
    </p:spTree>
    <p:extLst>
      <p:ext uri="{BB962C8B-B14F-4D97-AF65-F5344CB8AC3E}">
        <p14:creationId xmlns:p14="http://schemas.microsoft.com/office/powerpoint/2010/main" val="29257785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PLL Favorites</a:t>
            </a:r>
          </a:p>
        </p:txBody>
      </p:sp>
      <p:pic>
        <p:nvPicPr>
          <p:cNvPr id="5" name="Google Shape;246;p36">
            <a:extLst>
              <a:ext uri="{FF2B5EF4-FFF2-40B4-BE49-F238E27FC236}">
                <a16:creationId xmlns:a16="http://schemas.microsoft.com/office/drawing/2014/main" id="{D59512A2-08C8-4689-B026-7FA539E6BF93}"/>
              </a:ex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1382751" y="1393902"/>
            <a:ext cx="9210637" cy="3702205"/>
          </a:xfrm>
          <a:prstGeom prst="rect">
            <a:avLst/>
          </a:prstGeom>
          <a:noFill/>
          <a:ln>
            <a:noFill/>
          </a:ln>
        </p:spPr>
      </p:pic>
      <p:sp>
        <p:nvSpPr>
          <p:cNvPr id="40" name="Rectangle 39">
            <a:extLst>
              <a:ext uri="{FF2B5EF4-FFF2-40B4-BE49-F238E27FC236}">
                <a16:creationId xmlns:a16="http://schemas.microsoft.com/office/drawing/2014/main" id="{03F9CF31-B4AF-2EA2-3507-49FCCADF2093}"/>
              </a:ext>
            </a:extLst>
          </p:cNvPr>
          <p:cNvSpPr/>
          <p:nvPr/>
        </p:nvSpPr>
        <p:spPr>
          <a:xfrm>
            <a:off x="1983609" y="2075917"/>
            <a:ext cx="2058874" cy="1256374"/>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gn="ctr"/>
            <a:r>
              <a:rPr lang="en-US" b="1" u="sng" dirty="0">
                <a:solidFill>
                  <a:schemeClr val="tx1"/>
                </a:solidFill>
                <a:hlinkClick r:id="rId4">
                  <a:extLst>
                    <a:ext uri="{A12FA001-AC4F-418D-AE19-62706E023703}">
                      <ahyp:hlinkClr xmlns:ahyp="http://schemas.microsoft.com/office/drawing/2018/hyperlinkcolor" val="tx"/>
                    </a:ext>
                  </a:extLst>
                </a:hlinkClick>
              </a:rPr>
              <a:t>ACES / Trauma</a:t>
            </a:r>
            <a:endParaRPr lang="en-US" b="1" u="sng" dirty="0">
              <a:solidFill>
                <a:schemeClr val="tx1"/>
              </a:solidFill>
              <a:cs typeface="Calibri"/>
            </a:endParaRPr>
          </a:p>
          <a:p>
            <a:pPr algn="ctr"/>
            <a:endParaRPr lang="en-US" b="1" u="sng" dirty="0">
              <a:solidFill>
                <a:schemeClr val="tx1"/>
              </a:solidFill>
              <a:cs typeface="Calibri"/>
            </a:endParaRPr>
          </a:p>
          <a:p>
            <a:pPr algn="ctr"/>
            <a:r>
              <a:rPr lang="en-US" b="1" u="sng" dirty="0">
                <a:solidFill>
                  <a:schemeClr val="tx1"/>
                </a:solidFill>
                <a:hlinkClick r:id="rId5">
                  <a:extLst>
                    <a:ext uri="{A12FA001-AC4F-418D-AE19-62706E023703}">
                      <ahyp:hlinkClr xmlns:ahyp="http://schemas.microsoft.com/office/drawing/2018/hyperlinkcolor" val="tx"/>
                    </a:ext>
                  </a:extLst>
                </a:hlinkClick>
              </a:rPr>
              <a:t>SEL</a:t>
            </a:r>
            <a:endParaRPr lang="en-US" b="1" u="sng" dirty="0">
              <a:solidFill>
                <a:schemeClr val="tx1"/>
              </a:solidFill>
              <a:cs typeface="Calibri"/>
              <a:hlinkClick r:id="rId5">
                <a:extLst>
                  <a:ext uri="{A12FA001-AC4F-418D-AE19-62706E023703}">
                    <ahyp:hlinkClr xmlns:ahyp="http://schemas.microsoft.com/office/drawing/2018/hyperlinkcolor" val="tx"/>
                  </a:ext>
                </a:extLst>
              </a:hlinkClick>
            </a:endParaRPr>
          </a:p>
        </p:txBody>
      </p:sp>
      <p:sp>
        <p:nvSpPr>
          <p:cNvPr id="39" name="Rectangle 38">
            <a:extLst>
              <a:ext uri="{FF2B5EF4-FFF2-40B4-BE49-F238E27FC236}">
                <a16:creationId xmlns:a16="http://schemas.microsoft.com/office/drawing/2014/main" id="{9B5C52EA-39A4-4D5F-361F-29BF40CEA32D}"/>
              </a:ext>
            </a:extLst>
          </p:cNvPr>
          <p:cNvSpPr/>
          <p:nvPr/>
        </p:nvSpPr>
        <p:spPr>
          <a:xfrm>
            <a:off x="4043650" y="2075917"/>
            <a:ext cx="2058874" cy="12563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t>ESE / Diverse Learning Needs</a:t>
            </a:r>
          </a:p>
        </p:txBody>
      </p:sp>
      <p:sp>
        <p:nvSpPr>
          <p:cNvPr id="38" name="Rectangle 37">
            <a:extLst>
              <a:ext uri="{FF2B5EF4-FFF2-40B4-BE49-F238E27FC236}">
                <a16:creationId xmlns:a16="http://schemas.microsoft.com/office/drawing/2014/main" id="{CD4AED10-C825-80CB-EC85-3E818AF22228}"/>
              </a:ext>
            </a:extLst>
          </p:cNvPr>
          <p:cNvSpPr/>
          <p:nvPr/>
        </p:nvSpPr>
        <p:spPr>
          <a:xfrm>
            <a:off x="6095835" y="2077411"/>
            <a:ext cx="2058874" cy="1256374"/>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gn="ctr"/>
            <a:r>
              <a:rPr lang="en-US" b="1" u="sng">
                <a:solidFill>
                  <a:schemeClr val="bg1"/>
                </a:solidFill>
                <a:hlinkClick r:id="rId6">
                  <a:extLst>
                    <a:ext uri="{A12FA001-AC4F-418D-AE19-62706E023703}">
                      <ahyp:hlinkClr xmlns:ahyp="http://schemas.microsoft.com/office/drawing/2018/hyperlinkcolor" val="tx"/>
                    </a:ext>
                  </a:extLst>
                </a:hlinkClick>
              </a:rPr>
              <a:t>Return to Learning</a:t>
            </a:r>
            <a:endParaRPr lang="en-US" b="1" u="sng">
              <a:solidFill>
                <a:schemeClr val="bg1"/>
              </a:solidFill>
              <a:cs typeface="Calibri"/>
            </a:endParaRPr>
          </a:p>
        </p:txBody>
      </p:sp>
      <p:sp>
        <p:nvSpPr>
          <p:cNvPr id="37" name="Rectangle 36">
            <a:extLst>
              <a:ext uri="{FF2B5EF4-FFF2-40B4-BE49-F238E27FC236}">
                <a16:creationId xmlns:a16="http://schemas.microsoft.com/office/drawing/2014/main" id="{5D07BE00-F3AE-5F1F-A35D-8C29EDD69965}"/>
              </a:ext>
            </a:extLst>
          </p:cNvPr>
          <p:cNvSpPr/>
          <p:nvPr/>
        </p:nvSpPr>
        <p:spPr>
          <a:xfrm>
            <a:off x="8149517" y="2077411"/>
            <a:ext cx="2058874" cy="1256374"/>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gn="ctr"/>
            <a:r>
              <a:rPr lang="en-US" b="1" dirty="0">
                <a:solidFill>
                  <a:schemeClr val="tx1"/>
                </a:solidFill>
              </a:rPr>
              <a:t>Technology</a:t>
            </a:r>
          </a:p>
        </p:txBody>
      </p:sp>
      <p:sp>
        <p:nvSpPr>
          <p:cNvPr id="36" name="Rectangle 35">
            <a:extLst>
              <a:ext uri="{FF2B5EF4-FFF2-40B4-BE49-F238E27FC236}">
                <a16:creationId xmlns:a16="http://schemas.microsoft.com/office/drawing/2014/main" id="{ABF89329-D788-C425-9564-9E3D8A9DDF44}"/>
              </a:ext>
            </a:extLst>
          </p:cNvPr>
          <p:cNvSpPr/>
          <p:nvPr/>
        </p:nvSpPr>
        <p:spPr>
          <a:xfrm>
            <a:off x="1983609" y="3333785"/>
            <a:ext cx="2058874" cy="1256374"/>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gn="ctr"/>
            <a:r>
              <a:rPr lang="en-US" b="1" u="sng">
                <a:solidFill>
                  <a:schemeClr val="bg1"/>
                </a:solidFill>
                <a:hlinkClick r:id="rId7">
                  <a:extLst>
                    <a:ext uri="{A12FA001-AC4F-418D-AE19-62706E023703}">
                      <ahyp:hlinkClr xmlns:ahyp="http://schemas.microsoft.com/office/drawing/2018/hyperlinkcolor" val="tx"/>
                    </a:ext>
                  </a:extLst>
                </a:hlinkClick>
              </a:rPr>
              <a:t>Literacy</a:t>
            </a:r>
            <a:endParaRPr lang="en-US">
              <a:solidFill>
                <a:schemeClr val="bg1"/>
              </a:solidFill>
            </a:endParaRPr>
          </a:p>
          <a:p>
            <a:pPr algn="ctr"/>
            <a:r>
              <a:rPr lang="en-US" b="1"/>
              <a:t>(in development)</a:t>
            </a:r>
            <a:endParaRPr lang="en-US"/>
          </a:p>
        </p:txBody>
      </p:sp>
      <p:sp>
        <p:nvSpPr>
          <p:cNvPr id="35" name="Rectangle 34">
            <a:extLst>
              <a:ext uri="{FF2B5EF4-FFF2-40B4-BE49-F238E27FC236}">
                <a16:creationId xmlns:a16="http://schemas.microsoft.com/office/drawing/2014/main" id="{3F34948C-F02E-52F8-55F8-AE45A348DE93}"/>
              </a:ext>
            </a:extLst>
          </p:cNvPr>
          <p:cNvSpPr/>
          <p:nvPr/>
        </p:nvSpPr>
        <p:spPr>
          <a:xfrm>
            <a:off x="4036961" y="3333785"/>
            <a:ext cx="2058874" cy="1256374"/>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gn="ctr"/>
            <a:r>
              <a:rPr lang="en-US" b="1" u="sng" dirty="0">
                <a:solidFill>
                  <a:schemeClr val="tx1"/>
                </a:solidFill>
                <a:hlinkClick r:id="rId8">
                  <a:extLst>
                    <a:ext uri="{A12FA001-AC4F-418D-AE19-62706E023703}">
                      <ahyp:hlinkClr xmlns:ahyp="http://schemas.microsoft.com/office/drawing/2018/hyperlinkcolor" val="tx"/>
                    </a:ext>
                  </a:extLst>
                </a:hlinkClick>
              </a:rPr>
              <a:t>SCTS 4.0</a:t>
            </a:r>
            <a:endParaRPr lang="en-US" b="1" u="sng" dirty="0">
              <a:solidFill>
                <a:schemeClr val="tx1"/>
              </a:solidFill>
              <a:cs typeface="Calibri"/>
            </a:endParaRPr>
          </a:p>
          <a:p>
            <a:pPr algn="ctr"/>
            <a:endParaRPr lang="en-US" b="1" u="sng" dirty="0">
              <a:solidFill>
                <a:schemeClr val="tx1"/>
              </a:solidFill>
              <a:cs typeface="Calibri"/>
            </a:endParaRPr>
          </a:p>
          <a:p>
            <a:pPr algn="ctr"/>
            <a:r>
              <a:rPr lang="en-US" b="1" u="sng" dirty="0">
                <a:solidFill>
                  <a:schemeClr val="tx1"/>
                </a:solidFill>
                <a:hlinkClick r:id="rId9">
                  <a:extLst>
                    <a:ext uri="{A12FA001-AC4F-418D-AE19-62706E023703}">
                      <ahyp:hlinkClr xmlns:ahyp="http://schemas.microsoft.com/office/drawing/2018/hyperlinkcolor" val="tx"/>
                    </a:ext>
                  </a:extLst>
                </a:hlinkClick>
              </a:rPr>
              <a:t>Minis</a:t>
            </a:r>
            <a:endParaRPr lang="en-US" b="1" u="sng" dirty="0">
              <a:solidFill>
                <a:schemeClr val="tx1"/>
              </a:solidFill>
              <a:cs typeface="Calibri"/>
            </a:endParaRPr>
          </a:p>
        </p:txBody>
      </p:sp>
      <p:sp>
        <p:nvSpPr>
          <p:cNvPr id="34" name="Rectangle 33">
            <a:extLst>
              <a:ext uri="{FF2B5EF4-FFF2-40B4-BE49-F238E27FC236}">
                <a16:creationId xmlns:a16="http://schemas.microsoft.com/office/drawing/2014/main" id="{17E7EC15-2C38-642A-D8A5-A1D96A0CC39A}"/>
              </a:ext>
            </a:extLst>
          </p:cNvPr>
          <p:cNvSpPr/>
          <p:nvPr/>
        </p:nvSpPr>
        <p:spPr>
          <a:xfrm>
            <a:off x="6088808" y="3333785"/>
            <a:ext cx="2058874" cy="1256374"/>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gn="ctr"/>
            <a:r>
              <a:rPr lang="en-US" b="1" dirty="0">
                <a:solidFill>
                  <a:schemeClr val="tx1"/>
                </a:solidFill>
              </a:rPr>
              <a:t>PADEPP</a:t>
            </a:r>
          </a:p>
        </p:txBody>
      </p:sp>
      <p:sp>
        <p:nvSpPr>
          <p:cNvPr id="7" name="Rectangle 6">
            <a:extLst>
              <a:ext uri="{FF2B5EF4-FFF2-40B4-BE49-F238E27FC236}">
                <a16:creationId xmlns:a16="http://schemas.microsoft.com/office/drawing/2014/main" id="{0D64136D-5AE4-9848-753E-6A3C1FEF3335}"/>
              </a:ext>
            </a:extLst>
          </p:cNvPr>
          <p:cNvSpPr/>
          <p:nvPr/>
        </p:nvSpPr>
        <p:spPr>
          <a:xfrm>
            <a:off x="8149517" y="3333785"/>
            <a:ext cx="2058874" cy="12563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u="sng">
                <a:solidFill>
                  <a:schemeClr val="bg1"/>
                </a:solidFill>
                <a:hlinkClick r:id="rId10">
                  <a:extLst>
                    <a:ext uri="{A12FA001-AC4F-418D-AE19-62706E023703}">
                      <ahyp:hlinkClr xmlns:ahyp="http://schemas.microsoft.com/office/drawing/2018/hyperlinkcolor" val="tx"/>
                    </a:ext>
                  </a:extLst>
                </a:hlinkClick>
              </a:rPr>
              <a:t>My Plan</a:t>
            </a:r>
            <a:endParaRPr lang="en-US" b="1" u="sng">
              <a:solidFill>
                <a:schemeClr val="bg1"/>
              </a:solidFill>
            </a:endParaRPr>
          </a:p>
        </p:txBody>
      </p:sp>
      <p:pic>
        <p:nvPicPr>
          <p:cNvPr id="31" name="Picture 30">
            <a:extLst>
              <a:ext uri="{FF2B5EF4-FFF2-40B4-BE49-F238E27FC236}">
                <a16:creationId xmlns:a16="http://schemas.microsoft.com/office/drawing/2014/main" id="{936148AB-2485-1C30-1D16-D24C1C9346DA}"/>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9900197" y="368186"/>
            <a:ext cx="1727123" cy="281979"/>
          </a:xfrm>
          <a:prstGeom prst="rect">
            <a:avLst/>
          </a:prstGeom>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16</a:t>
            </a:fld>
            <a:endParaRPr lang="en-US"/>
          </a:p>
        </p:txBody>
      </p:sp>
    </p:spTree>
    <p:extLst>
      <p:ext uri="{BB962C8B-B14F-4D97-AF65-F5344CB8AC3E}">
        <p14:creationId xmlns:p14="http://schemas.microsoft.com/office/powerpoint/2010/main" val="1463502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D2CBCC-6543-4F6E-9449-392F4AA61E8B}"/>
              </a:ext>
            </a:extLst>
          </p:cNvPr>
          <p:cNvSpPr>
            <a:spLocks noGrp="1"/>
          </p:cNvSpPr>
          <p:nvPr>
            <p:ph type="title"/>
          </p:nvPr>
        </p:nvSpPr>
        <p:spPr/>
        <p:txBody>
          <a:bodyPr/>
          <a:lstStyle/>
          <a:p>
            <a:r>
              <a:rPr lang="en-US"/>
              <a:t>PLL Courses, Minis and Videos</a:t>
            </a:r>
          </a:p>
        </p:txBody>
      </p:sp>
      <p:grpSp>
        <p:nvGrpSpPr>
          <p:cNvPr id="17" name="Group 16" descr="Full Courses">
            <a:extLst>
              <a:ext uri="{FF2B5EF4-FFF2-40B4-BE49-F238E27FC236}">
                <a16:creationId xmlns:a16="http://schemas.microsoft.com/office/drawing/2014/main" id="{10532018-8642-40C4-8EB0-4A5B123F63A0}"/>
              </a:ext>
            </a:extLst>
          </p:cNvPr>
          <p:cNvGrpSpPr/>
          <p:nvPr/>
        </p:nvGrpSpPr>
        <p:grpSpPr>
          <a:xfrm>
            <a:off x="585355" y="1200726"/>
            <a:ext cx="3355377" cy="5073076"/>
            <a:chOff x="585355" y="1200726"/>
            <a:chExt cx="3355377" cy="5073076"/>
          </a:xfrm>
        </p:grpSpPr>
        <p:sp>
          <p:nvSpPr>
            <p:cNvPr id="3" name="Rectangle: Rounded Corners 2">
              <a:extLst>
                <a:ext uri="{FF2B5EF4-FFF2-40B4-BE49-F238E27FC236}">
                  <a16:creationId xmlns:a16="http://schemas.microsoft.com/office/drawing/2014/main" id="{52D99AB0-F920-4BBE-AF3C-95582F930D43}"/>
                </a:ext>
              </a:extLst>
            </p:cNvPr>
            <p:cNvSpPr/>
            <p:nvPr/>
          </p:nvSpPr>
          <p:spPr>
            <a:xfrm>
              <a:off x="739451" y="3252355"/>
              <a:ext cx="3113880" cy="3021447"/>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000"/>
                <a:t>Full Courses (2+ hours)</a:t>
              </a:r>
            </a:p>
            <a:p>
              <a:pPr marL="285750" lvl="0" indent="-285750">
                <a:buFont typeface="Arial" panose="020B0604020202020204" pitchFamily="34" charset="0"/>
                <a:buChar char="•"/>
              </a:pPr>
              <a:r>
                <a:rPr lang="en-US" sz="1800"/>
                <a:t>Videos</a:t>
              </a:r>
            </a:p>
            <a:p>
              <a:pPr marL="285750" lvl="0" indent="-285750">
                <a:buFont typeface="Arial" panose="020B0604020202020204" pitchFamily="34" charset="0"/>
                <a:buChar char="•"/>
              </a:pPr>
              <a:r>
                <a:rPr lang="en-US"/>
                <a:t>Articles</a:t>
              </a:r>
            </a:p>
            <a:p>
              <a:pPr marL="285750" lvl="0" indent="-285750">
                <a:buFont typeface="Arial" panose="020B0604020202020204" pitchFamily="34" charset="0"/>
                <a:buChar char="•"/>
              </a:pPr>
              <a:r>
                <a:rPr lang="en-US" sz="1800"/>
                <a:t>Discussion Boards and Reflections</a:t>
              </a:r>
            </a:p>
            <a:p>
              <a:pPr marL="285750" lvl="0" indent="-285750">
                <a:buFont typeface="Arial" panose="020B0604020202020204" pitchFamily="34" charset="0"/>
                <a:buChar char="•"/>
              </a:pPr>
              <a:r>
                <a:rPr lang="en-US"/>
                <a:t>3</a:t>
              </a:r>
              <a:r>
                <a:rPr lang="en-US" baseline="30000"/>
                <a:t>rd</a:t>
              </a:r>
              <a:r>
                <a:rPr lang="en-US"/>
                <a:t> party links</a:t>
              </a:r>
            </a:p>
            <a:p>
              <a:pPr marL="285750" lvl="0" indent="-285750">
                <a:buFont typeface="Arial" panose="020B0604020202020204" pitchFamily="34" charset="0"/>
                <a:buChar char="•"/>
              </a:pPr>
              <a:r>
                <a:rPr lang="en-US" sz="1800"/>
                <a:t>Assessment</a:t>
              </a:r>
            </a:p>
            <a:p>
              <a:pPr marL="285750" lvl="0" indent="-285750">
                <a:buFont typeface="Arial" panose="020B0604020202020204" pitchFamily="34" charset="0"/>
                <a:buChar char="•"/>
              </a:pPr>
              <a:r>
                <a:rPr lang="en-US"/>
                <a:t>SCTS courses include rubric and indicators</a:t>
              </a:r>
              <a:endParaRPr lang="en-US" sz="1800"/>
            </a:p>
          </p:txBody>
        </p:sp>
        <p:grpSp>
          <p:nvGrpSpPr>
            <p:cNvPr id="2" name="Group 1">
              <a:extLst>
                <a:ext uri="{FF2B5EF4-FFF2-40B4-BE49-F238E27FC236}">
                  <a16:creationId xmlns:a16="http://schemas.microsoft.com/office/drawing/2014/main" id="{FC14B5E3-FFB4-49BF-80E7-E0B9F6682429}"/>
                </a:ext>
              </a:extLst>
            </p:cNvPr>
            <p:cNvGrpSpPr/>
            <p:nvPr/>
          </p:nvGrpSpPr>
          <p:grpSpPr>
            <a:xfrm>
              <a:off x="585355" y="1200726"/>
              <a:ext cx="3355377" cy="2217882"/>
              <a:chOff x="585355" y="1200726"/>
              <a:chExt cx="3355377" cy="2217882"/>
            </a:xfrm>
          </p:grpSpPr>
          <p:sp>
            <p:nvSpPr>
              <p:cNvPr id="7" name="Rectangle: Rounded Corners 6">
                <a:extLst>
                  <a:ext uri="{FF2B5EF4-FFF2-40B4-BE49-F238E27FC236}">
                    <a16:creationId xmlns:a16="http://schemas.microsoft.com/office/drawing/2014/main" id="{40076F3B-C05B-4C7B-9A8E-21C30776914A}"/>
                  </a:ext>
                  <a:ext uri="{C183D7F6-B498-43B3-948B-1728B52AA6E4}">
                    <adec:decorative xmlns:adec="http://schemas.microsoft.com/office/drawing/2017/decorative" val="1"/>
                  </a:ext>
                </a:extLst>
              </p:cNvPr>
              <p:cNvSpPr/>
              <p:nvPr/>
            </p:nvSpPr>
            <p:spPr>
              <a:xfrm>
                <a:off x="585355" y="1200726"/>
                <a:ext cx="3355377" cy="2217882"/>
              </a:xfrm>
              <a:prstGeom prst="round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8" name="Picture 7" descr="Full course">
                <a:extLst>
                  <a:ext uri="{FF2B5EF4-FFF2-40B4-BE49-F238E27FC236}">
                    <a16:creationId xmlns:a16="http://schemas.microsoft.com/office/drawing/2014/main" id="{4E0DFF83-640A-48A2-863B-BBDD7BBAFEF1}"/>
                  </a:ext>
                </a:extLst>
              </p:cNvPr>
              <p:cNvPicPr>
                <a:picLocks noChangeAspect="1"/>
              </p:cNvPicPr>
              <p:nvPr/>
            </p:nvPicPr>
            <p:blipFill rotWithShape="1">
              <a:blip r:embed="rId3"/>
              <a:srcRect b="22260"/>
              <a:stretch/>
            </p:blipFill>
            <p:spPr>
              <a:xfrm>
                <a:off x="1078716" y="1344302"/>
                <a:ext cx="2435350" cy="1908053"/>
              </a:xfrm>
              <a:prstGeom prst="rect">
                <a:avLst/>
              </a:prstGeom>
              <a:ln>
                <a:solidFill>
                  <a:schemeClr val="accent5"/>
                </a:solidFill>
              </a:ln>
              <a:effectLst>
                <a:outerShdw blurRad="50800" dist="38100" dir="2700000" algn="tl" rotWithShape="0">
                  <a:prstClr val="black">
                    <a:alpha val="40000"/>
                  </a:prstClr>
                </a:outerShdw>
              </a:effectLst>
            </p:spPr>
          </p:pic>
        </p:grpSp>
      </p:grpSp>
      <p:grpSp>
        <p:nvGrpSpPr>
          <p:cNvPr id="18" name="Group 17" descr="Mini Courses">
            <a:extLst>
              <a:ext uri="{FF2B5EF4-FFF2-40B4-BE49-F238E27FC236}">
                <a16:creationId xmlns:a16="http://schemas.microsoft.com/office/drawing/2014/main" id="{7C77C354-A3FB-4126-8497-797497737CDF}"/>
              </a:ext>
            </a:extLst>
          </p:cNvPr>
          <p:cNvGrpSpPr/>
          <p:nvPr/>
        </p:nvGrpSpPr>
        <p:grpSpPr>
          <a:xfrm>
            <a:off x="4263329" y="1189387"/>
            <a:ext cx="3355377" cy="4614514"/>
            <a:chOff x="4263329" y="1189387"/>
            <a:chExt cx="3355377" cy="4614514"/>
          </a:xfrm>
        </p:grpSpPr>
        <p:sp>
          <p:nvSpPr>
            <p:cNvPr id="5" name="Rectangle: Rounded Corners 4">
              <a:extLst>
                <a:ext uri="{FF2B5EF4-FFF2-40B4-BE49-F238E27FC236}">
                  <a16:creationId xmlns:a16="http://schemas.microsoft.com/office/drawing/2014/main" id="{25040C8D-5586-484D-A73B-1D9E813A57AE}"/>
                </a:ext>
              </a:extLst>
            </p:cNvPr>
            <p:cNvSpPr/>
            <p:nvPr/>
          </p:nvSpPr>
          <p:spPr>
            <a:xfrm>
              <a:off x="4421551" y="3138053"/>
              <a:ext cx="3038935" cy="2665848"/>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t"/>
            <a:lstStyle/>
            <a:p>
              <a:endParaRPr lang="en-US"/>
            </a:p>
            <a:p>
              <a:r>
                <a:rPr lang="en-US" sz="2000"/>
                <a:t>Mini Courses (&lt; 1 hour)</a:t>
              </a:r>
            </a:p>
            <a:p>
              <a:pPr marL="285750" indent="-285750">
                <a:buFont typeface="Arial" panose="020B0604020202020204" pitchFamily="34" charset="0"/>
                <a:buChar char="•"/>
              </a:pPr>
              <a:r>
                <a:rPr lang="en-US"/>
                <a:t>Curated Video list</a:t>
              </a:r>
            </a:p>
            <a:p>
              <a:pPr marL="285750" indent="-285750">
                <a:buFont typeface="Arial" panose="020B0604020202020204" pitchFamily="34" charset="0"/>
                <a:buChar char="•"/>
              </a:pPr>
              <a:r>
                <a:rPr lang="en-US"/>
                <a:t>1 Discussion Board</a:t>
              </a:r>
            </a:p>
            <a:p>
              <a:pPr marL="285750" indent="-285750">
                <a:buFont typeface="Arial" panose="020B0604020202020204" pitchFamily="34" charset="0"/>
                <a:buChar char="•"/>
              </a:pPr>
              <a:r>
                <a:rPr lang="en-US"/>
                <a:t>1 Reflection</a:t>
              </a:r>
            </a:p>
          </p:txBody>
        </p:sp>
        <p:grpSp>
          <p:nvGrpSpPr>
            <p:cNvPr id="15" name="Group 14">
              <a:extLst>
                <a:ext uri="{FF2B5EF4-FFF2-40B4-BE49-F238E27FC236}">
                  <a16:creationId xmlns:a16="http://schemas.microsoft.com/office/drawing/2014/main" id="{82CD3728-D52D-4BD3-BD05-D4DB2B196378}"/>
                </a:ext>
              </a:extLst>
            </p:cNvPr>
            <p:cNvGrpSpPr/>
            <p:nvPr/>
          </p:nvGrpSpPr>
          <p:grpSpPr>
            <a:xfrm>
              <a:off x="4263329" y="1189387"/>
              <a:ext cx="3355377" cy="2217882"/>
              <a:chOff x="4263329" y="1189387"/>
              <a:chExt cx="3355377" cy="2217882"/>
            </a:xfrm>
          </p:grpSpPr>
          <p:sp>
            <p:nvSpPr>
              <p:cNvPr id="12" name="Rectangle: Rounded Corners 11">
                <a:extLst>
                  <a:ext uri="{FF2B5EF4-FFF2-40B4-BE49-F238E27FC236}">
                    <a16:creationId xmlns:a16="http://schemas.microsoft.com/office/drawing/2014/main" id="{A42C6CCE-60CD-4D3B-8910-D46BB64E6441}"/>
                  </a:ext>
                  <a:ext uri="{C183D7F6-B498-43B3-948B-1728B52AA6E4}">
                    <adec:decorative xmlns:adec="http://schemas.microsoft.com/office/drawing/2017/decorative" val="1"/>
                  </a:ext>
                </a:extLst>
              </p:cNvPr>
              <p:cNvSpPr/>
              <p:nvPr/>
            </p:nvSpPr>
            <p:spPr>
              <a:xfrm>
                <a:off x="4263329" y="1189387"/>
                <a:ext cx="3355377" cy="2217882"/>
              </a:xfrm>
              <a:prstGeom prst="round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9" name="Picture 8" descr="Mini course">
                <a:extLst>
                  <a:ext uri="{FF2B5EF4-FFF2-40B4-BE49-F238E27FC236}">
                    <a16:creationId xmlns:a16="http://schemas.microsoft.com/office/drawing/2014/main" id="{C43CDC7D-6FA8-444F-8FAF-A5E9EAA3ED63}"/>
                  </a:ext>
                </a:extLst>
              </p:cNvPr>
              <p:cNvPicPr>
                <a:picLocks noChangeAspect="1"/>
              </p:cNvPicPr>
              <p:nvPr/>
            </p:nvPicPr>
            <p:blipFill>
              <a:blip r:embed="rId4"/>
              <a:stretch>
                <a:fillRect/>
              </a:stretch>
            </p:blipFill>
            <p:spPr>
              <a:xfrm>
                <a:off x="4633899" y="1344302"/>
                <a:ext cx="2614241" cy="1508346"/>
              </a:xfrm>
              <a:prstGeom prst="rect">
                <a:avLst/>
              </a:prstGeom>
              <a:ln>
                <a:solidFill>
                  <a:schemeClr val="accent5"/>
                </a:solidFill>
              </a:ln>
              <a:effectLst>
                <a:outerShdw blurRad="50800" dist="38100" dir="2700000" algn="tl" rotWithShape="0">
                  <a:prstClr val="black">
                    <a:alpha val="40000"/>
                  </a:prstClr>
                </a:outerShdw>
              </a:effectLst>
            </p:spPr>
          </p:pic>
        </p:grpSp>
      </p:grpSp>
      <p:grpSp>
        <p:nvGrpSpPr>
          <p:cNvPr id="19" name="Group 18" descr="My Plan">
            <a:extLst>
              <a:ext uri="{FF2B5EF4-FFF2-40B4-BE49-F238E27FC236}">
                <a16:creationId xmlns:a16="http://schemas.microsoft.com/office/drawing/2014/main" id="{7C244500-7A9D-4F63-9BD8-A53C6956EEBD}"/>
              </a:ext>
            </a:extLst>
          </p:cNvPr>
          <p:cNvGrpSpPr/>
          <p:nvPr/>
        </p:nvGrpSpPr>
        <p:grpSpPr>
          <a:xfrm>
            <a:off x="8093047" y="1200726"/>
            <a:ext cx="3355377" cy="4603174"/>
            <a:chOff x="8093047" y="1200726"/>
            <a:chExt cx="3355377" cy="4603174"/>
          </a:xfrm>
        </p:grpSpPr>
        <p:sp>
          <p:nvSpPr>
            <p:cNvPr id="6" name="Rectangle: Rounded Corners 5">
              <a:extLst>
                <a:ext uri="{FF2B5EF4-FFF2-40B4-BE49-F238E27FC236}">
                  <a16:creationId xmlns:a16="http://schemas.microsoft.com/office/drawing/2014/main" id="{CA68BC88-CF3D-43DE-B843-039DF305BDE6}"/>
                </a:ext>
              </a:extLst>
            </p:cNvPr>
            <p:cNvSpPr/>
            <p:nvPr/>
          </p:nvSpPr>
          <p:spPr>
            <a:xfrm>
              <a:off x="8251269" y="3138053"/>
              <a:ext cx="3038935" cy="2665847"/>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t"/>
            <a:lstStyle/>
            <a:p>
              <a:endParaRPr lang="en-US"/>
            </a:p>
            <a:p>
              <a:r>
                <a:rPr lang="en-US" sz="2000"/>
                <a:t>My Plan</a:t>
              </a:r>
            </a:p>
            <a:p>
              <a:pPr marL="285750" indent="-285750">
                <a:buFont typeface="Arial" panose="020B0604020202020204" pitchFamily="34" charset="0"/>
                <a:buChar char="•"/>
              </a:pPr>
              <a:r>
                <a:rPr lang="en-US"/>
                <a:t>Build your own video playlist</a:t>
              </a:r>
            </a:p>
            <a:p>
              <a:pPr marL="285750" indent="-285750">
                <a:buFont typeface="Arial" panose="020B0604020202020204" pitchFamily="34" charset="0"/>
                <a:buChar char="•"/>
              </a:pPr>
              <a:r>
                <a:rPr lang="en-US"/>
                <a:t>Search for videos by topic, SCTS standard or PADEPP standard</a:t>
              </a:r>
            </a:p>
          </p:txBody>
        </p:sp>
        <p:grpSp>
          <p:nvGrpSpPr>
            <p:cNvPr id="16" name="Group 15">
              <a:extLst>
                <a:ext uri="{FF2B5EF4-FFF2-40B4-BE49-F238E27FC236}">
                  <a16:creationId xmlns:a16="http://schemas.microsoft.com/office/drawing/2014/main" id="{1052DBFF-C3A8-47EB-B179-F624682803B7}"/>
                </a:ext>
              </a:extLst>
            </p:cNvPr>
            <p:cNvGrpSpPr/>
            <p:nvPr/>
          </p:nvGrpSpPr>
          <p:grpSpPr>
            <a:xfrm>
              <a:off x="8093047" y="1200726"/>
              <a:ext cx="3355377" cy="2217882"/>
              <a:chOff x="8093047" y="1200726"/>
              <a:chExt cx="3355377" cy="2217882"/>
            </a:xfrm>
          </p:grpSpPr>
          <p:sp>
            <p:nvSpPr>
              <p:cNvPr id="14" name="Rectangle: Rounded Corners 13">
                <a:extLst>
                  <a:ext uri="{FF2B5EF4-FFF2-40B4-BE49-F238E27FC236}">
                    <a16:creationId xmlns:a16="http://schemas.microsoft.com/office/drawing/2014/main" id="{80650B7D-62BC-41A7-8AAD-CA45674D176F}"/>
                  </a:ext>
                  <a:ext uri="{C183D7F6-B498-43B3-948B-1728B52AA6E4}">
                    <adec:decorative xmlns:adec="http://schemas.microsoft.com/office/drawing/2017/decorative" val="1"/>
                  </a:ext>
                </a:extLst>
              </p:cNvPr>
              <p:cNvSpPr/>
              <p:nvPr/>
            </p:nvSpPr>
            <p:spPr>
              <a:xfrm>
                <a:off x="8093047" y="1200726"/>
                <a:ext cx="3355377" cy="2217882"/>
              </a:xfrm>
              <a:prstGeom prst="round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0" name="Picture 9" descr="My Plan Video Library">
                <a:extLst>
                  <a:ext uri="{FF2B5EF4-FFF2-40B4-BE49-F238E27FC236}">
                    <a16:creationId xmlns:a16="http://schemas.microsoft.com/office/drawing/2014/main" id="{879BE6A2-2F38-4FCA-8369-F01C067E30F6}"/>
                  </a:ext>
                </a:extLst>
              </p:cNvPr>
              <p:cNvPicPr>
                <a:picLocks noChangeAspect="1"/>
              </p:cNvPicPr>
              <p:nvPr/>
            </p:nvPicPr>
            <p:blipFill>
              <a:blip r:embed="rId5"/>
              <a:stretch>
                <a:fillRect/>
              </a:stretch>
            </p:blipFill>
            <p:spPr>
              <a:xfrm>
                <a:off x="8436356" y="1344302"/>
                <a:ext cx="2668760" cy="933205"/>
              </a:xfrm>
              <a:prstGeom prst="rect">
                <a:avLst/>
              </a:prstGeom>
              <a:ln>
                <a:solidFill>
                  <a:schemeClr val="accent5"/>
                </a:solidFill>
              </a:ln>
              <a:effectLst>
                <a:outerShdw blurRad="50800" dist="38100" dir="2700000" algn="tl" rotWithShape="0">
                  <a:prstClr val="black">
                    <a:alpha val="40000"/>
                  </a:prstClr>
                </a:outerShdw>
              </a:effectLst>
            </p:spPr>
          </p:pic>
        </p:grpSp>
      </p:grpSp>
      <p:pic>
        <p:nvPicPr>
          <p:cNvPr id="20" name="Picture 19">
            <a:extLst>
              <a:ext uri="{FF2B5EF4-FFF2-40B4-BE49-F238E27FC236}">
                <a16:creationId xmlns:a16="http://schemas.microsoft.com/office/drawing/2014/main" id="{F259FD8A-5A91-F38C-F814-19EFC0A12FB2}"/>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9900197" y="368186"/>
            <a:ext cx="1727123" cy="281979"/>
          </a:xfrm>
          <a:prstGeom prst="rect">
            <a:avLst/>
          </a:prstGeom>
        </p:spPr>
      </p:pic>
      <p:sp>
        <p:nvSpPr>
          <p:cNvPr id="21" name="Slide Number Placeholder 3">
            <a:extLst>
              <a:ext uri="{FF2B5EF4-FFF2-40B4-BE49-F238E27FC236}">
                <a16:creationId xmlns:a16="http://schemas.microsoft.com/office/drawing/2014/main" id="{C9D0A2B4-9026-51AF-6AD6-952FC0F173A4}"/>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p:spPr>
        <p:txBody>
          <a:bodyPr/>
          <a:lstStyle/>
          <a:p>
            <a:pPr>
              <a:defRPr/>
            </a:pPr>
            <a:fld id="{AD9B12DD-818C-C744-9CE1-5C07E5FF5F5C}" type="slidenum">
              <a:rPr lang="en-US" smtClean="0"/>
              <a:pPr>
                <a:defRPr/>
              </a:pPr>
              <a:t>17</a:t>
            </a:fld>
            <a:endParaRPr lang="en-US"/>
          </a:p>
        </p:txBody>
      </p:sp>
    </p:spTree>
    <p:extLst>
      <p:ext uri="{BB962C8B-B14F-4D97-AF65-F5344CB8AC3E}">
        <p14:creationId xmlns:p14="http://schemas.microsoft.com/office/powerpoint/2010/main" val="1118221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E49F-F759-2D4B-AF76-ADB45699F9D8}"/>
              </a:ext>
            </a:extLst>
          </p:cNvPr>
          <p:cNvSpPr>
            <a:spLocks noGrp="1"/>
          </p:cNvSpPr>
          <p:nvPr>
            <p:ph type="ctrTitle"/>
          </p:nvPr>
        </p:nvSpPr>
        <p:spPr/>
        <p:txBody>
          <a:bodyPr/>
          <a:lstStyle/>
          <a:p>
            <a:r>
              <a:rPr lang="en-US"/>
              <a:t>How it Works</a:t>
            </a:r>
          </a:p>
        </p:txBody>
      </p:sp>
      <p:sp>
        <p:nvSpPr>
          <p:cNvPr id="4" name="Slide Number Placeholder 3">
            <a:extLst>
              <a:ext uri="{FF2B5EF4-FFF2-40B4-BE49-F238E27FC236}">
                <a16:creationId xmlns:a16="http://schemas.microsoft.com/office/drawing/2014/main" id="{058CB970-D2E5-D545-908D-C9F51CF9D786}"/>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BDE3BA86-5648-AD4F-ABBE-F4DFC9C9D5F5}" type="slidenum">
              <a:rPr lang="en-US" smtClean="0"/>
              <a:pPr>
                <a:defRPr/>
              </a:pPr>
              <a:t>18</a:t>
            </a:fld>
            <a:endParaRPr lang="en-US"/>
          </a:p>
        </p:txBody>
      </p:sp>
    </p:spTree>
    <p:extLst>
      <p:ext uri="{BB962C8B-B14F-4D97-AF65-F5344CB8AC3E}">
        <p14:creationId xmlns:p14="http://schemas.microsoft.com/office/powerpoint/2010/main" val="753511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The Integration</a:t>
            </a:r>
          </a:p>
        </p:txBody>
      </p:sp>
      <p:grpSp>
        <p:nvGrpSpPr>
          <p:cNvPr id="7" name="Group 6" descr="The Professional Learning Library (PLL) integration">
            <a:extLst>
              <a:ext uri="{FF2B5EF4-FFF2-40B4-BE49-F238E27FC236}">
                <a16:creationId xmlns:a16="http://schemas.microsoft.com/office/drawing/2014/main" id="{239B1E43-495D-4A3E-BBFB-2D3329362321}"/>
              </a:ext>
            </a:extLst>
          </p:cNvPr>
          <p:cNvGrpSpPr/>
          <p:nvPr/>
        </p:nvGrpSpPr>
        <p:grpSpPr>
          <a:xfrm>
            <a:off x="2311034" y="1533236"/>
            <a:ext cx="7597168" cy="3487357"/>
            <a:chOff x="2311034" y="1533236"/>
            <a:chExt cx="7597168" cy="3487357"/>
          </a:xfrm>
        </p:grpSpPr>
        <p:grpSp>
          <p:nvGrpSpPr>
            <p:cNvPr id="16" name="Group 15">
              <a:extLst>
                <a:ext uri="{FF2B5EF4-FFF2-40B4-BE49-F238E27FC236}">
                  <a16:creationId xmlns:a16="http://schemas.microsoft.com/office/drawing/2014/main" id="{A8B7A9E3-CD2F-4D67-9022-0AFC62A9E4A2}"/>
                </a:ext>
              </a:extLst>
            </p:cNvPr>
            <p:cNvGrpSpPr>
              <a:grpSpLocks noChangeAspect="1"/>
            </p:cNvGrpSpPr>
            <p:nvPr/>
          </p:nvGrpSpPr>
          <p:grpSpPr>
            <a:xfrm>
              <a:off x="7157815" y="2954429"/>
              <a:ext cx="685800" cy="520052"/>
              <a:chOff x="5266561" y="2929050"/>
              <a:chExt cx="1767017" cy="1371600"/>
            </a:xfrm>
          </p:grpSpPr>
          <p:sp>
            <p:nvSpPr>
              <p:cNvPr id="17" name="Pentagon 10">
                <a:extLst>
                  <a:ext uri="{FF2B5EF4-FFF2-40B4-BE49-F238E27FC236}">
                    <a16:creationId xmlns:a16="http://schemas.microsoft.com/office/drawing/2014/main" id="{1EDC4BE1-AAE7-4266-BAAD-89AD8055870B}"/>
                  </a:ext>
                </a:extLst>
              </p:cNvPr>
              <p:cNvSpPr/>
              <p:nvPr/>
            </p:nvSpPr>
            <p:spPr>
              <a:xfrm>
                <a:off x="5266561" y="2929050"/>
                <a:ext cx="1767017" cy="1371600"/>
              </a:xfrm>
              <a:prstGeom prst="homePlate">
                <a:avLst>
                  <a:gd name="adj" fmla="val 29279"/>
                </a:avLst>
              </a:prstGeom>
              <a:solidFill>
                <a:srgbClr val="004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5B78DD18-999A-427D-AEA4-1BCC146E5974}"/>
                  </a:ext>
                </a:extLst>
              </p:cNvPr>
              <p:cNvSpPr/>
              <p:nvPr/>
            </p:nvSpPr>
            <p:spPr>
              <a:xfrm>
                <a:off x="5468127" y="3083509"/>
                <a:ext cx="1087394" cy="10873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Logo, icon&#10;&#10;Description automatically generated">
                <a:extLst>
                  <a:ext uri="{FF2B5EF4-FFF2-40B4-BE49-F238E27FC236}">
                    <a16:creationId xmlns:a16="http://schemas.microsoft.com/office/drawing/2014/main" id="{57CA8F79-B723-4575-9450-F29EA5E48523}"/>
                  </a:ext>
                </a:extLst>
              </p:cNvPr>
              <p:cNvPicPr>
                <a:picLocks noChangeAspect="1"/>
              </p:cNvPicPr>
              <p:nvPr/>
            </p:nvPicPr>
            <p:blipFill>
              <a:blip r:embed="rId2"/>
              <a:stretch>
                <a:fillRect/>
              </a:stretch>
            </p:blipFill>
            <p:spPr>
              <a:xfrm>
                <a:off x="5548452" y="3192577"/>
                <a:ext cx="926757" cy="943400"/>
              </a:xfrm>
              <a:prstGeom prst="rect">
                <a:avLst/>
              </a:prstGeom>
            </p:spPr>
          </p:pic>
        </p:grpSp>
        <p:grpSp>
          <p:nvGrpSpPr>
            <p:cNvPr id="20" name="Group 19">
              <a:extLst>
                <a:ext uri="{FF2B5EF4-FFF2-40B4-BE49-F238E27FC236}">
                  <a16:creationId xmlns:a16="http://schemas.microsoft.com/office/drawing/2014/main" id="{61EEB399-2F9D-49CB-816D-664C59AAC516}"/>
                </a:ext>
              </a:extLst>
            </p:cNvPr>
            <p:cNvGrpSpPr/>
            <p:nvPr/>
          </p:nvGrpSpPr>
          <p:grpSpPr>
            <a:xfrm>
              <a:off x="7236045" y="2473392"/>
              <a:ext cx="2672157" cy="1494269"/>
              <a:chOff x="7236045" y="2473392"/>
              <a:chExt cx="2672157" cy="1494269"/>
            </a:xfrm>
          </p:grpSpPr>
          <p:pic>
            <p:nvPicPr>
              <p:cNvPr id="15" name="Graphic 14" descr="Hand with solid fill">
                <a:extLst>
                  <a:ext uri="{FF2B5EF4-FFF2-40B4-BE49-F238E27FC236}">
                    <a16:creationId xmlns:a16="http://schemas.microsoft.com/office/drawing/2014/main" id="{8DA089EA-95F7-4563-8A65-9326DD5871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8014340" y="2473392"/>
                <a:ext cx="1115568" cy="1115568"/>
              </a:xfrm>
              <a:prstGeom prst="rect">
                <a:avLst/>
              </a:prstGeom>
            </p:spPr>
          </p:pic>
          <p:sp>
            <p:nvSpPr>
              <p:cNvPr id="27" name="TextBox 26">
                <a:extLst>
                  <a:ext uri="{FF2B5EF4-FFF2-40B4-BE49-F238E27FC236}">
                    <a16:creationId xmlns:a16="http://schemas.microsoft.com/office/drawing/2014/main" id="{FD65D2B4-ADD1-4808-9051-6B39F0AAD993}"/>
                  </a:ext>
                </a:extLst>
              </p:cNvPr>
              <p:cNvSpPr txBox="1"/>
              <p:nvPr/>
            </p:nvSpPr>
            <p:spPr>
              <a:xfrm>
                <a:off x="7236045" y="3598329"/>
                <a:ext cx="2672157" cy="369332"/>
              </a:xfrm>
              <a:prstGeom prst="rect">
                <a:avLst/>
              </a:prstGeom>
              <a:noFill/>
            </p:spPr>
            <p:txBody>
              <a:bodyPr wrap="square" rtlCol="0">
                <a:spAutoFit/>
              </a:bodyPr>
              <a:lstStyle/>
              <a:p>
                <a:pPr algn="ctr"/>
                <a:r>
                  <a:rPr lang="en-US" dirty="0">
                    <a:solidFill>
                      <a:schemeClr val="accent4"/>
                    </a:solidFill>
                  </a:rPr>
                  <a:t>Ed Impact PLL</a:t>
                </a:r>
              </a:p>
            </p:txBody>
          </p:sp>
        </p:grpSp>
        <p:grpSp>
          <p:nvGrpSpPr>
            <p:cNvPr id="6" name="Group 5">
              <a:extLst>
                <a:ext uri="{FF2B5EF4-FFF2-40B4-BE49-F238E27FC236}">
                  <a16:creationId xmlns:a16="http://schemas.microsoft.com/office/drawing/2014/main" id="{CF037F04-6E24-43B6-9571-568AB74A20F8}"/>
                </a:ext>
              </a:extLst>
            </p:cNvPr>
            <p:cNvGrpSpPr/>
            <p:nvPr/>
          </p:nvGrpSpPr>
          <p:grpSpPr>
            <a:xfrm>
              <a:off x="2759857" y="1533236"/>
              <a:ext cx="1216277" cy="1477652"/>
              <a:chOff x="2759857" y="1533236"/>
              <a:chExt cx="1216277" cy="1477652"/>
            </a:xfrm>
          </p:grpSpPr>
          <p:pic>
            <p:nvPicPr>
              <p:cNvPr id="24" name="Graphic 23" descr="Hand with solid fill">
                <a:extLst>
                  <a:ext uri="{FF2B5EF4-FFF2-40B4-BE49-F238E27FC236}">
                    <a16:creationId xmlns:a16="http://schemas.microsoft.com/office/drawing/2014/main" id="{9CB13316-E510-4DD3-888C-F9E49C87C0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flipV="1">
                <a:off x="2817986" y="1533236"/>
                <a:ext cx="1108320" cy="1108320"/>
              </a:xfrm>
              <a:prstGeom prst="rect">
                <a:avLst/>
              </a:prstGeom>
            </p:spPr>
          </p:pic>
          <p:sp>
            <p:nvSpPr>
              <p:cNvPr id="28" name="TextBox 27">
                <a:extLst>
                  <a:ext uri="{FF2B5EF4-FFF2-40B4-BE49-F238E27FC236}">
                    <a16:creationId xmlns:a16="http://schemas.microsoft.com/office/drawing/2014/main" id="{A3D39E5D-7C11-44EC-8BAD-076DA1F477BB}"/>
                  </a:ext>
                </a:extLst>
              </p:cNvPr>
              <p:cNvSpPr txBox="1"/>
              <p:nvPr/>
            </p:nvSpPr>
            <p:spPr>
              <a:xfrm>
                <a:off x="2759857" y="2641556"/>
                <a:ext cx="1216277" cy="369332"/>
              </a:xfrm>
              <a:prstGeom prst="rect">
                <a:avLst/>
              </a:prstGeom>
              <a:noFill/>
            </p:spPr>
            <p:txBody>
              <a:bodyPr wrap="square" rtlCol="0">
                <a:spAutoFit/>
              </a:bodyPr>
              <a:lstStyle/>
              <a:p>
                <a:r>
                  <a:rPr lang="en-US" dirty="0">
                    <a:solidFill>
                      <a:schemeClr val="accent3"/>
                    </a:solidFill>
                  </a:rPr>
                  <a:t>SCLead.org</a:t>
                </a:r>
              </a:p>
            </p:txBody>
          </p:sp>
        </p:grpSp>
        <p:grpSp>
          <p:nvGrpSpPr>
            <p:cNvPr id="3" name="Group 2">
              <a:extLst>
                <a:ext uri="{FF2B5EF4-FFF2-40B4-BE49-F238E27FC236}">
                  <a16:creationId xmlns:a16="http://schemas.microsoft.com/office/drawing/2014/main" id="{00D1B793-985D-476C-B1D2-E4E72ED3DE2A}"/>
                </a:ext>
              </a:extLst>
            </p:cNvPr>
            <p:cNvGrpSpPr/>
            <p:nvPr/>
          </p:nvGrpSpPr>
          <p:grpSpPr>
            <a:xfrm>
              <a:off x="2311034" y="3552471"/>
              <a:ext cx="2012896" cy="1468122"/>
              <a:chOff x="2311034" y="3552471"/>
              <a:chExt cx="2012896" cy="1468122"/>
            </a:xfrm>
          </p:grpSpPr>
          <p:pic>
            <p:nvPicPr>
              <p:cNvPr id="25" name="Graphic 24" descr="Hand with solid fill">
                <a:extLst>
                  <a:ext uri="{FF2B5EF4-FFF2-40B4-BE49-F238E27FC236}">
                    <a16:creationId xmlns:a16="http://schemas.microsoft.com/office/drawing/2014/main" id="{F2C6C0A2-D3B0-4A76-9A16-3104C87FB3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0800000" flipH="1" flipV="1">
                <a:off x="2759858" y="3552471"/>
                <a:ext cx="1115250" cy="1115250"/>
              </a:xfrm>
              <a:prstGeom prst="rect">
                <a:avLst/>
              </a:prstGeom>
            </p:spPr>
          </p:pic>
          <p:sp>
            <p:nvSpPr>
              <p:cNvPr id="29" name="TextBox 28">
                <a:extLst>
                  <a:ext uri="{FF2B5EF4-FFF2-40B4-BE49-F238E27FC236}">
                    <a16:creationId xmlns:a16="http://schemas.microsoft.com/office/drawing/2014/main" id="{6E9B0AEF-7BCD-455E-B847-6DE3C317F4E8}"/>
                  </a:ext>
                </a:extLst>
              </p:cNvPr>
              <p:cNvSpPr txBox="1"/>
              <p:nvPr/>
            </p:nvSpPr>
            <p:spPr>
              <a:xfrm>
                <a:off x="2311034" y="4651261"/>
                <a:ext cx="2012896" cy="369332"/>
              </a:xfrm>
              <a:prstGeom prst="rect">
                <a:avLst/>
              </a:prstGeom>
              <a:noFill/>
            </p:spPr>
            <p:txBody>
              <a:bodyPr wrap="square" rtlCol="0">
                <a:spAutoFit/>
              </a:bodyPr>
              <a:lstStyle/>
              <a:p>
                <a:r>
                  <a:rPr lang="en-US" dirty="0">
                    <a:solidFill>
                      <a:schemeClr val="tx2"/>
                    </a:solidFill>
                  </a:rPr>
                  <a:t>SC Instruction Hub</a:t>
                </a:r>
              </a:p>
            </p:txBody>
          </p:sp>
        </p:grpSp>
        <p:grpSp>
          <p:nvGrpSpPr>
            <p:cNvPr id="33" name="Group 32">
              <a:extLst>
                <a:ext uri="{FF2B5EF4-FFF2-40B4-BE49-F238E27FC236}">
                  <a16:creationId xmlns:a16="http://schemas.microsoft.com/office/drawing/2014/main" id="{F9C1FEF7-2AA1-4B48-B65A-34799468F940}"/>
                </a:ext>
              </a:extLst>
            </p:cNvPr>
            <p:cNvGrpSpPr>
              <a:grpSpLocks noChangeAspect="1"/>
            </p:cNvGrpSpPr>
            <p:nvPr/>
          </p:nvGrpSpPr>
          <p:grpSpPr>
            <a:xfrm rot="1876354">
              <a:off x="4155548" y="2242281"/>
              <a:ext cx="685800" cy="520052"/>
              <a:chOff x="5266560" y="2929050"/>
              <a:chExt cx="1767016" cy="1371600"/>
            </a:xfrm>
          </p:grpSpPr>
          <p:sp>
            <p:nvSpPr>
              <p:cNvPr id="34" name="Pentagon 10">
                <a:extLst>
                  <a:ext uri="{FF2B5EF4-FFF2-40B4-BE49-F238E27FC236}">
                    <a16:creationId xmlns:a16="http://schemas.microsoft.com/office/drawing/2014/main" id="{CD790D07-1D48-4BD1-9CDA-26163B782A3D}"/>
                  </a:ext>
                </a:extLst>
              </p:cNvPr>
              <p:cNvSpPr/>
              <p:nvPr/>
            </p:nvSpPr>
            <p:spPr>
              <a:xfrm>
                <a:off x="5266560" y="2929050"/>
                <a:ext cx="1767016" cy="1371600"/>
              </a:xfrm>
              <a:prstGeom prst="homePlate">
                <a:avLst>
                  <a:gd name="adj" fmla="val 29279"/>
                </a:avLst>
              </a:prstGeom>
              <a:solidFill>
                <a:srgbClr val="004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FD1B9A29-6318-4BC1-B105-26E323B27E59}"/>
                  </a:ext>
                </a:extLst>
              </p:cNvPr>
              <p:cNvSpPr/>
              <p:nvPr/>
            </p:nvSpPr>
            <p:spPr>
              <a:xfrm>
                <a:off x="5468127" y="3083509"/>
                <a:ext cx="1087394" cy="10873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descr="Logo, icon&#10;&#10;Description automatically generated">
                <a:extLst>
                  <a:ext uri="{FF2B5EF4-FFF2-40B4-BE49-F238E27FC236}">
                    <a16:creationId xmlns:a16="http://schemas.microsoft.com/office/drawing/2014/main" id="{33F18346-CC50-4368-A275-35B8526213F6}"/>
                  </a:ext>
                </a:extLst>
              </p:cNvPr>
              <p:cNvPicPr>
                <a:picLocks noChangeAspect="1"/>
              </p:cNvPicPr>
              <p:nvPr/>
            </p:nvPicPr>
            <p:blipFill>
              <a:blip r:embed="rId2"/>
              <a:stretch>
                <a:fillRect/>
              </a:stretch>
            </p:blipFill>
            <p:spPr>
              <a:xfrm>
                <a:off x="5548446" y="3192576"/>
                <a:ext cx="926756" cy="943401"/>
              </a:xfrm>
              <a:prstGeom prst="rect">
                <a:avLst/>
              </a:prstGeom>
            </p:spPr>
          </p:pic>
        </p:grpSp>
        <p:grpSp>
          <p:nvGrpSpPr>
            <p:cNvPr id="37" name="Group 36">
              <a:extLst>
                <a:ext uri="{FF2B5EF4-FFF2-40B4-BE49-F238E27FC236}">
                  <a16:creationId xmlns:a16="http://schemas.microsoft.com/office/drawing/2014/main" id="{EE09AB23-AD12-41AE-9A2E-4B639D88BDD2}"/>
                </a:ext>
              </a:extLst>
            </p:cNvPr>
            <p:cNvGrpSpPr>
              <a:grpSpLocks noChangeAspect="1"/>
            </p:cNvGrpSpPr>
            <p:nvPr/>
          </p:nvGrpSpPr>
          <p:grpSpPr>
            <a:xfrm rot="9030574" flipH="1">
              <a:off x="4158710" y="3561239"/>
              <a:ext cx="685800" cy="520052"/>
              <a:chOff x="5266560" y="2929050"/>
              <a:chExt cx="1767016" cy="1371600"/>
            </a:xfrm>
          </p:grpSpPr>
          <p:sp>
            <p:nvSpPr>
              <p:cNvPr id="38" name="Pentagon 10">
                <a:extLst>
                  <a:ext uri="{FF2B5EF4-FFF2-40B4-BE49-F238E27FC236}">
                    <a16:creationId xmlns:a16="http://schemas.microsoft.com/office/drawing/2014/main" id="{88212314-E81E-4C73-8949-FC400ACEA757}"/>
                  </a:ext>
                </a:extLst>
              </p:cNvPr>
              <p:cNvSpPr/>
              <p:nvPr/>
            </p:nvSpPr>
            <p:spPr>
              <a:xfrm>
                <a:off x="5266560" y="2929050"/>
                <a:ext cx="1767016" cy="1371600"/>
              </a:xfrm>
              <a:prstGeom prst="homePlate">
                <a:avLst>
                  <a:gd name="adj" fmla="val 29279"/>
                </a:avLst>
              </a:prstGeom>
              <a:solidFill>
                <a:srgbClr val="004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C9E2EEF3-A719-4346-A407-0104F00CC610}"/>
                  </a:ext>
                </a:extLst>
              </p:cNvPr>
              <p:cNvSpPr/>
              <p:nvPr/>
            </p:nvSpPr>
            <p:spPr>
              <a:xfrm>
                <a:off x="5468127" y="3083509"/>
                <a:ext cx="1087394" cy="10873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icture 39" descr="Logo, icon&#10;&#10;Description automatically generated">
                <a:extLst>
                  <a:ext uri="{FF2B5EF4-FFF2-40B4-BE49-F238E27FC236}">
                    <a16:creationId xmlns:a16="http://schemas.microsoft.com/office/drawing/2014/main" id="{54329AEC-CAFD-4A62-8705-DB8F432FA0FF}"/>
                  </a:ext>
                </a:extLst>
              </p:cNvPr>
              <p:cNvPicPr>
                <a:picLocks noChangeAspect="1"/>
              </p:cNvPicPr>
              <p:nvPr/>
            </p:nvPicPr>
            <p:blipFill>
              <a:blip r:embed="rId2"/>
              <a:stretch>
                <a:fillRect/>
              </a:stretch>
            </p:blipFill>
            <p:spPr>
              <a:xfrm>
                <a:off x="5548446" y="3192576"/>
                <a:ext cx="926756" cy="943401"/>
              </a:xfrm>
              <a:prstGeom prst="rect">
                <a:avLst/>
              </a:prstGeom>
            </p:spPr>
          </p:pic>
        </p:grpSp>
        <p:grpSp>
          <p:nvGrpSpPr>
            <p:cNvPr id="10" name="Group 9">
              <a:extLst>
                <a:ext uri="{FF2B5EF4-FFF2-40B4-BE49-F238E27FC236}">
                  <a16:creationId xmlns:a16="http://schemas.microsoft.com/office/drawing/2014/main" id="{3AF0CA83-14A0-4957-B8C3-B7C6E0756410}"/>
                </a:ext>
              </a:extLst>
            </p:cNvPr>
            <p:cNvGrpSpPr/>
            <p:nvPr/>
          </p:nvGrpSpPr>
          <p:grpSpPr>
            <a:xfrm>
              <a:off x="4777683" y="1876597"/>
              <a:ext cx="2528246" cy="2469736"/>
              <a:chOff x="4813164" y="1837443"/>
              <a:chExt cx="2528246" cy="2469736"/>
            </a:xfrm>
          </p:grpSpPr>
          <p:grpSp>
            <p:nvGrpSpPr>
              <p:cNvPr id="45" name="Group 44">
                <a:extLst>
                  <a:ext uri="{FF2B5EF4-FFF2-40B4-BE49-F238E27FC236}">
                    <a16:creationId xmlns:a16="http://schemas.microsoft.com/office/drawing/2014/main" id="{A752F221-64CE-4AD1-8907-15A4FBD70123}"/>
                  </a:ext>
                </a:extLst>
              </p:cNvPr>
              <p:cNvGrpSpPr/>
              <p:nvPr/>
            </p:nvGrpSpPr>
            <p:grpSpPr>
              <a:xfrm>
                <a:off x="4813164" y="1837443"/>
                <a:ext cx="2528246" cy="2469736"/>
                <a:chOff x="4953000" y="1533236"/>
                <a:chExt cx="2528246" cy="2469736"/>
              </a:xfrm>
            </p:grpSpPr>
            <p:pic>
              <p:nvPicPr>
                <p:cNvPr id="14" name="Graphic 13" descr="Hand with solid fill">
                  <a:extLst>
                    <a:ext uri="{FF2B5EF4-FFF2-40B4-BE49-F238E27FC236}">
                      <a16:creationId xmlns:a16="http://schemas.microsoft.com/office/drawing/2014/main" id="{F69A9BBD-845D-4DA3-BBC2-6AB46936719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953000" y="1533236"/>
                  <a:ext cx="2286000" cy="2286000"/>
                </a:xfrm>
                <a:prstGeom prst="rect">
                  <a:avLst/>
                </a:prstGeom>
              </p:spPr>
            </p:pic>
            <p:sp>
              <p:nvSpPr>
                <p:cNvPr id="26" name="TextBox 25">
                  <a:extLst>
                    <a:ext uri="{FF2B5EF4-FFF2-40B4-BE49-F238E27FC236}">
                      <a16:creationId xmlns:a16="http://schemas.microsoft.com/office/drawing/2014/main" id="{90F4E8D3-2C5D-43B5-AA14-6DAC83A663D1}"/>
                    </a:ext>
                  </a:extLst>
                </p:cNvPr>
                <p:cNvSpPr txBox="1"/>
                <p:nvPr/>
              </p:nvSpPr>
              <p:spPr>
                <a:xfrm>
                  <a:off x="4990426" y="3633640"/>
                  <a:ext cx="2490820" cy="369332"/>
                </a:xfrm>
                <a:prstGeom prst="rect">
                  <a:avLst/>
                </a:prstGeom>
                <a:noFill/>
              </p:spPr>
              <p:txBody>
                <a:bodyPr wrap="square" rtlCol="0">
                  <a:spAutoFit/>
                </a:bodyPr>
                <a:lstStyle/>
                <a:p>
                  <a:pPr algn="ctr"/>
                  <a:r>
                    <a:rPr lang="en-US" dirty="0"/>
                    <a:t>Professional Learning</a:t>
                  </a:r>
                </a:p>
              </p:txBody>
            </p:sp>
          </p:grpSp>
          <p:grpSp>
            <p:nvGrpSpPr>
              <p:cNvPr id="9" name="Group 8">
                <a:extLst>
                  <a:ext uri="{FF2B5EF4-FFF2-40B4-BE49-F238E27FC236}">
                    <a16:creationId xmlns:a16="http://schemas.microsoft.com/office/drawing/2014/main" id="{BE296B5E-547A-4A61-827D-426AB59EDCC5}"/>
                  </a:ext>
                </a:extLst>
              </p:cNvPr>
              <p:cNvGrpSpPr/>
              <p:nvPr/>
            </p:nvGrpSpPr>
            <p:grpSpPr>
              <a:xfrm>
                <a:off x="5847298" y="3172031"/>
                <a:ext cx="486827" cy="476463"/>
                <a:chOff x="5847298" y="3172031"/>
                <a:chExt cx="486827" cy="476463"/>
              </a:xfrm>
            </p:grpSpPr>
            <p:sp>
              <p:nvSpPr>
                <p:cNvPr id="8" name="Rectangle: Rounded Corners 7">
                  <a:extLst>
                    <a:ext uri="{FF2B5EF4-FFF2-40B4-BE49-F238E27FC236}">
                      <a16:creationId xmlns:a16="http://schemas.microsoft.com/office/drawing/2014/main" id="{A67CD67E-7F0A-49E4-ACD3-8E836888C467}"/>
                    </a:ext>
                  </a:extLst>
                </p:cNvPr>
                <p:cNvSpPr/>
                <p:nvPr/>
              </p:nvSpPr>
              <p:spPr>
                <a:xfrm>
                  <a:off x="5847298" y="3172244"/>
                  <a:ext cx="486827" cy="476250"/>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Shape&#10;&#10;Description automatically generated with low confidence">
                  <a:extLst>
                    <a:ext uri="{FF2B5EF4-FFF2-40B4-BE49-F238E27FC236}">
                      <a16:creationId xmlns:a16="http://schemas.microsoft.com/office/drawing/2014/main" id="{EF699F10-0662-43D4-BA28-88C990669CEB}"/>
                    </a:ext>
                  </a:extLst>
                </p:cNvPr>
                <p:cNvPicPr>
                  <a:picLocks noChangeAspect="1"/>
                </p:cNvPicPr>
                <p:nvPr/>
              </p:nvPicPr>
              <p:blipFill>
                <a:blip r:embed="rId11">
                  <a:duotone>
                    <a:schemeClr val="accent1">
                      <a:shade val="45000"/>
                      <a:satMod val="135000"/>
                    </a:schemeClr>
                    <a:prstClr val="white"/>
                  </a:duotone>
                </a:blip>
                <a:stretch>
                  <a:fillRect/>
                </a:stretch>
              </p:blipFill>
              <p:spPr>
                <a:xfrm>
                  <a:off x="5852586" y="3172031"/>
                  <a:ext cx="476250" cy="476250"/>
                </a:xfrm>
                <a:prstGeom prst="rect">
                  <a:avLst/>
                </a:prstGeom>
              </p:spPr>
            </p:pic>
          </p:grpSp>
        </p:gr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19</a:t>
            </a:fld>
            <a:endParaRPr lang="en-US"/>
          </a:p>
        </p:txBody>
      </p:sp>
    </p:spTree>
    <p:extLst>
      <p:ext uri="{BB962C8B-B14F-4D97-AF65-F5344CB8AC3E}">
        <p14:creationId xmlns:p14="http://schemas.microsoft.com/office/powerpoint/2010/main" val="3986939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Zoom Communication Tools</a:t>
            </a:r>
          </a:p>
        </p:txBody>
      </p:sp>
      <p:sp>
        <p:nvSpPr>
          <p:cNvPr id="7" name="Rectangle: Rounded Corners 6">
            <a:extLst>
              <a:ext uri="{FF2B5EF4-FFF2-40B4-BE49-F238E27FC236}">
                <a16:creationId xmlns:a16="http://schemas.microsoft.com/office/drawing/2014/main" id="{1FEE5013-4E77-D0B7-17A0-8705C931B91F}"/>
              </a:ext>
            </a:extLst>
          </p:cNvPr>
          <p:cNvSpPr/>
          <p:nvPr/>
        </p:nvSpPr>
        <p:spPr>
          <a:xfrm>
            <a:off x="1880970" y="1603153"/>
            <a:ext cx="2243138" cy="12363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Q&amp;A will be our primary method of communication today.</a:t>
            </a:r>
          </a:p>
        </p:txBody>
      </p:sp>
      <p:grpSp>
        <p:nvGrpSpPr>
          <p:cNvPr id="38" name="Group 37" descr="Zoom Q&amp;A">
            <a:extLst>
              <a:ext uri="{FF2B5EF4-FFF2-40B4-BE49-F238E27FC236}">
                <a16:creationId xmlns:a16="http://schemas.microsoft.com/office/drawing/2014/main" id="{E1246A6B-EA3F-9E74-6437-06B8059474EB}"/>
              </a:ext>
            </a:extLst>
          </p:cNvPr>
          <p:cNvGrpSpPr/>
          <p:nvPr/>
        </p:nvGrpSpPr>
        <p:grpSpPr>
          <a:xfrm>
            <a:off x="1547238" y="2839526"/>
            <a:ext cx="2201029" cy="1877589"/>
            <a:chOff x="1547238" y="2839526"/>
            <a:chExt cx="2201029" cy="1877589"/>
          </a:xfrm>
        </p:grpSpPr>
        <p:pic>
          <p:nvPicPr>
            <p:cNvPr id="28" name="Picture 27" descr="Graphical user interface&#10;&#10;Description automatically generated with medium confidence">
              <a:extLst>
                <a:ext uri="{FF2B5EF4-FFF2-40B4-BE49-F238E27FC236}">
                  <a16:creationId xmlns:a16="http://schemas.microsoft.com/office/drawing/2014/main" id="{0051CE71-50BB-A777-4D03-FB70A5E9D137}"/>
                </a:ext>
              </a:extLst>
            </p:cNvPr>
            <p:cNvPicPr>
              <a:picLocks noChangeAspect="1"/>
            </p:cNvPicPr>
            <p:nvPr/>
          </p:nvPicPr>
          <p:blipFill rotWithShape="1">
            <a:blip r:embed="rId3"/>
            <a:srcRect t="4102" r="76028"/>
            <a:stretch/>
          </p:blipFill>
          <p:spPr>
            <a:xfrm>
              <a:off x="2195653" y="3249529"/>
              <a:ext cx="1552614" cy="1467586"/>
            </a:xfrm>
            <a:prstGeom prst="rect">
              <a:avLst/>
            </a:prstGeom>
            <a:ln>
              <a:solidFill>
                <a:schemeClr val="accent5"/>
              </a:solidFill>
            </a:ln>
            <a:effectLst>
              <a:outerShdw blurRad="50800" dist="38100" dir="2700000" algn="tl" rotWithShape="0">
                <a:prstClr val="black">
                  <a:alpha val="40000"/>
                </a:prstClr>
              </a:outerShdw>
            </a:effectLst>
          </p:spPr>
        </p:pic>
        <p:pic>
          <p:nvPicPr>
            <p:cNvPr id="33" name="Graphic 32" descr="Badge New with solid fill">
              <a:extLst>
                <a:ext uri="{FF2B5EF4-FFF2-40B4-BE49-F238E27FC236}">
                  <a16:creationId xmlns:a16="http://schemas.microsoft.com/office/drawing/2014/main" id="{C1127A13-10FC-F2DE-1690-5198BEB8336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47238" y="2839526"/>
              <a:ext cx="914400" cy="914400"/>
            </a:xfrm>
            <a:prstGeom prst="rect">
              <a:avLst/>
            </a:prstGeom>
            <a:effectLst>
              <a:outerShdw blurRad="50800" dist="38100" dir="2700000" algn="tl" rotWithShape="0">
                <a:prstClr val="black">
                  <a:alpha val="40000"/>
                </a:prstClr>
              </a:outerShdw>
            </a:effectLst>
          </p:spPr>
        </p:pic>
      </p:grpSp>
      <p:sp>
        <p:nvSpPr>
          <p:cNvPr id="29" name="Rectangle: Rounded Corners 28">
            <a:extLst>
              <a:ext uri="{FF2B5EF4-FFF2-40B4-BE49-F238E27FC236}">
                <a16:creationId xmlns:a16="http://schemas.microsoft.com/office/drawing/2014/main" id="{FE26DF7E-F619-C396-F75C-4989D2BE4202}"/>
              </a:ext>
            </a:extLst>
          </p:cNvPr>
          <p:cNvSpPr/>
          <p:nvPr/>
        </p:nvSpPr>
        <p:spPr>
          <a:xfrm>
            <a:off x="4762182" y="1603152"/>
            <a:ext cx="2819599" cy="12363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We may use a poll in this webinar. Please participate if/when you see one appear on your screen. </a:t>
            </a:r>
          </a:p>
        </p:txBody>
      </p:sp>
      <p:pic>
        <p:nvPicPr>
          <p:cNvPr id="25" name="Picture 24" descr="Zoom Polls">
            <a:extLst>
              <a:ext uri="{FF2B5EF4-FFF2-40B4-BE49-F238E27FC236}">
                <a16:creationId xmlns:a16="http://schemas.microsoft.com/office/drawing/2014/main" id="{D4ABEDFC-C366-BD41-D3F6-2987F416F0CB}"/>
              </a:ext>
            </a:extLst>
          </p:cNvPr>
          <p:cNvPicPr>
            <a:picLocks noChangeAspect="1"/>
          </p:cNvPicPr>
          <p:nvPr/>
        </p:nvPicPr>
        <p:blipFill rotWithShape="1">
          <a:blip r:embed="rId3"/>
          <a:srcRect l="33972" t="4102" r="42056"/>
          <a:stretch/>
        </p:blipFill>
        <p:spPr>
          <a:xfrm>
            <a:off x="5395674" y="3249529"/>
            <a:ext cx="1552614" cy="1467586"/>
          </a:xfrm>
          <a:prstGeom prst="rect">
            <a:avLst/>
          </a:prstGeom>
          <a:ln>
            <a:solidFill>
              <a:schemeClr val="accent5"/>
            </a:solidFill>
          </a:ln>
          <a:effectLst>
            <a:outerShdw blurRad="50800" dist="38100" dir="2700000" algn="tl" rotWithShape="0">
              <a:prstClr val="black">
                <a:alpha val="40000"/>
              </a:prstClr>
            </a:outerShdw>
          </a:effectLst>
        </p:spPr>
      </p:pic>
      <p:sp>
        <p:nvSpPr>
          <p:cNvPr id="30" name="Rectangle: Rounded Corners 29">
            <a:extLst>
              <a:ext uri="{FF2B5EF4-FFF2-40B4-BE49-F238E27FC236}">
                <a16:creationId xmlns:a16="http://schemas.microsoft.com/office/drawing/2014/main" id="{84DC6633-1E54-DD83-CD0E-5F91771F933C}"/>
              </a:ext>
            </a:extLst>
          </p:cNvPr>
          <p:cNvSpPr/>
          <p:nvPr/>
        </p:nvSpPr>
        <p:spPr>
          <a:xfrm>
            <a:off x="8219855" y="1603151"/>
            <a:ext cx="2424906" cy="12363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The chat will be disabled during the webinar today. Please use the Q&amp;A instead.</a:t>
            </a:r>
          </a:p>
        </p:txBody>
      </p:sp>
      <p:pic>
        <p:nvPicPr>
          <p:cNvPr id="27" name="Picture 26" descr="Zoom chat">
            <a:extLst>
              <a:ext uri="{FF2B5EF4-FFF2-40B4-BE49-F238E27FC236}">
                <a16:creationId xmlns:a16="http://schemas.microsoft.com/office/drawing/2014/main" id="{D2F40948-EF97-83F5-F203-5AA3A1133D7F}"/>
              </a:ext>
            </a:extLst>
          </p:cNvPr>
          <p:cNvPicPr>
            <a:picLocks noChangeAspect="1"/>
          </p:cNvPicPr>
          <p:nvPr/>
        </p:nvPicPr>
        <p:blipFill rotWithShape="1">
          <a:blip r:embed="rId3"/>
          <a:srcRect l="68828" t="4102" r="7052"/>
          <a:stretch/>
        </p:blipFill>
        <p:spPr>
          <a:xfrm>
            <a:off x="8651258" y="3249528"/>
            <a:ext cx="1562100" cy="1467587"/>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fld id="{AD9B12DD-818C-C744-9CE1-5C07E5FF5F5C}" type="slidenum">
              <a:rPr lang="en-US" smtClean="0"/>
              <a:pPr/>
              <a:t>2</a:t>
            </a:fld>
            <a:endParaRPr lang="en-US"/>
          </a:p>
        </p:txBody>
      </p:sp>
    </p:spTree>
    <p:extLst>
      <p:ext uri="{BB962C8B-B14F-4D97-AF65-F5344CB8AC3E}">
        <p14:creationId xmlns:p14="http://schemas.microsoft.com/office/powerpoint/2010/main" val="32176428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a:xfrm>
            <a:off x="683220" y="365125"/>
            <a:ext cx="11348946" cy="1168111"/>
          </a:xfrm>
        </p:spPr>
        <p:txBody>
          <a:bodyPr/>
          <a:lstStyle/>
          <a:p>
            <a:r>
              <a:rPr lang="en-US" sz="3500"/>
              <a:t>1) Start in SC Lead</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803180" cy="4276436"/>
          </a:xfrm>
        </p:spPr>
        <p:txBody>
          <a:bodyPr/>
          <a:lstStyle/>
          <a:p>
            <a:r>
              <a:rPr lang="en-US"/>
              <a:t>Click </a:t>
            </a:r>
            <a:r>
              <a:rPr lang="en-US">
                <a:solidFill>
                  <a:schemeClr val="accent3"/>
                </a:solidFill>
              </a:rPr>
              <a:t>Library</a:t>
            </a:r>
            <a:r>
              <a:rPr lang="en-US"/>
              <a:t>, </a:t>
            </a:r>
            <a:r>
              <a:rPr lang="en-US">
                <a:solidFill>
                  <a:schemeClr val="accent3"/>
                </a:solidFill>
              </a:rPr>
              <a:t>SCTS 4.0 </a:t>
            </a:r>
            <a:r>
              <a:rPr lang="en-US"/>
              <a:t>or</a:t>
            </a:r>
            <a:r>
              <a:rPr lang="en-US">
                <a:solidFill>
                  <a:schemeClr val="accent3"/>
                </a:solidFill>
              </a:rPr>
              <a:t> PADEPP Standards</a:t>
            </a:r>
          </a:p>
          <a:p>
            <a:r>
              <a:rPr lang="en-US"/>
              <a:t>The PLL courses are listed alphabetically, or by standard</a:t>
            </a:r>
          </a:p>
          <a:p>
            <a:r>
              <a:rPr lang="en-US"/>
              <a:t>Click the </a:t>
            </a:r>
            <a:r>
              <a:rPr lang="en-US">
                <a:solidFill>
                  <a:schemeClr val="accent3"/>
                </a:solidFill>
              </a:rPr>
              <a:t>Course Title</a:t>
            </a:r>
            <a:r>
              <a:rPr lang="en-US"/>
              <a:t> to view</a:t>
            </a:r>
          </a:p>
          <a:p>
            <a:r>
              <a:rPr lang="en-US"/>
              <a:t>Courses may be assigned or open to self-registration</a:t>
            </a:r>
          </a:p>
        </p:txBody>
      </p:sp>
      <p:pic>
        <p:nvPicPr>
          <p:cNvPr id="6" name="Picture 5" descr="SC Lead Library">
            <a:extLst>
              <a:ext uri="{FF2B5EF4-FFF2-40B4-BE49-F238E27FC236}">
                <a16:creationId xmlns:a16="http://schemas.microsoft.com/office/drawing/2014/main" id="{663D3CC4-71F2-42C1-A265-A7C420BCF22F}"/>
              </a:ext>
            </a:extLst>
          </p:cNvPr>
          <p:cNvPicPr>
            <a:picLocks noChangeAspect="1"/>
          </p:cNvPicPr>
          <p:nvPr/>
        </p:nvPicPr>
        <p:blipFill>
          <a:blip r:embed="rId3"/>
          <a:srcRect/>
          <a:stretch/>
        </p:blipFill>
        <p:spPr>
          <a:xfrm>
            <a:off x="5442741" y="1644302"/>
            <a:ext cx="6066039" cy="3615010"/>
          </a:xfrm>
          <a:prstGeom prst="rect">
            <a:avLst/>
          </a:prstGeom>
          <a:ln>
            <a:solidFill>
              <a:schemeClr val="accent5"/>
            </a:solidFill>
          </a:ln>
          <a:effectLst>
            <a:outerShdw blurRad="50800" dist="38100" dir="2700000" algn="tl" rotWithShape="0">
              <a:prstClr val="black">
                <a:alpha val="40000"/>
              </a:prstClr>
            </a:outerShdw>
          </a:effectLst>
        </p:spPr>
      </p:pic>
      <p:sp>
        <p:nvSpPr>
          <p:cNvPr id="15" name="Rectangle: Rounded Corners 14">
            <a:extLst>
              <a:ext uri="{FF2B5EF4-FFF2-40B4-BE49-F238E27FC236}">
                <a16:creationId xmlns:a16="http://schemas.microsoft.com/office/drawing/2014/main" id="{C82345D2-DD1A-4BA7-9FCD-5347F5F0D91F}"/>
              </a:ext>
              <a:ext uri="{C183D7F6-B498-43B3-948B-1728B52AA6E4}">
                <adec:decorative xmlns:adec="http://schemas.microsoft.com/office/drawing/2017/decorative" val="1"/>
              </a:ext>
            </a:extLst>
          </p:cNvPr>
          <p:cNvSpPr/>
          <p:nvPr/>
        </p:nvSpPr>
        <p:spPr>
          <a:xfrm>
            <a:off x="7131353" y="4599099"/>
            <a:ext cx="1271778" cy="154603"/>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6" name="Rectangle: Rounded Corners 15">
            <a:extLst>
              <a:ext uri="{FF2B5EF4-FFF2-40B4-BE49-F238E27FC236}">
                <a16:creationId xmlns:a16="http://schemas.microsoft.com/office/drawing/2014/main" id="{1B895044-E5D0-4DF6-A343-8C16A5AE1020}"/>
              </a:ext>
              <a:ext uri="{C183D7F6-B498-43B3-948B-1728B52AA6E4}">
                <adec:decorative xmlns:adec="http://schemas.microsoft.com/office/drawing/2017/decorative" val="1"/>
              </a:ext>
            </a:extLst>
          </p:cNvPr>
          <p:cNvSpPr/>
          <p:nvPr/>
        </p:nvSpPr>
        <p:spPr>
          <a:xfrm>
            <a:off x="5590606" y="3604619"/>
            <a:ext cx="827286" cy="48027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10" name="Group 9" descr="SC Lead">
            <a:extLst>
              <a:ext uri="{FF2B5EF4-FFF2-40B4-BE49-F238E27FC236}">
                <a16:creationId xmlns:a16="http://schemas.microsoft.com/office/drawing/2014/main" id="{ADE11B69-5C12-C0A8-404D-D2F0B77DC0E8}"/>
              </a:ext>
            </a:extLst>
          </p:cNvPr>
          <p:cNvGrpSpPr>
            <a:grpSpLocks noChangeAspect="1"/>
          </p:cNvGrpSpPr>
          <p:nvPr/>
        </p:nvGrpSpPr>
        <p:grpSpPr>
          <a:xfrm>
            <a:off x="11203905" y="142343"/>
            <a:ext cx="867565" cy="874090"/>
            <a:chOff x="10803301" y="136525"/>
            <a:chExt cx="1401968" cy="1412511"/>
          </a:xfrm>
        </p:grpSpPr>
        <p:pic>
          <p:nvPicPr>
            <p:cNvPr id="11" name="Graphic 10" descr="Hand with solid fill">
              <a:extLst>
                <a:ext uri="{FF2B5EF4-FFF2-40B4-BE49-F238E27FC236}">
                  <a16:creationId xmlns:a16="http://schemas.microsoft.com/office/drawing/2014/main" id="{BE45019F-A7C1-528F-28EE-5EC060E47D4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flipV="1">
              <a:off x="10954620" y="136525"/>
              <a:ext cx="1108320" cy="1108320"/>
            </a:xfrm>
            <a:prstGeom prst="rect">
              <a:avLst/>
            </a:prstGeom>
          </p:spPr>
        </p:pic>
        <p:sp>
          <p:nvSpPr>
            <p:cNvPr id="13" name="TextBox 12">
              <a:extLst>
                <a:ext uri="{FF2B5EF4-FFF2-40B4-BE49-F238E27FC236}">
                  <a16:creationId xmlns:a16="http://schemas.microsoft.com/office/drawing/2014/main" id="{8FBAD2FE-A589-3F2A-8637-319EBA83E02E}"/>
                </a:ext>
              </a:extLst>
            </p:cNvPr>
            <p:cNvSpPr txBox="1"/>
            <p:nvPr/>
          </p:nvSpPr>
          <p:spPr>
            <a:xfrm>
              <a:off x="10803301" y="1151148"/>
              <a:ext cx="1401968" cy="397888"/>
            </a:xfrm>
            <a:prstGeom prst="rect">
              <a:avLst/>
            </a:prstGeom>
            <a:noFill/>
          </p:spPr>
          <p:txBody>
            <a:bodyPr wrap="square" rtlCol="0">
              <a:spAutoFit/>
            </a:bodyPr>
            <a:lstStyle/>
            <a:p>
              <a:r>
                <a:rPr lang="en-US" sz="1000">
                  <a:solidFill>
                    <a:schemeClr val="accent3"/>
                  </a:solidFill>
                </a:rPr>
                <a:t>SCLead.org</a:t>
              </a:r>
            </a:p>
          </p:txBody>
        </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20</a:t>
            </a:fld>
            <a:endParaRPr lang="en-US"/>
          </a:p>
        </p:txBody>
      </p:sp>
    </p:spTree>
    <p:extLst>
      <p:ext uri="{BB962C8B-B14F-4D97-AF65-F5344CB8AC3E}">
        <p14:creationId xmlns:p14="http://schemas.microsoft.com/office/powerpoint/2010/main" val="30783334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sz="3500"/>
              <a:t>2) Register in Professional Learning</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1" y="1653309"/>
            <a:ext cx="2965834" cy="4276436"/>
          </a:xfrm>
        </p:spPr>
        <p:txBody>
          <a:bodyPr/>
          <a:lstStyle/>
          <a:p>
            <a:r>
              <a:rPr lang="en-US"/>
              <a:t>Read course description</a:t>
            </a:r>
          </a:p>
          <a:p>
            <a:r>
              <a:rPr lang="en-US"/>
              <a:t>Click </a:t>
            </a:r>
            <a:r>
              <a:rPr lang="en-US">
                <a:solidFill>
                  <a:schemeClr val="accent3"/>
                </a:solidFill>
              </a:rPr>
              <a:t>View</a:t>
            </a:r>
            <a:r>
              <a:rPr lang="en-US"/>
              <a:t> to launch the Ed Impact PLL course content in a new tab or browser window</a:t>
            </a:r>
          </a:p>
        </p:txBody>
      </p:sp>
      <p:pic>
        <p:nvPicPr>
          <p:cNvPr id="18" name="Picture 17" descr="Professional Learning Course Details">
            <a:extLst>
              <a:ext uri="{FF2B5EF4-FFF2-40B4-BE49-F238E27FC236}">
                <a16:creationId xmlns:a16="http://schemas.microsoft.com/office/drawing/2014/main" id="{2E4BFB99-6C6A-4646-8E6A-9849F3EABA36}"/>
              </a:ext>
            </a:extLst>
          </p:cNvPr>
          <p:cNvPicPr>
            <a:picLocks noChangeAspect="1"/>
          </p:cNvPicPr>
          <p:nvPr/>
        </p:nvPicPr>
        <p:blipFill>
          <a:blip r:embed="rId3"/>
          <a:srcRect t="7155" b="7155"/>
          <a:stretch/>
        </p:blipFill>
        <p:spPr>
          <a:xfrm>
            <a:off x="3779571" y="1764218"/>
            <a:ext cx="8165291" cy="3179338"/>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21</a:t>
            </a:fld>
            <a:endParaRPr lang="en-US"/>
          </a:p>
        </p:txBody>
      </p:sp>
      <p:sp>
        <p:nvSpPr>
          <p:cNvPr id="26" name="Rectangle: Rounded Corners 25">
            <a:extLst>
              <a:ext uri="{FF2B5EF4-FFF2-40B4-BE49-F238E27FC236}">
                <a16:creationId xmlns:a16="http://schemas.microsoft.com/office/drawing/2014/main" id="{08FF56C5-FB00-483A-AA12-AEECB1831DCB}"/>
              </a:ext>
              <a:ext uri="{C183D7F6-B498-43B3-948B-1728B52AA6E4}">
                <adec:decorative xmlns:adec="http://schemas.microsoft.com/office/drawing/2017/decorative" val="1"/>
              </a:ext>
            </a:extLst>
          </p:cNvPr>
          <p:cNvSpPr/>
          <p:nvPr/>
        </p:nvSpPr>
        <p:spPr>
          <a:xfrm>
            <a:off x="11236987" y="4599219"/>
            <a:ext cx="412065" cy="22810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32551964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sz="3500"/>
              <a:t>3) Access Content in Ed Impact</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533236"/>
            <a:ext cx="5134752" cy="4276436"/>
          </a:xfrm>
        </p:spPr>
        <p:txBody>
          <a:bodyPr/>
          <a:lstStyle/>
          <a:p>
            <a:r>
              <a:rPr lang="en-US"/>
              <a:t>You will be taken to Educational Impact’s Learner Dashboard where you will see your course title and list of assignments</a:t>
            </a:r>
          </a:p>
          <a:p>
            <a:r>
              <a:rPr lang="en-US"/>
              <a:t>Move through each content item at your own pace</a:t>
            </a:r>
          </a:p>
          <a:p>
            <a:r>
              <a:rPr lang="en-US"/>
              <a:t>Complete in one sitting or resume later</a:t>
            </a:r>
          </a:p>
          <a:p>
            <a:r>
              <a:rPr lang="en-US"/>
              <a:t>Use the Course Assignments tab to navigate back to your list of assignments at any point</a:t>
            </a:r>
          </a:p>
        </p:txBody>
      </p:sp>
      <p:pic>
        <p:nvPicPr>
          <p:cNvPr id="6" name="Picture 5" descr="Educational Impact course content">
            <a:extLst>
              <a:ext uri="{FF2B5EF4-FFF2-40B4-BE49-F238E27FC236}">
                <a16:creationId xmlns:a16="http://schemas.microsoft.com/office/drawing/2014/main" id="{FA705E66-2128-4838-ABDA-259FA59EF77A}"/>
              </a:ext>
            </a:extLst>
          </p:cNvPr>
          <p:cNvPicPr>
            <a:picLocks noChangeAspect="1"/>
          </p:cNvPicPr>
          <p:nvPr/>
        </p:nvPicPr>
        <p:blipFill>
          <a:blip r:embed="rId3"/>
          <a:stretch>
            <a:fillRect/>
          </a:stretch>
        </p:blipFill>
        <p:spPr>
          <a:xfrm>
            <a:off x="6374029" y="1533236"/>
            <a:ext cx="5433796" cy="3799052"/>
          </a:xfrm>
          <a:prstGeom prst="rect">
            <a:avLst/>
          </a:prstGeom>
          <a:ln>
            <a:solidFill>
              <a:schemeClr val="accent5"/>
            </a:solidFill>
          </a:ln>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E3C900DD-7255-C634-30F1-7040D8ACF9D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900197" y="368186"/>
            <a:ext cx="1727123" cy="281979"/>
          </a:xfrm>
          <a:prstGeom prst="rect">
            <a:avLst/>
          </a:prstGeom>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22</a:t>
            </a:fld>
            <a:endParaRPr lang="en-US"/>
          </a:p>
        </p:txBody>
      </p:sp>
    </p:spTree>
    <p:extLst>
      <p:ext uri="{BB962C8B-B14F-4D97-AF65-F5344CB8AC3E}">
        <p14:creationId xmlns:p14="http://schemas.microsoft.com/office/powerpoint/2010/main" val="4087034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sz="3500"/>
              <a:t>4) Complete Course Assignments in Ed Impact</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533236"/>
            <a:ext cx="5260380" cy="4129520"/>
          </a:xfrm>
        </p:spPr>
        <p:txBody>
          <a:bodyPr/>
          <a:lstStyle/>
          <a:p>
            <a:r>
              <a:rPr lang="en-US"/>
              <a:t>Work through all the content within Educational Impact</a:t>
            </a:r>
          </a:p>
          <a:p>
            <a:r>
              <a:rPr lang="en-US"/>
              <a:t>Once finished, the course completion information will travel back to Professional Learning and appear on the user transcript</a:t>
            </a:r>
          </a:p>
          <a:p>
            <a:r>
              <a:rPr lang="en-US"/>
              <a:t>Course completions will also travel back to SCLead.org</a:t>
            </a:r>
          </a:p>
        </p:txBody>
      </p:sp>
      <p:pic>
        <p:nvPicPr>
          <p:cNvPr id="6" name="Picture 5" descr="Educational Impact course completion">
            <a:extLst>
              <a:ext uri="{FF2B5EF4-FFF2-40B4-BE49-F238E27FC236}">
                <a16:creationId xmlns:a16="http://schemas.microsoft.com/office/drawing/2014/main" id="{5625926E-7BD2-4C5D-8A54-3F3F40B1EAD3}"/>
              </a:ext>
            </a:extLst>
          </p:cNvPr>
          <p:cNvPicPr>
            <a:picLocks noChangeAspect="1"/>
          </p:cNvPicPr>
          <p:nvPr/>
        </p:nvPicPr>
        <p:blipFill rotWithShape="1">
          <a:blip r:embed="rId3"/>
          <a:srcRect t="1542"/>
          <a:stretch/>
        </p:blipFill>
        <p:spPr>
          <a:xfrm>
            <a:off x="6248402" y="1533236"/>
            <a:ext cx="5273143" cy="4572409"/>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Lst>
          </p:cNvPr>
          <p:cNvSpPr>
            <a:spLocks noGrp="1"/>
          </p:cNvSpPr>
          <p:nvPr>
            <p:ph type="sldNum" sz="quarter" idx="10"/>
          </p:nvPr>
        </p:nvSpPr>
        <p:spPr/>
        <p:txBody>
          <a:bodyPr/>
          <a:lstStyle/>
          <a:p>
            <a:pPr>
              <a:defRPr/>
            </a:pPr>
            <a:fld id="{AD9B12DD-818C-C744-9CE1-5C07E5FF5F5C}" type="slidenum">
              <a:rPr lang="en-US" smtClean="0"/>
              <a:pPr>
                <a:defRPr/>
              </a:pPr>
              <a:t>23</a:t>
            </a:fld>
            <a:endParaRPr lang="en-US"/>
          </a:p>
        </p:txBody>
      </p:sp>
      <p:sp>
        <p:nvSpPr>
          <p:cNvPr id="8" name="Rectangle: Rounded Corners 7">
            <a:extLst>
              <a:ext uri="{FF2B5EF4-FFF2-40B4-BE49-F238E27FC236}">
                <a16:creationId xmlns:a16="http://schemas.microsoft.com/office/drawing/2014/main" id="{8414CDC1-7A7A-4AF5-B6D8-F4A061019CF4}"/>
              </a:ext>
              <a:ext uri="{C183D7F6-B498-43B3-948B-1728B52AA6E4}">
                <adec:decorative xmlns:adec="http://schemas.microsoft.com/office/drawing/2017/decorative" val="1"/>
              </a:ext>
            </a:extLst>
          </p:cNvPr>
          <p:cNvSpPr/>
          <p:nvPr/>
        </p:nvSpPr>
        <p:spPr>
          <a:xfrm>
            <a:off x="6359236" y="2278494"/>
            <a:ext cx="436419" cy="382715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9" name="Picture 8">
            <a:extLst>
              <a:ext uri="{FF2B5EF4-FFF2-40B4-BE49-F238E27FC236}">
                <a16:creationId xmlns:a16="http://schemas.microsoft.com/office/drawing/2014/main" id="{222BCF4C-62DF-3659-2F7D-F9FC44E4F77E}"/>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252152" y="136525"/>
            <a:ext cx="1727123" cy="281979"/>
          </a:xfrm>
          <a:prstGeom prst="rect">
            <a:avLst/>
          </a:prstGeom>
        </p:spPr>
      </p:pic>
    </p:spTree>
    <p:extLst>
      <p:ext uri="{BB962C8B-B14F-4D97-AF65-F5344CB8AC3E}">
        <p14:creationId xmlns:p14="http://schemas.microsoft.com/office/powerpoint/2010/main" val="3566751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sz="3500"/>
              <a:t>5) Earn a Certificate in Professional Learning</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470482"/>
            <a:ext cx="4823962" cy="4129520"/>
          </a:xfrm>
        </p:spPr>
        <p:txBody>
          <a:bodyPr/>
          <a:lstStyle/>
          <a:p>
            <a:r>
              <a:rPr lang="en-US"/>
              <a:t>Professional Learning autogenerates a course certificate for those courses earning </a:t>
            </a:r>
            <a:r>
              <a:rPr lang="en-US">
                <a:solidFill>
                  <a:schemeClr val="accent3"/>
                </a:solidFill>
              </a:rPr>
              <a:t>SCDE Renewal Credits</a:t>
            </a:r>
            <a:r>
              <a:rPr lang="en-US"/>
              <a:t>:</a:t>
            </a:r>
          </a:p>
          <a:p>
            <a:pPr lvl="1"/>
            <a:r>
              <a:rPr lang="en-US"/>
              <a:t>SCTS Courses</a:t>
            </a:r>
          </a:p>
          <a:p>
            <a:pPr lvl="1"/>
            <a:r>
              <a:rPr lang="en-US"/>
              <a:t>PADEPP Courses</a:t>
            </a:r>
          </a:p>
          <a:p>
            <a:r>
              <a:rPr lang="en-US"/>
              <a:t>Certificates are linked within the user transcript</a:t>
            </a:r>
          </a:p>
        </p:txBody>
      </p:sp>
      <p:pic>
        <p:nvPicPr>
          <p:cNvPr id="9" name="Picture 8" descr="Course certificate link">
            <a:extLst>
              <a:ext uri="{FF2B5EF4-FFF2-40B4-BE49-F238E27FC236}">
                <a16:creationId xmlns:a16="http://schemas.microsoft.com/office/drawing/2014/main" id="{060E6EDC-C393-4EFB-A678-0B9155D533DD}"/>
              </a:ext>
            </a:extLst>
          </p:cNvPr>
          <p:cNvPicPr>
            <a:picLocks noChangeAspect="1"/>
          </p:cNvPicPr>
          <p:nvPr/>
        </p:nvPicPr>
        <p:blipFill>
          <a:blip r:embed="rId3"/>
          <a:stretch>
            <a:fillRect/>
          </a:stretch>
        </p:blipFill>
        <p:spPr>
          <a:xfrm>
            <a:off x="2284380" y="4462203"/>
            <a:ext cx="1049370" cy="1137799"/>
          </a:xfrm>
          <a:prstGeom prst="rect">
            <a:avLst/>
          </a:prstGeom>
          <a:ln>
            <a:solidFill>
              <a:schemeClr val="accent5"/>
            </a:solidFill>
          </a:ln>
          <a:effectLst>
            <a:outerShdw blurRad="50800" dist="38100" dir="2700000" algn="tl" rotWithShape="0">
              <a:prstClr val="black">
                <a:alpha val="40000"/>
              </a:prstClr>
            </a:outerShdw>
          </a:effectLst>
        </p:spPr>
      </p:pic>
      <p:pic>
        <p:nvPicPr>
          <p:cNvPr id="6" name="Picture 5" descr="Course certificate">
            <a:extLst>
              <a:ext uri="{FF2B5EF4-FFF2-40B4-BE49-F238E27FC236}">
                <a16:creationId xmlns:a16="http://schemas.microsoft.com/office/drawing/2014/main" id="{BDBD423B-37BF-41DB-B5E3-DB1284E0C8AD}"/>
              </a:ext>
            </a:extLst>
          </p:cNvPr>
          <p:cNvPicPr>
            <a:picLocks noChangeAspect="1"/>
          </p:cNvPicPr>
          <p:nvPr/>
        </p:nvPicPr>
        <p:blipFill>
          <a:blip r:embed="rId4"/>
          <a:stretch>
            <a:fillRect/>
          </a:stretch>
        </p:blipFill>
        <p:spPr>
          <a:xfrm>
            <a:off x="5597206" y="1470482"/>
            <a:ext cx="6210619" cy="4642089"/>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24</a:t>
            </a:fld>
            <a:endParaRPr lang="en-US"/>
          </a:p>
        </p:txBody>
      </p:sp>
    </p:spTree>
    <p:extLst>
      <p:ext uri="{BB962C8B-B14F-4D97-AF65-F5344CB8AC3E}">
        <p14:creationId xmlns:p14="http://schemas.microsoft.com/office/powerpoint/2010/main" val="32906262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sz="3500"/>
              <a:t>6) Keep Track of Credits in Professional Learning</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381671"/>
            <a:ext cx="10515600" cy="4276436"/>
          </a:xfrm>
        </p:spPr>
        <p:txBody>
          <a:bodyPr/>
          <a:lstStyle/>
          <a:p>
            <a:r>
              <a:rPr lang="en-US"/>
              <a:t>Click the </a:t>
            </a:r>
            <a:r>
              <a:rPr lang="en-US">
                <a:solidFill>
                  <a:schemeClr val="accent3"/>
                </a:solidFill>
              </a:rPr>
              <a:t>Transcript</a:t>
            </a:r>
            <a:r>
              <a:rPr lang="en-US"/>
              <a:t> tab to view all course completions</a:t>
            </a:r>
          </a:p>
          <a:p>
            <a:r>
              <a:rPr lang="en-US"/>
              <a:t>Courses earn </a:t>
            </a:r>
            <a:r>
              <a:rPr lang="en-US">
                <a:solidFill>
                  <a:schemeClr val="accent3"/>
                </a:solidFill>
              </a:rPr>
              <a:t>SCDE Renewal Credits </a:t>
            </a:r>
            <a:r>
              <a:rPr lang="en-US"/>
              <a:t>or </a:t>
            </a:r>
            <a:r>
              <a:rPr lang="en-US">
                <a:solidFill>
                  <a:schemeClr val="accent3"/>
                </a:solidFill>
              </a:rPr>
              <a:t>Professional Learning Hours</a:t>
            </a:r>
          </a:p>
        </p:txBody>
      </p:sp>
      <p:grpSp>
        <p:nvGrpSpPr>
          <p:cNvPr id="9" name="Group 8" descr="User Transcript">
            <a:extLst>
              <a:ext uri="{FF2B5EF4-FFF2-40B4-BE49-F238E27FC236}">
                <a16:creationId xmlns:a16="http://schemas.microsoft.com/office/drawing/2014/main" id="{032B2765-D5A6-4439-B8D9-CB43C2FB42D6}"/>
              </a:ext>
            </a:extLst>
          </p:cNvPr>
          <p:cNvGrpSpPr/>
          <p:nvPr/>
        </p:nvGrpSpPr>
        <p:grpSpPr>
          <a:xfrm>
            <a:off x="835384" y="2442308"/>
            <a:ext cx="10521231" cy="3215799"/>
            <a:chOff x="987550" y="2194010"/>
            <a:chExt cx="10521231" cy="3215799"/>
          </a:xfrm>
        </p:grpSpPr>
        <p:pic>
          <p:nvPicPr>
            <p:cNvPr id="7" name="Picture 6" descr="User transcript">
              <a:extLst>
                <a:ext uri="{FF2B5EF4-FFF2-40B4-BE49-F238E27FC236}">
                  <a16:creationId xmlns:a16="http://schemas.microsoft.com/office/drawing/2014/main" id="{893AA232-0E18-4EF1-B8EE-ADC03A0CBFA2}"/>
                </a:ext>
              </a:extLst>
            </p:cNvPr>
            <p:cNvPicPr>
              <a:picLocks noChangeAspect="1"/>
            </p:cNvPicPr>
            <p:nvPr/>
          </p:nvPicPr>
          <p:blipFill>
            <a:blip r:embed="rId3"/>
            <a:stretch>
              <a:fillRect/>
            </a:stretch>
          </p:blipFill>
          <p:spPr>
            <a:xfrm>
              <a:off x="987550" y="2517877"/>
              <a:ext cx="10521230" cy="2891932"/>
            </a:xfrm>
            <a:prstGeom prst="rect">
              <a:avLst/>
            </a:prstGeom>
            <a:ln>
              <a:solidFill>
                <a:schemeClr val="accent5"/>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7C31D95C-0369-4626-8B5D-B9D8B9692E88}"/>
                </a:ext>
              </a:extLst>
            </p:cNvPr>
            <p:cNvPicPr>
              <a:picLocks noChangeAspect="1"/>
            </p:cNvPicPr>
            <p:nvPr/>
          </p:nvPicPr>
          <p:blipFill rotWithShape="1">
            <a:blip r:embed="rId4"/>
            <a:srcRect r="12616"/>
            <a:stretch/>
          </p:blipFill>
          <p:spPr>
            <a:xfrm>
              <a:off x="987551" y="2194010"/>
              <a:ext cx="10521230" cy="323867"/>
            </a:xfrm>
            <a:prstGeom prst="rect">
              <a:avLst/>
            </a:prstGeom>
            <a:ln>
              <a:solidFill>
                <a:schemeClr val="accent5"/>
              </a:solidFill>
            </a:ln>
            <a:effectLst>
              <a:outerShdw blurRad="50800" dist="38100" dir="2700000" algn="tl" rotWithShape="0">
                <a:prstClr val="black">
                  <a:alpha val="40000"/>
                </a:prstClr>
              </a:outerShdw>
            </a:effectLst>
          </p:spPr>
        </p:pic>
      </p:grpSp>
      <p:sp>
        <p:nvSpPr>
          <p:cNvPr id="10" name="Rectangle: Rounded Corners 9">
            <a:extLst>
              <a:ext uri="{FF2B5EF4-FFF2-40B4-BE49-F238E27FC236}">
                <a16:creationId xmlns:a16="http://schemas.microsoft.com/office/drawing/2014/main" id="{81A911BA-2443-4331-95D6-F07809E45BE8}"/>
              </a:ext>
              <a:ext uri="{C183D7F6-B498-43B3-948B-1728B52AA6E4}">
                <adec:decorative xmlns:adec="http://schemas.microsoft.com/office/drawing/2017/decorative" val="1"/>
              </a:ext>
            </a:extLst>
          </p:cNvPr>
          <p:cNvSpPr/>
          <p:nvPr/>
        </p:nvSpPr>
        <p:spPr>
          <a:xfrm>
            <a:off x="1895786" y="2464682"/>
            <a:ext cx="541424" cy="27134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8" name="Arrow: Right 17">
            <a:extLst>
              <a:ext uri="{FF2B5EF4-FFF2-40B4-BE49-F238E27FC236}">
                <a16:creationId xmlns:a16="http://schemas.microsoft.com/office/drawing/2014/main" id="{ECC21A37-DC32-45A5-AD2E-2F30DC6D2881}"/>
              </a:ext>
              <a:ext uri="{C183D7F6-B498-43B3-948B-1728B52AA6E4}">
                <adec:decorative xmlns:adec="http://schemas.microsoft.com/office/drawing/2017/decorative" val="1"/>
              </a:ext>
            </a:extLst>
          </p:cNvPr>
          <p:cNvSpPr/>
          <p:nvPr/>
        </p:nvSpPr>
        <p:spPr>
          <a:xfrm rot="10800000">
            <a:off x="3316859" y="5133758"/>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nvGrpSpPr>
          <p:cNvPr id="11" name="Group 10" descr="PowerSchool Professional Learning">
            <a:extLst>
              <a:ext uri="{FF2B5EF4-FFF2-40B4-BE49-F238E27FC236}">
                <a16:creationId xmlns:a16="http://schemas.microsoft.com/office/drawing/2014/main" id="{39460ACD-5E4E-187F-E90B-B9D3B723C0ED}"/>
              </a:ext>
            </a:extLst>
          </p:cNvPr>
          <p:cNvGrpSpPr>
            <a:grpSpLocks noChangeAspect="1"/>
          </p:cNvGrpSpPr>
          <p:nvPr/>
        </p:nvGrpSpPr>
        <p:grpSpPr>
          <a:xfrm>
            <a:off x="11198820" y="140284"/>
            <a:ext cx="922206" cy="1012022"/>
            <a:chOff x="4597500" y="1837443"/>
            <a:chExt cx="2490819" cy="2733408"/>
          </a:xfrm>
        </p:grpSpPr>
        <p:grpSp>
          <p:nvGrpSpPr>
            <p:cNvPr id="12" name="Group 11">
              <a:extLst>
                <a:ext uri="{FF2B5EF4-FFF2-40B4-BE49-F238E27FC236}">
                  <a16:creationId xmlns:a16="http://schemas.microsoft.com/office/drawing/2014/main" id="{6DAD9565-58A9-0B92-8171-9B5E3B2CAA51}"/>
                </a:ext>
              </a:extLst>
            </p:cNvPr>
            <p:cNvGrpSpPr/>
            <p:nvPr/>
          </p:nvGrpSpPr>
          <p:grpSpPr>
            <a:xfrm>
              <a:off x="4597500" y="1837443"/>
              <a:ext cx="2490819" cy="2733408"/>
              <a:chOff x="4737336" y="1533236"/>
              <a:chExt cx="2490819" cy="2733408"/>
            </a:xfrm>
          </p:grpSpPr>
          <p:pic>
            <p:nvPicPr>
              <p:cNvPr id="16" name="Graphic 15" descr="Hand with solid fill">
                <a:extLst>
                  <a:ext uri="{FF2B5EF4-FFF2-40B4-BE49-F238E27FC236}">
                    <a16:creationId xmlns:a16="http://schemas.microsoft.com/office/drawing/2014/main" id="{F3479F13-566A-CFA8-5AEE-EB70A474D4E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53000" y="1533236"/>
                <a:ext cx="1852302" cy="1852302"/>
              </a:xfrm>
              <a:prstGeom prst="rect">
                <a:avLst/>
              </a:prstGeom>
            </p:spPr>
          </p:pic>
          <p:sp>
            <p:nvSpPr>
              <p:cNvPr id="17" name="TextBox 16">
                <a:extLst>
                  <a:ext uri="{FF2B5EF4-FFF2-40B4-BE49-F238E27FC236}">
                    <a16:creationId xmlns:a16="http://schemas.microsoft.com/office/drawing/2014/main" id="{FB53ACA4-B5AB-3ABE-23E8-8A0CE3BE48AF}"/>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13" name="Group 12">
              <a:extLst>
                <a:ext uri="{FF2B5EF4-FFF2-40B4-BE49-F238E27FC236}">
                  <a16:creationId xmlns:a16="http://schemas.microsoft.com/office/drawing/2014/main" id="{66FB9143-91D9-3578-44F6-209AEA1D4203}"/>
                </a:ext>
              </a:extLst>
            </p:cNvPr>
            <p:cNvGrpSpPr/>
            <p:nvPr/>
          </p:nvGrpSpPr>
          <p:grpSpPr>
            <a:xfrm>
              <a:off x="5645330" y="2882712"/>
              <a:ext cx="403933" cy="407507"/>
              <a:chOff x="5645330" y="2882712"/>
              <a:chExt cx="403933" cy="407507"/>
            </a:xfrm>
          </p:grpSpPr>
          <p:sp>
            <p:nvSpPr>
              <p:cNvPr id="14" name="Rectangle: Rounded Corners 13">
                <a:extLst>
                  <a:ext uri="{FF2B5EF4-FFF2-40B4-BE49-F238E27FC236}">
                    <a16:creationId xmlns:a16="http://schemas.microsoft.com/office/drawing/2014/main" id="{A527D00A-762A-D278-5432-E406D412E576}"/>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Shape&#10;&#10;Description automatically generated with low confidence">
                <a:extLst>
                  <a:ext uri="{FF2B5EF4-FFF2-40B4-BE49-F238E27FC236}">
                    <a16:creationId xmlns:a16="http://schemas.microsoft.com/office/drawing/2014/main" id="{9D1AF3AD-3288-CCC4-587B-6FF98C6F0819}"/>
                  </a:ext>
                </a:extLst>
              </p:cNvPr>
              <p:cNvPicPr>
                <a:picLocks noChangeAspect="1"/>
              </p:cNvPicPr>
              <p:nvPr/>
            </p:nvPicPr>
            <p:blipFill>
              <a:blip r:embed="rId7">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25</a:t>
            </a:fld>
            <a:endParaRPr lang="en-US"/>
          </a:p>
        </p:txBody>
      </p:sp>
    </p:spTree>
    <p:extLst>
      <p:ext uri="{BB962C8B-B14F-4D97-AF65-F5344CB8AC3E}">
        <p14:creationId xmlns:p14="http://schemas.microsoft.com/office/powerpoint/2010/main" val="35916386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a:xfrm>
            <a:off x="975849" y="2846607"/>
            <a:ext cx="6012554" cy="1193800"/>
          </a:xfrm>
        </p:spPr>
        <p:txBody>
          <a:bodyPr>
            <a:normAutofit/>
          </a:bodyPr>
          <a:lstStyle/>
          <a:p>
            <a:r>
              <a:rPr lang="en-US" dirty="0"/>
              <a:t>SCLead.org</a:t>
            </a:r>
          </a:p>
        </p:txBody>
      </p:sp>
      <p:grpSp>
        <p:nvGrpSpPr>
          <p:cNvPr id="14" name="Group 13" descr="The Professional Learning Library Partnership">
            <a:extLst>
              <a:ext uri="{FF2B5EF4-FFF2-40B4-BE49-F238E27FC236}">
                <a16:creationId xmlns:a16="http://schemas.microsoft.com/office/drawing/2014/main" id="{D25D01C1-0E81-48D5-BC6E-8CA38B4FF451}"/>
              </a:ext>
            </a:extLst>
          </p:cNvPr>
          <p:cNvGrpSpPr>
            <a:grpSpLocks noChangeAspect="1"/>
          </p:cNvGrpSpPr>
          <p:nvPr/>
        </p:nvGrpSpPr>
        <p:grpSpPr>
          <a:xfrm>
            <a:off x="6815425" y="1074030"/>
            <a:ext cx="4821924" cy="4655971"/>
            <a:chOff x="2731851" y="-11184"/>
            <a:chExt cx="6145285" cy="5933786"/>
          </a:xfrm>
        </p:grpSpPr>
        <p:pic>
          <p:nvPicPr>
            <p:cNvPr id="15" name="Graphic 14" descr="Hand with solid fill">
              <a:extLst>
                <a:ext uri="{FF2B5EF4-FFF2-40B4-BE49-F238E27FC236}">
                  <a16:creationId xmlns:a16="http://schemas.microsoft.com/office/drawing/2014/main" id="{7EF55FA0-0B2F-4DA0-B965-152A115A974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479964">
              <a:off x="3560648" y="2568454"/>
              <a:ext cx="2408099" cy="2408099"/>
            </a:xfrm>
            <a:prstGeom prst="rect">
              <a:avLst/>
            </a:prstGeom>
          </p:spPr>
        </p:pic>
        <p:pic>
          <p:nvPicPr>
            <p:cNvPr id="16" name="Graphic 15" descr="Hand with solid fill">
              <a:extLst>
                <a:ext uri="{FF2B5EF4-FFF2-40B4-BE49-F238E27FC236}">
                  <a16:creationId xmlns:a16="http://schemas.microsoft.com/office/drawing/2014/main" id="{1BD8EC86-439C-4173-A2DF-C893D3A8BB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8921721" flipV="1">
              <a:off x="3564101" y="636738"/>
              <a:ext cx="2408099" cy="2408099"/>
            </a:xfrm>
            <a:prstGeom prst="rect">
              <a:avLst/>
            </a:prstGeom>
          </p:spPr>
        </p:pic>
        <p:pic>
          <p:nvPicPr>
            <p:cNvPr id="17" name="Graphic 16" descr="Hand with solid fill">
              <a:extLst>
                <a:ext uri="{FF2B5EF4-FFF2-40B4-BE49-F238E27FC236}">
                  <a16:creationId xmlns:a16="http://schemas.microsoft.com/office/drawing/2014/main" id="{D420F940-914D-4F0C-B2C2-00601D0E47C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603507" flipH="1" flipV="1">
              <a:off x="5724549" y="584709"/>
              <a:ext cx="2408099" cy="2408099"/>
            </a:xfrm>
            <a:prstGeom prst="rect">
              <a:avLst/>
            </a:prstGeom>
          </p:spPr>
        </p:pic>
        <p:sp>
          <p:nvSpPr>
            <p:cNvPr id="18" name="TextBox 17">
              <a:extLst>
                <a:ext uri="{FF2B5EF4-FFF2-40B4-BE49-F238E27FC236}">
                  <a16:creationId xmlns:a16="http://schemas.microsoft.com/office/drawing/2014/main" id="{477D6E45-6425-40A9-8044-6D5AFFB87CA3}"/>
                </a:ext>
              </a:extLst>
            </p:cNvPr>
            <p:cNvSpPr txBox="1"/>
            <p:nvPr/>
          </p:nvSpPr>
          <p:spPr>
            <a:xfrm rot="2585076">
              <a:off x="2731851" y="4671515"/>
              <a:ext cx="2827416" cy="470694"/>
            </a:xfrm>
            <a:prstGeom prst="rect">
              <a:avLst/>
            </a:prstGeom>
            <a:noFill/>
          </p:spPr>
          <p:txBody>
            <a:bodyPr wrap="square" rtlCol="0">
              <a:spAutoFit/>
            </a:bodyPr>
            <a:lstStyle/>
            <a:p>
              <a:r>
                <a:rPr lang="en-US" dirty="0">
                  <a:solidFill>
                    <a:schemeClr val="bg1">
                      <a:lumMod val="75000"/>
                    </a:schemeClr>
                  </a:solidFill>
                </a:rPr>
                <a:t>Professional Learning</a:t>
              </a:r>
            </a:p>
          </p:txBody>
        </p:sp>
        <p:sp>
          <p:nvSpPr>
            <p:cNvPr id="19" name="TextBox 18">
              <a:extLst>
                <a:ext uri="{FF2B5EF4-FFF2-40B4-BE49-F238E27FC236}">
                  <a16:creationId xmlns:a16="http://schemas.microsoft.com/office/drawing/2014/main" id="{720F73F3-A217-42C3-9C49-691891AB3AF2}"/>
                </a:ext>
              </a:extLst>
            </p:cNvPr>
            <p:cNvSpPr txBox="1"/>
            <p:nvPr/>
          </p:nvSpPr>
          <p:spPr>
            <a:xfrm rot="2534784">
              <a:off x="6395571" y="543710"/>
              <a:ext cx="2481565" cy="482973"/>
            </a:xfrm>
            <a:prstGeom prst="rect">
              <a:avLst/>
            </a:prstGeom>
            <a:noFill/>
          </p:spPr>
          <p:txBody>
            <a:bodyPr wrap="square" rtlCol="0">
              <a:spAutoFit/>
            </a:bodyPr>
            <a:lstStyle/>
            <a:p>
              <a:r>
                <a:rPr lang="en-US" dirty="0">
                  <a:solidFill>
                    <a:schemeClr val="bg1">
                      <a:lumMod val="75000"/>
                    </a:schemeClr>
                  </a:solidFill>
                </a:rPr>
                <a:t>SC Instruction Hub</a:t>
              </a:r>
            </a:p>
          </p:txBody>
        </p:sp>
        <p:sp>
          <p:nvSpPr>
            <p:cNvPr id="20" name="TextBox 19">
              <a:extLst>
                <a:ext uri="{FF2B5EF4-FFF2-40B4-BE49-F238E27FC236}">
                  <a16:creationId xmlns:a16="http://schemas.microsoft.com/office/drawing/2014/main" id="{F0FA50CD-19CE-49AE-9993-DC518E5D14C2}"/>
                </a:ext>
              </a:extLst>
            </p:cNvPr>
            <p:cNvSpPr txBox="1"/>
            <p:nvPr/>
          </p:nvSpPr>
          <p:spPr>
            <a:xfrm rot="18884596">
              <a:off x="3047896" y="662919"/>
              <a:ext cx="1818900" cy="470694"/>
            </a:xfrm>
            <a:prstGeom prst="rect">
              <a:avLst/>
            </a:prstGeom>
            <a:noFill/>
          </p:spPr>
          <p:txBody>
            <a:bodyPr wrap="square" rtlCol="0">
              <a:spAutoFit/>
            </a:bodyPr>
            <a:lstStyle/>
            <a:p>
              <a:pPr algn="ctr"/>
              <a:r>
                <a:rPr lang="en-US" dirty="0">
                  <a:solidFill>
                    <a:schemeClr val="accent3"/>
                  </a:solidFill>
                </a:rPr>
                <a:t>SCLead.org</a:t>
              </a:r>
            </a:p>
          </p:txBody>
        </p:sp>
        <p:grpSp>
          <p:nvGrpSpPr>
            <p:cNvPr id="21" name="Group 20">
              <a:extLst>
                <a:ext uri="{FF2B5EF4-FFF2-40B4-BE49-F238E27FC236}">
                  <a16:creationId xmlns:a16="http://schemas.microsoft.com/office/drawing/2014/main" id="{A526AA17-AD23-4801-BD9A-697E94334C43}"/>
                </a:ext>
              </a:extLst>
            </p:cNvPr>
            <p:cNvGrpSpPr/>
            <p:nvPr/>
          </p:nvGrpSpPr>
          <p:grpSpPr>
            <a:xfrm>
              <a:off x="5724166" y="2565256"/>
              <a:ext cx="2408099" cy="3357346"/>
              <a:chOff x="5724166" y="2565256"/>
              <a:chExt cx="2408099" cy="3357346"/>
            </a:xfrm>
          </p:grpSpPr>
          <p:pic>
            <p:nvPicPr>
              <p:cNvPr id="22" name="Graphic 21" descr="Hand with solid fill">
                <a:extLst>
                  <a:ext uri="{FF2B5EF4-FFF2-40B4-BE49-F238E27FC236}">
                    <a16:creationId xmlns:a16="http://schemas.microsoft.com/office/drawing/2014/main" id="{0A20285E-23D0-4AF9-B9A6-663D6B38D31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8836572" flipH="1">
                <a:off x="5724166" y="2565256"/>
                <a:ext cx="2408099" cy="2408099"/>
              </a:xfrm>
              <a:prstGeom prst="rect">
                <a:avLst/>
              </a:prstGeom>
            </p:spPr>
          </p:pic>
          <p:sp>
            <p:nvSpPr>
              <p:cNvPr id="23" name="TextBox 22">
                <a:extLst>
                  <a:ext uri="{FF2B5EF4-FFF2-40B4-BE49-F238E27FC236}">
                    <a16:creationId xmlns:a16="http://schemas.microsoft.com/office/drawing/2014/main" id="{D2E1662E-5C57-4C55-A83C-C2E7BF8E8268}"/>
                  </a:ext>
                </a:extLst>
              </p:cNvPr>
              <p:cNvSpPr txBox="1"/>
              <p:nvPr/>
            </p:nvSpPr>
            <p:spPr>
              <a:xfrm rot="18797928">
                <a:off x="6565042" y="4425166"/>
                <a:ext cx="2524178" cy="470694"/>
              </a:xfrm>
              <a:prstGeom prst="rect">
                <a:avLst/>
              </a:prstGeom>
              <a:noFill/>
            </p:spPr>
            <p:txBody>
              <a:bodyPr wrap="none" rtlCol="0">
                <a:spAutoFit/>
              </a:bodyPr>
              <a:lstStyle/>
              <a:p>
                <a:r>
                  <a:rPr lang="en-US" dirty="0">
                    <a:solidFill>
                      <a:schemeClr val="bg1">
                        <a:lumMod val="75000"/>
                      </a:schemeClr>
                    </a:solidFill>
                  </a:rPr>
                  <a:t>Educational Impact</a:t>
                </a:r>
              </a:p>
            </p:txBody>
          </p:sp>
        </p:grpSp>
      </p:grpSp>
      <p:sp>
        <p:nvSpPr>
          <p:cNvPr id="4" name="Slide Number Placeholder 3">
            <a:extLst>
              <a:ext uri="{FF2B5EF4-FFF2-40B4-BE49-F238E27FC236}">
                <a16:creationId xmlns:a16="http://schemas.microsoft.com/office/drawing/2014/main" id="{BE943228-7C4A-2841-9567-C0D30F9A2C18}"/>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EC816F39-9AD9-164D-86E1-681FADE6469D}" type="slidenum">
              <a:rPr lang="en-US" smtClean="0"/>
              <a:pPr>
                <a:defRPr/>
              </a:pPr>
              <a:t>26</a:t>
            </a:fld>
            <a:endParaRPr lang="en-US" dirty="0"/>
          </a:p>
        </p:txBody>
      </p:sp>
    </p:spTree>
    <p:extLst>
      <p:ext uri="{BB962C8B-B14F-4D97-AF65-F5344CB8AC3E}">
        <p14:creationId xmlns:p14="http://schemas.microsoft.com/office/powerpoint/2010/main" val="3499522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SCLead.org Access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661311" cy="4276436"/>
          </a:xfrm>
        </p:spPr>
        <p:txBody>
          <a:bodyPr/>
          <a:lstStyle/>
          <a:p>
            <a:r>
              <a:rPr lang="en-US" dirty="0"/>
              <a:t>Users with accounts in SCLead.org will access the PLL seamlessly through the Learning tab</a:t>
            </a:r>
          </a:p>
        </p:txBody>
      </p:sp>
      <p:grpSp>
        <p:nvGrpSpPr>
          <p:cNvPr id="29" name="Group 28" descr="Integration with SC Lead and the PLL">
            <a:extLst>
              <a:ext uri="{FF2B5EF4-FFF2-40B4-BE49-F238E27FC236}">
                <a16:creationId xmlns:a16="http://schemas.microsoft.com/office/drawing/2014/main" id="{7A7FB13D-2D02-470C-9671-292CF0AE5F1B}"/>
              </a:ext>
            </a:extLst>
          </p:cNvPr>
          <p:cNvGrpSpPr/>
          <p:nvPr/>
        </p:nvGrpSpPr>
        <p:grpSpPr>
          <a:xfrm>
            <a:off x="5416351" y="1533236"/>
            <a:ext cx="7203936" cy="2813097"/>
            <a:chOff x="2704266" y="1533236"/>
            <a:chExt cx="7203936" cy="2813097"/>
          </a:xfrm>
        </p:grpSpPr>
        <p:grpSp>
          <p:nvGrpSpPr>
            <p:cNvPr id="8" name="Group 7">
              <a:extLst>
                <a:ext uri="{FF2B5EF4-FFF2-40B4-BE49-F238E27FC236}">
                  <a16:creationId xmlns:a16="http://schemas.microsoft.com/office/drawing/2014/main" id="{154DE8C4-F802-4F9E-8890-F89FCA263BDC}"/>
                </a:ext>
              </a:extLst>
            </p:cNvPr>
            <p:cNvGrpSpPr>
              <a:grpSpLocks noChangeAspect="1"/>
            </p:cNvGrpSpPr>
            <p:nvPr/>
          </p:nvGrpSpPr>
          <p:grpSpPr>
            <a:xfrm>
              <a:off x="7157815" y="2954429"/>
              <a:ext cx="685800" cy="520052"/>
              <a:chOff x="5266561" y="2929050"/>
              <a:chExt cx="1767017" cy="1371600"/>
            </a:xfrm>
          </p:grpSpPr>
          <p:sp>
            <p:nvSpPr>
              <p:cNvPr id="9" name="Pentagon 10">
                <a:extLst>
                  <a:ext uri="{FF2B5EF4-FFF2-40B4-BE49-F238E27FC236}">
                    <a16:creationId xmlns:a16="http://schemas.microsoft.com/office/drawing/2014/main" id="{6D7F53B5-B7CE-449D-A2B6-7445CEF8A2DB}"/>
                  </a:ext>
                </a:extLst>
              </p:cNvPr>
              <p:cNvSpPr/>
              <p:nvPr/>
            </p:nvSpPr>
            <p:spPr>
              <a:xfrm>
                <a:off x="5266561" y="2929050"/>
                <a:ext cx="1767017" cy="1371600"/>
              </a:xfrm>
              <a:prstGeom prst="homePlate">
                <a:avLst>
                  <a:gd name="adj" fmla="val 29279"/>
                </a:avLst>
              </a:prstGeom>
              <a:solidFill>
                <a:srgbClr val="004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79F855FE-9377-4597-AB06-45FF4F11751A}"/>
                  </a:ext>
                </a:extLst>
              </p:cNvPr>
              <p:cNvSpPr/>
              <p:nvPr/>
            </p:nvSpPr>
            <p:spPr>
              <a:xfrm>
                <a:off x="5468127" y="3083509"/>
                <a:ext cx="1087394" cy="10873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Logo, icon&#10;&#10;Description automatically generated">
                <a:extLst>
                  <a:ext uri="{FF2B5EF4-FFF2-40B4-BE49-F238E27FC236}">
                    <a16:creationId xmlns:a16="http://schemas.microsoft.com/office/drawing/2014/main" id="{5693A38C-2D66-4542-A642-574991870AB8}"/>
                  </a:ext>
                </a:extLst>
              </p:cNvPr>
              <p:cNvPicPr>
                <a:picLocks noChangeAspect="1"/>
              </p:cNvPicPr>
              <p:nvPr/>
            </p:nvPicPr>
            <p:blipFill>
              <a:blip r:embed="rId2"/>
              <a:stretch>
                <a:fillRect/>
              </a:stretch>
            </p:blipFill>
            <p:spPr>
              <a:xfrm>
                <a:off x="5548452" y="3192577"/>
                <a:ext cx="926757" cy="943400"/>
              </a:xfrm>
              <a:prstGeom prst="rect">
                <a:avLst/>
              </a:prstGeom>
            </p:spPr>
          </p:pic>
        </p:grpSp>
        <p:grpSp>
          <p:nvGrpSpPr>
            <p:cNvPr id="12" name="Group 11">
              <a:extLst>
                <a:ext uri="{FF2B5EF4-FFF2-40B4-BE49-F238E27FC236}">
                  <a16:creationId xmlns:a16="http://schemas.microsoft.com/office/drawing/2014/main" id="{819F2B54-0A83-441B-94E9-149B4022A147}"/>
                </a:ext>
              </a:extLst>
            </p:cNvPr>
            <p:cNvGrpSpPr/>
            <p:nvPr/>
          </p:nvGrpSpPr>
          <p:grpSpPr>
            <a:xfrm>
              <a:off x="7236045" y="2473392"/>
              <a:ext cx="2672157" cy="1494269"/>
              <a:chOff x="4889213" y="408502"/>
              <a:chExt cx="2672157" cy="1494269"/>
            </a:xfrm>
          </p:grpSpPr>
          <p:pic>
            <p:nvPicPr>
              <p:cNvPr id="13" name="Graphic 12" descr="Hand with solid fill">
                <a:extLst>
                  <a:ext uri="{FF2B5EF4-FFF2-40B4-BE49-F238E27FC236}">
                    <a16:creationId xmlns:a16="http://schemas.microsoft.com/office/drawing/2014/main" id="{683ED074-4961-457C-9F10-231DA4094D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5667508" y="408502"/>
                <a:ext cx="1115568" cy="1115568"/>
              </a:xfrm>
              <a:prstGeom prst="rect">
                <a:avLst/>
              </a:prstGeom>
            </p:spPr>
          </p:pic>
          <p:sp>
            <p:nvSpPr>
              <p:cNvPr id="14" name="TextBox 13">
                <a:extLst>
                  <a:ext uri="{FF2B5EF4-FFF2-40B4-BE49-F238E27FC236}">
                    <a16:creationId xmlns:a16="http://schemas.microsoft.com/office/drawing/2014/main" id="{D4B37DD5-700C-400E-81FD-2E1A700E28AE}"/>
                  </a:ext>
                </a:extLst>
              </p:cNvPr>
              <p:cNvSpPr txBox="1"/>
              <p:nvPr/>
            </p:nvSpPr>
            <p:spPr>
              <a:xfrm>
                <a:off x="4889213" y="1533439"/>
                <a:ext cx="2672157" cy="369332"/>
              </a:xfrm>
              <a:prstGeom prst="rect">
                <a:avLst/>
              </a:prstGeom>
              <a:noFill/>
            </p:spPr>
            <p:txBody>
              <a:bodyPr wrap="square" rtlCol="0">
                <a:spAutoFit/>
              </a:bodyPr>
              <a:lstStyle/>
              <a:p>
                <a:pPr algn="ctr"/>
                <a:r>
                  <a:rPr lang="en-US" dirty="0">
                    <a:solidFill>
                      <a:schemeClr val="accent4"/>
                    </a:solidFill>
                  </a:rPr>
                  <a:t>Ed Impact PLL</a:t>
                </a:r>
              </a:p>
            </p:txBody>
          </p:sp>
        </p:grpSp>
        <p:grpSp>
          <p:nvGrpSpPr>
            <p:cNvPr id="15" name="Group 14">
              <a:extLst>
                <a:ext uri="{FF2B5EF4-FFF2-40B4-BE49-F238E27FC236}">
                  <a16:creationId xmlns:a16="http://schemas.microsoft.com/office/drawing/2014/main" id="{6FE47DA4-752E-4F41-87AC-B65AA51D6A9D}"/>
                </a:ext>
              </a:extLst>
            </p:cNvPr>
            <p:cNvGrpSpPr/>
            <p:nvPr/>
          </p:nvGrpSpPr>
          <p:grpSpPr>
            <a:xfrm>
              <a:off x="2704266" y="1533236"/>
              <a:ext cx="1222040" cy="1477652"/>
              <a:chOff x="3204728" y="3752430"/>
              <a:chExt cx="1222040" cy="1477652"/>
            </a:xfrm>
          </p:grpSpPr>
          <p:pic>
            <p:nvPicPr>
              <p:cNvPr id="16" name="Graphic 15" descr="Hand with solid fill">
                <a:extLst>
                  <a:ext uri="{FF2B5EF4-FFF2-40B4-BE49-F238E27FC236}">
                    <a16:creationId xmlns:a16="http://schemas.microsoft.com/office/drawing/2014/main" id="{D7800F93-CA57-400F-A8C2-50E051BF0ED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flipV="1">
                <a:off x="3318448" y="3752430"/>
                <a:ext cx="1108320" cy="1108320"/>
              </a:xfrm>
              <a:prstGeom prst="rect">
                <a:avLst/>
              </a:prstGeom>
            </p:spPr>
          </p:pic>
          <p:sp>
            <p:nvSpPr>
              <p:cNvPr id="17" name="TextBox 16">
                <a:extLst>
                  <a:ext uri="{FF2B5EF4-FFF2-40B4-BE49-F238E27FC236}">
                    <a16:creationId xmlns:a16="http://schemas.microsoft.com/office/drawing/2014/main" id="{5BD14B56-BD61-4D60-B7A8-847BE7DC29E7}"/>
                  </a:ext>
                </a:extLst>
              </p:cNvPr>
              <p:cNvSpPr txBox="1"/>
              <p:nvPr/>
            </p:nvSpPr>
            <p:spPr>
              <a:xfrm>
                <a:off x="3204728" y="4860750"/>
                <a:ext cx="1216276" cy="369332"/>
              </a:xfrm>
              <a:prstGeom prst="rect">
                <a:avLst/>
              </a:prstGeom>
              <a:noFill/>
            </p:spPr>
            <p:txBody>
              <a:bodyPr wrap="square" rtlCol="0">
                <a:spAutoFit/>
              </a:bodyPr>
              <a:lstStyle/>
              <a:p>
                <a:r>
                  <a:rPr lang="en-US" dirty="0">
                    <a:solidFill>
                      <a:schemeClr val="accent3"/>
                    </a:solidFill>
                  </a:rPr>
                  <a:t>SCLead.org</a:t>
                </a:r>
              </a:p>
            </p:txBody>
          </p:sp>
        </p:grpSp>
        <p:grpSp>
          <p:nvGrpSpPr>
            <p:cNvPr id="18" name="Group 17">
              <a:extLst>
                <a:ext uri="{FF2B5EF4-FFF2-40B4-BE49-F238E27FC236}">
                  <a16:creationId xmlns:a16="http://schemas.microsoft.com/office/drawing/2014/main" id="{F6631A88-D0B3-4634-BEBD-70FF2902467D}"/>
                </a:ext>
              </a:extLst>
            </p:cNvPr>
            <p:cNvGrpSpPr>
              <a:grpSpLocks noChangeAspect="1"/>
            </p:cNvGrpSpPr>
            <p:nvPr/>
          </p:nvGrpSpPr>
          <p:grpSpPr>
            <a:xfrm rot="1876354">
              <a:off x="4155548" y="2242281"/>
              <a:ext cx="685800" cy="520052"/>
              <a:chOff x="5266560" y="2929050"/>
              <a:chExt cx="1767016" cy="1371600"/>
            </a:xfrm>
          </p:grpSpPr>
          <p:sp>
            <p:nvSpPr>
              <p:cNvPr id="19" name="Pentagon 10">
                <a:extLst>
                  <a:ext uri="{FF2B5EF4-FFF2-40B4-BE49-F238E27FC236}">
                    <a16:creationId xmlns:a16="http://schemas.microsoft.com/office/drawing/2014/main" id="{A727FF58-6BB5-47B2-A350-BED3AF851EF6}"/>
                  </a:ext>
                </a:extLst>
              </p:cNvPr>
              <p:cNvSpPr/>
              <p:nvPr/>
            </p:nvSpPr>
            <p:spPr>
              <a:xfrm>
                <a:off x="5266560" y="2929050"/>
                <a:ext cx="1767016" cy="1371600"/>
              </a:xfrm>
              <a:prstGeom prst="homePlate">
                <a:avLst>
                  <a:gd name="adj" fmla="val 29279"/>
                </a:avLst>
              </a:prstGeom>
              <a:solidFill>
                <a:srgbClr val="004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8D845770-324B-436A-9DB1-9075D52E5E51}"/>
                  </a:ext>
                </a:extLst>
              </p:cNvPr>
              <p:cNvSpPr/>
              <p:nvPr/>
            </p:nvSpPr>
            <p:spPr>
              <a:xfrm>
                <a:off x="5468127" y="3083509"/>
                <a:ext cx="1087394" cy="10873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descr="Logo, icon&#10;&#10;Description automatically generated">
                <a:extLst>
                  <a:ext uri="{FF2B5EF4-FFF2-40B4-BE49-F238E27FC236}">
                    <a16:creationId xmlns:a16="http://schemas.microsoft.com/office/drawing/2014/main" id="{7F05E137-2BDB-4653-A187-2B546A6AACB2}"/>
                  </a:ext>
                </a:extLst>
              </p:cNvPr>
              <p:cNvPicPr>
                <a:picLocks noChangeAspect="1"/>
              </p:cNvPicPr>
              <p:nvPr/>
            </p:nvPicPr>
            <p:blipFill>
              <a:blip r:embed="rId2"/>
              <a:stretch>
                <a:fillRect/>
              </a:stretch>
            </p:blipFill>
            <p:spPr>
              <a:xfrm>
                <a:off x="5548446" y="3192576"/>
                <a:ext cx="926756" cy="943401"/>
              </a:xfrm>
              <a:prstGeom prst="rect">
                <a:avLst/>
              </a:prstGeom>
            </p:spPr>
          </p:pic>
        </p:grpSp>
        <p:grpSp>
          <p:nvGrpSpPr>
            <p:cNvPr id="22" name="Group 21">
              <a:extLst>
                <a:ext uri="{FF2B5EF4-FFF2-40B4-BE49-F238E27FC236}">
                  <a16:creationId xmlns:a16="http://schemas.microsoft.com/office/drawing/2014/main" id="{094C9897-9D15-4EC5-A7D2-67378B3CC5A4}"/>
                </a:ext>
              </a:extLst>
            </p:cNvPr>
            <p:cNvGrpSpPr/>
            <p:nvPr/>
          </p:nvGrpSpPr>
          <p:grpSpPr>
            <a:xfrm>
              <a:off x="4777683" y="1876597"/>
              <a:ext cx="2528246" cy="2469736"/>
              <a:chOff x="4813164" y="1837443"/>
              <a:chExt cx="2528246" cy="2469736"/>
            </a:xfrm>
          </p:grpSpPr>
          <p:grpSp>
            <p:nvGrpSpPr>
              <p:cNvPr id="23" name="Group 22">
                <a:extLst>
                  <a:ext uri="{FF2B5EF4-FFF2-40B4-BE49-F238E27FC236}">
                    <a16:creationId xmlns:a16="http://schemas.microsoft.com/office/drawing/2014/main" id="{586399A5-57CE-4032-BBDC-9C6689D4BE39}"/>
                  </a:ext>
                </a:extLst>
              </p:cNvPr>
              <p:cNvGrpSpPr/>
              <p:nvPr/>
            </p:nvGrpSpPr>
            <p:grpSpPr>
              <a:xfrm>
                <a:off x="4813164" y="1837443"/>
                <a:ext cx="2528246" cy="2469736"/>
                <a:chOff x="4953000" y="1533236"/>
                <a:chExt cx="2528246" cy="2469736"/>
              </a:xfrm>
            </p:grpSpPr>
            <p:pic>
              <p:nvPicPr>
                <p:cNvPr id="27" name="Graphic 26" descr="Hand with solid fill">
                  <a:extLst>
                    <a:ext uri="{FF2B5EF4-FFF2-40B4-BE49-F238E27FC236}">
                      <a16:creationId xmlns:a16="http://schemas.microsoft.com/office/drawing/2014/main" id="{84472FBE-1C69-4BB0-B5C3-F00A2D10126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953000" y="1533236"/>
                  <a:ext cx="2286000" cy="2286000"/>
                </a:xfrm>
                <a:prstGeom prst="rect">
                  <a:avLst/>
                </a:prstGeom>
              </p:spPr>
            </p:pic>
            <p:sp>
              <p:nvSpPr>
                <p:cNvPr id="28" name="TextBox 27">
                  <a:extLst>
                    <a:ext uri="{FF2B5EF4-FFF2-40B4-BE49-F238E27FC236}">
                      <a16:creationId xmlns:a16="http://schemas.microsoft.com/office/drawing/2014/main" id="{F337A065-7930-4CB1-99E2-CDC61FBF8496}"/>
                    </a:ext>
                  </a:extLst>
                </p:cNvPr>
                <p:cNvSpPr txBox="1"/>
                <p:nvPr/>
              </p:nvSpPr>
              <p:spPr>
                <a:xfrm>
                  <a:off x="4990426" y="3633640"/>
                  <a:ext cx="2490820" cy="369332"/>
                </a:xfrm>
                <a:prstGeom prst="rect">
                  <a:avLst/>
                </a:prstGeom>
                <a:noFill/>
              </p:spPr>
              <p:txBody>
                <a:bodyPr wrap="square" rtlCol="0">
                  <a:spAutoFit/>
                </a:bodyPr>
                <a:lstStyle/>
                <a:p>
                  <a:pPr algn="ctr"/>
                  <a:r>
                    <a:rPr lang="en-US" dirty="0"/>
                    <a:t>Professional Learning</a:t>
                  </a:r>
                </a:p>
              </p:txBody>
            </p:sp>
          </p:grpSp>
          <p:grpSp>
            <p:nvGrpSpPr>
              <p:cNvPr id="24" name="Group 23">
                <a:extLst>
                  <a:ext uri="{FF2B5EF4-FFF2-40B4-BE49-F238E27FC236}">
                    <a16:creationId xmlns:a16="http://schemas.microsoft.com/office/drawing/2014/main" id="{9AB24B56-3A52-45EB-8B0C-3464B078288C}"/>
                  </a:ext>
                </a:extLst>
              </p:cNvPr>
              <p:cNvGrpSpPr/>
              <p:nvPr/>
            </p:nvGrpSpPr>
            <p:grpSpPr>
              <a:xfrm>
                <a:off x="5847298" y="3172031"/>
                <a:ext cx="486827" cy="476463"/>
                <a:chOff x="5847298" y="3172031"/>
                <a:chExt cx="486827" cy="476463"/>
              </a:xfrm>
            </p:grpSpPr>
            <p:sp>
              <p:nvSpPr>
                <p:cNvPr id="25" name="Rectangle: Rounded Corners 24">
                  <a:extLst>
                    <a:ext uri="{FF2B5EF4-FFF2-40B4-BE49-F238E27FC236}">
                      <a16:creationId xmlns:a16="http://schemas.microsoft.com/office/drawing/2014/main" id="{BAA32D21-34DC-41C8-9EB1-491E5893AF4D}"/>
                    </a:ext>
                  </a:extLst>
                </p:cNvPr>
                <p:cNvSpPr/>
                <p:nvPr/>
              </p:nvSpPr>
              <p:spPr>
                <a:xfrm>
                  <a:off x="5847298" y="3172244"/>
                  <a:ext cx="486827" cy="476250"/>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descr="Shape&#10;&#10;Description automatically generated with low confidence">
                  <a:extLst>
                    <a:ext uri="{FF2B5EF4-FFF2-40B4-BE49-F238E27FC236}">
                      <a16:creationId xmlns:a16="http://schemas.microsoft.com/office/drawing/2014/main" id="{85BC8D2E-9415-4910-8493-A261C409CB38}"/>
                    </a:ext>
                  </a:extLst>
                </p:cNvPr>
                <p:cNvPicPr>
                  <a:picLocks noChangeAspect="1"/>
                </p:cNvPicPr>
                <p:nvPr/>
              </p:nvPicPr>
              <p:blipFill>
                <a:blip r:embed="rId9">
                  <a:duotone>
                    <a:schemeClr val="accent1">
                      <a:shade val="45000"/>
                      <a:satMod val="135000"/>
                    </a:schemeClr>
                    <a:prstClr val="white"/>
                  </a:duotone>
                </a:blip>
                <a:stretch>
                  <a:fillRect/>
                </a:stretch>
              </p:blipFill>
              <p:spPr>
                <a:xfrm>
                  <a:off x="5852586" y="3172031"/>
                  <a:ext cx="476250" cy="476250"/>
                </a:xfrm>
                <a:prstGeom prst="rect">
                  <a:avLst/>
                </a:prstGeom>
              </p:spPr>
            </p:pic>
          </p:grpSp>
        </p:gr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27</a:t>
            </a:fld>
            <a:endParaRPr lang="en-US"/>
          </a:p>
        </p:txBody>
      </p:sp>
    </p:spTree>
    <p:extLst>
      <p:ext uri="{BB962C8B-B14F-4D97-AF65-F5344CB8AC3E}">
        <p14:creationId xmlns:p14="http://schemas.microsoft.com/office/powerpoint/2010/main" val="1916310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SCLead.org Dashboard</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281858" cy="4276436"/>
          </a:xfrm>
        </p:spPr>
        <p:txBody>
          <a:bodyPr/>
          <a:lstStyle/>
          <a:p>
            <a:r>
              <a:rPr lang="en-US" dirty="0"/>
              <a:t>Login to SCLead.org</a:t>
            </a:r>
          </a:p>
          <a:p>
            <a:r>
              <a:rPr lang="en-US" dirty="0"/>
              <a:t>Click the </a:t>
            </a:r>
            <a:r>
              <a:rPr lang="en-US" dirty="0">
                <a:solidFill>
                  <a:schemeClr val="accent3"/>
                </a:solidFill>
              </a:rPr>
              <a:t>Learning</a:t>
            </a:r>
            <a:r>
              <a:rPr lang="en-US" dirty="0"/>
              <a:t> tab</a:t>
            </a:r>
          </a:p>
          <a:p>
            <a:r>
              <a:rPr lang="en-US" dirty="0"/>
              <a:t>View assignment progress on the </a:t>
            </a:r>
            <a:r>
              <a:rPr lang="en-US" dirty="0">
                <a:solidFill>
                  <a:schemeClr val="accent3"/>
                </a:solidFill>
              </a:rPr>
              <a:t>Dashboard</a:t>
            </a:r>
          </a:p>
        </p:txBody>
      </p:sp>
      <p:grpSp>
        <p:nvGrpSpPr>
          <p:cNvPr id="9" name="Group 8" descr="SC Lead">
            <a:extLst>
              <a:ext uri="{FF2B5EF4-FFF2-40B4-BE49-F238E27FC236}">
                <a16:creationId xmlns:a16="http://schemas.microsoft.com/office/drawing/2014/main" id="{661048A9-8176-4BD8-B735-27B1DA990F2C}"/>
              </a:ext>
            </a:extLst>
          </p:cNvPr>
          <p:cNvGrpSpPr>
            <a:grpSpLocks noChangeAspect="1"/>
          </p:cNvGrpSpPr>
          <p:nvPr/>
        </p:nvGrpSpPr>
        <p:grpSpPr>
          <a:xfrm>
            <a:off x="11203905" y="142343"/>
            <a:ext cx="867565" cy="874090"/>
            <a:chOff x="10803301" y="136525"/>
            <a:chExt cx="1401968" cy="1412511"/>
          </a:xfrm>
        </p:grpSpPr>
        <p:pic>
          <p:nvPicPr>
            <p:cNvPr id="10" name="Graphic 9" descr="Hand with solid fill">
              <a:extLst>
                <a:ext uri="{FF2B5EF4-FFF2-40B4-BE49-F238E27FC236}">
                  <a16:creationId xmlns:a16="http://schemas.microsoft.com/office/drawing/2014/main" id="{CDDF1866-09E5-4370-AAB1-8727A12ADA4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flipV="1">
              <a:off x="10954620" y="136525"/>
              <a:ext cx="1108320" cy="1108320"/>
            </a:xfrm>
            <a:prstGeom prst="rect">
              <a:avLst/>
            </a:prstGeom>
          </p:spPr>
        </p:pic>
        <p:sp>
          <p:nvSpPr>
            <p:cNvPr id="11" name="TextBox 10">
              <a:extLst>
                <a:ext uri="{FF2B5EF4-FFF2-40B4-BE49-F238E27FC236}">
                  <a16:creationId xmlns:a16="http://schemas.microsoft.com/office/drawing/2014/main" id="{A8CDE72F-613B-4792-8965-ACEAF5DED41A}"/>
                </a:ext>
              </a:extLst>
            </p:cNvPr>
            <p:cNvSpPr txBox="1"/>
            <p:nvPr/>
          </p:nvSpPr>
          <p:spPr>
            <a:xfrm>
              <a:off x="10803301" y="1151148"/>
              <a:ext cx="1401968" cy="397888"/>
            </a:xfrm>
            <a:prstGeom prst="rect">
              <a:avLst/>
            </a:prstGeom>
            <a:noFill/>
          </p:spPr>
          <p:txBody>
            <a:bodyPr wrap="square" rtlCol="0">
              <a:spAutoFit/>
            </a:bodyPr>
            <a:lstStyle/>
            <a:p>
              <a:r>
                <a:rPr lang="en-US" sz="1000" dirty="0">
                  <a:solidFill>
                    <a:schemeClr val="accent3"/>
                  </a:solidFill>
                </a:rPr>
                <a:t>SCLead.org</a:t>
              </a:r>
            </a:p>
          </p:txBody>
        </p:sp>
      </p:grpSp>
      <p:pic>
        <p:nvPicPr>
          <p:cNvPr id="13" name="Picture 12" descr="SCLead.org Dashboard">
            <a:extLst>
              <a:ext uri="{FF2B5EF4-FFF2-40B4-BE49-F238E27FC236}">
                <a16:creationId xmlns:a16="http://schemas.microsoft.com/office/drawing/2014/main" id="{914B5E2B-8C69-4FB7-AB8A-872489BC45C8}"/>
              </a:ext>
            </a:extLst>
          </p:cNvPr>
          <p:cNvPicPr>
            <a:picLocks noChangeAspect="1"/>
          </p:cNvPicPr>
          <p:nvPr/>
        </p:nvPicPr>
        <p:blipFill>
          <a:blip r:embed="rId4"/>
          <a:srcRect/>
          <a:stretch/>
        </p:blipFill>
        <p:spPr>
          <a:xfrm>
            <a:off x="4949385" y="1644302"/>
            <a:ext cx="6582640" cy="3551382"/>
          </a:xfrm>
          <a:prstGeom prst="rect">
            <a:avLst/>
          </a:prstGeom>
          <a:ln>
            <a:solidFill>
              <a:schemeClr val="accent5"/>
            </a:solidFill>
          </a:ln>
          <a:effectLst>
            <a:outerShdw blurRad="50800" dist="38100" dir="2700000" algn="tl" rotWithShape="0">
              <a:prstClr val="black">
                <a:alpha val="40000"/>
              </a:prstClr>
            </a:outerShdw>
          </a:effectLst>
        </p:spPr>
      </p:pic>
      <p:sp>
        <p:nvSpPr>
          <p:cNvPr id="14" name="Rectangle: Rounded Corners 13">
            <a:extLst>
              <a:ext uri="{FF2B5EF4-FFF2-40B4-BE49-F238E27FC236}">
                <a16:creationId xmlns:a16="http://schemas.microsoft.com/office/drawing/2014/main" id="{7B16F938-B9BE-4719-905D-80B95B1421C6}"/>
              </a:ext>
              <a:ext uri="{C183D7F6-B498-43B3-948B-1728B52AA6E4}">
                <adec:decorative xmlns:adec="http://schemas.microsoft.com/office/drawing/2017/decorative" val="1"/>
              </a:ext>
            </a:extLst>
          </p:cNvPr>
          <p:cNvSpPr/>
          <p:nvPr/>
        </p:nvSpPr>
        <p:spPr>
          <a:xfrm>
            <a:off x="5076970" y="3007666"/>
            <a:ext cx="570368" cy="186043"/>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2" name="Rectangle: Rounded Corners 11">
            <a:extLst>
              <a:ext uri="{FF2B5EF4-FFF2-40B4-BE49-F238E27FC236}">
                <a16:creationId xmlns:a16="http://schemas.microsoft.com/office/drawing/2014/main" id="{5884DECD-CE93-4B93-B879-B36B69915E32}"/>
              </a:ext>
              <a:ext uri="{C183D7F6-B498-43B3-948B-1728B52AA6E4}">
                <adec:decorative xmlns:adec="http://schemas.microsoft.com/office/drawing/2017/decorative" val="1"/>
              </a:ext>
            </a:extLst>
          </p:cNvPr>
          <p:cNvSpPr/>
          <p:nvPr/>
        </p:nvSpPr>
        <p:spPr>
          <a:xfrm>
            <a:off x="8250433" y="2291902"/>
            <a:ext cx="473158" cy="252836"/>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Rectangle: Rounded Corners 14">
            <a:extLst>
              <a:ext uri="{FF2B5EF4-FFF2-40B4-BE49-F238E27FC236}">
                <a16:creationId xmlns:a16="http://schemas.microsoft.com/office/drawing/2014/main" id="{DC2B830E-8098-4370-8881-90128C55B1C6}"/>
              </a:ext>
              <a:ext uri="{C183D7F6-B498-43B3-948B-1728B52AA6E4}">
                <adec:decorative xmlns:adec="http://schemas.microsoft.com/office/drawing/2017/decorative" val="1"/>
              </a:ext>
            </a:extLst>
          </p:cNvPr>
          <p:cNvSpPr/>
          <p:nvPr/>
        </p:nvSpPr>
        <p:spPr>
          <a:xfrm>
            <a:off x="6564303" y="3538690"/>
            <a:ext cx="3698376" cy="157805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28</a:t>
            </a:fld>
            <a:endParaRPr lang="en-US"/>
          </a:p>
        </p:txBody>
      </p:sp>
    </p:spTree>
    <p:extLst>
      <p:ext uri="{BB962C8B-B14F-4D97-AF65-F5344CB8AC3E}">
        <p14:creationId xmlns:p14="http://schemas.microsoft.com/office/powerpoint/2010/main" val="152806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Accessing the PLL</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803180" cy="4276436"/>
          </a:xfrm>
        </p:spPr>
        <p:txBody>
          <a:bodyPr/>
          <a:lstStyle/>
          <a:p>
            <a:r>
              <a:rPr lang="en-US" dirty="0"/>
              <a:t>Click </a:t>
            </a:r>
            <a:r>
              <a:rPr lang="en-US" dirty="0">
                <a:solidFill>
                  <a:schemeClr val="accent3"/>
                </a:solidFill>
              </a:rPr>
              <a:t>Library</a:t>
            </a:r>
            <a:r>
              <a:rPr lang="en-US" dirty="0"/>
              <a:t>, </a:t>
            </a:r>
            <a:r>
              <a:rPr lang="en-US" dirty="0">
                <a:solidFill>
                  <a:schemeClr val="accent3"/>
                </a:solidFill>
              </a:rPr>
              <a:t>SCTS 4.0 </a:t>
            </a:r>
            <a:r>
              <a:rPr lang="en-US" dirty="0"/>
              <a:t>or</a:t>
            </a:r>
            <a:r>
              <a:rPr lang="en-US" dirty="0">
                <a:solidFill>
                  <a:schemeClr val="accent3"/>
                </a:solidFill>
              </a:rPr>
              <a:t> PADEPP Standards</a:t>
            </a:r>
          </a:p>
          <a:p>
            <a:r>
              <a:rPr lang="en-US" dirty="0"/>
              <a:t>The PLL courses are listed alphabetically, or by standard</a:t>
            </a:r>
          </a:p>
          <a:p>
            <a:r>
              <a:rPr lang="en-US" dirty="0"/>
              <a:t>Click the </a:t>
            </a:r>
            <a:r>
              <a:rPr lang="en-US" dirty="0">
                <a:solidFill>
                  <a:schemeClr val="accent3"/>
                </a:solidFill>
              </a:rPr>
              <a:t>Course Title</a:t>
            </a:r>
            <a:r>
              <a:rPr lang="en-US" dirty="0"/>
              <a:t> to view</a:t>
            </a:r>
          </a:p>
        </p:txBody>
      </p:sp>
      <p:pic>
        <p:nvPicPr>
          <p:cNvPr id="6" name="Picture 5" descr="SCLead.org Library">
            <a:extLst>
              <a:ext uri="{FF2B5EF4-FFF2-40B4-BE49-F238E27FC236}">
                <a16:creationId xmlns:a16="http://schemas.microsoft.com/office/drawing/2014/main" id="{663D3CC4-71F2-42C1-A265-A7C420BCF22F}"/>
              </a:ext>
            </a:extLst>
          </p:cNvPr>
          <p:cNvPicPr>
            <a:picLocks noChangeAspect="1"/>
          </p:cNvPicPr>
          <p:nvPr/>
        </p:nvPicPr>
        <p:blipFill>
          <a:blip r:embed="rId2"/>
          <a:srcRect/>
          <a:stretch/>
        </p:blipFill>
        <p:spPr>
          <a:xfrm>
            <a:off x="5442741" y="1644302"/>
            <a:ext cx="6066039" cy="3615010"/>
          </a:xfrm>
          <a:prstGeom prst="rect">
            <a:avLst/>
          </a:prstGeom>
          <a:ln>
            <a:solidFill>
              <a:schemeClr val="accent5"/>
            </a:solidFill>
          </a:ln>
          <a:effectLst>
            <a:outerShdw blurRad="50800" dist="38100" dir="2700000" algn="tl" rotWithShape="0">
              <a:prstClr val="black">
                <a:alpha val="40000"/>
              </a:prstClr>
            </a:outerShdw>
          </a:effectLst>
        </p:spPr>
      </p:pic>
      <p:sp>
        <p:nvSpPr>
          <p:cNvPr id="15" name="Rectangle: Rounded Corners 14">
            <a:extLst>
              <a:ext uri="{FF2B5EF4-FFF2-40B4-BE49-F238E27FC236}">
                <a16:creationId xmlns:a16="http://schemas.microsoft.com/office/drawing/2014/main" id="{C82345D2-DD1A-4BA7-9FCD-5347F5F0D91F}"/>
              </a:ext>
              <a:ext uri="{C183D7F6-B498-43B3-948B-1728B52AA6E4}">
                <adec:decorative xmlns:adec="http://schemas.microsoft.com/office/drawing/2017/decorative" val="1"/>
              </a:ext>
            </a:extLst>
          </p:cNvPr>
          <p:cNvSpPr/>
          <p:nvPr/>
        </p:nvSpPr>
        <p:spPr>
          <a:xfrm>
            <a:off x="7131353" y="4599099"/>
            <a:ext cx="1271778" cy="154603"/>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6" name="Rectangle: Rounded Corners 15">
            <a:extLst>
              <a:ext uri="{FF2B5EF4-FFF2-40B4-BE49-F238E27FC236}">
                <a16:creationId xmlns:a16="http://schemas.microsoft.com/office/drawing/2014/main" id="{1B895044-E5D0-4DF6-A343-8C16A5AE1020}"/>
              </a:ext>
              <a:ext uri="{C183D7F6-B498-43B3-948B-1728B52AA6E4}">
                <adec:decorative xmlns:adec="http://schemas.microsoft.com/office/drawing/2017/decorative" val="1"/>
              </a:ext>
            </a:extLst>
          </p:cNvPr>
          <p:cNvSpPr/>
          <p:nvPr/>
        </p:nvSpPr>
        <p:spPr>
          <a:xfrm>
            <a:off x="5590606" y="3604619"/>
            <a:ext cx="827286" cy="48027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17" name="Group 16" descr="SC Lead">
            <a:extLst>
              <a:ext uri="{FF2B5EF4-FFF2-40B4-BE49-F238E27FC236}">
                <a16:creationId xmlns:a16="http://schemas.microsoft.com/office/drawing/2014/main" id="{9F2BB4E7-F2E9-4971-9167-6D60FF2D3FF9}"/>
              </a:ext>
            </a:extLst>
          </p:cNvPr>
          <p:cNvGrpSpPr>
            <a:grpSpLocks noChangeAspect="1"/>
          </p:cNvGrpSpPr>
          <p:nvPr/>
        </p:nvGrpSpPr>
        <p:grpSpPr>
          <a:xfrm>
            <a:off x="11203905" y="142343"/>
            <a:ext cx="867565" cy="874090"/>
            <a:chOff x="10803301" y="136525"/>
            <a:chExt cx="1401968" cy="1412511"/>
          </a:xfrm>
        </p:grpSpPr>
        <p:pic>
          <p:nvPicPr>
            <p:cNvPr id="18" name="Graphic 17" descr="Hand with solid fill">
              <a:extLst>
                <a:ext uri="{FF2B5EF4-FFF2-40B4-BE49-F238E27FC236}">
                  <a16:creationId xmlns:a16="http://schemas.microsoft.com/office/drawing/2014/main" id="{D9D4DF55-2B56-4249-B11D-3440C0C493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flipV="1">
              <a:off x="10954620" y="136525"/>
              <a:ext cx="1108320" cy="1108320"/>
            </a:xfrm>
            <a:prstGeom prst="rect">
              <a:avLst/>
            </a:prstGeom>
          </p:spPr>
        </p:pic>
        <p:sp>
          <p:nvSpPr>
            <p:cNvPr id="19" name="TextBox 18">
              <a:extLst>
                <a:ext uri="{FF2B5EF4-FFF2-40B4-BE49-F238E27FC236}">
                  <a16:creationId xmlns:a16="http://schemas.microsoft.com/office/drawing/2014/main" id="{CEA1FD44-4F68-4182-B46F-A0B69628F1EB}"/>
                </a:ext>
              </a:extLst>
            </p:cNvPr>
            <p:cNvSpPr txBox="1"/>
            <p:nvPr/>
          </p:nvSpPr>
          <p:spPr>
            <a:xfrm>
              <a:off x="10803301" y="1151148"/>
              <a:ext cx="1401968" cy="397888"/>
            </a:xfrm>
            <a:prstGeom prst="rect">
              <a:avLst/>
            </a:prstGeom>
            <a:noFill/>
          </p:spPr>
          <p:txBody>
            <a:bodyPr wrap="square" rtlCol="0">
              <a:spAutoFit/>
            </a:bodyPr>
            <a:lstStyle/>
            <a:p>
              <a:r>
                <a:rPr lang="en-US" sz="1000" dirty="0">
                  <a:solidFill>
                    <a:schemeClr val="accent3"/>
                  </a:solidFill>
                </a:rPr>
                <a:t>SCLead.org</a:t>
              </a:r>
            </a:p>
          </p:txBody>
        </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29</a:t>
            </a:fld>
            <a:endParaRPr lang="en-US"/>
          </a:p>
        </p:txBody>
      </p:sp>
    </p:spTree>
    <p:extLst>
      <p:ext uri="{BB962C8B-B14F-4D97-AF65-F5344CB8AC3E}">
        <p14:creationId xmlns:p14="http://schemas.microsoft.com/office/powerpoint/2010/main" val="4105063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004E1-E21E-1CC8-A96E-4242AC4FADC0}"/>
              </a:ext>
            </a:extLst>
          </p:cNvPr>
          <p:cNvSpPr>
            <a:spLocks noGrp="1"/>
          </p:cNvSpPr>
          <p:nvPr>
            <p:ph type="title"/>
          </p:nvPr>
        </p:nvSpPr>
        <p:spPr/>
        <p:txBody>
          <a:bodyPr/>
          <a:lstStyle/>
          <a:p>
            <a:r>
              <a:rPr lang="en-US" dirty="0"/>
              <a:t>Anatomy of the Zoom Q&amp;A</a:t>
            </a:r>
          </a:p>
        </p:txBody>
      </p:sp>
      <p:grpSp>
        <p:nvGrpSpPr>
          <p:cNvPr id="5" name="Group 4" descr="Participant Q&amp;A screen">
            <a:extLst>
              <a:ext uri="{FF2B5EF4-FFF2-40B4-BE49-F238E27FC236}">
                <a16:creationId xmlns:a16="http://schemas.microsoft.com/office/drawing/2014/main" id="{EEFF7D69-335A-BCFB-1C72-6F2D3E798303}"/>
              </a:ext>
            </a:extLst>
          </p:cNvPr>
          <p:cNvGrpSpPr/>
          <p:nvPr/>
        </p:nvGrpSpPr>
        <p:grpSpPr>
          <a:xfrm>
            <a:off x="4170281" y="1112198"/>
            <a:ext cx="3851438" cy="5033726"/>
            <a:chOff x="4170281" y="1112198"/>
            <a:chExt cx="3851438" cy="5033726"/>
          </a:xfrm>
        </p:grpSpPr>
        <p:pic>
          <p:nvPicPr>
            <p:cNvPr id="6" name="Picture 5" descr="Graphical user interface, application&#10;&#10;Description automatically generated">
              <a:extLst>
                <a:ext uri="{FF2B5EF4-FFF2-40B4-BE49-F238E27FC236}">
                  <a16:creationId xmlns:a16="http://schemas.microsoft.com/office/drawing/2014/main" id="{22178780-680F-B6C7-A9C8-50840D9708D5}"/>
                </a:ext>
              </a:extLst>
            </p:cNvPr>
            <p:cNvPicPr>
              <a:picLocks noChangeAspect="1"/>
            </p:cNvPicPr>
            <p:nvPr/>
          </p:nvPicPr>
          <p:blipFill rotWithShape="1">
            <a:blip r:embed="rId2"/>
            <a:srcRect l="3415" t="2150" r="6554" b="1839"/>
            <a:stretch/>
          </p:blipFill>
          <p:spPr>
            <a:xfrm>
              <a:off x="4170281" y="1112198"/>
              <a:ext cx="3851438" cy="5033726"/>
            </a:xfrm>
            <a:prstGeom prst="rect">
              <a:avLst/>
            </a:prstGeom>
            <a:ln>
              <a:solidFill>
                <a:schemeClr val="accent5"/>
              </a:solidFill>
            </a:ln>
            <a:effectLst>
              <a:outerShdw blurRad="50800" dist="38100" dir="2700000" algn="tl" rotWithShape="0">
                <a:prstClr val="black">
                  <a:alpha val="40000"/>
                </a:prstClr>
              </a:outerShdw>
            </a:effectLst>
          </p:spPr>
        </p:pic>
        <p:sp>
          <p:nvSpPr>
            <p:cNvPr id="7" name="TextBox 6">
              <a:extLst>
                <a:ext uri="{FF2B5EF4-FFF2-40B4-BE49-F238E27FC236}">
                  <a16:creationId xmlns:a16="http://schemas.microsoft.com/office/drawing/2014/main" id="{2D7E491C-2456-F11F-5D16-FA19943FA9D1}"/>
                </a:ext>
              </a:extLst>
            </p:cNvPr>
            <p:cNvSpPr txBox="1"/>
            <p:nvPr/>
          </p:nvSpPr>
          <p:spPr>
            <a:xfrm>
              <a:off x="4319510" y="4860622"/>
              <a:ext cx="2672121" cy="307777"/>
            </a:xfrm>
            <a:prstGeom prst="rect">
              <a:avLst/>
            </a:prstGeom>
            <a:solidFill>
              <a:schemeClr val="bg1"/>
            </a:solidFill>
            <a:ln>
              <a:noFill/>
            </a:ln>
          </p:spPr>
          <p:txBody>
            <a:bodyPr wrap="square" rtlCol="0">
              <a:spAutoFit/>
            </a:bodyPr>
            <a:lstStyle/>
            <a:p>
              <a:r>
                <a:rPr lang="en-US" sz="1400" dirty="0"/>
                <a:t>How do I access the PLL?</a:t>
              </a:r>
            </a:p>
          </p:txBody>
        </p:sp>
      </p:grpSp>
      <p:grpSp>
        <p:nvGrpSpPr>
          <p:cNvPr id="17" name="Group 16" descr="Check the box to send anonymously, if desired.">
            <a:extLst>
              <a:ext uri="{FF2B5EF4-FFF2-40B4-BE49-F238E27FC236}">
                <a16:creationId xmlns:a16="http://schemas.microsoft.com/office/drawing/2014/main" id="{61DD1AA6-527D-341E-609B-5BBDE9BBC1DD}"/>
              </a:ext>
            </a:extLst>
          </p:cNvPr>
          <p:cNvGrpSpPr/>
          <p:nvPr/>
        </p:nvGrpSpPr>
        <p:grpSpPr>
          <a:xfrm>
            <a:off x="443456" y="3290923"/>
            <a:ext cx="4167455" cy="2490789"/>
            <a:chOff x="443456" y="3290923"/>
            <a:chExt cx="4167455" cy="2490789"/>
          </a:xfrm>
        </p:grpSpPr>
        <p:sp>
          <p:nvSpPr>
            <p:cNvPr id="8" name="Rectangle: Rounded Corners 7">
              <a:extLst>
                <a:ext uri="{FF2B5EF4-FFF2-40B4-BE49-F238E27FC236}">
                  <a16:creationId xmlns:a16="http://schemas.microsoft.com/office/drawing/2014/main" id="{5C2D4858-72F8-3CDA-581B-63D79F6D14CB}"/>
                </a:ext>
              </a:extLst>
            </p:cNvPr>
            <p:cNvSpPr/>
            <p:nvPr/>
          </p:nvSpPr>
          <p:spPr>
            <a:xfrm>
              <a:off x="443456" y="3290923"/>
              <a:ext cx="2448702" cy="1005248"/>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Check the box to send anonymously, if desired.</a:t>
              </a:r>
            </a:p>
          </p:txBody>
        </p:sp>
        <p:grpSp>
          <p:nvGrpSpPr>
            <p:cNvPr id="9" name="Group 8">
              <a:extLst>
                <a:ext uri="{FF2B5EF4-FFF2-40B4-BE49-F238E27FC236}">
                  <a16:creationId xmlns:a16="http://schemas.microsoft.com/office/drawing/2014/main" id="{333650FA-EED8-8D42-0B3E-4D0933349144}"/>
                </a:ext>
                <a:ext uri="{C183D7F6-B498-43B3-948B-1728B52AA6E4}">
                  <adec:decorative xmlns:adec="http://schemas.microsoft.com/office/drawing/2017/decorative" val="1"/>
                </a:ext>
              </a:extLst>
            </p:cNvPr>
            <p:cNvGrpSpPr/>
            <p:nvPr/>
          </p:nvGrpSpPr>
          <p:grpSpPr>
            <a:xfrm>
              <a:off x="2892159" y="3793548"/>
              <a:ext cx="1718752" cy="1988164"/>
              <a:chOff x="2892159" y="3793548"/>
              <a:chExt cx="1718752" cy="1988164"/>
            </a:xfrm>
          </p:grpSpPr>
          <p:sp>
            <p:nvSpPr>
              <p:cNvPr id="10" name="Rectangle: Rounded Corners 9">
                <a:extLst>
                  <a:ext uri="{FF2B5EF4-FFF2-40B4-BE49-F238E27FC236}">
                    <a16:creationId xmlns:a16="http://schemas.microsoft.com/office/drawing/2014/main" id="{35221C77-7FE1-7B8B-06E1-B6EB2644ED3B}"/>
                  </a:ext>
                  <a:ext uri="{C183D7F6-B498-43B3-948B-1728B52AA6E4}">
                    <adec:decorative xmlns:adec="http://schemas.microsoft.com/office/drawing/2017/decorative" val="1"/>
                  </a:ext>
                </a:extLst>
              </p:cNvPr>
              <p:cNvSpPr/>
              <p:nvPr/>
            </p:nvSpPr>
            <p:spPr>
              <a:xfrm>
                <a:off x="4377447" y="5547603"/>
                <a:ext cx="233464" cy="23410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cxnSp>
            <p:nvCxnSpPr>
              <p:cNvPr id="11" name="Connector: Elbow 10">
                <a:extLst>
                  <a:ext uri="{FF2B5EF4-FFF2-40B4-BE49-F238E27FC236}">
                    <a16:creationId xmlns:a16="http://schemas.microsoft.com/office/drawing/2014/main" id="{C33EB760-AA49-7908-60EB-C4B23743CBFE}"/>
                  </a:ext>
                  <a:ext uri="{C183D7F6-B498-43B3-948B-1728B52AA6E4}">
                    <adec:decorative xmlns:adec="http://schemas.microsoft.com/office/drawing/2017/decorative" val="1"/>
                  </a:ext>
                </a:extLst>
              </p:cNvPr>
              <p:cNvCxnSpPr>
                <a:cxnSpLocks/>
                <a:stCxn id="10" idx="1"/>
                <a:endCxn id="8" idx="3"/>
              </p:cNvCxnSpPr>
              <p:nvPr/>
            </p:nvCxnSpPr>
            <p:spPr>
              <a:xfrm rot="10800000">
                <a:off x="2892159" y="3793548"/>
                <a:ext cx="1485289" cy="1871111"/>
              </a:xfrm>
              <a:prstGeom prst="bentConnector3">
                <a:avLst>
                  <a:gd name="adj1" fmla="val 50000"/>
                </a:avLst>
              </a:prstGeom>
              <a:ln w="38100"/>
            </p:spPr>
            <p:style>
              <a:lnRef idx="1">
                <a:schemeClr val="accent3"/>
              </a:lnRef>
              <a:fillRef idx="0">
                <a:schemeClr val="accent3"/>
              </a:fillRef>
              <a:effectRef idx="0">
                <a:schemeClr val="accent3"/>
              </a:effectRef>
              <a:fontRef idx="minor">
                <a:schemeClr val="tx1"/>
              </a:fontRef>
            </p:style>
          </p:cxnSp>
        </p:grpSp>
      </p:grpSp>
      <p:grpSp>
        <p:nvGrpSpPr>
          <p:cNvPr id="16" name="Group 15" descr="Type your question in the box. Click Send when ready.">
            <a:extLst>
              <a:ext uri="{FF2B5EF4-FFF2-40B4-BE49-F238E27FC236}">
                <a16:creationId xmlns:a16="http://schemas.microsoft.com/office/drawing/2014/main" id="{0B1EED37-E080-DCEA-859D-4E9B1CE6DCF4}"/>
              </a:ext>
            </a:extLst>
          </p:cNvPr>
          <p:cNvGrpSpPr/>
          <p:nvPr/>
        </p:nvGrpSpPr>
        <p:grpSpPr>
          <a:xfrm>
            <a:off x="4277825" y="3793547"/>
            <a:ext cx="7385638" cy="1673397"/>
            <a:chOff x="4277825" y="3793547"/>
            <a:chExt cx="7385638" cy="1673397"/>
          </a:xfrm>
        </p:grpSpPr>
        <p:sp>
          <p:nvSpPr>
            <p:cNvPr id="12" name="Rectangle: Rounded Corners 11">
              <a:extLst>
                <a:ext uri="{FF2B5EF4-FFF2-40B4-BE49-F238E27FC236}">
                  <a16:creationId xmlns:a16="http://schemas.microsoft.com/office/drawing/2014/main" id="{C90B33F7-863A-3E09-8692-F0D5ADC400B0}"/>
                </a:ext>
              </a:extLst>
            </p:cNvPr>
            <p:cNvSpPr/>
            <p:nvPr/>
          </p:nvSpPr>
          <p:spPr>
            <a:xfrm>
              <a:off x="8721552" y="3793547"/>
              <a:ext cx="2941911" cy="84076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Type your question in the box. Click Send when ready.</a:t>
              </a:r>
            </a:p>
          </p:txBody>
        </p:sp>
        <p:grpSp>
          <p:nvGrpSpPr>
            <p:cNvPr id="13" name="Group 12">
              <a:extLst>
                <a:ext uri="{FF2B5EF4-FFF2-40B4-BE49-F238E27FC236}">
                  <a16:creationId xmlns:a16="http://schemas.microsoft.com/office/drawing/2014/main" id="{6F90818D-6B9C-2D1F-7AB4-69BFBE1EC387}"/>
                </a:ext>
                <a:ext uri="{C183D7F6-B498-43B3-948B-1728B52AA6E4}">
                  <adec:decorative xmlns:adec="http://schemas.microsoft.com/office/drawing/2017/decorative" val="1"/>
                </a:ext>
              </a:extLst>
            </p:cNvPr>
            <p:cNvGrpSpPr/>
            <p:nvPr/>
          </p:nvGrpSpPr>
          <p:grpSpPr>
            <a:xfrm>
              <a:off x="4277825" y="4213928"/>
              <a:ext cx="4443728" cy="1253016"/>
              <a:chOff x="4277825" y="4213928"/>
              <a:chExt cx="4443728" cy="1253016"/>
            </a:xfrm>
          </p:grpSpPr>
          <p:cxnSp>
            <p:nvCxnSpPr>
              <p:cNvPr id="14" name="Connector: Elbow 13">
                <a:extLst>
                  <a:ext uri="{FF2B5EF4-FFF2-40B4-BE49-F238E27FC236}">
                    <a16:creationId xmlns:a16="http://schemas.microsoft.com/office/drawing/2014/main" id="{180ADD6E-A8B3-ADAD-D5B3-91CB32DEAD3F}"/>
                  </a:ext>
                  <a:ext uri="{C183D7F6-B498-43B3-948B-1728B52AA6E4}">
                    <adec:decorative xmlns:adec="http://schemas.microsoft.com/office/drawing/2017/decorative" val="1"/>
                  </a:ext>
                </a:extLst>
              </p:cNvPr>
              <p:cNvCxnSpPr>
                <a:cxnSpLocks/>
                <a:stCxn id="15" idx="0"/>
                <a:endCxn id="12" idx="1"/>
              </p:cNvCxnSpPr>
              <p:nvPr/>
            </p:nvCxnSpPr>
            <p:spPr>
              <a:xfrm rot="5400000" flipH="1" flipV="1">
                <a:off x="7107339" y="3156022"/>
                <a:ext cx="556307" cy="2672120"/>
              </a:xfrm>
              <a:prstGeom prst="bentConnector2">
                <a:avLst/>
              </a:prstGeom>
              <a:ln w="38100"/>
            </p:spPr>
            <p:style>
              <a:lnRef idx="1">
                <a:schemeClr val="accent3"/>
              </a:lnRef>
              <a:fillRef idx="0">
                <a:schemeClr val="accent3"/>
              </a:fillRef>
              <a:effectRef idx="0">
                <a:schemeClr val="accent3"/>
              </a:effectRef>
              <a:fontRef idx="minor">
                <a:schemeClr val="tx1"/>
              </a:fontRef>
            </p:style>
          </p:cxnSp>
          <p:sp>
            <p:nvSpPr>
              <p:cNvPr id="15" name="Rectangle: Rounded Corners 14">
                <a:extLst>
                  <a:ext uri="{FF2B5EF4-FFF2-40B4-BE49-F238E27FC236}">
                    <a16:creationId xmlns:a16="http://schemas.microsoft.com/office/drawing/2014/main" id="{F7B86BAC-1977-EF1A-06D8-D869FAE548AD}"/>
                  </a:ext>
                  <a:ext uri="{C183D7F6-B498-43B3-948B-1728B52AA6E4}">
                    <adec:decorative xmlns:adec="http://schemas.microsoft.com/office/drawing/2017/decorative" val="1"/>
                  </a:ext>
                </a:extLst>
              </p:cNvPr>
              <p:cNvSpPr/>
              <p:nvPr/>
            </p:nvSpPr>
            <p:spPr>
              <a:xfrm>
                <a:off x="4277825" y="4770235"/>
                <a:ext cx="3543214" cy="69670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grpSp>
      <p:sp>
        <p:nvSpPr>
          <p:cNvPr id="4" name="Slide Number Placeholder 3">
            <a:extLst>
              <a:ext uri="{FF2B5EF4-FFF2-40B4-BE49-F238E27FC236}">
                <a16:creationId xmlns:a16="http://schemas.microsoft.com/office/drawing/2014/main" id="{A110CB8F-570B-5FB9-17CE-983DA308E4C8}"/>
              </a:ext>
            </a:extLst>
          </p:cNvPr>
          <p:cNvSpPr>
            <a:spLocks noGrp="1"/>
          </p:cNvSpPr>
          <p:nvPr>
            <p:ph type="sldNum" sz="quarter" idx="10"/>
          </p:nvPr>
        </p:nvSpPr>
        <p:spPr/>
        <p:txBody>
          <a:bodyPr/>
          <a:lstStyle/>
          <a:p>
            <a:pPr>
              <a:defRPr/>
            </a:pPr>
            <a:fld id="{BDE3BA86-5648-AD4F-ABBE-F4DFC9C9D5F5}" type="slidenum">
              <a:rPr lang="en-US" smtClean="0"/>
              <a:pPr>
                <a:defRPr/>
              </a:pPr>
              <a:t>3</a:t>
            </a:fld>
            <a:endParaRPr lang="en-US"/>
          </a:p>
        </p:txBody>
      </p:sp>
    </p:spTree>
    <p:extLst>
      <p:ext uri="{BB962C8B-B14F-4D97-AF65-F5344CB8AC3E}">
        <p14:creationId xmlns:p14="http://schemas.microsoft.com/office/powerpoint/2010/main" val="42554487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Assign Courses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260380" cy="4276436"/>
          </a:xfrm>
        </p:spPr>
        <p:txBody>
          <a:bodyPr/>
          <a:lstStyle/>
          <a:p>
            <a:r>
              <a:rPr lang="en-US" dirty="0"/>
              <a:t>Choose an </a:t>
            </a:r>
            <a:r>
              <a:rPr lang="en-US" dirty="0">
                <a:solidFill>
                  <a:schemeClr val="accent3"/>
                </a:solidFill>
              </a:rPr>
              <a:t>Assignment Reason </a:t>
            </a:r>
            <a:r>
              <a:rPr lang="en-US" dirty="0"/>
              <a:t>from the drop-down</a:t>
            </a:r>
          </a:p>
          <a:p>
            <a:r>
              <a:rPr lang="en-US" dirty="0"/>
              <a:t>Click </a:t>
            </a:r>
            <a:r>
              <a:rPr lang="en-US" dirty="0">
                <a:solidFill>
                  <a:schemeClr val="accent3"/>
                </a:solidFill>
              </a:rPr>
              <a:t>Assign</a:t>
            </a:r>
          </a:p>
        </p:txBody>
      </p:sp>
      <p:pic>
        <p:nvPicPr>
          <p:cNvPr id="18" name="Picture 17" descr="SCLead.org Assign Course">
            <a:extLst>
              <a:ext uri="{FF2B5EF4-FFF2-40B4-BE49-F238E27FC236}">
                <a16:creationId xmlns:a16="http://schemas.microsoft.com/office/drawing/2014/main" id="{3686CC4B-7603-4163-80A0-A2A0AECA65C5}"/>
              </a:ext>
            </a:extLst>
          </p:cNvPr>
          <p:cNvPicPr>
            <a:picLocks noChangeAspect="1"/>
          </p:cNvPicPr>
          <p:nvPr/>
        </p:nvPicPr>
        <p:blipFill>
          <a:blip r:embed="rId2"/>
          <a:srcRect/>
          <a:stretch/>
        </p:blipFill>
        <p:spPr>
          <a:xfrm>
            <a:off x="5722459" y="1644302"/>
            <a:ext cx="5575085" cy="3797522"/>
          </a:xfrm>
          <a:prstGeom prst="rect">
            <a:avLst/>
          </a:prstGeom>
          <a:ln>
            <a:solidFill>
              <a:schemeClr val="accent5"/>
            </a:solidFill>
          </a:ln>
          <a:effectLst>
            <a:outerShdw blurRad="50800" dist="38100" dir="2700000" algn="tl" rotWithShape="0">
              <a:prstClr val="black">
                <a:alpha val="40000"/>
              </a:prstClr>
            </a:outerShdw>
          </a:effectLst>
        </p:spPr>
      </p:pic>
      <p:grpSp>
        <p:nvGrpSpPr>
          <p:cNvPr id="16" name="Group 15">
            <a:extLst>
              <a:ext uri="{FF2B5EF4-FFF2-40B4-BE49-F238E27FC236}">
                <a16:creationId xmlns:a16="http://schemas.microsoft.com/office/drawing/2014/main" id="{95D8A150-AD0A-480B-B215-5C1184DAA578}"/>
              </a:ext>
              <a:ext uri="{C183D7F6-B498-43B3-948B-1728B52AA6E4}">
                <adec:decorative xmlns:adec="http://schemas.microsoft.com/office/drawing/2017/decorative" val="1"/>
              </a:ext>
            </a:extLst>
          </p:cNvPr>
          <p:cNvGrpSpPr>
            <a:grpSpLocks noChangeAspect="1"/>
          </p:cNvGrpSpPr>
          <p:nvPr/>
        </p:nvGrpSpPr>
        <p:grpSpPr>
          <a:xfrm>
            <a:off x="11203905" y="142343"/>
            <a:ext cx="867565" cy="874090"/>
            <a:chOff x="10803301" y="136525"/>
            <a:chExt cx="1401968" cy="1412511"/>
          </a:xfrm>
        </p:grpSpPr>
        <p:pic>
          <p:nvPicPr>
            <p:cNvPr id="17" name="Graphic 16" descr="Hand with solid fill">
              <a:extLst>
                <a:ext uri="{FF2B5EF4-FFF2-40B4-BE49-F238E27FC236}">
                  <a16:creationId xmlns:a16="http://schemas.microsoft.com/office/drawing/2014/main" id="{815AA5B1-7B7C-407D-9592-A17E19795C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flipV="1">
              <a:off x="10954620" y="136525"/>
              <a:ext cx="1108320" cy="1108320"/>
            </a:xfrm>
            <a:prstGeom prst="rect">
              <a:avLst/>
            </a:prstGeom>
          </p:spPr>
        </p:pic>
        <p:sp>
          <p:nvSpPr>
            <p:cNvPr id="23" name="TextBox 22">
              <a:extLst>
                <a:ext uri="{FF2B5EF4-FFF2-40B4-BE49-F238E27FC236}">
                  <a16:creationId xmlns:a16="http://schemas.microsoft.com/office/drawing/2014/main" id="{6C5A4015-7EEA-4A7E-9F9A-7AD15AC5A755}"/>
                </a:ext>
              </a:extLst>
            </p:cNvPr>
            <p:cNvSpPr txBox="1"/>
            <p:nvPr/>
          </p:nvSpPr>
          <p:spPr>
            <a:xfrm>
              <a:off x="10803301" y="1151148"/>
              <a:ext cx="1401968" cy="397888"/>
            </a:xfrm>
            <a:prstGeom prst="rect">
              <a:avLst/>
            </a:prstGeom>
            <a:noFill/>
          </p:spPr>
          <p:txBody>
            <a:bodyPr wrap="square" rtlCol="0">
              <a:spAutoFit/>
            </a:bodyPr>
            <a:lstStyle/>
            <a:p>
              <a:r>
                <a:rPr lang="en-US" sz="1000" dirty="0">
                  <a:solidFill>
                    <a:schemeClr val="accent3"/>
                  </a:solidFill>
                </a:rPr>
                <a:t>SCLead.org</a:t>
              </a:r>
            </a:p>
          </p:txBody>
        </p:sp>
      </p:grpSp>
      <p:sp>
        <p:nvSpPr>
          <p:cNvPr id="4" name="Slide Number Placeholder 3">
            <a:extLst>
              <a:ext uri="{FF2B5EF4-FFF2-40B4-BE49-F238E27FC236}">
                <a16:creationId xmlns:a16="http://schemas.microsoft.com/office/drawing/2014/main" id="{379B2305-BF4B-4703-A39F-CFC6E303AC9E}"/>
              </a:ext>
            </a:extLst>
          </p:cNvPr>
          <p:cNvSpPr>
            <a:spLocks noGrp="1"/>
          </p:cNvSpPr>
          <p:nvPr>
            <p:ph type="sldNum" sz="quarter" idx="10"/>
          </p:nvPr>
        </p:nvSpPr>
        <p:spPr/>
        <p:txBody>
          <a:bodyPr/>
          <a:lstStyle/>
          <a:p>
            <a:pPr>
              <a:defRPr/>
            </a:pPr>
            <a:fld id="{AD9B12DD-818C-C744-9CE1-5C07E5FF5F5C}" type="slidenum">
              <a:rPr lang="en-US" smtClean="0"/>
              <a:pPr>
                <a:defRPr/>
              </a:pPr>
              <a:t>30</a:t>
            </a:fld>
            <a:endParaRPr lang="en-US"/>
          </a:p>
        </p:txBody>
      </p:sp>
      <p:sp>
        <p:nvSpPr>
          <p:cNvPr id="19" name="Rectangle: Rounded Corners 18">
            <a:extLst>
              <a:ext uri="{FF2B5EF4-FFF2-40B4-BE49-F238E27FC236}">
                <a16:creationId xmlns:a16="http://schemas.microsoft.com/office/drawing/2014/main" id="{8706355E-1D21-4A7C-9407-88BA7DB4AD16}"/>
              </a:ext>
              <a:ext uri="{C183D7F6-B498-43B3-948B-1728B52AA6E4}">
                <adec:decorative xmlns:adec="http://schemas.microsoft.com/office/drawing/2017/decorative" val="1"/>
              </a:ext>
            </a:extLst>
          </p:cNvPr>
          <p:cNvSpPr/>
          <p:nvPr/>
        </p:nvSpPr>
        <p:spPr>
          <a:xfrm>
            <a:off x="5747618" y="5079257"/>
            <a:ext cx="546176" cy="28833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0" name="Rectangle: Rounded Corners 19">
            <a:extLst>
              <a:ext uri="{FF2B5EF4-FFF2-40B4-BE49-F238E27FC236}">
                <a16:creationId xmlns:a16="http://schemas.microsoft.com/office/drawing/2014/main" id="{4ABD6B80-C4AC-4FE5-8A0F-7D4763C3262A}"/>
              </a:ext>
              <a:ext uri="{C183D7F6-B498-43B3-948B-1728B52AA6E4}">
                <adec:decorative xmlns:adec="http://schemas.microsoft.com/office/drawing/2017/decorative" val="1"/>
              </a:ext>
            </a:extLst>
          </p:cNvPr>
          <p:cNvSpPr/>
          <p:nvPr/>
        </p:nvSpPr>
        <p:spPr>
          <a:xfrm>
            <a:off x="7127993" y="4568770"/>
            <a:ext cx="4075911" cy="87305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33613293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SCLead.org Assignments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076470" cy="4276436"/>
          </a:xfrm>
        </p:spPr>
        <p:txBody>
          <a:bodyPr>
            <a:normAutofit/>
          </a:bodyPr>
          <a:lstStyle/>
          <a:p>
            <a:r>
              <a:rPr lang="en-US" dirty="0"/>
              <a:t>Click </a:t>
            </a:r>
            <a:r>
              <a:rPr lang="en-US" dirty="0">
                <a:solidFill>
                  <a:schemeClr val="accent3"/>
                </a:solidFill>
              </a:rPr>
              <a:t>Assignments</a:t>
            </a:r>
            <a:r>
              <a:rPr lang="en-US" dirty="0"/>
              <a:t> to view current courses</a:t>
            </a:r>
          </a:p>
          <a:p>
            <a:r>
              <a:rPr lang="en-US" dirty="0"/>
              <a:t>Click the </a:t>
            </a:r>
            <a:r>
              <a:rPr lang="en-US" dirty="0">
                <a:solidFill>
                  <a:schemeClr val="accent3"/>
                </a:solidFill>
              </a:rPr>
              <a:t>Active</a:t>
            </a:r>
            <a:r>
              <a:rPr lang="en-US" dirty="0"/>
              <a:t>, </a:t>
            </a:r>
            <a:r>
              <a:rPr lang="en-US" dirty="0">
                <a:solidFill>
                  <a:schemeClr val="accent3"/>
                </a:solidFill>
              </a:rPr>
              <a:t>Completed</a:t>
            </a:r>
            <a:r>
              <a:rPr lang="en-US" dirty="0"/>
              <a:t> or </a:t>
            </a:r>
            <a:r>
              <a:rPr lang="en-US" dirty="0">
                <a:solidFill>
                  <a:schemeClr val="accent3"/>
                </a:solidFill>
              </a:rPr>
              <a:t>Removed</a:t>
            </a:r>
            <a:r>
              <a:rPr lang="en-US" dirty="0"/>
              <a:t> tabs</a:t>
            </a:r>
          </a:p>
          <a:p>
            <a:r>
              <a:rPr lang="en-US" dirty="0"/>
              <a:t>Click </a:t>
            </a:r>
            <a:r>
              <a:rPr lang="en-US" dirty="0">
                <a:solidFill>
                  <a:schemeClr val="accent3"/>
                </a:solidFill>
              </a:rPr>
              <a:t>Sync</a:t>
            </a:r>
            <a:r>
              <a:rPr lang="en-US" dirty="0"/>
              <a:t> to connect to PowerSchool completion data</a:t>
            </a:r>
          </a:p>
          <a:p>
            <a:r>
              <a:rPr lang="en-US" dirty="0"/>
              <a:t>Hover over the “</a:t>
            </a:r>
            <a:r>
              <a:rPr lang="en-US" dirty="0" err="1">
                <a:solidFill>
                  <a:schemeClr val="accent3"/>
                </a:solidFill>
              </a:rPr>
              <a:t>i</a:t>
            </a:r>
            <a:r>
              <a:rPr lang="en-US" dirty="0"/>
              <a:t>” to view the Assignment Reason code</a:t>
            </a:r>
          </a:p>
          <a:p>
            <a:r>
              <a:rPr lang="en-US" dirty="0"/>
              <a:t>Click the </a:t>
            </a:r>
            <a:r>
              <a:rPr lang="en-US" dirty="0">
                <a:solidFill>
                  <a:schemeClr val="accent3"/>
                </a:solidFill>
              </a:rPr>
              <a:t>Course Title </a:t>
            </a:r>
            <a:r>
              <a:rPr lang="en-US" dirty="0"/>
              <a:t>to launch Professional Learning</a:t>
            </a:r>
          </a:p>
        </p:txBody>
      </p:sp>
      <p:pic>
        <p:nvPicPr>
          <p:cNvPr id="18" name="Picture 17" descr="SCLead.org Assignments">
            <a:extLst>
              <a:ext uri="{FF2B5EF4-FFF2-40B4-BE49-F238E27FC236}">
                <a16:creationId xmlns:a16="http://schemas.microsoft.com/office/drawing/2014/main" id="{7280901F-BA02-43C4-975E-2D17EC3401E3}"/>
              </a:ext>
            </a:extLst>
          </p:cNvPr>
          <p:cNvPicPr>
            <a:picLocks noChangeAspect="1"/>
          </p:cNvPicPr>
          <p:nvPr/>
        </p:nvPicPr>
        <p:blipFill>
          <a:blip r:embed="rId2"/>
          <a:srcRect/>
          <a:stretch/>
        </p:blipFill>
        <p:spPr>
          <a:xfrm>
            <a:off x="5786752" y="1533236"/>
            <a:ext cx="5647653" cy="4142252"/>
          </a:xfrm>
          <a:prstGeom prst="rect">
            <a:avLst/>
          </a:prstGeom>
          <a:ln>
            <a:solidFill>
              <a:schemeClr val="accent5"/>
            </a:solidFill>
          </a:ln>
          <a:effectLst>
            <a:outerShdw blurRad="50800" dist="38100" dir="2700000" algn="tl" rotWithShape="0">
              <a:prstClr val="black">
                <a:alpha val="40000"/>
              </a:prstClr>
            </a:outerShdw>
          </a:effectLst>
        </p:spPr>
      </p:pic>
      <p:sp>
        <p:nvSpPr>
          <p:cNvPr id="19" name="Rectangle: Rounded Corners 18">
            <a:extLst>
              <a:ext uri="{FF2B5EF4-FFF2-40B4-BE49-F238E27FC236}">
                <a16:creationId xmlns:a16="http://schemas.microsoft.com/office/drawing/2014/main" id="{AB6D55BB-79EE-402A-88C9-F4831E6A764F}"/>
              </a:ext>
              <a:ext uri="{C183D7F6-B498-43B3-948B-1728B52AA6E4}">
                <adec:decorative xmlns:adec="http://schemas.microsoft.com/office/drawing/2017/decorative" val="1"/>
              </a:ext>
            </a:extLst>
          </p:cNvPr>
          <p:cNvSpPr/>
          <p:nvPr/>
        </p:nvSpPr>
        <p:spPr>
          <a:xfrm>
            <a:off x="10913108" y="2958485"/>
            <a:ext cx="412065" cy="22810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0" name="Rectangle: Rounded Corners 19">
            <a:extLst>
              <a:ext uri="{FF2B5EF4-FFF2-40B4-BE49-F238E27FC236}">
                <a16:creationId xmlns:a16="http://schemas.microsoft.com/office/drawing/2014/main" id="{04FE6C75-A6BA-4B94-B324-95E3D3CADCC3}"/>
              </a:ext>
              <a:ext uri="{C183D7F6-B498-43B3-948B-1728B52AA6E4}">
                <adec:decorative xmlns:adec="http://schemas.microsoft.com/office/drawing/2017/decorative" val="1"/>
              </a:ext>
            </a:extLst>
          </p:cNvPr>
          <p:cNvSpPr/>
          <p:nvPr/>
        </p:nvSpPr>
        <p:spPr>
          <a:xfrm>
            <a:off x="5832049" y="2021774"/>
            <a:ext cx="586541" cy="16638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1" name="Rectangle: Rounded Corners 20">
            <a:extLst>
              <a:ext uri="{FF2B5EF4-FFF2-40B4-BE49-F238E27FC236}">
                <a16:creationId xmlns:a16="http://schemas.microsoft.com/office/drawing/2014/main" id="{DA16CAF5-8111-41FD-A66E-D25D1E965A7E}"/>
              </a:ext>
              <a:ext uri="{C183D7F6-B498-43B3-948B-1728B52AA6E4}">
                <adec:decorative xmlns:adec="http://schemas.microsoft.com/office/drawing/2017/decorative" val="1"/>
              </a:ext>
            </a:extLst>
          </p:cNvPr>
          <p:cNvSpPr/>
          <p:nvPr/>
        </p:nvSpPr>
        <p:spPr>
          <a:xfrm>
            <a:off x="7211183" y="5455310"/>
            <a:ext cx="1154604" cy="20072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16" name="Group 15" descr="SC Lead">
            <a:extLst>
              <a:ext uri="{FF2B5EF4-FFF2-40B4-BE49-F238E27FC236}">
                <a16:creationId xmlns:a16="http://schemas.microsoft.com/office/drawing/2014/main" id="{FEFA0061-FCD1-4CBE-814E-3725DDD310FB}"/>
              </a:ext>
            </a:extLst>
          </p:cNvPr>
          <p:cNvGrpSpPr>
            <a:grpSpLocks noChangeAspect="1"/>
          </p:cNvGrpSpPr>
          <p:nvPr/>
        </p:nvGrpSpPr>
        <p:grpSpPr>
          <a:xfrm>
            <a:off x="11203905" y="142343"/>
            <a:ext cx="867565" cy="874090"/>
            <a:chOff x="10803301" y="136525"/>
            <a:chExt cx="1401968" cy="1412511"/>
          </a:xfrm>
        </p:grpSpPr>
        <p:pic>
          <p:nvPicPr>
            <p:cNvPr id="17" name="Graphic 16" descr="Hand with solid fill">
              <a:extLst>
                <a:ext uri="{FF2B5EF4-FFF2-40B4-BE49-F238E27FC236}">
                  <a16:creationId xmlns:a16="http://schemas.microsoft.com/office/drawing/2014/main" id="{A6AD6178-AC48-4D0A-B95D-003F9747E4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flipV="1">
              <a:off x="10954620" y="136525"/>
              <a:ext cx="1108320" cy="1108320"/>
            </a:xfrm>
            <a:prstGeom prst="rect">
              <a:avLst/>
            </a:prstGeom>
          </p:spPr>
        </p:pic>
        <p:sp>
          <p:nvSpPr>
            <p:cNvPr id="24" name="TextBox 23">
              <a:extLst>
                <a:ext uri="{FF2B5EF4-FFF2-40B4-BE49-F238E27FC236}">
                  <a16:creationId xmlns:a16="http://schemas.microsoft.com/office/drawing/2014/main" id="{6B078ED0-C432-4D63-93D4-F8FC76780B99}"/>
                </a:ext>
              </a:extLst>
            </p:cNvPr>
            <p:cNvSpPr txBox="1"/>
            <p:nvPr/>
          </p:nvSpPr>
          <p:spPr>
            <a:xfrm>
              <a:off x="10803301" y="1151148"/>
              <a:ext cx="1401968" cy="397888"/>
            </a:xfrm>
            <a:prstGeom prst="rect">
              <a:avLst/>
            </a:prstGeom>
            <a:noFill/>
          </p:spPr>
          <p:txBody>
            <a:bodyPr wrap="square" rtlCol="0">
              <a:spAutoFit/>
            </a:bodyPr>
            <a:lstStyle/>
            <a:p>
              <a:r>
                <a:rPr lang="en-US" sz="1000" dirty="0">
                  <a:solidFill>
                    <a:schemeClr val="accent3"/>
                  </a:solidFill>
                </a:rPr>
                <a:t>SCLead.org</a:t>
              </a:r>
            </a:p>
          </p:txBody>
        </p:sp>
      </p:grpSp>
      <p:sp>
        <p:nvSpPr>
          <p:cNvPr id="12" name="Arrow: Right 11">
            <a:extLst>
              <a:ext uri="{FF2B5EF4-FFF2-40B4-BE49-F238E27FC236}">
                <a16:creationId xmlns:a16="http://schemas.microsoft.com/office/drawing/2014/main" id="{6B1E5A6E-F35D-40DE-8F44-0F8A81E813B9}"/>
              </a:ext>
              <a:ext uri="{C183D7F6-B498-43B3-948B-1728B52AA6E4}">
                <adec:decorative xmlns:adec="http://schemas.microsoft.com/office/drawing/2017/decorative" val="1"/>
              </a:ext>
            </a:extLst>
          </p:cNvPr>
          <p:cNvSpPr/>
          <p:nvPr/>
        </p:nvSpPr>
        <p:spPr>
          <a:xfrm rot="16200000">
            <a:off x="7759086" y="6032675"/>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4735B7D6-1264-4DE0-8F1C-8C4401485A8D}"/>
              </a:ext>
              <a:ext uri="{C183D7F6-B498-43B3-948B-1728B52AA6E4}">
                <adec:decorative xmlns:adec="http://schemas.microsoft.com/office/drawing/2017/decorative" val="1"/>
              </a:ext>
            </a:extLst>
          </p:cNvPr>
          <p:cNvSpPr/>
          <p:nvPr/>
        </p:nvSpPr>
        <p:spPr>
          <a:xfrm>
            <a:off x="7235593" y="2709893"/>
            <a:ext cx="1626395" cy="25713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31</a:t>
            </a:fld>
            <a:endParaRPr lang="en-US"/>
          </a:p>
        </p:txBody>
      </p:sp>
    </p:spTree>
    <p:extLst>
      <p:ext uri="{BB962C8B-B14F-4D97-AF65-F5344CB8AC3E}">
        <p14:creationId xmlns:p14="http://schemas.microsoft.com/office/powerpoint/2010/main" val="10127541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Professional Learning Course Details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1" y="1653309"/>
            <a:ext cx="2965834" cy="4276436"/>
          </a:xfrm>
        </p:spPr>
        <p:txBody>
          <a:bodyPr/>
          <a:lstStyle/>
          <a:p>
            <a:r>
              <a:rPr lang="en-US" dirty="0"/>
              <a:t>Click </a:t>
            </a:r>
            <a:r>
              <a:rPr lang="en-US" dirty="0">
                <a:solidFill>
                  <a:schemeClr val="accent3"/>
                </a:solidFill>
              </a:rPr>
              <a:t>View</a:t>
            </a:r>
            <a:r>
              <a:rPr lang="en-US" dirty="0"/>
              <a:t> to launch the Ed Impact PLL course content in a new tab or browser window</a:t>
            </a:r>
          </a:p>
        </p:txBody>
      </p:sp>
      <p:pic>
        <p:nvPicPr>
          <p:cNvPr id="18" name="Picture 17" descr="Professional Learning Course Details">
            <a:extLst>
              <a:ext uri="{FF2B5EF4-FFF2-40B4-BE49-F238E27FC236}">
                <a16:creationId xmlns:a16="http://schemas.microsoft.com/office/drawing/2014/main" id="{2E4BFB99-6C6A-4646-8E6A-9849F3EABA36}"/>
              </a:ext>
            </a:extLst>
          </p:cNvPr>
          <p:cNvPicPr>
            <a:picLocks noChangeAspect="1"/>
          </p:cNvPicPr>
          <p:nvPr/>
        </p:nvPicPr>
        <p:blipFill>
          <a:blip r:embed="rId3"/>
          <a:srcRect t="7155" b="7155"/>
          <a:stretch/>
        </p:blipFill>
        <p:spPr>
          <a:xfrm>
            <a:off x="3779571" y="1764218"/>
            <a:ext cx="8165291" cy="3179338"/>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32</a:t>
            </a:fld>
            <a:endParaRPr lang="en-US"/>
          </a:p>
        </p:txBody>
      </p:sp>
      <p:sp>
        <p:nvSpPr>
          <p:cNvPr id="26" name="Rectangle: Rounded Corners 25">
            <a:extLst>
              <a:ext uri="{FF2B5EF4-FFF2-40B4-BE49-F238E27FC236}">
                <a16:creationId xmlns:a16="http://schemas.microsoft.com/office/drawing/2014/main" id="{08FF56C5-FB00-483A-AA12-AEECB1831DCB}"/>
              </a:ext>
              <a:ext uri="{C183D7F6-B498-43B3-948B-1728B52AA6E4}">
                <adec:decorative xmlns:adec="http://schemas.microsoft.com/office/drawing/2017/decorative" val="1"/>
              </a:ext>
            </a:extLst>
          </p:cNvPr>
          <p:cNvSpPr/>
          <p:nvPr/>
        </p:nvSpPr>
        <p:spPr>
          <a:xfrm>
            <a:off x="11236987" y="4599219"/>
            <a:ext cx="412065" cy="22810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16683661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Course Details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1" y="1653309"/>
            <a:ext cx="4395676" cy="4276436"/>
          </a:xfrm>
        </p:spPr>
        <p:txBody>
          <a:bodyPr/>
          <a:lstStyle/>
          <a:p>
            <a:r>
              <a:rPr lang="en-US" dirty="0"/>
              <a:t>Work through course content at your own pace</a:t>
            </a:r>
          </a:p>
        </p:txBody>
      </p:sp>
      <p:pic>
        <p:nvPicPr>
          <p:cNvPr id="7" name="Picture 6" descr="Educational Impact course content">
            <a:extLst>
              <a:ext uri="{FF2B5EF4-FFF2-40B4-BE49-F238E27FC236}">
                <a16:creationId xmlns:a16="http://schemas.microsoft.com/office/drawing/2014/main" id="{E7AD05E8-A645-47AC-9CA6-9864E3C22AC5}"/>
              </a:ext>
            </a:extLst>
          </p:cNvPr>
          <p:cNvPicPr>
            <a:picLocks noChangeAspect="1"/>
          </p:cNvPicPr>
          <p:nvPr/>
        </p:nvPicPr>
        <p:blipFill>
          <a:blip r:embed="rId3"/>
          <a:stretch>
            <a:fillRect/>
          </a:stretch>
        </p:blipFill>
        <p:spPr>
          <a:xfrm>
            <a:off x="5243866" y="1537161"/>
            <a:ext cx="6134415" cy="4508732"/>
          </a:xfrm>
          <a:prstGeom prst="rect">
            <a:avLst/>
          </a:prstGeom>
          <a:ln>
            <a:solidFill>
              <a:schemeClr val="accent5"/>
            </a:solidFill>
          </a:ln>
          <a:effectLst>
            <a:outerShdw blurRad="50800" dist="38100" dir="2700000" algn="tl" rotWithShape="0">
              <a:prstClr val="black">
                <a:alpha val="40000"/>
              </a:prstClr>
            </a:outerShdw>
          </a:effectLst>
        </p:spPr>
      </p:pic>
      <p:grpSp>
        <p:nvGrpSpPr>
          <p:cNvPr id="9" name="Group 8" descr="Educational Impact">
            <a:extLst>
              <a:ext uri="{FF2B5EF4-FFF2-40B4-BE49-F238E27FC236}">
                <a16:creationId xmlns:a16="http://schemas.microsoft.com/office/drawing/2014/main" id="{795BE325-FD46-4E1E-A532-4BEA0B5F8AC3}"/>
              </a:ext>
            </a:extLst>
          </p:cNvPr>
          <p:cNvGrpSpPr/>
          <p:nvPr/>
        </p:nvGrpSpPr>
        <p:grpSpPr>
          <a:xfrm>
            <a:off x="11200337" y="136525"/>
            <a:ext cx="979623" cy="920107"/>
            <a:chOff x="11079499" y="136525"/>
            <a:chExt cx="979623" cy="920107"/>
          </a:xfrm>
        </p:grpSpPr>
        <p:pic>
          <p:nvPicPr>
            <p:cNvPr id="10" name="Graphic 9" descr="Hand with solid fill">
              <a:extLst>
                <a:ext uri="{FF2B5EF4-FFF2-40B4-BE49-F238E27FC236}">
                  <a16:creationId xmlns:a16="http://schemas.microsoft.com/office/drawing/2014/main" id="{B489FB75-930F-4F14-9281-5E8072ADAEF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11226411" y="136525"/>
              <a:ext cx="685800" cy="685800"/>
            </a:xfrm>
            <a:prstGeom prst="rect">
              <a:avLst/>
            </a:prstGeom>
          </p:spPr>
        </p:pic>
        <p:sp>
          <p:nvSpPr>
            <p:cNvPr id="11" name="TextBox 10">
              <a:extLst>
                <a:ext uri="{FF2B5EF4-FFF2-40B4-BE49-F238E27FC236}">
                  <a16:creationId xmlns:a16="http://schemas.microsoft.com/office/drawing/2014/main" id="{57D03BAF-7FDF-47BC-BF61-6FC6F0A8B69F}"/>
                </a:ext>
              </a:extLst>
            </p:cNvPr>
            <p:cNvSpPr txBox="1"/>
            <p:nvPr/>
          </p:nvSpPr>
          <p:spPr>
            <a:xfrm>
              <a:off x="11079499" y="810411"/>
              <a:ext cx="979623" cy="246221"/>
            </a:xfrm>
            <a:prstGeom prst="rect">
              <a:avLst/>
            </a:prstGeom>
            <a:noFill/>
          </p:spPr>
          <p:txBody>
            <a:bodyPr wrap="square" rtlCol="0">
              <a:spAutoFit/>
            </a:bodyPr>
            <a:lstStyle/>
            <a:p>
              <a:pPr algn="ctr"/>
              <a:r>
                <a:rPr lang="en-US" sz="1000" dirty="0">
                  <a:solidFill>
                    <a:schemeClr val="accent4"/>
                  </a:solidFill>
                </a:rPr>
                <a:t>Ed Impact PLL</a:t>
              </a:r>
            </a:p>
          </p:txBody>
        </p:sp>
      </p:grpSp>
      <p:sp>
        <p:nvSpPr>
          <p:cNvPr id="12" name="Rectangle: Rounded Corners 11">
            <a:extLst>
              <a:ext uri="{FF2B5EF4-FFF2-40B4-BE49-F238E27FC236}">
                <a16:creationId xmlns:a16="http://schemas.microsoft.com/office/drawing/2014/main" id="{344FC7C6-93B4-4E20-ACC0-1AE3E3DCF792}"/>
              </a:ext>
              <a:ext uri="{C183D7F6-B498-43B3-948B-1728B52AA6E4}">
                <adec:decorative xmlns:adec="http://schemas.microsoft.com/office/drawing/2017/decorative" val="1"/>
              </a:ext>
            </a:extLst>
          </p:cNvPr>
          <p:cNvSpPr/>
          <p:nvPr/>
        </p:nvSpPr>
        <p:spPr>
          <a:xfrm>
            <a:off x="5540342" y="2964382"/>
            <a:ext cx="2856246" cy="308917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33</a:t>
            </a:fld>
            <a:endParaRPr lang="en-US"/>
          </a:p>
        </p:txBody>
      </p:sp>
    </p:spTree>
    <p:extLst>
      <p:ext uri="{BB962C8B-B14F-4D97-AF65-F5344CB8AC3E}">
        <p14:creationId xmlns:p14="http://schemas.microsoft.com/office/powerpoint/2010/main" val="26568119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normAutofit/>
          </a:bodyPr>
          <a:lstStyle/>
          <a:p>
            <a:r>
              <a:rPr lang="en-US" dirty="0"/>
              <a:t>Viewing Assignees</a:t>
            </a:r>
          </a:p>
        </p:txBody>
      </p:sp>
      <p:grpSp>
        <p:nvGrpSpPr>
          <p:cNvPr id="14" name="Group 13" descr="The Professional Learning Library Partnership">
            <a:extLst>
              <a:ext uri="{FF2B5EF4-FFF2-40B4-BE49-F238E27FC236}">
                <a16:creationId xmlns:a16="http://schemas.microsoft.com/office/drawing/2014/main" id="{D25D01C1-0E81-48D5-BC6E-8CA38B4FF451}"/>
              </a:ext>
            </a:extLst>
          </p:cNvPr>
          <p:cNvGrpSpPr>
            <a:grpSpLocks noChangeAspect="1"/>
          </p:cNvGrpSpPr>
          <p:nvPr/>
        </p:nvGrpSpPr>
        <p:grpSpPr>
          <a:xfrm>
            <a:off x="6815425" y="1074030"/>
            <a:ext cx="4821924" cy="4655971"/>
            <a:chOff x="2731851" y="-11184"/>
            <a:chExt cx="6145285" cy="5933786"/>
          </a:xfrm>
        </p:grpSpPr>
        <p:pic>
          <p:nvPicPr>
            <p:cNvPr id="15" name="Graphic 14" descr="Hand with solid fill">
              <a:extLst>
                <a:ext uri="{FF2B5EF4-FFF2-40B4-BE49-F238E27FC236}">
                  <a16:creationId xmlns:a16="http://schemas.microsoft.com/office/drawing/2014/main" id="{7EF55FA0-0B2F-4DA0-B965-152A115A974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479964">
              <a:off x="3560648" y="2568454"/>
              <a:ext cx="2408099" cy="2408099"/>
            </a:xfrm>
            <a:prstGeom prst="rect">
              <a:avLst/>
            </a:prstGeom>
          </p:spPr>
        </p:pic>
        <p:pic>
          <p:nvPicPr>
            <p:cNvPr id="16" name="Graphic 15" descr="Hand with solid fill">
              <a:extLst>
                <a:ext uri="{FF2B5EF4-FFF2-40B4-BE49-F238E27FC236}">
                  <a16:creationId xmlns:a16="http://schemas.microsoft.com/office/drawing/2014/main" id="{1BD8EC86-439C-4173-A2DF-C893D3A8BB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8921721" flipV="1">
              <a:off x="3564101" y="636738"/>
              <a:ext cx="2408099" cy="2408099"/>
            </a:xfrm>
            <a:prstGeom prst="rect">
              <a:avLst/>
            </a:prstGeom>
          </p:spPr>
        </p:pic>
        <p:pic>
          <p:nvPicPr>
            <p:cNvPr id="17" name="Graphic 16" descr="Hand with solid fill">
              <a:extLst>
                <a:ext uri="{FF2B5EF4-FFF2-40B4-BE49-F238E27FC236}">
                  <a16:creationId xmlns:a16="http://schemas.microsoft.com/office/drawing/2014/main" id="{D420F940-914D-4F0C-B2C2-00601D0E47C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603507" flipH="1" flipV="1">
              <a:off x="5724549" y="584709"/>
              <a:ext cx="2408099" cy="2408099"/>
            </a:xfrm>
            <a:prstGeom prst="rect">
              <a:avLst/>
            </a:prstGeom>
          </p:spPr>
        </p:pic>
        <p:sp>
          <p:nvSpPr>
            <p:cNvPr id="18" name="TextBox 17">
              <a:extLst>
                <a:ext uri="{FF2B5EF4-FFF2-40B4-BE49-F238E27FC236}">
                  <a16:creationId xmlns:a16="http://schemas.microsoft.com/office/drawing/2014/main" id="{477D6E45-6425-40A9-8044-6D5AFFB87CA3}"/>
                </a:ext>
              </a:extLst>
            </p:cNvPr>
            <p:cNvSpPr txBox="1"/>
            <p:nvPr/>
          </p:nvSpPr>
          <p:spPr>
            <a:xfrm rot="2585076">
              <a:off x="2731851" y="4671515"/>
              <a:ext cx="2827416" cy="47069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lumMod val="75000"/>
                    </a:srgbClr>
                  </a:solidFill>
                  <a:effectLst/>
                  <a:uLnTx/>
                  <a:uFillTx/>
                  <a:latin typeface="Calibri" panose="020F0502020204030204" pitchFamily="34" charset="0"/>
                  <a:ea typeface="+mn-ea"/>
                  <a:cs typeface="+mn-cs"/>
                </a:rPr>
                <a:t>Professional Learning</a:t>
              </a:r>
            </a:p>
          </p:txBody>
        </p:sp>
        <p:sp>
          <p:nvSpPr>
            <p:cNvPr id="19" name="TextBox 18">
              <a:extLst>
                <a:ext uri="{FF2B5EF4-FFF2-40B4-BE49-F238E27FC236}">
                  <a16:creationId xmlns:a16="http://schemas.microsoft.com/office/drawing/2014/main" id="{720F73F3-A217-42C3-9C49-691891AB3AF2}"/>
                </a:ext>
              </a:extLst>
            </p:cNvPr>
            <p:cNvSpPr txBox="1"/>
            <p:nvPr/>
          </p:nvSpPr>
          <p:spPr>
            <a:xfrm rot="2534784">
              <a:off x="6395571" y="543710"/>
              <a:ext cx="2481565" cy="48297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lumMod val="75000"/>
                    </a:srgbClr>
                  </a:solidFill>
                  <a:effectLst/>
                  <a:uLnTx/>
                  <a:uFillTx/>
                  <a:latin typeface="Calibri" panose="020F0502020204030204" pitchFamily="34" charset="0"/>
                  <a:ea typeface="+mn-ea"/>
                  <a:cs typeface="+mn-cs"/>
                </a:rPr>
                <a:t>SC Instruction Hub</a:t>
              </a:r>
            </a:p>
          </p:txBody>
        </p:sp>
        <p:sp>
          <p:nvSpPr>
            <p:cNvPr id="20" name="TextBox 19">
              <a:extLst>
                <a:ext uri="{FF2B5EF4-FFF2-40B4-BE49-F238E27FC236}">
                  <a16:creationId xmlns:a16="http://schemas.microsoft.com/office/drawing/2014/main" id="{F0FA50CD-19CE-49AE-9993-DC518E5D14C2}"/>
                </a:ext>
              </a:extLst>
            </p:cNvPr>
            <p:cNvSpPr txBox="1"/>
            <p:nvPr/>
          </p:nvSpPr>
          <p:spPr>
            <a:xfrm rot="18884596">
              <a:off x="3047896" y="662919"/>
              <a:ext cx="1818900" cy="470694"/>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DE4377"/>
                  </a:solidFill>
                  <a:effectLst/>
                  <a:uLnTx/>
                  <a:uFillTx/>
                  <a:latin typeface="Calibri" panose="020F0502020204030204" pitchFamily="34" charset="0"/>
                  <a:ea typeface="+mn-ea"/>
                  <a:cs typeface="+mn-cs"/>
                </a:rPr>
                <a:t>SCLead.org</a:t>
              </a:r>
            </a:p>
          </p:txBody>
        </p:sp>
        <p:grpSp>
          <p:nvGrpSpPr>
            <p:cNvPr id="21" name="Group 20">
              <a:extLst>
                <a:ext uri="{FF2B5EF4-FFF2-40B4-BE49-F238E27FC236}">
                  <a16:creationId xmlns:a16="http://schemas.microsoft.com/office/drawing/2014/main" id="{A526AA17-AD23-4801-BD9A-697E94334C43}"/>
                </a:ext>
              </a:extLst>
            </p:cNvPr>
            <p:cNvGrpSpPr/>
            <p:nvPr/>
          </p:nvGrpSpPr>
          <p:grpSpPr>
            <a:xfrm>
              <a:off x="5724166" y="2565256"/>
              <a:ext cx="2408099" cy="3357346"/>
              <a:chOff x="5724166" y="2565256"/>
              <a:chExt cx="2408099" cy="3357346"/>
            </a:xfrm>
          </p:grpSpPr>
          <p:pic>
            <p:nvPicPr>
              <p:cNvPr id="22" name="Graphic 21" descr="Hand with solid fill">
                <a:extLst>
                  <a:ext uri="{FF2B5EF4-FFF2-40B4-BE49-F238E27FC236}">
                    <a16:creationId xmlns:a16="http://schemas.microsoft.com/office/drawing/2014/main" id="{0A20285E-23D0-4AF9-B9A6-663D6B38D31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8836572" flipH="1">
                <a:off x="5724166" y="2565256"/>
                <a:ext cx="2408099" cy="2408099"/>
              </a:xfrm>
              <a:prstGeom prst="rect">
                <a:avLst/>
              </a:prstGeom>
            </p:spPr>
          </p:pic>
          <p:sp>
            <p:nvSpPr>
              <p:cNvPr id="23" name="TextBox 22">
                <a:extLst>
                  <a:ext uri="{FF2B5EF4-FFF2-40B4-BE49-F238E27FC236}">
                    <a16:creationId xmlns:a16="http://schemas.microsoft.com/office/drawing/2014/main" id="{D2E1662E-5C57-4C55-A83C-C2E7BF8E8268}"/>
                  </a:ext>
                </a:extLst>
              </p:cNvPr>
              <p:cNvSpPr txBox="1"/>
              <p:nvPr/>
            </p:nvSpPr>
            <p:spPr>
              <a:xfrm rot="18797928">
                <a:off x="6565042" y="4425166"/>
                <a:ext cx="2524178" cy="47069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lumMod val="75000"/>
                      </a:srgbClr>
                    </a:solidFill>
                    <a:effectLst/>
                    <a:uLnTx/>
                    <a:uFillTx/>
                    <a:latin typeface="Calibri" panose="020F0502020204030204" pitchFamily="34" charset="0"/>
                    <a:ea typeface="+mn-ea"/>
                    <a:cs typeface="+mn-cs"/>
                  </a:rPr>
                  <a:t>Educational Impact</a:t>
                </a:r>
              </a:p>
            </p:txBody>
          </p:sp>
        </p:grpSp>
      </p:grpSp>
      <p:sp>
        <p:nvSpPr>
          <p:cNvPr id="4" name="Slide Number Placeholder 3">
            <a:extLst>
              <a:ext uri="{FF2B5EF4-FFF2-40B4-BE49-F238E27FC236}">
                <a16:creationId xmlns:a16="http://schemas.microsoft.com/office/drawing/2014/main" id="{BE943228-7C4A-2841-9567-C0D30F9A2C18}"/>
              </a:ext>
              <a:ext uri="{C183D7F6-B498-43B3-948B-1728B52AA6E4}">
                <adec:decorative xmlns:adec="http://schemas.microsoft.com/office/drawing/2017/decorative" val="0"/>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400" b="0" i="0" u="none" strike="noStrike" kern="1200" cap="none" spc="0" normalizeH="0" baseline="0" noProof="0" dirty="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52637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View Assignees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478440" cy="4276436"/>
          </a:xfrm>
        </p:spPr>
        <p:txBody>
          <a:bodyPr/>
          <a:lstStyle/>
          <a:p>
            <a:r>
              <a:rPr lang="en-US" dirty="0"/>
              <a:t>Click </a:t>
            </a:r>
            <a:r>
              <a:rPr lang="en-US" dirty="0">
                <a:solidFill>
                  <a:schemeClr val="accent3"/>
                </a:solidFill>
              </a:rPr>
              <a:t>Assignees</a:t>
            </a:r>
          </a:p>
          <a:p>
            <a:r>
              <a:rPr lang="en-US" dirty="0"/>
              <a:t>Click </a:t>
            </a:r>
            <a:r>
              <a:rPr lang="en-US" dirty="0">
                <a:solidFill>
                  <a:schemeClr val="accent3"/>
                </a:solidFill>
              </a:rPr>
              <a:t>View Assignments </a:t>
            </a:r>
            <a:r>
              <a:rPr lang="en-US" dirty="0"/>
              <a:t>to see what courses the user has in progress</a:t>
            </a:r>
          </a:p>
        </p:txBody>
      </p:sp>
      <p:pic>
        <p:nvPicPr>
          <p:cNvPr id="8" name="Picture 7" descr="SCLead.org Assignees">
            <a:extLst>
              <a:ext uri="{FF2B5EF4-FFF2-40B4-BE49-F238E27FC236}">
                <a16:creationId xmlns:a16="http://schemas.microsoft.com/office/drawing/2014/main" id="{FF7AF945-C6E6-4D66-B259-84240FB41D54}"/>
              </a:ext>
            </a:extLst>
          </p:cNvPr>
          <p:cNvPicPr>
            <a:picLocks noChangeAspect="1"/>
          </p:cNvPicPr>
          <p:nvPr/>
        </p:nvPicPr>
        <p:blipFill>
          <a:blip r:embed="rId2"/>
          <a:srcRect/>
          <a:stretch/>
        </p:blipFill>
        <p:spPr>
          <a:xfrm>
            <a:off x="5319890" y="1533236"/>
            <a:ext cx="6317797" cy="2758400"/>
          </a:xfrm>
          <a:prstGeom prst="rect">
            <a:avLst/>
          </a:prstGeom>
          <a:ln>
            <a:solidFill>
              <a:schemeClr val="accent5"/>
            </a:solidFill>
          </a:ln>
          <a:effectLst>
            <a:outerShdw blurRad="50800" dist="38100" dir="2700000" algn="tl" rotWithShape="0">
              <a:prstClr val="black">
                <a:alpha val="40000"/>
              </a:prstClr>
            </a:outerShdw>
          </a:effectLst>
        </p:spPr>
      </p:pic>
      <p:sp>
        <p:nvSpPr>
          <p:cNvPr id="17" name="Rectangle: Rounded Corners 16">
            <a:extLst>
              <a:ext uri="{FF2B5EF4-FFF2-40B4-BE49-F238E27FC236}">
                <a16:creationId xmlns:a16="http://schemas.microsoft.com/office/drawing/2014/main" id="{2728ECF1-4066-4752-BB84-0CBBCA26C082}"/>
              </a:ext>
              <a:ext uri="{C183D7F6-B498-43B3-948B-1728B52AA6E4}">
                <adec:decorative xmlns:adec="http://schemas.microsoft.com/office/drawing/2017/decorative" val="1"/>
              </a:ext>
            </a:extLst>
          </p:cNvPr>
          <p:cNvSpPr/>
          <p:nvPr/>
        </p:nvSpPr>
        <p:spPr>
          <a:xfrm>
            <a:off x="5462706" y="3175841"/>
            <a:ext cx="481680" cy="198776"/>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8" name="Rectangle: Rounded Corners 17">
            <a:extLst>
              <a:ext uri="{FF2B5EF4-FFF2-40B4-BE49-F238E27FC236}">
                <a16:creationId xmlns:a16="http://schemas.microsoft.com/office/drawing/2014/main" id="{58F82B9E-3607-4676-B6C6-AA4273A0BF55}"/>
              </a:ext>
              <a:ext uri="{C183D7F6-B498-43B3-948B-1728B52AA6E4}">
                <adec:decorative xmlns:adec="http://schemas.microsoft.com/office/drawing/2017/decorative" val="1"/>
              </a:ext>
            </a:extLst>
          </p:cNvPr>
          <p:cNvSpPr/>
          <p:nvPr/>
        </p:nvSpPr>
        <p:spPr>
          <a:xfrm>
            <a:off x="10058122" y="3578750"/>
            <a:ext cx="740367" cy="193255"/>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11" name="Group 10" descr="SC Lead">
            <a:extLst>
              <a:ext uri="{FF2B5EF4-FFF2-40B4-BE49-F238E27FC236}">
                <a16:creationId xmlns:a16="http://schemas.microsoft.com/office/drawing/2014/main" id="{E197DE8E-3448-487B-BDCC-DB4EE62DB28E}"/>
              </a:ext>
            </a:extLst>
          </p:cNvPr>
          <p:cNvGrpSpPr>
            <a:grpSpLocks noChangeAspect="1"/>
          </p:cNvGrpSpPr>
          <p:nvPr/>
        </p:nvGrpSpPr>
        <p:grpSpPr>
          <a:xfrm>
            <a:off x="11203905" y="142343"/>
            <a:ext cx="867565" cy="874090"/>
            <a:chOff x="10803301" y="136525"/>
            <a:chExt cx="1401968" cy="1412511"/>
          </a:xfrm>
        </p:grpSpPr>
        <p:pic>
          <p:nvPicPr>
            <p:cNvPr id="12" name="Graphic 11" descr="Hand with solid fill">
              <a:extLst>
                <a:ext uri="{FF2B5EF4-FFF2-40B4-BE49-F238E27FC236}">
                  <a16:creationId xmlns:a16="http://schemas.microsoft.com/office/drawing/2014/main" id="{0C2E83EE-7D17-4DD1-B40C-A0569B3386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flipV="1">
              <a:off x="10954620" y="136525"/>
              <a:ext cx="1108320" cy="1108320"/>
            </a:xfrm>
            <a:prstGeom prst="rect">
              <a:avLst/>
            </a:prstGeom>
          </p:spPr>
        </p:pic>
        <p:sp>
          <p:nvSpPr>
            <p:cNvPr id="16" name="TextBox 15">
              <a:extLst>
                <a:ext uri="{FF2B5EF4-FFF2-40B4-BE49-F238E27FC236}">
                  <a16:creationId xmlns:a16="http://schemas.microsoft.com/office/drawing/2014/main" id="{4198923F-EF3F-4EA1-B931-2650A3F340FA}"/>
                </a:ext>
              </a:extLst>
            </p:cNvPr>
            <p:cNvSpPr txBox="1"/>
            <p:nvPr/>
          </p:nvSpPr>
          <p:spPr>
            <a:xfrm>
              <a:off x="10803301" y="1151148"/>
              <a:ext cx="1401968" cy="397888"/>
            </a:xfrm>
            <a:prstGeom prst="rect">
              <a:avLst/>
            </a:prstGeom>
            <a:noFill/>
          </p:spPr>
          <p:txBody>
            <a:bodyPr wrap="square" rtlCol="0">
              <a:spAutoFit/>
            </a:bodyPr>
            <a:lstStyle/>
            <a:p>
              <a:r>
                <a:rPr lang="en-US" sz="1000" dirty="0">
                  <a:solidFill>
                    <a:schemeClr val="accent3"/>
                  </a:solidFill>
                </a:rPr>
                <a:t>SCLead.org</a:t>
              </a:r>
            </a:p>
          </p:txBody>
        </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35</a:t>
            </a:fld>
            <a:endParaRPr lang="en-US"/>
          </a:p>
        </p:txBody>
      </p:sp>
    </p:spTree>
    <p:extLst>
      <p:ext uri="{BB962C8B-B14F-4D97-AF65-F5344CB8AC3E}">
        <p14:creationId xmlns:p14="http://schemas.microsoft.com/office/powerpoint/2010/main" val="32074244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Assignee’s Course Progress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170791" cy="4276436"/>
          </a:xfrm>
        </p:spPr>
        <p:txBody>
          <a:bodyPr/>
          <a:lstStyle/>
          <a:p>
            <a:r>
              <a:rPr lang="en-US" dirty="0"/>
              <a:t>Move through the Active, Completed and Removed tabs to view the </a:t>
            </a:r>
            <a:r>
              <a:rPr lang="en-US" dirty="0">
                <a:solidFill>
                  <a:schemeClr val="accent3"/>
                </a:solidFill>
              </a:rPr>
              <a:t>Assignee’s</a:t>
            </a:r>
            <a:r>
              <a:rPr lang="en-US" dirty="0"/>
              <a:t> course progress</a:t>
            </a:r>
          </a:p>
        </p:txBody>
      </p:sp>
      <p:pic>
        <p:nvPicPr>
          <p:cNvPr id="6" name="Picture 5" descr="SCLead.org Assignee's course progress">
            <a:extLst>
              <a:ext uri="{FF2B5EF4-FFF2-40B4-BE49-F238E27FC236}">
                <a16:creationId xmlns:a16="http://schemas.microsoft.com/office/drawing/2014/main" id="{8F793F4F-D48F-47D0-A126-764593212913}"/>
              </a:ext>
            </a:extLst>
          </p:cNvPr>
          <p:cNvPicPr>
            <a:picLocks noChangeAspect="1"/>
          </p:cNvPicPr>
          <p:nvPr/>
        </p:nvPicPr>
        <p:blipFill>
          <a:blip r:embed="rId2"/>
          <a:srcRect/>
          <a:stretch/>
        </p:blipFill>
        <p:spPr>
          <a:xfrm>
            <a:off x="5220633" y="1644302"/>
            <a:ext cx="6417054" cy="3960146"/>
          </a:xfrm>
          <a:prstGeom prst="rect">
            <a:avLst/>
          </a:prstGeom>
          <a:ln>
            <a:solidFill>
              <a:schemeClr val="accent5"/>
            </a:solidFill>
          </a:ln>
          <a:effectLst>
            <a:outerShdw blurRad="50800" dist="38100" dir="2700000" algn="tl" rotWithShape="0">
              <a:prstClr val="black">
                <a:alpha val="40000"/>
              </a:prstClr>
            </a:outerShdw>
          </a:effectLst>
        </p:spPr>
      </p:pic>
      <p:sp>
        <p:nvSpPr>
          <p:cNvPr id="11" name="Rectangle: Rounded Corners 10">
            <a:extLst>
              <a:ext uri="{FF2B5EF4-FFF2-40B4-BE49-F238E27FC236}">
                <a16:creationId xmlns:a16="http://schemas.microsoft.com/office/drawing/2014/main" id="{0C0BFBF3-4CC9-4178-8AAE-8EA4E83290BA}"/>
              </a:ext>
              <a:ext uri="{C183D7F6-B498-43B3-948B-1728B52AA6E4}">
                <adec:decorative xmlns:adec="http://schemas.microsoft.com/office/drawing/2017/decorative" val="1"/>
              </a:ext>
            </a:extLst>
          </p:cNvPr>
          <p:cNvSpPr/>
          <p:nvPr/>
        </p:nvSpPr>
        <p:spPr>
          <a:xfrm>
            <a:off x="6910583" y="3708873"/>
            <a:ext cx="1874494" cy="259187"/>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10" name="Group 9" descr="SC Lead">
            <a:extLst>
              <a:ext uri="{FF2B5EF4-FFF2-40B4-BE49-F238E27FC236}">
                <a16:creationId xmlns:a16="http://schemas.microsoft.com/office/drawing/2014/main" id="{C5DA65D7-7A99-41CC-AA42-11028EA9942A}"/>
              </a:ext>
            </a:extLst>
          </p:cNvPr>
          <p:cNvGrpSpPr>
            <a:grpSpLocks noChangeAspect="1"/>
          </p:cNvGrpSpPr>
          <p:nvPr/>
        </p:nvGrpSpPr>
        <p:grpSpPr>
          <a:xfrm>
            <a:off x="11203905" y="142343"/>
            <a:ext cx="867565" cy="874090"/>
            <a:chOff x="10803301" y="136525"/>
            <a:chExt cx="1401968" cy="1412511"/>
          </a:xfrm>
        </p:grpSpPr>
        <p:pic>
          <p:nvPicPr>
            <p:cNvPr id="12" name="Graphic 11" descr="Hand with solid fill">
              <a:extLst>
                <a:ext uri="{FF2B5EF4-FFF2-40B4-BE49-F238E27FC236}">
                  <a16:creationId xmlns:a16="http://schemas.microsoft.com/office/drawing/2014/main" id="{10B35B9F-6088-4947-AC51-CE5A95F37CD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flipV="1">
              <a:off x="10954620" y="136525"/>
              <a:ext cx="1108320" cy="1108320"/>
            </a:xfrm>
            <a:prstGeom prst="rect">
              <a:avLst/>
            </a:prstGeom>
          </p:spPr>
        </p:pic>
        <p:sp>
          <p:nvSpPr>
            <p:cNvPr id="16" name="TextBox 15">
              <a:extLst>
                <a:ext uri="{FF2B5EF4-FFF2-40B4-BE49-F238E27FC236}">
                  <a16:creationId xmlns:a16="http://schemas.microsoft.com/office/drawing/2014/main" id="{373BBD95-5F55-425B-90E2-25FE90A94E2E}"/>
                </a:ext>
              </a:extLst>
            </p:cNvPr>
            <p:cNvSpPr txBox="1"/>
            <p:nvPr/>
          </p:nvSpPr>
          <p:spPr>
            <a:xfrm>
              <a:off x="10803301" y="1151148"/>
              <a:ext cx="1401968" cy="397888"/>
            </a:xfrm>
            <a:prstGeom prst="rect">
              <a:avLst/>
            </a:prstGeom>
            <a:noFill/>
          </p:spPr>
          <p:txBody>
            <a:bodyPr wrap="square" rtlCol="0">
              <a:spAutoFit/>
            </a:bodyPr>
            <a:lstStyle/>
            <a:p>
              <a:r>
                <a:rPr lang="en-US" sz="1000" dirty="0">
                  <a:solidFill>
                    <a:schemeClr val="accent3"/>
                  </a:solidFill>
                </a:rPr>
                <a:t>SCLead.org</a:t>
              </a:r>
            </a:p>
          </p:txBody>
        </p:sp>
      </p:grpSp>
      <p:sp>
        <p:nvSpPr>
          <p:cNvPr id="13" name="Rectangle: Rounded Corners 12">
            <a:extLst>
              <a:ext uri="{FF2B5EF4-FFF2-40B4-BE49-F238E27FC236}">
                <a16:creationId xmlns:a16="http://schemas.microsoft.com/office/drawing/2014/main" id="{9373B0B3-21BD-432E-969A-371C2B8812BD}"/>
              </a:ext>
              <a:ext uri="{C183D7F6-B498-43B3-948B-1728B52AA6E4}">
                <adec:decorative xmlns:adec="http://schemas.microsoft.com/office/drawing/2017/decorative" val="1"/>
              </a:ext>
            </a:extLst>
          </p:cNvPr>
          <p:cNvSpPr/>
          <p:nvPr/>
        </p:nvSpPr>
        <p:spPr>
          <a:xfrm>
            <a:off x="5220634" y="2590572"/>
            <a:ext cx="1539090" cy="323850"/>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36</a:t>
            </a:fld>
            <a:endParaRPr lang="en-US"/>
          </a:p>
        </p:txBody>
      </p:sp>
    </p:spTree>
    <p:extLst>
      <p:ext uri="{BB962C8B-B14F-4D97-AF65-F5344CB8AC3E}">
        <p14:creationId xmlns:p14="http://schemas.microsoft.com/office/powerpoint/2010/main" val="16972855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Post-Observation Assignment</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016967" cy="4276436"/>
          </a:xfrm>
        </p:spPr>
        <p:txBody>
          <a:bodyPr/>
          <a:lstStyle/>
          <a:p>
            <a:r>
              <a:rPr lang="en-US" dirty="0"/>
              <a:t>Assign PLL content through the </a:t>
            </a:r>
            <a:r>
              <a:rPr lang="en-US" dirty="0">
                <a:solidFill>
                  <a:schemeClr val="accent3"/>
                </a:solidFill>
              </a:rPr>
              <a:t>Post-Conference</a:t>
            </a:r>
            <a:r>
              <a:rPr lang="en-US" dirty="0"/>
              <a:t> form</a:t>
            </a:r>
          </a:p>
        </p:txBody>
      </p:sp>
      <p:pic>
        <p:nvPicPr>
          <p:cNvPr id="6" name="Picture 5" descr="SCLead.org Assign PLL content through the Post-Conference form video">
            <a:extLst>
              <a:ext uri="{FF2B5EF4-FFF2-40B4-BE49-F238E27FC236}">
                <a16:creationId xmlns:a16="http://schemas.microsoft.com/office/drawing/2014/main" id="{8F793F4F-D48F-47D0-A126-764593212913}"/>
              </a:ext>
            </a:extLst>
          </p:cNvPr>
          <p:cNvPicPr>
            <a:picLocks noChangeAspect="1"/>
          </p:cNvPicPr>
          <p:nvPr/>
        </p:nvPicPr>
        <p:blipFill>
          <a:blip r:embed="rId2"/>
          <a:srcRect/>
          <a:stretch/>
        </p:blipFill>
        <p:spPr>
          <a:xfrm>
            <a:off x="4933841" y="1714433"/>
            <a:ext cx="6264979" cy="4335385"/>
          </a:xfrm>
          <a:prstGeom prst="rect">
            <a:avLst/>
          </a:prstGeom>
          <a:ln>
            <a:solidFill>
              <a:schemeClr val="accent5"/>
            </a:solidFill>
          </a:ln>
          <a:effectLst>
            <a:outerShdw blurRad="50800" dist="38100" dir="2700000" algn="tl" rotWithShape="0">
              <a:prstClr val="black">
                <a:alpha val="40000"/>
              </a:prstClr>
            </a:outerShdw>
          </a:effectLst>
        </p:spPr>
      </p:pic>
      <p:grpSp>
        <p:nvGrpSpPr>
          <p:cNvPr id="10" name="Group 9" descr="SC Lead">
            <a:extLst>
              <a:ext uri="{FF2B5EF4-FFF2-40B4-BE49-F238E27FC236}">
                <a16:creationId xmlns:a16="http://schemas.microsoft.com/office/drawing/2014/main" id="{C5DA65D7-7A99-41CC-AA42-11028EA9942A}"/>
              </a:ext>
            </a:extLst>
          </p:cNvPr>
          <p:cNvGrpSpPr>
            <a:grpSpLocks noChangeAspect="1"/>
          </p:cNvGrpSpPr>
          <p:nvPr/>
        </p:nvGrpSpPr>
        <p:grpSpPr>
          <a:xfrm>
            <a:off x="11203905" y="142343"/>
            <a:ext cx="867565" cy="874090"/>
            <a:chOff x="10803301" y="136525"/>
            <a:chExt cx="1401968" cy="1412511"/>
          </a:xfrm>
        </p:grpSpPr>
        <p:pic>
          <p:nvPicPr>
            <p:cNvPr id="12" name="Graphic 11" descr="Hand with solid fill">
              <a:extLst>
                <a:ext uri="{FF2B5EF4-FFF2-40B4-BE49-F238E27FC236}">
                  <a16:creationId xmlns:a16="http://schemas.microsoft.com/office/drawing/2014/main" id="{10B35B9F-6088-4947-AC51-CE5A95F37CD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flipV="1">
              <a:off x="10954620" y="136525"/>
              <a:ext cx="1108320" cy="1108320"/>
            </a:xfrm>
            <a:prstGeom prst="rect">
              <a:avLst/>
            </a:prstGeom>
          </p:spPr>
        </p:pic>
        <p:sp>
          <p:nvSpPr>
            <p:cNvPr id="16" name="TextBox 15">
              <a:extLst>
                <a:ext uri="{FF2B5EF4-FFF2-40B4-BE49-F238E27FC236}">
                  <a16:creationId xmlns:a16="http://schemas.microsoft.com/office/drawing/2014/main" id="{373BBD95-5F55-425B-90E2-25FE90A94E2E}"/>
                </a:ext>
              </a:extLst>
            </p:cNvPr>
            <p:cNvSpPr txBox="1"/>
            <p:nvPr/>
          </p:nvSpPr>
          <p:spPr>
            <a:xfrm>
              <a:off x="10803301" y="1151148"/>
              <a:ext cx="1401968" cy="397888"/>
            </a:xfrm>
            <a:prstGeom prst="rect">
              <a:avLst/>
            </a:prstGeom>
            <a:noFill/>
          </p:spPr>
          <p:txBody>
            <a:bodyPr wrap="square" rtlCol="0">
              <a:spAutoFit/>
            </a:bodyPr>
            <a:lstStyle/>
            <a:p>
              <a:r>
                <a:rPr lang="en-US" sz="1000" dirty="0">
                  <a:solidFill>
                    <a:schemeClr val="accent3"/>
                  </a:solidFill>
                </a:rPr>
                <a:t>SCLead.org</a:t>
              </a:r>
            </a:p>
          </p:txBody>
        </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37</a:t>
            </a:fld>
            <a:endParaRPr lang="en-US"/>
          </a:p>
        </p:txBody>
      </p:sp>
    </p:spTree>
    <p:extLst>
      <p:ext uri="{BB962C8B-B14F-4D97-AF65-F5344CB8AC3E}">
        <p14:creationId xmlns:p14="http://schemas.microsoft.com/office/powerpoint/2010/main" val="17612109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a:xfrm>
            <a:off x="966344" y="2832100"/>
            <a:ext cx="10259311" cy="1193800"/>
          </a:xfrm>
        </p:spPr>
        <p:txBody>
          <a:bodyPr>
            <a:normAutofit fontScale="90000"/>
          </a:bodyPr>
          <a:lstStyle/>
          <a:p>
            <a:r>
              <a:rPr lang="en-US" sz="4800" dirty="0"/>
              <a:t>Robust Searching using PowerSchool Professional Learning</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lvl="0"/>
            <a:fld id="{EC816F39-9AD9-164D-86E1-681FADE6469D}" type="slidenum">
              <a:rPr lang="en-US" noProof="0" smtClean="0"/>
              <a:pPr lvl="0"/>
              <a:t>38</a:t>
            </a:fld>
            <a:endParaRPr lang="en-US" noProof="0"/>
          </a:p>
        </p:txBody>
      </p:sp>
    </p:spTree>
    <p:extLst>
      <p:ext uri="{BB962C8B-B14F-4D97-AF65-F5344CB8AC3E}">
        <p14:creationId xmlns:p14="http://schemas.microsoft.com/office/powerpoint/2010/main" val="17844539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E49F-F759-2D4B-AF76-ADB45699F9D8}"/>
              </a:ext>
            </a:extLst>
          </p:cNvPr>
          <p:cNvSpPr>
            <a:spLocks noGrp="1"/>
          </p:cNvSpPr>
          <p:nvPr>
            <p:ph type="title"/>
          </p:nvPr>
        </p:nvSpPr>
        <p:spPr/>
        <p:txBody>
          <a:bodyPr/>
          <a:lstStyle/>
          <a:p>
            <a:r>
              <a:rPr lang="en-US"/>
              <a:t>Additional Features</a:t>
            </a:r>
          </a:p>
        </p:txBody>
      </p:sp>
      <p:sp>
        <p:nvSpPr>
          <p:cNvPr id="3" name="Content Placeholder 2">
            <a:extLst>
              <a:ext uri="{FF2B5EF4-FFF2-40B4-BE49-F238E27FC236}">
                <a16:creationId xmlns:a16="http://schemas.microsoft.com/office/drawing/2014/main" id="{A1012DC3-6AA4-4965-AB0E-36A22610E04B}"/>
              </a:ext>
            </a:extLst>
          </p:cNvPr>
          <p:cNvSpPr>
            <a:spLocks noGrp="1"/>
          </p:cNvSpPr>
          <p:nvPr>
            <p:ph idx="1"/>
          </p:nvPr>
        </p:nvSpPr>
        <p:spPr/>
        <p:txBody>
          <a:bodyPr>
            <a:normAutofit/>
          </a:bodyPr>
          <a:lstStyle/>
          <a:p>
            <a:r>
              <a:rPr lang="en-US"/>
              <a:t>Search courses by keyword, advanced, catalog browse, tag or rating</a:t>
            </a:r>
          </a:p>
          <a:p>
            <a:r>
              <a:rPr lang="en-US"/>
              <a:t>Pin courses to Favorites List</a:t>
            </a:r>
          </a:p>
          <a:p>
            <a:r>
              <a:rPr lang="en-US"/>
              <a:t>Resume courses</a:t>
            </a:r>
          </a:p>
          <a:p>
            <a:r>
              <a:rPr lang="en-US"/>
              <a:t>Withdraw from courses</a:t>
            </a:r>
          </a:p>
          <a:p>
            <a:r>
              <a:rPr lang="en-US"/>
              <a:t>Complete course surveys</a:t>
            </a:r>
          </a:p>
          <a:p>
            <a:r>
              <a:rPr lang="en-US"/>
              <a:t>Rate courses</a:t>
            </a:r>
          </a:p>
          <a:p>
            <a:r>
              <a:rPr lang="en-US"/>
              <a:t>View transcript</a:t>
            </a:r>
          </a:p>
          <a:p>
            <a:r>
              <a:rPr lang="en-US"/>
              <a:t>View certificates</a:t>
            </a:r>
          </a:p>
        </p:txBody>
      </p:sp>
      <p:grpSp>
        <p:nvGrpSpPr>
          <p:cNvPr id="8" name="Group 7" descr="PowerSchool Professional Learning">
            <a:extLst>
              <a:ext uri="{FF2B5EF4-FFF2-40B4-BE49-F238E27FC236}">
                <a16:creationId xmlns:a16="http://schemas.microsoft.com/office/drawing/2014/main" id="{38F009F8-B2D6-4F0B-8284-D44E51D44A40}"/>
              </a:ext>
            </a:extLst>
          </p:cNvPr>
          <p:cNvGrpSpPr>
            <a:grpSpLocks noChangeAspect="1"/>
          </p:cNvGrpSpPr>
          <p:nvPr/>
        </p:nvGrpSpPr>
        <p:grpSpPr>
          <a:xfrm>
            <a:off x="11198820" y="140284"/>
            <a:ext cx="922206" cy="1012022"/>
            <a:chOff x="4597500" y="1837443"/>
            <a:chExt cx="2490819" cy="2733408"/>
          </a:xfrm>
        </p:grpSpPr>
        <p:grpSp>
          <p:nvGrpSpPr>
            <p:cNvPr id="9" name="Group 8">
              <a:extLst>
                <a:ext uri="{FF2B5EF4-FFF2-40B4-BE49-F238E27FC236}">
                  <a16:creationId xmlns:a16="http://schemas.microsoft.com/office/drawing/2014/main" id="{120A90EE-A9A8-47F0-BC96-909CBF02BEFB}"/>
                </a:ext>
              </a:extLst>
            </p:cNvPr>
            <p:cNvGrpSpPr/>
            <p:nvPr/>
          </p:nvGrpSpPr>
          <p:grpSpPr>
            <a:xfrm>
              <a:off x="4597500" y="1837443"/>
              <a:ext cx="2490819" cy="2733408"/>
              <a:chOff x="4737336" y="1533236"/>
              <a:chExt cx="2490819" cy="2733408"/>
            </a:xfrm>
          </p:grpSpPr>
          <p:pic>
            <p:nvPicPr>
              <p:cNvPr id="13" name="Graphic 12" descr="Hand with solid fill">
                <a:extLst>
                  <a:ext uri="{FF2B5EF4-FFF2-40B4-BE49-F238E27FC236}">
                    <a16:creationId xmlns:a16="http://schemas.microsoft.com/office/drawing/2014/main" id="{FE025B15-CCD3-4CEA-868A-89530647598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53000" y="1533236"/>
                <a:ext cx="1852302" cy="1852302"/>
              </a:xfrm>
              <a:prstGeom prst="rect">
                <a:avLst/>
              </a:prstGeom>
            </p:spPr>
          </p:pic>
          <p:sp>
            <p:nvSpPr>
              <p:cNvPr id="14" name="TextBox 13">
                <a:extLst>
                  <a:ext uri="{FF2B5EF4-FFF2-40B4-BE49-F238E27FC236}">
                    <a16:creationId xmlns:a16="http://schemas.microsoft.com/office/drawing/2014/main" id="{3BEEBA36-022A-4D32-9F34-C6AE628B2A1F}"/>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10" name="Group 9">
              <a:extLst>
                <a:ext uri="{FF2B5EF4-FFF2-40B4-BE49-F238E27FC236}">
                  <a16:creationId xmlns:a16="http://schemas.microsoft.com/office/drawing/2014/main" id="{2ED778A8-F887-4A19-8673-C02FD8047896}"/>
                </a:ext>
              </a:extLst>
            </p:cNvPr>
            <p:cNvGrpSpPr/>
            <p:nvPr/>
          </p:nvGrpSpPr>
          <p:grpSpPr>
            <a:xfrm>
              <a:off x="5645330" y="2882712"/>
              <a:ext cx="403933" cy="407507"/>
              <a:chOff x="5645330" y="2882712"/>
              <a:chExt cx="403933" cy="407507"/>
            </a:xfrm>
          </p:grpSpPr>
          <p:sp>
            <p:nvSpPr>
              <p:cNvPr id="11" name="Rectangle: Rounded Corners 10">
                <a:extLst>
                  <a:ext uri="{FF2B5EF4-FFF2-40B4-BE49-F238E27FC236}">
                    <a16:creationId xmlns:a16="http://schemas.microsoft.com/office/drawing/2014/main" id="{07AF874E-BC06-4A0F-B480-5E4B47CA8A0B}"/>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Shape&#10;&#10;Description automatically generated with low confidence">
                <a:extLst>
                  <a:ext uri="{FF2B5EF4-FFF2-40B4-BE49-F238E27FC236}">
                    <a16:creationId xmlns:a16="http://schemas.microsoft.com/office/drawing/2014/main" id="{353F18ED-447C-468B-9273-9222361EAB86}"/>
                  </a:ext>
                </a:extLst>
              </p:cNvPr>
              <p:cNvPicPr>
                <a:picLocks noChangeAspect="1"/>
              </p:cNvPicPr>
              <p:nvPr/>
            </p:nvPicPr>
            <p:blipFill>
              <a:blip r:embed="rId5">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4" name="Slide Number Placeholder 3">
            <a:extLst>
              <a:ext uri="{FF2B5EF4-FFF2-40B4-BE49-F238E27FC236}">
                <a16:creationId xmlns:a16="http://schemas.microsoft.com/office/drawing/2014/main" id="{058CB970-D2E5-D545-908D-C9F51CF9D786}"/>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39</a:t>
            </a:fld>
            <a:endParaRPr lang="en-US"/>
          </a:p>
        </p:txBody>
      </p:sp>
    </p:spTree>
    <p:extLst>
      <p:ext uri="{BB962C8B-B14F-4D97-AF65-F5344CB8AC3E}">
        <p14:creationId xmlns:p14="http://schemas.microsoft.com/office/powerpoint/2010/main" val="2181750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Review Submitted Questions</a:t>
            </a:r>
          </a:p>
        </p:txBody>
      </p:sp>
      <p:grpSp>
        <p:nvGrpSpPr>
          <p:cNvPr id="36" name="Group 35" descr="Zoom Q&amp;A screen participant view">
            <a:extLst>
              <a:ext uri="{FF2B5EF4-FFF2-40B4-BE49-F238E27FC236}">
                <a16:creationId xmlns:a16="http://schemas.microsoft.com/office/drawing/2014/main" id="{8A67EB60-ED4D-3092-0F7E-D382C853C289}"/>
              </a:ext>
            </a:extLst>
          </p:cNvPr>
          <p:cNvGrpSpPr/>
          <p:nvPr/>
        </p:nvGrpSpPr>
        <p:grpSpPr>
          <a:xfrm>
            <a:off x="4158199" y="1322624"/>
            <a:ext cx="3879153" cy="5033726"/>
            <a:chOff x="4158199" y="1322624"/>
            <a:chExt cx="3879153" cy="5033726"/>
          </a:xfrm>
        </p:grpSpPr>
        <p:pic>
          <p:nvPicPr>
            <p:cNvPr id="21" name="Picture 20">
              <a:extLst>
                <a:ext uri="{FF2B5EF4-FFF2-40B4-BE49-F238E27FC236}">
                  <a16:creationId xmlns:a16="http://schemas.microsoft.com/office/drawing/2014/main" id="{309EBA47-BFC1-0DDF-1F90-8DE2B05C2BFB}"/>
                </a:ext>
              </a:extLst>
            </p:cNvPr>
            <p:cNvPicPr>
              <a:picLocks noChangeAspect="1"/>
            </p:cNvPicPr>
            <p:nvPr/>
          </p:nvPicPr>
          <p:blipFill rotWithShape="1">
            <a:blip r:embed="rId3"/>
            <a:srcRect l="4349" t="4758" r="4872" b="1709"/>
            <a:stretch/>
          </p:blipFill>
          <p:spPr>
            <a:xfrm>
              <a:off x="4158201" y="1322624"/>
              <a:ext cx="3879151" cy="5033726"/>
            </a:xfrm>
            <a:prstGeom prst="rect">
              <a:avLst/>
            </a:prstGeom>
            <a:ln>
              <a:solidFill>
                <a:schemeClr val="accent5"/>
              </a:solidFill>
            </a:ln>
            <a:effectLst>
              <a:outerShdw blurRad="50800" dist="38100" dir="2700000" algn="tl" rotWithShape="0">
                <a:prstClr val="black">
                  <a:alpha val="40000"/>
                </a:prstClr>
              </a:outerShdw>
            </a:effectLst>
          </p:spPr>
        </p:pic>
        <p:sp>
          <p:nvSpPr>
            <p:cNvPr id="35" name="TextBox 34">
              <a:extLst>
                <a:ext uri="{FF2B5EF4-FFF2-40B4-BE49-F238E27FC236}">
                  <a16:creationId xmlns:a16="http://schemas.microsoft.com/office/drawing/2014/main" id="{96F0FC03-8192-ECB7-846C-E04D202CCB8A}"/>
                </a:ext>
              </a:extLst>
            </p:cNvPr>
            <p:cNvSpPr txBox="1"/>
            <p:nvPr/>
          </p:nvSpPr>
          <p:spPr>
            <a:xfrm>
              <a:off x="4158199" y="2564731"/>
              <a:ext cx="2672121" cy="307777"/>
            </a:xfrm>
            <a:prstGeom prst="rect">
              <a:avLst/>
            </a:prstGeom>
            <a:solidFill>
              <a:schemeClr val="bg1"/>
            </a:solidFill>
            <a:ln>
              <a:noFill/>
            </a:ln>
          </p:spPr>
          <p:txBody>
            <a:bodyPr wrap="square" rtlCol="0">
              <a:spAutoFit/>
            </a:bodyPr>
            <a:lstStyle/>
            <a:p>
              <a:r>
                <a:rPr lang="en-US" sz="1400" dirty="0"/>
                <a:t>How do I access the PLL?</a:t>
              </a:r>
            </a:p>
          </p:txBody>
        </p:sp>
      </p:grpSp>
      <p:sp>
        <p:nvSpPr>
          <p:cNvPr id="11" name="Rectangle: Rounded Corners 10">
            <a:extLst>
              <a:ext uri="{FF2B5EF4-FFF2-40B4-BE49-F238E27FC236}">
                <a16:creationId xmlns:a16="http://schemas.microsoft.com/office/drawing/2014/main" id="{0F4D0116-6AA0-ED61-2191-36790C74DA2A}"/>
              </a:ext>
            </a:extLst>
          </p:cNvPr>
          <p:cNvSpPr/>
          <p:nvPr/>
        </p:nvSpPr>
        <p:spPr>
          <a:xfrm>
            <a:off x="9052521" y="1195098"/>
            <a:ext cx="2755304" cy="6762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Click the tabs to move between Question types.</a:t>
            </a:r>
          </a:p>
        </p:txBody>
      </p:sp>
      <p:sp>
        <p:nvSpPr>
          <p:cNvPr id="20" name="Rectangle: Rounded Corners 19">
            <a:extLst>
              <a:ext uri="{FF2B5EF4-FFF2-40B4-BE49-F238E27FC236}">
                <a16:creationId xmlns:a16="http://schemas.microsoft.com/office/drawing/2014/main" id="{5C26772E-E36A-7A47-0E06-234851786C93}"/>
              </a:ext>
            </a:extLst>
          </p:cNvPr>
          <p:cNvSpPr/>
          <p:nvPr/>
        </p:nvSpPr>
        <p:spPr>
          <a:xfrm>
            <a:off x="869765" y="2146514"/>
            <a:ext cx="2448702" cy="1005248"/>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If you have the same question as another participant, upvote it!</a:t>
            </a:r>
          </a:p>
        </p:txBody>
      </p:sp>
      <p:sp>
        <p:nvSpPr>
          <p:cNvPr id="16" name="Rectangle: Rounded Corners 15">
            <a:extLst>
              <a:ext uri="{FF2B5EF4-FFF2-40B4-BE49-F238E27FC236}">
                <a16:creationId xmlns:a16="http://schemas.microsoft.com/office/drawing/2014/main" id="{8E0013E8-8A31-E742-6AAD-1971D1D19CE2}"/>
              </a:ext>
            </a:extLst>
          </p:cNvPr>
          <p:cNvSpPr/>
          <p:nvPr/>
        </p:nvSpPr>
        <p:spPr>
          <a:xfrm>
            <a:off x="8788665" y="3467486"/>
            <a:ext cx="2410155" cy="761513"/>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Comment on others’ questions, if desired. </a:t>
            </a:r>
          </a:p>
        </p:txBody>
      </p:sp>
      <p:cxnSp>
        <p:nvCxnSpPr>
          <p:cNvPr id="10" name="Connector: Elbow 9">
            <a:extLst>
              <a:ext uri="{FF2B5EF4-FFF2-40B4-BE49-F238E27FC236}">
                <a16:creationId xmlns:a16="http://schemas.microsoft.com/office/drawing/2014/main" id="{F9AE9863-7FE2-4A34-2ECF-1D7EEE22AF74}"/>
              </a:ext>
              <a:ext uri="{C183D7F6-B498-43B3-948B-1728B52AA6E4}">
                <adec:decorative xmlns:adec="http://schemas.microsoft.com/office/drawing/2017/decorative" val="1"/>
              </a:ext>
            </a:extLst>
          </p:cNvPr>
          <p:cNvCxnSpPr>
            <a:cxnSpLocks/>
            <a:endCxn id="11" idx="1"/>
          </p:cNvCxnSpPr>
          <p:nvPr/>
        </p:nvCxnSpPr>
        <p:spPr>
          <a:xfrm flipV="1">
            <a:off x="7237379" y="1533236"/>
            <a:ext cx="1815142" cy="213014"/>
          </a:xfrm>
          <a:prstGeom prst="bentConnector3">
            <a:avLst>
              <a:gd name="adj1" fmla="val 50000"/>
            </a:avLst>
          </a:prstGeom>
          <a:ln w="38100"/>
        </p:spPr>
        <p:style>
          <a:lnRef idx="1">
            <a:schemeClr val="accent3"/>
          </a:lnRef>
          <a:fillRef idx="0">
            <a:schemeClr val="accent3"/>
          </a:fillRef>
          <a:effectRef idx="0">
            <a:schemeClr val="accent3"/>
          </a:effectRef>
          <a:fontRef idx="minor">
            <a:schemeClr val="tx1"/>
          </a:fontRef>
        </p:style>
      </p:cxnSp>
      <p:sp>
        <p:nvSpPr>
          <p:cNvPr id="9" name="Rectangle: Rounded Corners 8">
            <a:extLst>
              <a:ext uri="{FF2B5EF4-FFF2-40B4-BE49-F238E27FC236}">
                <a16:creationId xmlns:a16="http://schemas.microsoft.com/office/drawing/2014/main" id="{85532647-B338-19BF-5665-41A79F8CDFF5}"/>
              </a:ext>
              <a:ext uri="{C183D7F6-B498-43B3-948B-1728B52AA6E4}">
                <adec:decorative xmlns:adec="http://schemas.microsoft.com/office/drawing/2017/decorative" val="1"/>
              </a:ext>
            </a:extLst>
          </p:cNvPr>
          <p:cNvSpPr/>
          <p:nvPr/>
        </p:nvSpPr>
        <p:spPr>
          <a:xfrm>
            <a:off x="4869602" y="1550536"/>
            <a:ext cx="2367777" cy="42602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3" name="Rectangle: Rounded Corners 12">
            <a:extLst>
              <a:ext uri="{FF2B5EF4-FFF2-40B4-BE49-F238E27FC236}">
                <a16:creationId xmlns:a16="http://schemas.microsoft.com/office/drawing/2014/main" id="{5F455148-1883-6869-CEEE-5E0DDEDFAC62}"/>
              </a:ext>
              <a:ext uri="{C183D7F6-B498-43B3-948B-1728B52AA6E4}">
                <adec:decorative xmlns:adec="http://schemas.microsoft.com/office/drawing/2017/decorative" val="1"/>
              </a:ext>
            </a:extLst>
          </p:cNvPr>
          <p:cNvSpPr/>
          <p:nvPr/>
        </p:nvSpPr>
        <p:spPr>
          <a:xfrm>
            <a:off x="7189064" y="2846900"/>
            <a:ext cx="828734" cy="32431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fld id="{AD9B12DD-818C-C744-9CE1-5C07E5FF5F5C}" type="slidenum">
              <a:rPr lang="en-US" smtClean="0"/>
              <a:pPr/>
              <a:t>4</a:t>
            </a:fld>
            <a:endParaRPr lang="en-US"/>
          </a:p>
        </p:txBody>
      </p:sp>
      <p:cxnSp>
        <p:nvCxnSpPr>
          <p:cNvPr id="14" name="Connector: Elbow 13">
            <a:extLst>
              <a:ext uri="{FF2B5EF4-FFF2-40B4-BE49-F238E27FC236}">
                <a16:creationId xmlns:a16="http://schemas.microsoft.com/office/drawing/2014/main" id="{56553A8C-08B1-5FAA-5ED2-88B56DBF7990}"/>
              </a:ext>
              <a:ext uri="{C183D7F6-B498-43B3-948B-1728B52AA6E4}">
                <adec:decorative xmlns:adec="http://schemas.microsoft.com/office/drawing/2017/decorative" val="1"/>
              </a:ext>
            </a:extLst>
          </p:cNvPr>
          <p:cNvCxnSpPr>
            <a:cxnSpLocks/>
            <a:stCxn id="13" idx="3"/>
            <a:endCxn id="16" idx="0"/>
          </p:cNvCxnSpPr>
          <p:nvPr/>
        </p:nvCxnSpPr>
        <p:spPr>
          <a:xfrm>
            <a:off x="8017798" y="3009060"/>
            <a:ext cx="1975945" cy="458426"/>
          </a:xfrm>
          <a:prstGeom prst="bentConnector2">
            <a:avLst/>
          </a:prstGeom>
          <a:ln w="38100"/>
        </p:spPr>
        <p:style>
          <a:lnRef idx="1">
            <a:schemeClr val="accent3"/>
          </a:lnRef>
          <a:fillRef idx="0">
            <a:schemeClr val="accent3"/>
          </a:fillRef>
          <a:effectRef idx="0">
            <a:schemeClr val="accent3"/>
          </a:effectRef>
          <a:fontRef idx="minor">
            <a:schemeClr val="tx1"/>
          </a:fontRef>
        </p:style>
      </p:cxnSp>
      <p:sp>
        <p:nvSpPr>
          <p:cNvPr id="18" name="Rectangle: Rounded Corners 17">
            <a:extLst>
              <a:ext uri="{FF2B5EF4-FFF2-40B4-BE49-F238E27FC236}">
                <a16:creationId xmlns:a16="http://schemas.microsoft.com/office/drawing/2014/main" id="{4FCE8168-09A2-F7BA-6430-F98F69279713}"/>
              </a:ext>
              <a:ext uri="{C183D7F6-B498-43B3-948B-1728B52AA6E4}">
                <adec:decorative xmlns:adec="http://schemas.microsoft.com/office/drawing/2017/decorative" val="1"/>
              </a:ext>
            </a:extLst>
          </p:cNvPr>
          <p:cNvSpPr/>
          <p:nvPr/>
        </p:nvSpPr>
        <p:spPr>
          <a:xfrm>
            <a:off x="4158200" y="2865277"/>
            <a:ext cx="384617" cy="31566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cxnSp>
        <p:nvCxnSpPr>
          <p:cNvPr id="19" name="Connector: Elbow 18">
            <a:extLst>
              <a:ext uri="{FF2B5EF4-FFF2-40B4-BE49-F238E27FC236}">
                <a16:creationId xmlns:a16="http://schemas.microsoft.com/office/drawing/2014/main" id="{29A71371-369A-BEEF-0C69-B528E0DC1D0D}"/>
              </a:ext>
              <a:ext uri="{C183D7F6-B498-43B3-948B-1728B52AA6E4}">
                <adec:decorative xmlns:adec="http://schemas.microsoft.com/office/drawing/2017/decorative" val="1"/>
              </a:ext>
            </a:extLst>
          </p:cNvPr>
          <p:cNvCxnSpPr>
            <a:cxnSpLocks/>
            <a:stCxn id="18" idx="1"/>
            <a:endCxn id="20" idx="2"/>
          </p:cNvCxnSpPr>
          <p:nvPr/>
        </p:nvCxnSpPr>
        <p:spPr>
          <a:xfrm rot="10800000" flipV="1">
            <a:off x="2094116" y="3023112"/>
            <a:ext cx="2064084" cy="128650"/>
          </a:xfrm>
          <a:prstGeom prst="bentConnector4">
            <a:avLst>
              <a:gd name="adj1" fmla="val 20342"/>
              <a:gd name="adj2" fmla="val 300376"/>
            </a:avLst>
          </a:prstGeom>
          <a:ln w="38100"/>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7066004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6">
            <a:extLst>
              <a:ext uri="{FF2B5EF4-FFF2-40B4-BE49-F238E27FC236}">
                <a16:creationId xmlns:a16="http://schemas.microsoft.com/office/drawing/2014/main" id="{EDE1E85A-1D18-7DB5-B4FD-29215CB76F65}"/>
              </a:ext>
            </a:extLst>
          </p:cNvPr>
          <p:cNvSpPr txBox="1">
            <a:spLocks noGrp="1"/>
          </p:cNvSpPr>
          <p:nvPr>
            <p:ph type="title" idx="4294967295"/>
          </p:nvPr>
        </p:nvSpPr>
        <p:spPr>
          <a:xfrm>
            <a:off x="683220" y="365125"/>
            <a:ext cx="10515600" cy="116811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algn="l" defTabSz="914400" rtl="0" eaLnBrk="1" latinLnBrk="0" hangingPunct="1">
              <a:lnSpc>
                <a:spcPct val="90000"/>
              </a:lnSpc>
              <a:spcBef>
                <a:spcPct val="0"/>
              </a:spcBef>
              <a:buNone/>
              <a:defRPr sz="4400" b="1" kern="1200">
                <a:solidFill>
                  <a:srgbClr val="00B8F2"/>
                </a:solidFill>
                <a:latin typeface="Karla" pitchFamily="2"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a:ln>
                  <a:noFill/>
                </a:ln>
                <a:solidFill>
                  <a:srgbClr val="00B8F2"/>
                </a:solidFill>
                <a:effectLst/>
                <a:uLnTx/>
                <a:uFillTx/>
                <a:latin typeface="Karla" pitchFamily="2" charset="0"/>
                <a:ea typeface="+mj-ea"/>
                <a:cs typeface="+mj-cs"/>
              </a:rPr>
              <a:t>Search for Courses Using Filters</a:t>
            </a:r>
          </a:p>
        </p:txBody>
      </p:sp>
      <p:sp>
        <p:nvSpPr>
          <p:cNvPr id="3" name="Content Placeholder 2">
            <a:extLst>
              <a:ext uri="{FF2B5EF4-FFF2-40B4-BE49-F238E27FC236}">
                <a16:creationId xmlns:a16="http://schemas.microsoft.com/office/drawing/2014/main" id="{24DD1673-B62C-4223-82DD-AF192AA23968}"/>
              </a:ext>
            </a:extLst>
          </p:cNvPr>
          <p:cNvSpPr>
            <a:spLocks noGrp="1"/>
          </p:cNvSpPr>
          <p:nvPr>
            <p:ph sz="half" idx="1"/>
          </p:nvPr>
        </p:nvSpPr>
        <p:spPr/>
        <p:txBody>
          <a:bodyPr/>
          <a:lstStyle/>
          <a:p>
            <a:r>
              <a:rPr lang="en-US"/>
              <a:t>In SCLead.org click </a:t>
            </a:r>
            <a:r>
              <a:rPr lang="en-US">
                <a:solidFill>
                  <a:schemeClr val="accent3"/>
                </a:solidFill>
              </a:rPr>
              <a:t>Manage My Courses</a:t>
            </a:r>
            <a:r>
              <a:rPr lang="en-US"/>
              <a:t> to open Professional Learning</a:t>
            </a:r>
          </a:p>
        </p:txBody>
      </p:sp>
      <p:pic>
        <p:nvPicPr>
          <p:cNvPr id="7" name="Picture 6" descr="SC Lead Manage My Courses">
            <a:extLst>
              <a:ext uri="{FF2B5EF4-FFF2-40B4-BE49-F238E27FC236}">
                <a16:creationId xmlns:a16="http://schemas.microsoft.com/office/drawing/2014/main" id="{63078B00-F359-4B1D-9F64-1CDA3EBF057C}"/>
              </a:ext>
            </a:extLst>
          </p:cNvPr>
          <p:cNvPicPr>
            <a:picLocks noChangeAspect="1"/>
          </p:cNvPicPr>
          <p:nvPr/>
        </p:nvPicPr>
        <p:blipFill>
          <a:blip r:embed="rId3"/>
          <a:stretch>
            <a:fillRect/>
          </a:stretch>
        </p:blipFill>
        <p:spPr>
          <a:xfrm>
            <a:off x="1040730" y="2854886"/>
            <a:ext cx="4446533" cy="1755211"/>
          </a:xfrm>
          <a:prstGeom prst="rect">
            <a:avLst/>
          </a:prstGeom>
          <a:ln>
            <a:solidFill>
              <a:schemeClr val="accent5"/>
            </a:solidFill>
          </a:ln>
          <a:effectLst>
            <a:outerShdw blurRad="50800" dist="38100" dir="2700000" algn="tl" rotWithShape="0">
              <a:prstClr val="black">
                <a:alpha val="40000"/>
              </a:prstClr>
            </a:outerShdw>
          </a:effectLst>
        </p:spPr>
      </p:pic>
      <p:sp>
        <p:nvSpPr>
          <p:cNvPr id="5" name="Content Placeholder 4">
            <a:extLst>
              <a:ext uri="{FF2B5EF4-FFF2-40B4-BE49-F238E27FC236}">
                <a16:creationId xmlns:a16="http://schemas.microsoft.com/office/drawing/2014/main" id="{F70FDF9D-38B1-4D9E-95BF-C92B5D69E43A}"/>
              </a:ext>
            </a:extLst>
          </p:cNvPr>
          <p:cNvSpPr>
            <a:spLocks noGrp="1"/>
          </p:cNvSpPr>
          <p:nvPr>
            <p:ph sz="half" idx="2"/>
          </p:nvPr>
        </p:nvSpPr>
        <p:spPr/>
        <p:txBody>
          <a:bodyPr/>
          <a:lstStyle/>
          <a:p>
            <a:r>
              <a:rPr lang="en-US"/>
              <a:t>In Professional Learning, click the </a:t>
            </a:r>
            <a:r>
              <a:rPr lang="en-US">
                <a:solidFill>
                  <a:schemeClr val="accent3"/>
                </a:solidFill>
              </a:rPr>
              <a:t>Courses</a:t>
            </a:r>
            <a:r>
              <a:rPr lang="en-US"/>
              <a:t> tab</a:t>
            </a:r>
          </a:p>
        </p:txBody>
      </p:sp>
      <p:pic>
        <p:nvPicPr>
          <p:cNvPr id="24" name="Picture 23" descr="Professional Learning Manage My Courses page">
            <a:extLst>
              <a:ext uri="{FF2B5EF4-FFF2-40B4-BE49-F238E27FC236}">
                <a16:creationId xmlns:a16="http://schemas.microsoft.com/office/drawing/2014/main" id="{62E87E7C-D9A4-4306-8F71-8A3DE10E4ACB}"/>
              </a:ext>
            </a:extLst>
          </p:cNvPr>
          <p:cNvPicPr>
            <a:picLocks noChangeAspect="1"/>
          </p:cNvPicPr>
          <p:nvPr/>
        </p:nvPicPr>
        <p:blipFill>
          <a:blip r:embed="rId4"/>
          <a:stretch>
            <a:fillRect/>
          </a:stretch>
        </p:blipFill>
        <p:spPr>
          <a:xfrm>
            <a:off x="6513981" y="2607989"/>
            <a:ext cx="4607453" cy="3111398"/>
          </a:xfrm>
          <a:prstGeom prst="rect">
            <a:avLst/>
          </a:prstGeom>
          <a:ln>
            <a:solidFill>
              <a:schemeClr val="accent5"/>
            </a:solidFill>
          </a:ln>
          <a:effectLst>
            <a:outerShdw blurRad="50800" dist="38100" dir="2700000" algn="tl" rotWithShape="0">
              <a:prstClr val="black">
                <a:alpha val="40000"/>
              </a:prstClr>
            </a:outerShdw>
          </a:effectLst>
        </p:spPr>
      </p:pic>
      <p:grpSp>
        <p:nvGrpSpPr>
          <p:cNvPr id="22" name="Group 21" descr="PowerSchool Professional Learning">
            <a:extLst>
              <a:ext uri="{FF2B5EF4-FFF2-40B4-BE49-F238E27FC236}">
                <a16:creationId xmlns:a16="http://schemas.microsoft.com/office/drawing/2014/main" id="{C3C8F236-EF7D-FA07-F79E-5F8141C92E2D}"/>
              </a:ext>
            </a:extLst>
          </p:cNvPr>
          <p:cNvGrpSpPr>
            <a:grpSpLocks noChangeAspect="1"/>
          </p:cNvGrpSpPr>
          <p:nvPr/>
        </p:nvGrpSpPr>
        <p:grpSpPr>
          <a:xfrm>
            <a:off x="11198820" y="140284"/>
            <a:ext cx="922206" cy="1012022"/>
            <a:chOff x="4597500" y="1837443"/>
            <a:chExt cx="2490819" cy="2733408"/>
          </a:xfrm>
        </p:grpSpPr>
        <p:grpSp>
          <p:nvGrpSpPr>
            <p:cNvPr id="23" name="Group 22">
              <a:extLst>
                <a:ext uri="{FF2B5EF4-FFF2-40B4-BE49-F238E27FC236}">
                  <a16:creationId xmlns:a16="http://schemas.microsoft.com/office/drawing/2014/main" id="{23ADE7AE-C066-E0A6-4A2F-3D6E89AE45A4}"/>
                </a:ext>
              </a:extLst>
            </p:cNvPr>
            <p:cNvGrpSpPr/>
            <p:nvPr/>
          </p:nvGrpSpPr>
          <p:grpSpPr>
            <a:xfrm>
              <a:off x="4597500" y="1837443"/>
              <a:ext cx="2490819" cy="2733408"/>
              <a:chOff x="4737336" y="1533236"/>
              <a:chExt cx="2490819" cy="2733408"/>
            </a:xfrm>
          </p:grpSpPr>
          <p:pic>
            <p:nvPicPr>
              <p:cNvPr id="30" name="Graphic 29" descr="Hand with solid fill">
                <a:extLst>
                  <a:ext uri="{FF2B5EF4-FFF2-40B4-BE49-F238E27FC236}">
                    <a16:creationId xmlns:a16="http://schemas.microsoft.com/office/drawing/2014/main" id="{A2CD9CEE-E003-D968-681F-B08708AAB18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53000" y="1533236"/>
                <a:ext cx="1852302" cy="1852302"/>
              </a:xfrm>
              <a:prstGeom prst="rect">
                <a:avLst/>
              </a:prstGeom>
            </p:spPr>
          </p:pic>
          <p:sp>
            <p:nvSpPr>
              <p:cNvPr id="31" name="TextBox 30">
                <a:extLst>
                  <a:ext uri="{FF2B5EF4-FFF2-40B4-BE49-F238E27FC236}">
                    <a16:creationId xmlns:a16="http://schemas.microsoft.com/office/drawing/2014/main" id="{2B742632-9AF6-2A8D-62F3-5AB35C6E746D}"/>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26" name="Group 25">
              <a:extLst>
                <a:ext uri="{FF2B5EF4-FFF2-40B4-BE49-F238E27FC236}">
                  <a16:creationId xmlns:a16="http://schemas.microsoft.com/office/drawing/2014/main" id="{68B7DB59-1997-0D34-D791-D2C911E1CCFB}"/>
                </a:ext>
              </a:extLst>
            </p:cNvPr>
            <p:cNvGrpSpPr/>
            <p:nvPr/>
          </p:nvGrpSpPr>
          <p:grpSpPr>
            <a:xfrm>
              <a:off x="5645330" y="2882712"/>
              <a:ext cx="403933" cy="407507"/>
              <a:chOff x="5645330" y="2882712"/>
              <a:chExt cx="403933" cy="407507"/>
            </a:xfrm>
          </p:grpSpPr>
          <p:sp>
            <p:nvSpPr>
              <p:cNvPr id="28" name="Rectangle: Rounded Corners 27">
                <a:extLst>
                  <a:ext uri="{FF2B5EF4-FFF2-40B4-BE49-F238E27FC236}">
                    <a16:creationId xmlns:a16="http://schemas.microsoft.com/office/drawing/2014/main" id="{37BD8D17-6D1A-AE09-D843-CDB141E15357}"/>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descr="Shape&#10;&#10;Description automatically generated with low confidence">
                <a:extLst>
                  <a:ext uri="{FF2B5EF4-FFF2-40B4-BE49-F238E27FC236}">
                    <a16:creationId xmlns:a16="http://schemas.microsoft.com/office/drawing/2014/main" id="{32A4CF50-687C-B7B2-5708-0A2BFCA09FE1}"/>
                  </a:ext>
                </a:extLst>
              </p:cNvPr>
              <p:cNvPicPr>
                <a:picLocks noChangeAspect="1"/>
              </p:cNvPicPr>
              <p:nvPr/>
            </p:nvPicPr>
            <p:blipFill>
              <a:blip r:embed="rId7">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17" name="Rectangle: Rounded Corners 16">
            <a:extLst>
              <a:ext uri="{FF2B5EF4-FFF2-40B4-BE49-F238E27FC236}">
                <a16:creationId xmlns:a16="http://schemas.microsoft.com/office/drawing/2014/main" id="{FEBBD0BD-A9A3-4E20-ADB4-A80140ADB6D6}"/>
              </a:ext>
              <a:ext uri="{C183D7F6-B498-43B3-948B-1728B52AA6E4}">
                <adec:decorative xmlns:adec="http://schemas.microsoft.com/office/drawing/2017/decorative" val="1"/>
              </a:ext>
            </a:extLst>
          </p:cNvPr>
          <p:cNvSpPr/>
          <p:nvPr/>
        </p:nvSpPr>
        <p:spPr>
          <a:xfrm>
            <a:off x="4538172" y="3525203"/>
            <a:ext cx="936727" cy="17896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2" name="Rectangle: Rounded Corners 41">
            <a:extLst>
              <a:ext uri="{FF2B5EF4-FFF2-40B4-BE49-F238E27FC236}">
                <a16:creationId xmlns:a16="http://schemas.microsoft.com/office/drawing/2014/main" id="{5BCC8612-E3DE-40C7-89CD-154A2BD35B3F}"/>
              </a:ext>
              <a:ext uri="{C183D7F6-B498-43B3-948B-1728B52AA6E4}">
                <adec:decorative xmlns:adec="http://schemas.microsoft.com/office/drawing/2017/decorative" val="1"/>
              </a:ext>
            </a:extLst>
          </p:cNvPr>
          <p:cNvSpPr/>
          <p:nvPr/>
        </p:nvSpPr>
        <p:spPr>
          <a:xfrm>
            <a:off x="7478561" y="2607989"/>
            <a:ext cx="428905" cy="261157"/>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6" name="Oval 45">
            <a:extLst>
              <a:ext uri="{FF2B5EF4-FFF2-40B4-BE49-F238E27FC236}">
                <a16:creationId xmlns:a16="http://schemas.microsoft.com/office/drawing/2014/main" id="{75E39BF6-4AC3-4AE8-9E41-F46EB3EE04F3}"/>
              </a:ext>
              <a:ext uri="{C183D7F6-B498-43B3-948B-1728B52AA6E4}">
                <adec:decorative xmlns:adec="http://schemas.microsoft.com/office/drawing/2017/decorative" val="1"/>
              </a:ext>
            </a:extLst>
          </p:cNvPr>
          <p:cNvSpPr/>
          <p:nvPr/>
        </p:nvSpPr>
        <p:spPr>
          <a:xfrm>
            <a:off x="4841524" y="3145693"/>
            <a:ext cx="329184" cy="32004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1</a:t>
            </a:r>
          </a:p>
        </p:txBody>
      </p:sp>
      <p:sp>
        <p:nvSpPr>
          <p:cNvPr id="48" name="Oval 47">
            <a:extLst>
              <a:ext uri="{FF2B5EF4-FFF2-40B4-BE49-F238E27FC236}">
                <a16:creationId xmlns:a16="http://schemas.microsoft.com/office/drawing/2014/main" id="{7060AE29-5078-41E4-AD30-8E4C83917DA9}"/>
              </a:ext>
              <a:ext uri="{C183D7F6-B498-43B3-948B-1728B52AA6E4}">
                <adec:decorative xmlns:adec="http://schemas.microsoft.com/office/drawing/2017/decorative" val="1"/>
              </a:ext>
            </a:extLst>
          </p:cNvPr>
          <p:cNvSpPr/>
          <p:nvPr/>
        </p:nvSpPr>
        <p:spPr>
          <a:xfrm>
            <a:off x="7528421" y="2907485"/>
            <a:ext cx="329184" cy="32004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2</a:t>
            </a:r>
          </a:p>
        </p:txBody>
      </p:sp>
      <p:grpSp>
        <p:nvGrpSpPr>
          <p:cNvPr id="58" name="Group 57">
            <a:extLst>
              <a:ext uri="{FF2B5EF4-FFF2-40B4-BE49-F238E27FC236}">
                <a16:creationId xmlns:a16="http://schemas.microsoft.com/office/drawing/2014/main" id="{6EC378D5-5F5F-4E5C-8FE5-78B3C9D6E2FC}"/>
              </a:ext>
              <a:ext uri="{C183D7F6-B498-43B3-948B-1728B52AA6E4}">
                <adec:decorative xmlns:adec="http://schemas.microsoft.com/office/drawing/2017/decorative" val="1"/>
              </a:ext>
            </a:extLst>
          </p:cNvPr>
          <p:cNvGrpSpPr/>
          <p:nvPr/>
        </p:nvGrpSpPr>
        <p:grpSpPr>
          <a:xfrm>
            <a:off x="5672379" y="3303485"/>
            <a:ext cx="685800" cy="520052"/>
            <a:chOff x="7157815" y="2954429"/>
            <a:chExt cx="685800" cy="520052"/>
          </a:xfrm>
        </p:grpSpPr>
        <p:sp>
          <p:nvSpPr>
            <p:cNvPr id="55" name="Pentagon 10">
              <a:extLst>
                <a:ext uri="{FF2B5EF4-FFF2-40B4-BE49-F238E27FC236}">
                  <a16:creationId xmlns:a16="http://schemas.microsoft.com/office/drawing/2014/main" id="{50BE11BB-F508-40E1-811B-C2A3C5E2FB88}"/>
                </a:ext>
              </a:extLst>
            </p:cNvPr>
            <p:cNvSpPr/>
            <p:nvPr/>
          </p:nvSpPr>
          <p:spPr>
            <a:xfrm>
              <a:off x="7157815" y="2954429"/>
              <a:ext cx="685800" cy="520052"/>
            </a:xfrm>
            <a:prstGeom prst="homePlate">
              <a:avLst>
                <a:gd name="adj" fmla="val 29279"/>
              </a:avLst>
            </a:prstGeom>
            <a:solidFill>
              <a:srgbClr val="004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DE771D73-13E1-4687-AC8C-5E4577E8EDD5}"/>
                </a:ext>
              </a:extLst>
            </p:cNvPr>
            <p:cNvSpPr/>
            <p:nvPr/>
          </p:nvSpPr>
          <p:spPr>
            <a:xfrm>
              <a:off x="7236045" y="3012993"/>
              <a:ext cx="422030" cy="41229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Picture 56" descr="Logo, icon&#10;&#10;Description automatically generated">
              <a:extLst>
                <a:ext uri="{FF2B5EF4-FFF2-40B4-BE49-F238E27FC236}">
                  <a16:creationId xmlns:a16="http://schemas.microsoft.com/office/drawing/2014/main" id="{B8F258DB-316A-4DCC-B7FE-F6D5A1F95B5C}"/>
                </a:ext>
              </a:extLst>
            </p:cNvPr>
            <p:cNvPicPr>
              <a:picLocks noChangeAspect="1"/>
            </p:cNvPicPr>
            <p:nvPr/>
          </p:nvPicPr>
          <p:blipFill>
            <a:blip r:embed="rId8"/>
            <a:stretch>
              <a:fillRect/>
            </a:stretch>
          </p:blipFill>
          <p:spPr>
            <a:xfrm>
              <a:off x="7267220" y="3054347"/>
              <a:ext cx="359685" cy="357697"/>
            </a:xfrm>
            <a:prstGeom prst="rect">
              <a:avLst/>
            </a:prstGeom>
          </p:spPr>
        </p:pic>
      </p:grpSp>
      <p:sp>
        <p:nvSpPr>
          <p:cNvPr id="25" name="Oval 24">
            <a:extLst>
              <a:ext uri="{FF2B5EF4-FFF2-40B4-BE49-F238E27FC236}">
                <a16:creationId xmlns:a16="http://schemas.microsoft.com/office/drawing/2014/main" id="{A085238F-4153-4727-A6D9-861EEA63B29F}"/>
              </a:ext>
              <a:ext uri="{C183D7F6-B498-43B3-948B-1728B52AA6E4}">
                <adec:decorative xmlns:adec="http://schemas.microsoft.com/office/drawing/2017/decorative" val="1"/>
              </a:ext>
            </a:extLst>
          </p:cNvPr>
          <p:cNvSpPr/>
          <p:nvPr/>
        </p:nvSpPr>
        <p:spPr>
          <a:xfrm>
            <a:off x="598775" y="1685703"/>
            <a:ext cx="329184" cy="32004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1</a:t>
            </a:r>
          </a:p>
        </p:txBody>
      </p:sp>
      <p:sp>
        <p:nvSpPr>
          <p:cNvPr id="27" name="Oval 26">
            <a:extLst>
              <a:ext uri="{FF2B5EF4-FFF2-40B4-BE49-F238E27FC236}">
                <a16:creationId xmlns:a16="http://schemas.microsoft.com/office/drawing/2014/main" id="{E7CA1328-FCE5-445E-8DAE-38FE07A48B93}"/>
              </a:ext>
              <a:ext uri="{C183D7F6-B498-43B3-948B-1728B52AA6E4}">
                <adec:decorative xmlns:adec="http://schemas.microsoft.com/office/drawing/2017/decorative" val="1"/>
              </a:ext>
            </a:extLst>
          </p:cNvPr>
          <p:cNvSpPr/>
          <p:nvPr/>
        </p:nvSpPr>
        <p:spPr>
          <a:xfrm>
            <a:off x="6021184" y="1689848"/>
            <a:ext cx="329184" cy="32004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2</a:t>
            </a:r>
          </a:p>
        </p:txBody>
      </p:sp>
      <p:sp>
        <p:nvSpPr>
          <p:cNvPr id="4" name="Slide Number Placeholder 3">
            <a:extLst>
              <a:ext uri="{FF2B5EF4-FFF2-40B4-BE49-F238E27FC236}">
                <a16:creationId xmlns:a16="http://schemas.microsoft.com/office/drawing/2014/main" id="{058CB970-D2E5-D545-908D-C9F51CF9D786}"/>
              </a:ext>
              <a:ext uri="{C183D7F6-B498-43B3-948B-1728B52AA6E4}">
                <adec:decorative xmlns:adec="http://schemas.microsoft.com/office/drawing/2017/decorative" val="0"/>
              </a:ext>
            </a:extLst>
          </p:cNvPr>
          <p:cNvSpPr>
            <a:spLocks noGrp="1"/>
          </p:cNvSpPr>
          <p:nvPr>
            <p:ph type="sldNum" sz="quarter" idx="10"/>
          </p:nvPr>
        </p:nvSpPr>
        <p:spPr/>
        <p:txBody>
          <a:bodyPr/>
          <a:lstStyle/>
          <a:p>
            <a:fld id="{BDE3BA86-5648-AD4F-ABBE-F4DFC9C9D5F5}" type="slidenum">
              <a:rPr lang="en-US" smtClean="0"/>
              <a:pPr/>
              <a:t>40</a:t>
            </a:fld>
            <a:endParaRPr lang="en-US"/>
          </a:p>
        </p:txBody>
      </p:sp>
    </p:spTree>
    <p:extLst>
      <p:ext uri="{BB962C8B-B14F-4D97-AF65-F5344CB8AC3E}">
        <p14:creationId xmlns:p14="http://schemas.microsoft.com/office/powerpoint/2010/main" val="25277700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6">
            <a:extLst>
              <a:ext uri="{FF2B5EF4-FFF2-40B4-BE49-F238E27FC236}">
                <a16:creationId xmlns:a16="http://schemas.microsoft.com/office/drawing/2014/main" id="{94C90EF1-7B13-5D69-1C2F-F088531D1D0D}"/>
              </a:ext>
            </a:extLst>
          </p:cNvPr>
          <p:cNvSpPr txBox="1">
            <a:spLocks noGrp="1"/>
          </p:cNvSpPr>
          <p:nvPr>
            <p:ph type="title" idx="4294967295"/>
          </p:nvPr>
        </p:nvSpPr>
        <p:spPr>
          <a:xfrm>
            <a:off x="683220" y="365125"/>
            <a:ext cx="10515600" cy="116811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algn="l" defTabSz="914400" rtl="0" eaLnBrk="1" latinLnBrk="0" hangingPunct="1">
              <a:lnSpc>
                <a:spcPct val="90000"/>
              </a:lnSpc>
              <a:spcBef>
                <a:spcPct val="0"/>
              </a:spcBef>
              <a:buNone/>
              <a:defRPr sz="4400" b="1" kern="1200">
                <a:solidFill>
                  <a:srgbClr val="00B8F2"/>
                </a:solidFill>
                <a:latin typeface="Karla" pitchFamily="2"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a:ln>
                  <a:noFill/>
                </a:ln>
                <a:solidFill>
                  <a:srgbClr val="00B8F2"/>
                </a:solidFill>
                <a:effectLst/>
                <a:uLnTx/>
                <a:uFillTx/>
                <a:latin typeface="Karla" pitchFamily="2" charset="0"/>
                <a:ea typeface="+mj-ea"/>
                <a:cs typeface="+mj-cs"/>
              </a:rPr>
              <a:t>Course Search</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260380" cy="4276436"/>
          </a:xfrm>
        </p:spPr>
        <p:txBody>
          <a:bodyPr/>
          <a:lstStyle/>
          <a:p>
            <a:pPr>
              <a:lnSpc>
                <a:spcPct val="150000"/>
              </a:lnSpc>
            </a:pPr>
            <a:r>
              <a:rPr lang="en-US"/>
              <a:t>Keyword Search </a:t>
            </a:r>
          </a:p>
          <a:p>
            <a:pPr>
              <a:lnSpc>
                <a:spcPct val="150000"/>
              </a:lnSpc>
            </a:pPr>
            <a:r>
              <a:rPr lang="en-US"/>
              <a:t>Advanced Search </a:t>
            </a:r>
          </a:p>
          <a:p>
            <a:pPr>
              <a:lnSpc>
                <a:spcPct val="150000"/>
              </a:lnSpc>
            </a:pPr>
            <a:r>
              <a:rPr lang="en-US"/>
              <a:t>Show All to browse the catalog</a:t>
            </a:r>
          </a:p>
          <a:p>
            <a:pPr>
              <a:lnSpc>
                <a:spcPct val="150000"/>
              </a:lnSpc>
            </a:pPr>
            <a:r>
              <a:rPr lang="en-US"/>
              <a:t>Filter by Course Tag</a:t>
            </a:r>
          </a:p>
        </p:txBody>
      </p:sp>
      <p:pic>
        <p:nvPicPr>
          <p:cNvPr id="14" name="Picture 13" descr="Courses tab">
            <a:extLst>
              <a:ext uri="{FF2B5EF4-FFF2-40B4-BE49-F238E27FC236}">
                <a16:creationId xmlns:a16="http://schemas.microsoft.com/office/drawing/2014/main" id="{E2AB667C-E414-4CEE-B793-7BD427F14CB4}"/>
              </a:ext>
            </a:extLst>
          </p:cNvPr>
          <p:cNvPicPr>
            <a:picLocks noChangeAspect="1"/>
          </p:cNvPicPr>
          <p:nvPr/>
        </p:nvPicPr>
        <p:blipFill>
          <a:blip r:embed="rId3"/>
          <a:stretch>
            <a:fillRect/>
          </a:stretch>
        </p:blipFill>
        <p:spPr>
          <a:xfrm>
            <a:off x="6096000" y="1521402"/>
            <a:ext cx="5260380" cy="4201755"/>
          </a:xfrm>
          <a:prstGeom prst="rect">
            <a:avLst/>
          </a:prstGeom>
          <a:ln>
            <a:solidFill>
              <a:schemeClr val="accent5"/>
            </a:solidFill>
          </a:ln>
          <a:effectLst>
            <a:outerShdw blurRad="50800" dist="38100" dir="2700000" algn="tl" rotWithShape="0">
              <a:prstClr val="black">
                <a:alpha val="40000"/>
              </a:prstClr>
            </a:outerShdw>
          </a:effectLst>
        </p:spPr>
      </p:pic>
      <p:grpSp>
        <p:nvGrpSpPr>
          <p:cNvPr id="25" name="Group 24" descr="PowerSchool Professional Learning">
            <a:extLst>
              <a:ext uri="{FF2B5EF4-FFF2-40B4-BE49-F238E27FC236}">
                <a16:creationId xmlns:a16="http://schemas.microsoft.com/office/drawing/2014/main" id="{117C5B2C-4891-D39E-114C-0220F8100675}"/>
              </a:ext>
            </a:extLst>
          </p:cNvPr>
          <p:cNvGrpSpPr>
            <a:grpSpLocks noChangeAspect="1"/>
          </p:cNvGrpSpPr>
          <p:nvPr/>
        </p:nvGrpSpPr>
        <p:grpSpPr>
          <a:xfrm>
            <a:off x="11198820" y="140284"/>
            <a:ext cx="922206" cy="1012022"/>
            <a:chOff x="4597500" y="1837443"/>
            <a:chExt cx="2490819" cy="2733408"/>
          </a:xfrm>
        </p:grpSpPr>
        <p:grpSp>
          <p:nvGrpSpPr>
            <p:cNvPr id="26" name="Group 25">
              <a:extLst>
                <a:ext uri="{FF2B5EF4-FFF2-40B4-BE49-F238E27FC236}">
                  <a16:creationId xmlns:a16="http://schemas.microsoft.com/office/drawing/2014/main" id="{873BA53A-4F47-BD95-BD36-0CA7375704AA}"/>
                </a:ext>
              </a:extLst>
            </p:cNvPr>
            <p:cNvGrpSpPr/>
            <p:nvPr/>
          </p:nvGrpSpPr>
          <p:grpSpPr>
            <a:xfrm>
              <a:off x="4597500" y="1837443"/>
              <a:ext cx="2490819" cy="2733408"/>
              <a:chOff x="4737336" y="1533236"/>
              <a:chExt cx="2490819" cy="2733408"/>
            </a:xfrm>
          </p:grpSpPr>
          <p:pic>
            <p:nvPicPr>
              <p:cNvPr id="30" name="Graphic 29" descr="Hand with solid fill">
                <a:extLst>
                  <a:ext uri="{FF2B5EF4-FFF2-40B4-BE49-F238E27FC236}">
                    <a16:creationId xmlns:a16="http://schemas.microsoft.com/office/drawing/2014/main" id="{2F4A11D9-45DC-68AE-F42E-E11C0D76329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53000" y="1533236"/>
                <a:ext cx="1852302" cy="1852302"/>
              </a:xfrm>
              <a:prstGeom prst="rect">
                <a:avLst/>
              </a:prstGeom>
            </p:spPr>
          </p:pic>
          <p:sp>
            <p:nvSpPr>
              <p:cNvPr id="31" name="TextBox 30">
                <a:extLst>
                  <a:ext uri="{FF2B5EF4-FFF2-40B4-BE49-F238E27FC236}">
                    <a16:creationId xmlns:a16="http://schemas.microsoft.com/office/drawing/2014/main" id="{6DBC3E50-DB7D-B3FE-5D63-0DA4776E96BF}"/>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27" name="Group 26">
              <a:extLst>
                <a:ext uri="{FF2B5EF4-FFF2-40B4-BE49-F238E27FC236}">
                  <a16:creationId xmlns:a16="http://schemas.microsoft.com/office/drawing/2014/main" id="{235E38A8-91A2-8E47-DC08-82CFD9314631}"/>
                </a:ext>
              </a:extLst>
            </p:cNvPr>
            <p:cNvGrpSpPr/>
            <p:nvPr/>
          </p:nvGrpSpPr>
          <p:grpSpPr>
            <a:xfrm>
              <a:off x="5645330" y="2882712"/>
              <a:ext cx="403933" cy="407507"/>
              <a:chOff x="5645330" y="2882712"/>
              <a:chExt cx="403933" cy="407507"/>
            </a:xfrm>
          </p:grpSpPr>
          <p:sp>
            <p:nvSpPr>
              <p:cNvPr id="28" name="Rectangle: Rounded Corners 27">
                <a:extLst>
                  <a:ext uri="{FF2B5EF4-FFF2-40B4-BE49-F238E27FC236}">
                    <a16:creationId xmlns:a16="http://schemas.microsoft.com/office/drawing/2014/main" id="{8265E569-AC8B-0978-C39D-D92CBA376C38}"/>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descr="Shape&#10;&#10;Description automatically generated with low confidence">
                <a:extLst>
                  <a:ext uri="{FF2B5EF4-FFF2-40B4-BE49-F238E27FC236}">
                    <a16:creationId xmlns:a16="http://schemas.microsoft.com/office/drawing/2014/main" id="{42911B1F-9F17-8E31-BE5D-4BA5250BAACE}"/>
                  </a:ext>
                </a:extLst>
              </p:cNvPr>
              <p:cNvPicPr>
                <a:picLocks noChangeAspect="1"/>
              </p:cNvPicPr>
              <p:nvPr/>
            </p:nvPicPr>
            <p:blipFill>
              <a:blip r:embed="rId6">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15" name="Oval 14">
            <a:extLst>
              <a:ext uri="{FF2B5EF4-FFF2-40B4-BE49-F238E27FC236}">
                <a16:creationId xmlns:a16="http://schemas.microsoft.com/office/drawing/2014/main" id="{6F2BF697-7853-46FE-AC46-1D6F8345B9BE}"/>
              </a:ext>
              <a:ext uri="{C183D7F6-B498-43B3-948B-1728B52AA6E4}">
                <adec:decorative xmlns:adec="http://schemas.microsoft.com/office/drawing/2017/decorative" val="1"/>
              </a:ext>
            </a:extLst>
          </p:cNvPr>
          <p:cNvSpPr/>
          <p:nvPr/>
        </p:nvSpPr>
        <p:spPr>
          <a:xfrm>
            <a:off x="6223269" y="2927092"/>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1</a:t>
            </a:r>
          </a:p>
        </p:txBody>
      </p:sp>
      <p:sp>
        <p:nvSpPr>
          <p:cNvPr id="16" name="Oval 15">
            <a:extLst>
              <a:ext uri="{FF2B5EF4-FFF2-40B4-BE49-F238E27FC236}">
                <a16:creationId xmlns:a16="http://schemas.microsoft.com/office/drawing/2014/main" id="{35F8DBF7-727B-4A66-A7DE-EDAD9CD71695}"/>
              </a:ext>
              <a:ext uri="{C183D7F6-B498-43B3-948B-1728B52AA6E4}">
                <adec:decorative xmlns:adec="http://schemas.microsoft.com/office/drawing/2017/decorative" val="1"/>
              </a:ext>
            </a:extLst>
          </p:cNvPr>
          <p:cNvSpPr/>
          <p:nvPr/>
        </p:nvSpPr>
        <p:spPr>
          <a:xfrm>
            <a:off x="6748879" y="3429000"/>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2</a:t>
            </a:r>
          </a:p>
        </p:txBody>
      </p:sp>
      <p:sp>
        <p:nvSpPr>
          <p:cNvPr id="17" name="Oval 16">
            <a:extLst>
              <a:ext uri="{FF2B5EF4-FFF2-40B4-BE49-F238E27FC236}">
                <a16:creationId xmlns:a16="http://schemas.microsoft.com/office/drawing/2014/main" id="{FA6F0891-71C9-4BAF-A0ED-FF8648FB762D}"/>
              </a:ext>
              <a:ext uri="{C183D7F6-B498-43B3-948B-1728B52AA6E4}">
                <adec:decorative xmlns:adec="http://schemas.microsoft.com/office/drawing/2017/decorative" val="1"/>
              </a:ext>
            </a:extLst>
          </p:cNvPr>
          <p:cNvSpPr/>
          <p:nvPr/>
        </p:nvSpPr>
        <p:spPr>
          <a:xfrm>
            <a:off x="7445279" y="3428999"/>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3</a:t>
            </a:r>
          </a:p>
        </p:txBody>
      </p:sp>
      <p:sp>
        <p:nvSpPr>
          <p:cNvPr id="18" name="Oval 17">
            <a:extLst>
              <a:ext uri="{FF2B5EF4-FFF2-40B4-BE49-F238E27FC236}">
                <a16:creationId xmlns:a16="http://schemas.microsoft.com/office/drawing/2014/main" id="{5D47D427-DDD3-4383-9AFE-E977D29231EB}"/>
              </a:ext>
              <a:ext uri="{C183D7F6-B498-43B3-948B-1728B52AA6E4}">
                <adec:decorative xmlns:adec="http://schemas.microsoft.com/office/drawing/2017/decorative" val="1"/>
              </a:ext>
            </a:extLst>
          </p:cNvPr>
          <p:cNvSpPr/>
          <p:nvPr/>
        </p:nvSpPr>
        <p:spPr>
          <a:xfrm>
            <a:off x="6021727" y="4807526"/>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4</a:t>
            </a:r>
          </a:p>
        </p:txBody>
      </p:sp>
      <p:sp>
        <p:nvSpPr>
          <p:cNvPr id="19" name="Oval 18">
            <a:extLst>
              <a:ext uri="{FF2B5EF4-FFF2-40B4-BE49-F238E27FC236}">
                <a16:creationId xmlns:a16="http://schemas.microsoft.com/office/drawing/2014/main" id="{AEA2949A-9DDA-461E-BD06-C6C7612DF58B}"/>
              </a:ext>
              <a:ext uri="{C183D7F6-B498-43B3-948B-1728B52AA6E4}">
                <adec:decorative xmlns:adec="http://schemas.microsoft.com/office/drawing/2017/decorative" val="1"/>
              </a:ext>
            </a:extLst>
          </p:cNvPr>
          <p:cNvSpPr/>
          <p:nvPr/>
        </p:nvSpPr>
        <p:spPr>
          <a:xfrm>
            <a:off x="530820" y="1803926"/>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1</a:t>
            </a:r>
          </a:p>
        </p:txBody>
      </p:sp>
      <p:sp>
        <p:nvSpPr>
          <p:cNvPr id="20" name="Oval 19">
            <a:extLst>
              <a:ext uri="{FF2B5EF4-FFF2-40B4-BE49-F238E27FC236}">
                <a16:creationId xmlns:a16="http://schemas.microsoft.com/office/drawing/2014/main" id="{559A55D3-4BB9-4B4C-AB86-D7F09B4876FE}"/>
              </a:ext>
              <a:ext uri="{C183D7F6-B498-43B3-948B-1728B52AA6E4}">
                <adec:decorative xmlns:adec="http://schemas.microsoft.com/office/drawing/2017/decorative" val="1"/>
              </a:ext>
            </a:extLst>
          </p:cNvPr>
          <p:cNvSpPr/>
          <p:nvPr/>
        </p:nvSpPr>
        <p:spPr>
          <a:xfrm>
            <a:off x="530820" y="3167400"/>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3</a:t>
            </a:r>
          </a:p>
        </p:txBody>
      </p:sp>
      <p:sp>
        <p:nvSpPr>
          <p:cNvPr id="21" name="Oval 20">
            <a:extLst>
              <a:ext uri="{FF2B5EF4-FFF2-40B4-BE49-F238E27FC236}">
                <a16:creationId xmlns:a16="http://schemas.microsoft.com/office/drawing/2014/main" id="{69A1D970-9A42-4EB3-A643-EA2DCB146735}"/>
              </a:ext>
              <a:ext uri="{C183D7F6-B498-43B3-948B-1728B52AA6E4}">
                <adec:decorative xmlns:adec="http://schemas.microsoft.com/office/drawing/2017/decorative" val="1"/>
              </a:ext>
            </a:extLst>
          </p:cNvPr>
          <p:cNvSpPr/>
          <p:nvPr/>
        </p:nvSpPr>
        <p:spPr>
          <a:xfrm>
            <a:off x="530820" y="2492155"/>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2</a:t>
            </a:r>
          </a:p>
        </p:txBody>
      </p:sp>
      <p:sp>
        <p:nvSpPr>
          <p:cNvPr id="22" name="Oval 21">
            <a:extLst>
              <a:ext uri="{FF2B5EF4-FFF2-40B4-BE49-F238E27FC236}">
                <a16:creationId xmlns:a16="http://schemas.microsoft.com/office/drawing/2014/main" id="{2FDBB32D-93B9-4FA5-B41E-7726403A8AE6}"/>
              </a:ext>
              <a:ext uri="{C183D7F6-B498-43B3-948B-1728B52AA6E4}">
                <adec:decorative xmlns:adec="http://schemas.microsoft.com/office/drawing/2017/decorative" val="1"/>
              </a:ext>
            </a:extLst>
          </p:cNvPr>
          <p:cNvSpPr/>
          <p:nvPr/>
        </p:nvSpPr>
        <p:spPr>
          <a:xfrm>
            <a:off x="530820" y="3816846"/>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4</a:t>
            </a:r>
          </a:p>
        </p:txBody>
      </p:sp>
      <p:sp>
        <p:nvSpPr>
          <p:cNvPr id="23" name="Rectangle: Rounded Corners 22">
            <a:extLst>
              <a:ext uri="{FF2B5EF4-FFF2-40B4-BE49-F238E27FC236}">
                <a16:creationId xmlns:a16="http://schemas.microsoft.com/office/drawing/2014/main" id="{CC653C01-759E-4ABF-A7C0-56B08F89A2BE}"/>
              </a:ext>
              <a:ext uri="{C183D7F6-B498-43B3-948B-1728B52AA6E4}">
                <adec:decorative xmlns:adec="http://schemas.microsoft.com/office/drawing/2017/decorative" val="1"/>
              </a:ext>
            </a:extLst>
          </p:cNvPr>
          <p:cNvSpPr/>
          <p:nvPr/>
        </p:nvSpPr>
        <p:spPr>
          <a:xfrm>
            <a:off x="6518132" y="1533236"/>
            <a:ext cx="480838" cy="29181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41</a:t>
            </a:fld>
            <a:endParaRPr lang="en-US"/>
          </a:p>
        </p:txBody>
      </p:sp>
    </p:spTree>
    <p:extLst>
      <p:ext uri="{BB962C8B-B14F-4D97-AF65-F5344CB8AC3E}">
        <p14:creationId xmlns:p14="http://schemas.microsoft.com/office/powerpoint/2010/main" val="11756939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BB419EA-5AC9-8C6A-9202-D992AF675CD8}"/>
              </a:ext>
            </a:extLst>
          </p:cNvPr>
          <p:cNvSpPr>
            <a:spLocks noGrp="1"/>
          </p:cNvSpPr>
          <p:nvPr>
            <p:ph type="title"/>
          </p:nvPr>
        </p:nvSpPr>
        <p:spPr/>
        <p:txBody>
          <a:bodyPr/>
          <a:lstStyle/>
          <a:p>
            <a:r>
              <a:rPr lang="en-US"/>
              <a:t>Robust Catalog Filtering by Tag</a:t>
            </a:r>
          </a:p>
        </p:txBody>
      </p:sp>
      <p:pic>
        <p:nvPicPr>
          <p:cNvPr id="6" name="Picture 5" descr="Course tags">
            <a:extLst>
              <a:ext uri="{FF2B5EF4-FFF2-40B4-BE49-F238E27FC236}">
                <a16:creationId xmlns:a16="http://schemas.microsoft.com/office/drawing/2014/main" id="{E3C48647-0D40-41C8-B461-F67892F0D563}"/>
              </a:ext>
            </a:extLst>
          </p:cNvPr>
          <p:cNvPicPr>
            <a:picLocks noChangeAspect="1"/>
          </p:cNvPicPr>
          <p:nvPr/>
        </p:nvPicPr>
        <p:blipFill>
          <a:blip r:embed="rId3"/>
          <a:stretch>
            <a:fillRect/>
          </a:stretch>
        </p:blipFill>
        <p:spPr>
          <a:xfrm>
            <a:off x="1414055" y="1536602"/>
            <a:ext cx="2851297" cy="3791145"/>
          </a:xfrm>
          <a:prstGeom prst="rect">
            <a:avLst/>
          </a:prstGeom>
          <a:ln>
            <a:solidFill>
              <a:schemeClr val="accent5"/>
            </a:solidFill>
          </a:ln>
          <a:effectLst>
            <a:outerShdw blurRad="50800" dist="38100" dir="2700000" algn="tl" rotWithShape="0">
              <a:prstClr val="black">
                <a:alpha val="40000"/>
              </a:prstClr>
            </a:outerShdw>
          </a:effectLst>
        </p:spPr>
      </p:pic>
      <p:pic>
        <p:nvPicPr>
          <p:cNvPr id="31" name="Picture 30" descr="Course tags">
            <a:extLst>
              <a:ext uri="{FF2B5EF4-FFF2-40B4-BE49-F238E27FC236}">
                <a16:creationId xmlns:a16="http://schemas.microsoft.com/office/drawing/2014/main" id="{3EFE07FD-CBB4-4B09-B21C-220CCAA486CD}"/>
              </a:ext>
            </a:extLst>
          </p:cNvPr>
          <p:cNvPicPr>
            <a:picLocks noChangeAspect="1"/>
          </p:cNvPicPr>
          <p:nvPr/>
        </p:nvPicPr>
        <p:blipFill>
          <a:blip r:embed="rId4"/>
          <a:stretch>
            <a:fillRect/>
          </a:stretch>
        </p:blipFill>
        <p:spPr>
          <a:xfrm>
            <a:off x="4598722" y="1536602"/>
            <a:ext cx="1784442" cy="1905098"/>
          </a:xfrm>
          <a:prstGeom prst="rect">
            <a:avLst/>
          </a:prstGeom>
          <a:ln>
            <a:solidFill>
              <a:schemeClr val="accent5"/>
            </a:solidFill>
          </a:ln>
          <a:effectLst>
            <a:outerShdw blurRad="50800" dist="38100" dir="2700000" algn="tl" rotWithShape="0">
              <a:prstClr val="black">
                <a:alpha val="40000"/>
              </a:prstClr>
            </a:outerShdw>
          </a:effectLst>
        </p:spPr>
      </p:pic>
      <p:pic>
        <p:nvPicPr>
          <p:cNvPr id="10" name="Picture 9" descr="Course tags">
            <a:extLst>
              <a:ext uri="{FF2B5EF4-FFF2-40B4-BE49-F238E27FC236}">
                <a16:creationId xmlns:a16="http://schemas.microsoft.com/office/drawing/2014/main" id="{E6609726-AA73-4EB5-9826-743950869A26}"/>
              </a:ext>
            </a:extLst>
          </p:cNvPr>
          <p:cNvPicPr>
            <a:picLocks noChangeAspect="1"/>
          </p:cNvPicPr>
          <p:nvPr/>
        </p:nvPicPr>
        <p:blipFill>
          <a:blip r:embed="rId5"/>
          <a:stretch>
            <a:fillRect/>
          </a:stretch>
        </p:blipFill>
        <p:spPr>
          <a:xfrm>
            <a:off x="6716535" y="1536602"/>
            <a:ext cx="1676486" cy="2616334"/>
          </a:xfrm>
          <a:prstGeom prst="rect">
            <a:avLst/>
          </a:prstGeom>
          <a:ln>
            <a:solidFill>
              <a:schemeClr val="accent5"/>
            </a:solidFill>
          </a:ln>
          <a:effectLst>
            <a:outerShdw blurRad="50800" dist="38100" dir="2700000" algn="tl" rotWithShape="0">
              <a:prstClr val="black">
                <a:alpha val="40000"/>
              </a:prstClr>
            </a:outerShdw>
          </a:effectLst>
        </p:spPr>
      </p:pic>
      <p:pic>
        <p:nvPicPr>
          <p:cNvPr id="8" name="Picture 7" descr="Course tags">
            <a:extLst>
              <a:ext uri="{FF2B5EF4-FFF2-40B4-BE49-F238E27FC236}">
                <a16:creationId xmlns:a16="http://schemas.microsoft.com/office/drawing/2014/main" id="{20634405-EC83-473B-BBF2-9B4185E77D28}"/>
              </a:ext>
            </a:extLst>
          </p:cNvPr>
          <p:cNvPicPr>
            <a:picLocks noChangeAspect="1"/>
          </p:cNvPicPr>
          <p:nvPr/>
        </p:nvPicPr>
        <p:blipFill>
          <a:blip r:embed="rId6"/>
          <a:stretch>
            <a:fillRect/>
          </a:stretch>
        </p:blipFill>
        <p:spPr>
          <a:xfrm>
            <a:off x="8726392" y="1530252"/>
            <a:ext cx="1866996" cy="3797495"/>
          </a:xfrm>
          <a:prstGeom prst="rect">
            <a:avLst/>
          </a:prstGeom>
          <a:ln>
            <a:solidFill>
              <a:schemeClr val="accent5"/>
            </a:solidFill>
          </a:ln>
          <a:effectLst>
            <a:outerShdw blurRad="50800" dist="38100" dir="2700000" algn="tl" rotWithShape="0">
              <a:prstClr val="black">
                <a:alpha val="40000"/>
              </a:prstClr>
            </a:outerShdw>
          </a:effectLst>
        </p:spPr>
      </p:pic>
      <p:grpSp>
        <p:nvGrpSpPr>
          <p:cNvPr id="14" name="Group 13" descr="PowerSchool Professional Learning">
            <a:extLst>
              <a:ext uri="{FF2B5EF4-FFF2-40B4-BE49-F238E27FC236}">
                <a16:creationId xmlns:a16="http://schemas.microsoft.com/office/drawing/2014/main" id="{E148EDC3-ABD0-022E-CD11-0C5F636CC8DF}"/>
              </a:ext>
            </a:extLst>
          </p:cNvPr>
          <p:cNvGrpSpPr>
            <a:grpSpLocks noChangeAspect="1"/>
          </p:cNvGrpSpPr>
          <p:nvPr/>
        </p:nvGrpSpPr>
        <p:grpSpPr>
          <a:xfrm>
            <a:off x="11198820" y="140284"/>
            <a:ext cx="922206" cy="1012022"/>
            <a:chOff x="4597500" y="1837443"/>
            <a:chExt cx="2490819" cy="2733408"/>
          </a:xfrm>
        </p:grpSpPr>
        <p:grpSp>
          <p:nvGrpSpPr>
            <p:cNvPr id="15" name="Group 14">
              <a:extLst>
                <a:ext uri="{FF2B5EF4-FFF2-40B4-BE49-F238E27FC236}">
                  <a16:creationId xmlns:a16="http://schemas.microsoft.com/office/drawing/2014/main" id="{1F32DA74-ECF5-6CE1-1CFC-74AE3E56A60D}"/>
                </a:ext>
              </a:extLst>
            </p:cNvPr>
            <p:cNvGrpSpPr/>
            <p:nvPr/>
          </p:nvGrpSpPr>
          <p:grpSpPr>
            <a:xfrm>
              <a:off x="4597500" y="1837443"/>
              <a:ext cx="2490819" cy="2733408"/>
              <a:chOff x="4737336" y="1533236"/>
              <a:chExt cx="2490819" cy="2733408"/>
            </a:xfrm>
          </p:grpSpPr>
          <p:pic>
            <p:nvPicPr>
              <p:cNvPr id="20" name="Graphic 19" descr="Hand with solid fill">
                <a:extLst>
                  <a:ext uri="{FF2B5EF4-FFF2-40B4-BE49-F238E27FC236}">
                    <a16:creationId xmlns:a16="http://schemas.microsoft.com/office/drawing/2014/main" id="{4477B258-BB7E-8C10-E5A3-F878C84F61A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953000" y="1533236"/>
                <a:ext cx="1852302" cy="1852302"/>
              </a:xfrm>
              <a:prstGeom prst="rect">
                <a:avLst/>
              </a:prstGeom>
            </p:spPr>
          </p:pic>
          <p:sp>
            <p:nvSpPr>
              <p:cNvPr id="22" name="TextBox 21">
                <a:extLst>
                  <a:ext uri="{FF2B5EF4-FFF2-40B4-BE49-F238E27FC236}">
                    <a16:creationId xmlns:a16="http://schemas.microsoft.com/office/drawing/2014/main" id="{32A4CAD6-7730-000A-093F-8DED6D7DE03F}"/>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16" name="Group 15">
              <a:extLst>
                <a:ext uri="{FF2B5EF4-FFF2-40B4-BE49-F238E27FC236}">
                  <a16:creationId xmlns:a16="http://schemas.microsoft.com/office/drawing/2014/main" id="{988E9BDE-786A-28AE-0BD4-2A625A2E4801}"/>
                </a:ext>
              </a:extLst>
            </p:cNvPr>
            <p:cNvGrpSpPr/>
            <p:nvPr/>
          </p:nvGrpSpPr>
          <p:grpSpPr>
            <a:xfrm>
              <a:off x="5645330" y="2882712"/>
              <a:ext cx="403933" cy="407507"/>
              <a:chOff x="5645330" y="2882712"/>
              <a:chExt cx="403933" cy="407507"/>
            </a:xfrm>
          </p:grpSpPr>
          <p:sp>
            <p:nvSpPr>
              <p:cNvPr id="17" name="Rectangle: Rounded Corners 16">
                <a:extLst>
                  <a:ext uri="{FF2B5EF4-FFF2-40B4-BE49-F238E27FC236}">
                    <a16:creationId xmlns:a16="http://schemas.microsoft.com/office/drawing/2014/main" id="{9D31D2F1-DE8D-0424-7DFF-B3300553AFBD}"/>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descr="Shape&#10;&#10;Description automatically generated with low confidence">
                <a:extLst>
                  <a:ext uri="{FF2B5EF4-FFF2-40B4-BE49-F238E27FC236}">
                    <a16:creationId xmlns:a16="http://schemas.microsoft.com/office/drawing/2014/main" id="{E72F2DA4-314E-F1F9-C809-5D106D0EE066}"/>
                  </a:ext>
                </a:extLst>
              </p:cNvPr>
              <p:cNvPicPr>
                <a:picLocks noChangeAspect="1"/>
              </p:cNvPicPr>
              <p:nvPr/>
            </p:nvPicPr>
            <p:blipFill>
              <a:blip r:embed="rId9">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42</a:t>
            </a:fld>
            <a:endParaRPr lang="en-US"/>
          </a:p>
        </p:txBody>
      </p:sp>
    </p:spTree>
    <p:extLst>
      <p:ext uri="{BB962C8B-B14F-4D97-AF65-F5344CB8AC3E}">
        <p14:creationId xmlns:p14="http://schemas.microsoft.com/office/powerpoint/2010/main" val="11513919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6">
            <a:extLst>
              <a:ext uri="{FF2B5EF4-FFF2-40B4-BE49-F238E27FC236}">
                <a16:creationId xmlns:a16="http://schemas.microsoft.com/office/drawing/2014/main" id="{5560C65A-67F7-AFD6-D691-81D00B24A6CE}"/>
              </a:ext>
            </a:extLst>
          </p:cNvPr>
          <p:cNvSpPr>
            <a:spLocks noGrp="1"/>
          </p:cNvSpPr>
          <p:nvPr>
            <p:ph type="title"/>
          </p:nvPr>
        </p:nvSpPr>
        <p:spPr>
          <a:xfrm>
            <a:off x="683220" y="365125"/>
            <a:ext cx="10515600" cy="1168111"/>
          </a:xfrm>
        </p:spPr>
        <p:txBody>
          <a:bodyPr/>
          <a:lstStyle/>
          <a:p>
            <a:r>
              <a:rPr lang="en-US"/>
              <a:t>Filter Catalog Search Results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260380" cy="4276436"/>
          </a:xfrm>
        </p:spPr>
        <p:txBody>
          <a:bodyPr>
            <a:normAutofit/>
          </a:bodyPr>
          <a:lstStyle/>
          <a:p>
            <a:pPr>
              <a:lnSpc>
                <a:spcPct val="150000"/>
              </a:lnSpc>
              <a:spcBef>
                <a:spcPts val="0"/>
              </a:spcBef>
            </a:pPr>
            <a:r>
              <a:rPr lang="en-US"/>
              <a:t>Click the arrow to open filters</a:t>
            </a:r>
          </a:p>
          <a:p>
            <a:pPr>
              <a:lnSpc>
                <a:spcPct val="150000"/>
              </a:lnSpc>
              <a:spcBef>
                <a:spcPts val="0"/>
              </a:spcBef>
            </a:pPr>
            <a:r>
              <a:rPr lang="en-US"/>
              <a:t>Select a tag or set of tags to filter the catalog</a:t>
            </a:r>
          </a:p>
          <a:p>
            <a:pPr>
              <a:lnSpc>
                <a:spcPct val="150000"/>
              </a:lnSpc>
              <a:spcBef>
                <a:spcPts val="0"/>
              </a:spcBef>
            </a:pPr>
            <a:r>
              <a:rPr lang="en-US"/>
              <a:t>Filter course catalog by Rating</a:t>
            </a:r>
          </a:p>
        </p:txBody>
      </p:sp>
      <p:pic>
        <p:nvPicPr>
          <p:cNvPr id="6" name="Picture 5" descr="Filter the Course Catalog">
            <a:extLst>
              <a:ext uri="{FF2B5EF4-FFF2-40B4-BE49-F238E27FC236}">
                <a16:creationId xmlns:a16="http://schemas.microsoft.com/office/drawing/2014/main" id="{A030B573-C343-49F4-A767-7F758E07BDA0}"/>
              </a:ext>
            </a:extLst>
          </p:cNvPr>
          <p:cNvPicPr>
            <a:picLocks noChangeAspect="1"/>
          </p:cNvPicPr>
          <p:nvPr/>
        </p:nvPicPr>
        <p:blipFill>
          <a:blip r:embed="rId3"/>
          <a:stretch>
            <a:fillRect/>
          </a:stretch>
        </p:blipFill>
        <p:spPr>
          <a:xfrm>
            <a:off x="8116416" y="1152306"/>
            <a:ext cx="2044805" cy="4400776"/>
          </a:xfrm>
          <a:prstGeom prst="rect">
            <a:avLst/>
          </a:prstGeom>
          <a:ln>
            <a:solidFill>
              <a:schemeClr val="accent5"/>
            </a:solidFill>
          </a:ln>
          <a:effectLst>
            <a:outerShdw blurRad="50800" dist="38100" dir="2700000" algn="tl" rotWithShape="0">
              <a:prstClr val="black">
                <a:alpha val="40000"/>
              </a:prstClr>
            </a:outerShdw>
          </a:effectLst>
        </p:spPr>
      </p:pic>
      <p:grpSp>
        <p:nvGrpSpPr>
          <p:cNvPr id="11" name="Group 10" descr="PowerSchool Professional Learning">
            <a:extLst>
              <a:ext uri="{FF2B5EF4-FFF2-40B4-BE49-F238E27FC236}">
                <a16:creationId xmlns:a16="http://schemas.microsoft.com/office/drawing/2014/main" id="{6F05DFC5-2D45-0773-8437-BAC43F853098}"/>
              </a:ext>
            </a:extLst>
          </p:cNvPr>
          <p:cNvGrpSpPr>
            <a:grpSpLocks noChangeAspect="1"/>
          </p:cNvGrpSpPr>
          <p:nvPr/>
        </p:nvGrpSpPr>
        <p:grpSpPr>
          <a:xfrm>
            <a:off x="11198820" y="140284"/>
            <a:ext cx="922206" cy="1012022"/>
            <a:chOff x="4597500" y="1837443"/>
            <a:chExt cx="2490819" cy="2733408"/>
          </a:xfrm>
        </p:grpSpPr>
        <p:grpSp>
          <p:nvGrpSpPr>
            <p:cNvPr id="12" name="Group 11">
              <a:extLst>
                <a:ext uri="{FF2B5EF4-FFF2-40B4-BE49-F238E27FC236}">
                  <a16:creationId xmlns:a16="http://schemas.microsoft.com/office/drawing/2014/main" id="{7D015275-0A46-EC37-03ED-6E2FA70E7BC5}"/>
                </a:ext>
              </a:extLst>
            </p:cNvPr>
            <p:cNvGrpSpPr/>
            <p:nvPr/>
          </p:nvGrpSpPr>
          <p:grpSpPr>
            <a:xfrm>
              <a:off x="4597500" y="1837443"/>
              <a:ext cx="2490819" cy="2733408"/>
              <a:chOff x="4737336" y="1533236"/>
              <a:chExt cx="2490819" cy="2733408"/>
            </a:xfrm>
          </p:grpSpPr>
          <p:pic>
            <p:nvPicPr>
              <p:cNvPr id="16" name="Graphic 15" descr="Hand with solid fill">
                <a:extLst>
                  <a:ext uri="{FF2B5EF4-FFF2-40B4-BE49-F238E27FC236}">
                    <a16:creationId xmlns:a16="http://schemas.microsoft.com/office/drawing/2014/main" id="{88B88126-EC7E-5E54-0980-A35C1478559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53000" y="1533236"/>
                <a:ext cx="1852302" cy="1852302"/>
              </a:xfrm>
              <a:prstGeom prst="rect">
                <a:avLst/>
              </a:prstGeom>
            </p:spPr>
          </p:pic>
          <p:sp>
            <p:nvSpPr>
              <p:cNvPr id="17" name="TextBox 16">
                <a:extLst>
                  <a:ext uri="{FF2B5EF4-FFF2-40B4-BE49-F238E27FC236}">
                    <a16:creationId xmlns:a16="http://schemas.microsoft.com/office/drawing/2014/main" id="{62855335-A54F-0B0C-DEA3-8E12309133A6}"/>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13" name="Group 12">
              <a:extLst>
                <a:ext uri="{FF2B5EF4-FFF2-40B4-BE49-F238E27FC236}">
                  <a16:creationId xmlns:a16="http://schemas.microsoft.com/office/drawing/2014/main" id="{968ECF28-23A7-F43D-2711-650834FEEDD2}"/>
                </a:ext>
              </a:extLst>
            </p:cNvPr>
            <p:cNvGrpSpPr/>
            <p:nvPr/>
          </p:nvGrpSpPr>
          <p:grpSpPr>
            <a:xfrm>
              <a:off x="5645330" y="2882712"/>
              <a:ext cx="403933" cy="407507"/>
              <a:chOff x="5645330" y="2882712"/>
              <a:chExt cx="403933" cy="407507"/>
            </a:xfrm>
          </p:grpSpPr>
          <p:sp>
            <p:nvSpPr>
              <p:cNvPr id="14" name="Rectangle: Rounded Corners 13">
                <a:extLst>
                  <a:ext uri="{FF2B5EF4-FFF2-40B4-BE49-F238E27FC236}">
                    <a16:creationId xmlns:a16="http://schemas.microsoft.com/office/drawing/2014/main" id="{F4D715F2-F850-B5A4-FFC2-B6786A8EBA2D}"/>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Shape&#10;&#10;Description automatically generated with low confidence">
                <a:extLst>
                  <a:ext uri="{FF2B5EF4-FFF2-40B4-BE49-F238E27FC236}">
                    <a16:creationId xmlns:a16="http://schemas.microsoft.com/office/drawing/2014/main" id="{D5D89FE1-43F7-F9F2-AB1E-0B2987EBE4DC}"/>
                  </a:ext>
                </a:extLst>
              </p:cNvPr>
              <p:cNvPicPr>
                <a:picLocks noChangeAspect="1"/>
              </p:cNvPicPr>
              <p:nvPr/>
            </p:nvPicPr>
            <p:blipFill>
              <a:blip r:embed="rId6">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23" name="Rectangle: Rounded Corners 22">
            <a:extLst>
              <a:ext uri="{FF2B5EF4-FFF2-40B4-BE49-F238E27FC236}">
                <a16:creationId xmlns:a16="http://schemas.microsoft.com/office/drawing/2014/main" id="{CC653C01-759E-4ABF-A7C0-56B08F89A2BE}"/>
              </a:ext>
              <a:ext uri="{C183D7F6-B498-43B3-948B-1728B52AA6E4}">
                <adec:decorative xmlns:adec="http://schemas.microsoft.com/office/drawing/2017/decorative" val="1"/>
              </a:ext>
            </a:extLst>
          </p:cNvPr>
          <p:cNvSpPr/>
          <p:nvPr/>
        </p:nvSpPr>
        <p:spPr>
          <a:xfrm>
            <a:off x="9922213" y="1863986"/>
            <a:ext cx="258464" cy="29181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1" name="Rectangle: Rounded Corners 30">
            <a:extLst>
              <a:ext uri="{FF2B5EF4-FFF2-40B4-BE49-F238E27FC236}">
                <a16:creationId xmlns:a16="http://schemas.microsoft.com/office/drawing/2014/main" id="{280BC483-8BC7-4119-A8CB-219CBA7043AF}"/>
              </a:ext>
              <a:ext uri="{C183D7F6-B498-43B3-948B-1728B52AA6E4}">
                <adec:decorative xmlns:adec="http://schemas.microsoft.com/office/drawing/2017/decorative" val="1"/>
              </a:ext>
            </a:extLst>
          </p:cNvPr>
          <p:cNvSpPr/>
          <p:nvPr/>
        </p:nvSpPr>
        <p:spPr>
          <a:xfrm>
            <a:off x="8116416" y="4641691"/>
            <a:ext cx="2044804" cy="91139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7" name="Left Brace 6">
            <a:extLst>
              <a:ext uri="{FF2B5EF4-FFF2-40B4-BE49-F238E27FC236}">
                <a16:creationId xmlns:a16="http://schemas.microsoft.com/office/drawing/2014/main" id="{F52B7AEC-6259-44C2-AC39-1229DB0888B9}"/>
              </a:ext>
              <a:ext uri="{C183D7F6-B498-43B3-948B-1728B52AA6E4}">
                <adec:decorative xmlns:adec="http://schemas.microsoft.com/office/drawing/2017/decorative" val="1"/>
              </a:ext>
            </a:extLst>
          </p:cNvPr>
          <p:cNvSpPr/>
          <p:nvPr/>
        </p:nvSpPr>
        <p:spPr>
          <a:xfrm>
            <a:off x="7886700" y="2133600"/>
            <a:ext cx="323850" cy="1013460"/>
          </a:xfrm>
          <a:prstGeom prst="leftBrace">
            <a:avLst/>
          </a:prstGeom>
          <a:ln w="38100"/>
        </p:spPr>
        <p:style>
          <a:lnRef idx="1">
            <a:schemeClr val="accent3"/>
          </a:lnRef>
          <a:fillRef idx="0">
            <a:schemeClr val="accent3"/>
          </a:fillRef>
          <a:effectRef idx="0">
            <a:schemeClr val="accent3"/>
          </a:effectRef>
          <a:fontRef idx="minor">
            <a:schemeClr val="tx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43</a:t>
            </a:fld>
            <a:endParaRPr lang="en-US"/>
          </a:p>
        </p:txBody>
      </p:sp>
    </p:spTree>
    <p:extLst>
      <p:ext uri="{BB962C8B-B14F-4D97-AF65-F5344CB8AC3E}">
        <p14:creationId xmlns:p14="http://schemas.microsoft.com/office/powerpoint/2010/main" val="25366010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How to Save Favorites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10515600" cy="4276436"/>
          </a:xfrm>
        </p:spPr>
        <p:txBody>
          <a:bodyPr/>
          <a:lstStyle/>
          <a:p>
            <a:r>
              <a:rPr lang="en-US"/>
              <a:t>From the Course Catalog, pin courses to a Favorites List to view later</a:t>
            </a:r>
          </a:p>
        </p:txBody>
      </p:sp>
      <p:pic>
        <p:nvPicPr>
          <p:cNvPr id="10" name="Picture 9" descr="Pin courses">
            <a:extLst>
              <a:ext uri="{FF2B5EF4-FFF2-40B4-BE49-F238E27FC236}">
                <a16:creationId xmlns:a16="http://schemas.microsoft.com/office/drawing/2014/main" id="{BE4CC2AE-8734-4EBC-951F-E719AC5F658D}"/>
              </a:ext>
            </a:extLst>
          </p:cNvPr>
          <p:cNvPicPr>
            <a:picLocks noChangeAspect="1"/>
          </p:cNvPicPr>
          <p:nvPr/>
        </p:nvPicPr>
        <p:blipFill>
          <a:blip r:embed="rId3"/>
          <a:srcRect/>
          <a:stretch/>
        </p:blipFill>
        <p:spPr>
          <a:xfrm>
            <a:off x="1289842" y="2339260"/>
            <a:ext cx="9612315" cy="2505934"/>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Rounded Corners 12">
            <a:extLst>
              <a:ext uri="{FF2B5EF4-FFF2-40B4-BE49-F238E27FC236}">
                <a16:creationId xmlns:a16="http://schemas.microsoft.com/office/drawing/2014/main" id="{097A5946-5CBE-41E9-9B73-B4524289A15A}"/>
              </a:ext>
              <a:ext uri="{C183D7F6-B498-43B3-948B-1728B52AA6E4}">
                <adec:decorative xmlns:adec="http://schemas.microsoft.com/office/drawing/2017/decorative" val="1"/>
              </a:ext>
            </a:extLst>
          </p:cNvPr>
          <p:cNvSpPr/>
          <p:nvPr/>
        </p:nvSpPr>
        <p:spPr>
          <a:xfrm>
            <a:off x="9951516" y="2519217"/>
            <a:ext cx="350259" cy="29181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Arrow: Right 13">
            <a:extLst>
              <a:ext uri="{FF2B5EF4-FFF2-40B4-BE49-F238E27FC236}">
                <a16:creationId xmlns:a16="http://schemas.microsoft.com/office/drawing/2014/main" id="{EB266B5D-97C9-4857-9924-B66BFD6184D5}"/>
              </a:ext>
              <a:ext uri="{C183D7F6-B498-43B3-948B-1728B52AA6E4}">
                <adec:decorative xmlns:adec="http://schemas.microsoft.com/office/drawing/2017/decorative" val="1"/>
              </a:ext>
            </a:extLst>
          </p:cNvPr>
          <p:cNvSpPr/>
          <p:nvPr/>
        </p:nvSpPr>
        <p:spPr>
          <a:xfrm>
            <a:off x="8896422" y="2503419"/>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nvGrpSpPr>
          <p:cNvPr id="9" name="Group 8" descr="PowerSchool Professional Learning">
            <a:extLst>
              <a:ext uri="{FF2B5EF4-FFF2-40B4-BE49-F238E27FC236}">
                <a16:creationId xmlns:a16="http://schemas.microsoft.com/office/drawing/2014/main" id="{2DAF218C-1201-4749-A2FF-80C5DB0539E0}"/>
              </a:ext>
            </a:extLst>
          </p:cNvPr>
          <p:cNvGrpSpPr>
            <a:grpSpLocks noChangeAspect="1"/>
          </p:cNvGrpSpPr>
          <p:nvPr/>
        </p:nvGrpSpPr>
        <p:grpSpPr>
          <a:xfrm>
            <a:off x="11198820" y="140284"/>
            <a:ext cx="922206" cy="1012022"/>
            <a:chOff x="4597500" y="1837443"/>
            <a:chExt cx="2490819" cy="2733408"/>
          </a:xfrm>
        </p:grpSpPr>
        <p:grpSp>
          <p:nvGrpSpPr>
            <p:cNvPr id="11" name="Group 10">
              <a:extLst>
                <a:ext uri="{FF2B5EF4-FFF2-40B4-BE49-F238E27FC236}">
                  <a16:creationId xmlns:a16="http://schemas.microsoft.com/office/drawing/2014/main" id="{B98DF6E4-E09A-4440-AB01-375BD3BE71E0}"/>
                </a:ext>
              </a:extLst>
            </p:cNvPr>
            <p:cNvGrpSpPr/>
            <p:nvPr/>
          </p:nvGrpSpPr>
          <p:grpSpPr>
            <a:xfrm>
              <a:off x="4597500" y="1837443"/>
              <a:ext cx="2490819" cy="2733408"/>
              <a:chOff x="4737336" y="1533236"/>
              <a:chExt cx="2490819" cy="2733408"/>
            </a:xfrm>
          </p:grpSpPr>
          <p:pic>
            <p:nvPicPr>
              <p:cNvPr id="17" name="Graphic 16" descr="Hand with solid fill">
                <a:extLst>
                  <a:ext uri="{FF2B5EF4-FFF2-40B4-BE49-F238E27FC236}">
                    <a16:creationId xmlns:a16="http://schemas.microsoft.com/office/drawing/2014/main" id="{5CF4DECA-F71B-4DA3-B27B-4587AD109D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53000" y="1533236"/>
                <a:ext cx="1852302" cy="1852302"/>
              </a:xfrm>
              <a:prstGeom prst="rect">
                <a:avLst/>
              </a:prstGeom>
            </p:spPr>
          </p:pic>
          <p:sp>
            <p:nvSpPr>
              <p:cNvPr id="18" name="TextBox 17">
                <a:extLst>
                  <a:ext uri="{FF2B5EF4-FFF2-40B4-BE49-F238E27FC236}">
                    <a16:creationId xmlns:a16="http://schemas.microsoft.com/office/drawing/2014/main" id="{612AE7CB-E71E-48BA-8901-4ADE865CEA4F}"/>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12" name="Group 11">
              <a:extLst>
                <a:ext uri="{FF2B5EF4-FFF2-40B4-BE49-F238E27FC236}">
                  <a16:creationId xmlns:a16="http://schemas.microsoft.com/office/drawing/2014/main" id="{410F0AF4-CE4D-41A7-B5BB-4E2B5D56301B}"/>
                </a:ext>
              </a:extLst>
            </p:cNvPr>
            <p:cNvGrpSpPr/>
            <p:nvPr/>
          </p:nvGrpSpPr>
          <p:grpSpPr>
            <a:xfrm>
              <a:off x="5645330" y="2882712"/>
              <a:ext cx="403933" cy="407507"/>
              <a:chOff x="5645330" y="2882712"/>
              <a:chExt cx="403933" cy="407507"/>
            </a:xfrm>
          </p:grpSpPr>
          <p:sp>
            <p:nvSpPr>
              <p:cNvPr id="15" name="Rectangle: Rounded Corners 14">
                <a:extLst>
                  <a:ext uri="{FF2B5EF4-FFF2-40B4-BE49-F238E27FC236}">
                    <a16:creationId xmlns:a16="http://schemas.microsoft.com/office/drawing/2014/main" id="{BF4E86BF-8D0E-4010-864B-1F8463214E49}"/>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Shape&#10;&#10;Description automatically generated with low confidence">
                <a:extLst>
                  <a:ext uri="{FF2B5EF4-FFF2-40B4-BE49-F238E27FC236}">
                    <a16:creationId xmlns:a16="http://schemas.microsoft.com/office/drawing/2014/main" id="{48A9F432-F2B3-4B43-A761-D2659893026B}"/>
                  </a:ext>
                </a:extLst>
              </p:cNvPr>
              <p:cNvPicPr>
                <a:picLocks noChangeAspect="1"/>
              </p:cNvPicPr>
              <p:nvPr/>
            </p:nvPicPr>
            <p:blipFill>
              <a:blip r:embed="rId6">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44</a:t>
            </a:fld>
            <a:endParaRPr lang="en-US"/>
          </a:p>
        </p:txBody>
      </p:sp>
    </p:spTree>
    <p:extLst>
      <p:ext uri="{BB962C8B-B14F-4D97-AF65-F5344CB8AC3E}">
        <p14:creationId xmlns:p14="http://schemas.microsoft.com/office/powerpoint/2010/main" val="6907776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Resume a Course</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537073" cy="4276436"/>
          </a:xfrm>
        </p:spPr>
        <p:txBody>
          <a:bodyPr/>
          <a:lstStyle/>
          <a:p>
            <a:r>
              <a:rPr lang="en-US"/>
              <a:t>Click the </a:t>
            </a:r>
            <a:r>
              <a:rPr lang="en-US">
                <a:solidFill>
                  <a:schemeClr val="accent3"/>
                </a:solidFill>
              </a:rPr>
              <a:t>Courses</a:t>
            </a:r>
            <a:r>
              <a:rPr lang="en-US"/>
              <a:t> tab</a:t>
            </a:r>
          </a:p>
          <a:p>
            <a:r>
              <a:rPr lang="en-US"/>
              <a:t>Scroll to the My Courses channel </a:t>
            </a:r>
          </a:p>
          <a:p>
            <a:r>
              <a:rPr lang="en-US"/>
              <a:t>Click the </a:t>
            </a:r>
            <a:r>
              <a:rPr lang="en-US">
                <a:solidFill>
                  <a:schemeClr val="accent3"/>
                </a:solidFill>
              </a:rPr>
              <a:t>Course Title </a:t>
            </a:r>
            <a:r>
              <a:rPr lang="en-US"/>
              <a:t>to resume course</a:t>
            </a:r>
          </a:p>
          <a:p>
            <a:pPr lvl="1"/>
            <a:r>
              <a:rPr lang="en-US"/>
              <a:t>Ed Impact PLL content will open in new tab or browser window</a:t>
            </a:r>
          </a:p>
        </p:txBody>
      </p:sp>
      <p:pic>
        <p:nvPicPr>
          <p:cNvPr id="10" name="Picture 9" descr="Resume a course">
            <a:extLst>
              <a:ext uri="{FF2B5EF4-FFF2-40B4-BE49-F238E27FC236}">
                <a16:creationId xmlns:a16="http://schemas.microsoft.com/office/drawing/2014/main" id="{A6B019FF-670B-4769-8688-B0130D7DDABA}"/>
              </a:ext>
            </a:extLst>
          </p:cNvPr>
          <p:cNvPicPr>
            <a:picLocks noChangeAspect="1"/>
          </p:cNvPicPr>
          <p:nvPr/>
        </p:nvPicPr>
        <p:blipFill>
          <a:blip r:embed="rId3"/>
          <a:srcRect/>
          <a:stretch/>
        </p:blipFill>
        <p:spPr>
          <a:xfrm>
            <a:off x="6265231" y="1229170"/>
            <a:ext cx="5148220" cy="5124713"/>
          </a:xfrm>
          <a:prstGeom prst="rect">
            <a:avLst/>
          </a:prstGeom>
          <a:ln>
            <a:solidFill>
              <a:schemeClr val="accent5"/>
            </a:solidFill>
          </a:ln>
          <a:effectLst>
            <a:outerShdw blurRad="50800" dist="38100" dir="2700000" algn="tl" rotWithShape="0">
              <a:prstClr val="black">
                <a:alpha val="40000"/>
              </a:prstClr>
            </a:outerShdw>
          </a:effectLst>
        </p:spPr>
      </p:pic>
      <p:sp>
        <p:nvSpPr>
          <p:cNvPr id="11" name="Rectangle: Rounded Corners 10">
            <a:extLst>
              <a:ext uri="{FF2B5EF4-FFF2-40B4-BE49-F238E27FC236}">
                <a16:creationId xmlns:a16="http://schemas.microsoft.com/office/drawing/2014/main" id="{69C95810-A742-420A-943B-E130F7DD1C0E}"/>
              </a:ext>
              <a:ext uri="{C183D7F6-B498-43B3-948B-1728B52AA6E4}">
                <adec:decorative xmlns:adec="http://schemas.microsoft.com/office/drawing/2017/decorative" val="1"/>
              </a:ext>
            </a:extLst>
          </p:cNvPr>
          <p:cNvSpPr/>
          <p:nvPr/>
        </p:nvSpPr>
        <p:spPr>
          <a:xfrm>
            <a:off x="6849196" y="3013905"/>
            <a:ext cx="2009054" cy="415095"/>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Rectangle: Rounded Corners 13">
            <a:extLst>
              <a:ext uri="{FF2B5EF4-FFF2-40B4-BE49-F238E27FC236}">
                <a16:creationId xmlns:a16="http://schemas.microsoft.com/office/drawing/2014/main" id="{D7F72F9F-E50E-4E27-A95C-CC5C0D3EFA7E}"/>
              </a:ext>
              <a:ext uri="{C183D7F6-B498-43B3-948B-1728B52AA6E4}">
                <adec:decorative xmlns:adec="http://schemas.microsoft.com/office/drawing/2017/decorative" val="1"/>
              </a:ext>
            </a:extLst>
          </p:cNvPr>
          <p:cNvSpPr/>
          <p:nvPr/>
        </p:nvSpPr>
        <p:spPr>
          <a:xfrm>
            <a:off x="6645589" y="1266091"/>
            <a:ext cx="407215" cy="21883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9" name="Group 8" descr="PowerSchool Professional Learning">
            <a:extLst>
              <a:ext uri="{FF2B5EF4-FFF2-40B4-BE49-F238E27FC236}">
                <a16:creationId xmlns:a16="http://schemas.microsoft.com/office/drawing/2014/main" id="{E68317F6-C095-4640-8C29-DD6E940BEE21}"/>
              </a:ext>
            </a:extLst>
          </p:cNvPr>
          <p:cNvGrpSpPr>
            <a:grpSpLocks noChangeAspect="1"/>
          </p:cNvGrpSpPr>
          <p:nvPr/>
        </p:nvGrpSpPr>
        <p:grpSpPr>
          <a:xfrm>
            <a:off x="11198820" y="140284"/>
            <a:ext cx="922206" cy="1012022"/>
            <a:chOff x="4597500" y="1837443"/>
            <a:chExt cx="2490819" cy="2733408"/>
          </a:xfrm>
        </p:grpSpPr>
        <p:grpSp>
          <p:nvGrpSpPr>
            <p:cNvPr id="12" name="Group 11">
              <a:extLst>
                <a:ext uri="{FF2B5EF4-FFF2-40B4-BE49-F238E27FC236}">
                  <a16:creationId xmlns:a16="http://schemas.microsoft.com/office/drawing/2014/main" id="{E12E7403-0725-4C7A-91BE-4A1DC4370524}"/>
                </a:ext>
              </a:extLst>
            </p:cNvPr>
            <p:cNvGrpSpPr/>
            <p:nvPr/>
          </p:nvGrpSpPr>
          <p:grpSpPr>
            <a:xfrm>
              <a:off x="4597500" y="1837443"/>
              <a:ext cx="2490819" cy="2733408"/>
              <a:chOff x="4737336" y="1533236"/>
              <a:chExt cx="2490819" cy="2733408"/>
            </a:xfrm>
          </p:grpSpPr>
          <p:pic>
            <p:nvPicPr>
              <p:cNvPr id="17" name="Graphic 16" descr="Hand with solid fill">
                <a:extLst>
                  <a:ext uri="{FF2B5EF4-FFF2-40B4-BE49-F238E27FC236}">
                    <a16:creationId xmlns:a16="http://schemas.microsoft.com/office/drawing/2014/main" id="{477FBBB7-D168-4EE0-98E3-99EA3E56DA3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53000" y="1533236"/>
                <a:ext cx="1852302" cy="1852302"/>
              </a:xfrm>
              <a:prstGeom prst="rect">
                <a:avLst/>
              </a:prstGeom>
            </p:spPr>
          </p:pic>
          <p:sp>
            <p:nvSpPr>
              <p:cNvPr id="18" name="TextBox 17">
                <a:extLst>
                  <a:ext uri="{FF2B5EF4-FFF2-40B4-BE49-F238E27FC236}">
                    <a16:creationId xmlns:a16="http://schemas.microsoft.com/office/drawing/2014/main" id="{148A26F3-3433-4B55-85EE-6194CD10D2F6}"/>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13" name="Group 12">
              <a:extLst>
                <a:ext uri="{FF2B5EF4-FFF2-40B4-BE49-F238E27FC236}">
                  <a16:creationId xmlns:a16="http://schemas.microsoft.com/office/drawing/2014/main" id="{C8652AFB-EA9F-4DAE-88CF-DBDEBAC9C15C}"/>
                </a:ext>
              </a:extLst>
            </p:cNvPr>
            <p:cNvGrpSpPr/>
            <p:nvPr/>
          </p:nvGrpSpPr>
          <p:grpSpPr>
            <a:xfrm>
              <a:off x="5645330" y="2882712"/>
              <a:ext cx="403933" cy="407507"/>
              <a:chOff x="5645330" y="2882712"/>
              <a:chExt cx="403933" cy="407507"/>
            </a:xfrm>
          </p:grpSpPr>
          <p:sp>
            <p:nvSpPr>
              <p:cNvPr id="15" name="Rectangle: Rounded Corners 14">
                <a:extLst>
                  <a:ext uri="{FF2B5EF4-FFF2-40B4-BE49-F238E27FC236}">
                    <a16:creationId xmlns:a16="http://schemas.microsoft.com/office/drawing/2014/main" id="{0549C3B3-CEF6-4B34-A3D9-22A490B763A9}"/>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Shape&#10;&#10;Description automatically generated with low confidence">
                <a:extLst>
                  <a:ext uri="{FF2B5EF4-FFF2-40B4-BE49-F238E27FC236}">
                    <a16:creationId xmlns:a16="http://schemas.microsoft.com/office/drawing/2014/main" id="{E8FBB9AB-3492-4077-A13A-F255D4944DA2}"/>
                  </a:ext>
                </a:extLst>
              </p:cNvPr>
              <p:cNvPicPr>
                <a:picLocks noChangeAspect="1"/>
              </p:cNvPicPr>
              <p:nvPr/>
            </p:nvPicPr>
            <p:blipFill>
              <a:blip r:embed="rId6">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45</a:t>
            </a:fld>
            <a:endParaRPr lang="en-US"/>
          </a:p>
        </p:txBody>
      </p:sp>
    </p:spTree>
    <p:extLst>
      <p:ext uri="{BB962C8B-B14F-4D97-AF65-F5344CB8AC3E}">
        <p14:creationId xmlns:p14="http://schemas.microsoft.com/office/powerpoint/2010/main" val="33819954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ithdraw from a course">
            <a:extLst>
              <a:ext uri="{FF2B5EF4-FFF2-40B4-BE49-F238E27FC236}">
                <a16:creationId xmlns:a16="http://schemas.microsoft.com/office/drawing/2014/main" id="{85DC682E-ACE8-47B6-A959-8F37778AA1BD}"/>
              </a:ext>
            </a:extLst>
          </p:cNvPr>
          <p:cNvPicPr>
            <a:picLocks noChangeAspect="1"/>
          </p:cNvPicPr>
          <p:nvPr/>
        </p:nvPicPr>
        <p:blipFill>
          <a:blip r:embed="rId3"/>
          <a:srcRect/>
          <a:stretch/>
        </p:blipFill>
        <p:spPr>
          <a:xfrm>
            <a:off x="6265231" y="1229170"/>
            <a:ext cx="5148220" cy="5124713"/>
          </a:xfrm>
          <a:prstGeom prst="rect">
            <a:avLst/>
          </a:prstGeom>
          <a:ln>
            <a:solidFill>
              <a:schemeClr val="accent5"/>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Withdraw From a Course</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537073" cy="4276436"/>
          </a:xfrm>
        </p:spPr>
        <p:txBody>
          <a:bodyPr/>
          <a:lstStyle/>
          <a:p>
            <a:r>
              <a:rPr lang="en-US"/>
              <a:t>Click the </a:t>
            </a:r>
            <a:r>
              <a:rPr lang="en-US">
                <a:solidFill>
                  <a:schemeClr val="accent3"/>
                </a:solidFill>
              </a:rPr>
              <a:t>Courses</a:t>
            </a:r>
            <a:r>
              <a:rPr lang="en-US"/>
              <a:t> tab</a:t>
            </a:r>
          </a:p>
          <a:p>
            <a:r>
              <a:rPr lang="en-US"/>
              <a:t>Scroll to the My Courses channel </a:t>
            </a:r>
          </a:p>
          <a:p>
            <a:r>
              <a:rPr lang="en-US"/>
              <a:t>Click the </a:t>
            </a:r>
            <a:r>
              <a:rPr lang="en-US">
                <a:solidFill>
                  <a:schemeClr val="accent3"/>
                </a:solidFill>
              </a:rPr>
              <a:t>Withdraw</a:t>
            </a:r>
            <a:r>
              <a:rPr lang="en-US"/>
              <a:t> button</a:t>
            </a:r>
          </a:p>
          <a:p>
            <a:r>
              <a:rPr lang="en-US"/>
              <a:t>Confirm withdrawal</a:t>
            </a:r>
          </a:p>
        </p:txBody>
      </p:sp>
      <p:sp>
        <p:nvSpPr>
          <p:cNvPr id="13" name="Rectangle: Rounded Corners 12">
            <a:extLst>
              <a:ext uri="{FF2B5EF4-FFF2-40B4-BE49-F238E27FC236}">
                <a16:creationId xmlns:a16="http://schemas.microsoft.com/office/drawing/2014/main" id="{2B086A8F-7413-47EF-B23B-2DD19096100D}"/>
              </a:ext>
              <a:ext uri="{C183D7F6-B498-43B3-948B-1728B52AA6E4}">
                <adec:decorative xmlns:adec="http://schemas.microsoft.com/office/drawing/2017/decorative" val="1"/>
              </a:ext>
            </a:extLst>
          </p:cNvPr>
          <p:cNvSpPr/>
          <p:nvPr/>
        </p:nvSpPr>
        <p:spPr>
          <a:xfrm>
            <a:off x="10414442" y="3013905"/>
            <a:ext cx="357891" cy="34189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 name="Rectangle: Rounded Corners 9">
            <a:extLst>
              <a:ext uri="{FF2B5EF4-FFF2-40B4-BE49-F238E27FC236}">
                <a16:creationId xmlns:a16="http://schemas.microsoft.com/office/drawing/2014/main" id="{44A01793-D692-4040-8133-7946102EC32D}"/>
              </a:ext>
              <a:ext uri="{C183D7F6-B498-43B3-948B-1728B52AA6E4}">
                <adec:decorative xmlns:adec="http://schemas.microsoft.com/office/drawing/2017/decorative" val="1"/>
              </a:ext>
            </a:extLst>
          </p:cNvPr>
          <p:cNvSpPr/>
          <p:nvPr/>
        </p:nvSpPr>
        <p:spPr>
          <a:xfrm>
            <a:off x="6645589" y="1266091"/>
            <a:ext cx="407215" cy="21883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9" name="Group 8" descr="PowerSchool Professional Learning">
            <a:extLst>
              <a:ext uri="{FF2B5EF4-FFF2-40B4-BE49-F238E27FC236}">
                <a16:creationId xmlns:a16="http://schemas.microsoft.com/office/drawing/2014/main" id="{42BEDECB-7717-40E2-889D-EAA715E83ACB}"/>
              </a:ext>
            </a:extLst>
          </p:cNvPr>
          <p:cNvGrpSpPr>
            <a:grpSpLocks noChangeAspect="1"/>
          </p:cNvGrpSpPr>
          <p:nvPr/>
        </p:nvGrpSpPr>
        <p:grpSpPr>
          <a:xfrm>
            <a:off x="11198820" y="140284"/>
            <a:ext cx="922206" cy="1012022"/>
            <a:chOff x="4597500" y="1837443"/>
            <a:chExt cx="2490819" cy="2733408"/>
          </a:xfrm>
        </p:grpSpPr>
        <p:grpSp>
          <p:nvGrpSpPr>
            <p:cNvPr id="11" name="Group 10">
              <a:extLst>
                <a:ext uri="{FF2B5EF4-FFF2-40B4-BE49-F238E27FC236}">
                  <a16:creationId xmlns:a16="http://schemas.microsoft.com/office/drawing/2014/main" id="{9D206BE5-63C7-49A6-B4F8-B1A828F540DA}"/>
                </a:ext>
              </a:extLst>
            </p:cNvPr>
            <p:cNvGrpSpPr/>
            <p:nvPr/>
          </p:nvGrpSpPr>
          <p:grpSpPr>
            <a:xfrm>
              <a:off x="4597500" y="1837443"/>
              <a:ext cx="2490819" cy="2733408"/>
              <a:chOff x="4737336" y="1533236"/>
              <a:chExt cx="2490819" cy="2733408"/>
            </a:xfrm>
          </p:grpSpPr>
          <p:pic>
            <p:nvPicPr>
              <p:cNvPr id="16" name="Graphic 15" descr="Hand with solid fill">
                <a:extLst>
                  <a:ext uri="{FF2B5EF4-FFF2-40B4-BE49-F238E27FC236}">
                    <a16:creationId xmlns:a16="http://schemas.microsoft.com/office/drawing/2014/main" id="{66D988C8-B712-4440-A475-97AD4A91216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53000" y="1533236"/>
                <a:ext cx="1852302" cy="1852302"/>
              </a:xfrm>
              <a:prstGeom prst="rect">
                <a:avLst/>
              </a:prstGeom>
            </p:spPr>
          </p:pic>
          <p:sp>
            <p:nvSpPr>
              <p:cNvPr id="17" name="TextBox 16">
                <a:extLst>
                  <a:ext uri="{FF2B5EF4-FFF2-40B4-BE49-F238E27FC236}">
                    <a16:creationId xmlns:a16="http://schemas.microsoft.com/office/drawing/2014/main" id="{78B54201-6B62-4736-829E-69EA927789E6}"/>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12" name="Group 11">
              <a:extLst>
                <a:ext uri="{FF2B5EF4-FFF2-40B4-BE49-F238E27FC236}">
                  <a16:creationId xmlns:a16="http://schemas.microsoft.com/office/drawing/2014/main" id="{1A3A2850-ACD3-4554-9E68-B25CB570CA8A}"/>
                </a:ext>
              </a:extLst>
            </p:cNvPr>
            <p:cNvGrpSpPr/>
            <p:nvPr/>
          </p:nvGrpSpPr>
          <p:grpSpPr>
            <a:xfrm>
              <a:off x="5645330" y="2882712"/>
              <a:ext cx="403933" cy="407507"/>
              <a:chOff x="5645330" y="2882712"/>
              <a:chExt cx="403933" cy="407507"/>
            </a:xfrm>
          </p:grpSpPr>
          <p:sp>
            <p:nvSpPr>
              <p:cNvPr id="14" name="Rectangle: Rounded Corners 13">
                <a:extLst>
                  <a:ext uri="{FF2B5EF4-FFF2-40B4-BE49-F238E27FC236}">
                    <a16:creationId xmlns:a16="http://schemas.microsoft.com/office/drawing/2014/main" id="{700374D2-87A9-4BA1-BAAA-0C6583B0DD26}"/>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Shape&#10;&#10;Description automatically generated with low confidence">
                <a:extLst>
                  <a:ext uri="{FF2B5EF4-FFF2-40B4-BE49-F238E27FC236}">
                    <a16:creationId xmlns:a16="http://schemas.microsoft.com/office/drawing/2014/main" id="{9C15D867-3BEB-48CC-9EE8-6795D4860D28}"/>
                  </a:ext>
                </a:extLst>
              </p:cNvPr>
              <p:cNvPicPr>
                <a:picLocks noChangeAspect="1"/>
              </p:cNvPicPr>
              <p:nvPr/>
            </p:nvPicPr>
            <p:blipFill>
              <a:blip r:embed="rId6">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46</a:t>
            </a:fld>
            <a:endParaRPr lang="en-US"/>
          </a:p>
        </p:txBody>
      </p:sp>
    </p:spTree>
    <p:extLst>
      <p:ext uri="{BB962C8B-B14F-4D97-AF65-F5344CB8AC3E}">
        <p14:creationId xmlns:p14="http://schemas.microsoft.com/office/powerpoint/2010/main" val="10227905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Rate a Course</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537073" cy="4276436"/>
          </a:xfrm>
        </p:spPr>
        <p:txBody>
          <a:bodyPr/>
          <a:lstStyle/>
          <a:p>
            <a:r>
              <a:rPr lang="en-US"/>
              <a:t>Click the </a:t>
            </a:r>
            <a:r>
              <a:rPr lang="en-US">
                <a:solidFill>
                  <a:schemeClr val="accent3"/>
                </a:solidFill>
              </a:rPr>
              <a:t>Courses</a:t>
            </a:r>
            <a:r>
              <a:rPr lang="en-US"/>
              <a:t> tab</a:t>
            </a:r>
          </a:p>
          <a:p>
            <a:r>
              <a:rPr lang="en-US"/>
              <a:t>Scroll to the My Courses channel </a:t>
            </a:r>
          </a:p>
          <a:p>
            <a:r>
              <a:rPr lang="en-US"/>
              <a:t>Click the </a:t>
            </a:r>
            <a:r>
              <a:rPr lang="en-US">
                <a:solidFill>
                  <a:schemeClr val="accent3"/>
                </a:solidFill>
              </a:rPr>
              <a:t>Star Rating </a:t>
            </a:r>
            <a:r>
              <a:rPr lang="en-US"/>
              <a:t>to rate</a:t>
            </a:r>
          </a:p>
        </p:txBody>
      </p:sp>
      <p:pic>
        <p:nvPicPr>
          <p:cNvPr id="10" name="Picture 9" descr="Resume a course">
            <a:extLst>
              <a:ext uri="{FF2B5EF4-FFF2-40B4-BE49-F238E27FC236}">
                <a16:creationId xmlns:a16="http://schemas.microsoft.com/office/drawing/2014/main" id="{A6B019FF-670B-4769-8688-B0130D7DDABA}"/>
              </a:ext>
            </a:extLst>
          </p:cNvPr>
          <p:cNvPicPr>
            <a:picLocks noChangeAspect="1"/>
          </p:cNvPicPr>
          <p:nvPr/>
        </p:nvPicPr>
        <p:blipFill>
          <a:blip r:embed="rId3"/>
          <a:srcRect/>
          <a:stretch/>
        </p:blipFill>
        <p:spPr>
          <a:xfrm>
            <a:off x="6265231" y="1229170"/>
            <a:ext cx="5148220" cy="5124713"/>
          </a:xfrm>
          <a:prstGeom prst="rect">
            <a:avLst/>
          </a:prstGeom>
          <a:ln>
            <a:solidFill>
              <a:schemeClr val="accent5"/>
            </a:solidFill>
          </a:ln>
          <a:effectLst>
            <a:outerShdw blurRad="50800" dist="38100" dir="2700000" algn="tl" rotWithShape="0">
              <a:prstClr val="black">
                <a:alpha val="40000"/>
              </a:prstClr>
            </a:outerShdw>
          </a:effectLst>
        </p:spPr>
      </p:pic>
      <p:sp>
        <p:nvSpPr>
          <p:cNvPr id="11" name="Rectangle: Rounded Corners 10">
            <a:extLst>
              <a:ext uri="{FF2B5EF4-FFF2-40B4-BE49-F238E27FC236}">
                <a16:creationId xmlns:a16="http://schemas.microsoft.com/office/drawing/2014/main" id="{69C95810-A742-420A-943B-E130F7DD1C0E}"/>
              </a:ext>
              <a:ext uri="{C183D7F6-B498-43B3-948B-1728B52AA6E4}">
                <adec:decorative xmlns:adec="http://schemas.microsoft.com/office/drawing/2017/decorative" val="1"/>
              </a:ext>
            </a:extLst>
          </p:cNvPr>
          <p:cNvSpPr/>
          <p:nvPr/>
        </p:nvSpPr>
        <p:spPr>
          <a:xfrm>
            <a:off x="6830287" y="2752929"/>
            <a:ext cx="1788419" cy="1750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Rectangle: Rounded Corners 13">
            <a:extLst>
              <a:ext uri="{FF2B5EF4-FFF2-40B4-BE49-F238E27FC236}">
                <a16:creationId xmlns:a16="http://schemas.microsoft.com/office/drawing/2014/main" id="{D7F72F9F-E50E-4E27-A95C-CC5C0D3EFA7E}"/>
              </a:ext>
              <a:ext uri="{C183D7F6-B498-43B3-948B-1728B52AA6E4}">
                <adec:decorative xmlns:adec="http://schemas.microsoft.com/office/drawing/2017/decorative" val="1"/>
              </a:ext>
            </a:extLst>
          </p:cNvPr>
          <p:cNvSpPr/>
          <p:nvPr/>
        </p:nvSpPr>
        <p:spPr>
          <a:xfrm>
            <a:off x="6645589" y="1266091"/>
            <a:ext cx="407215" cy="21883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9" name="Group 8" descr="PowerSchool Professional Learning">
            <a:extLst>
              <a:ext uri="{FF2B5EF4-FFF2-40B4-BE49-F238E27FC236}">
                <a16:creationId xmlns:a16="http://schemas.microsoft.com/office/drawing/2014/main" id="{E68317F6-C095-4640-8C29-DD6E940BEE21}"/>
              </a:ext>
            </a:extLst>
          </p:cNvPr>
          <p:cNvGrpSpPr>
            <a:grpSpLocks noChangeAspect="1"/>
          </p:cNvGrpSpPr>
          <p:nvPr/>
        </p:nvGrpSpPr>
        <p:grpSpPr>
          <a:xfrm>
            <a:off x="11198820" y="140284"/>
            <a:ext cx="922206" cy="1012022"/>
            <a:chOff x="4597500" y="1837443"/>
            <a:chExt cx="2490819" cy="2733408"/>
          </a:xfrm>
        </p:grpSpPr>
        <p:grpSp>
          <p:nvGrpSpPr>
            <p:cNvPr id="12" name="Group 11">
              <a:extLst>
                <a:ext uri="{FF2B5EF4-FFF2-40B4-BE49-F238E27FC236}">
                  <a16:creationId xmlns:a16="http://schemas.microsoft.com/office/drawing/2014/main" id="{E12E7403-0725-4C7A-91BE-4A1DC4370524}"/>
                </a:ext>
              </a:extLst>
            </p:cNvPr>
            <p:cNvGrpSpPr/>
            <p:nvPr/>
          </p:nvGrpSpPr>
          <p:grpSpPr>
            <a:xfrm>
              <a:off x="4597500" y="1837443"/>
              <a:ext cx="2490819" cy="2733408"/>
              <a:chOff x="4737336" y="1533236"/>
              <a:chExt cx="2490819" cy="2733408"/>
            </a:xfrm>
          </p:grpSpPr>
          <p:pic>
            <p:nvPicPr>
              <p:cNvPr id="17" name="Graphic 16" descr="Hand with solid fill">
                <a:extLst>
                  <a:ext uri="{FF2B5EF4-FFF2-40B4-BE49-F238E27FC236}">
                    <a16:creationId xmlns:a16="http://schemas.microsoft.com/office/drawing/2014/main" id="{477FBBB7-D168-4EE0-98E3-99EA3E56DA3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53000" y="1533236"/>
                <a:ext cx="1852302" cy="1852302"/>
              </a:xfrm>
              <a:prstGeom prst="rect">
                <a:avLst/>
              </a:prstGeom>
            </p:spPr>
          </p:pic>
          <p:sp>
            <p:nvSpPr>
              <p:cNvPr id="18" name="TextBox 17">
                <a:extLst>
                  <a:ext uri="{FF2B5EF4-FFF2-40B4-BE49-F238E27FC236}">
                    <a16:creationId xmlns:a16="http://schemas.microsoft.com/office/drawing/2014/main" id="{148A26F3-3433-4B55-85EE-6194CD10D2F6}"/>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13" name="Group 12">
              <a:extLst>
                <a:ext uri="{FF2B5EF4-FFF2-40B4-BE49-F238E27FC236}">
                  <a16:creationId xmlns:a16="http://schemas.microsoft.com/office/drawing/2014/main" id="{C8652AFB-EA9F-4DAE-88CF-DBDEBAC9C15C}"/>
                </a:ext>
              </a:extLst>
            </p:cNvPr>
            <p:cNvGrpSpPr/>
            <p:nvPr/>
          </p:nvGrpSpPr>
          <p:grpSpPr>
            <a:xfrm>
              <a:off x="5645330" y="2882712"/>
              <a:ext cx="403933" cy="407507"/>
              <a:chOff x="5645330" y="2882712"/>
              <a:chExt cx="403933" cy="407507"/>
            </a:xfrm>
          </p:grpSpPr>
          <p:sp>
            <p:nvSpPr>
              <p:cNvPr id="15" name="Rectangle: Rounded Corners 14">
                <a:extLst>
                  <a:ext uri="{FF2B5EF4-FFF2-40B4-BE49-F238E27FC236}">
                    <a16:creationId xmlns:a16="http://schemas.microsoft.com/office/drawing/2014/main" id="{0549C3B3-CEF6-4B34-A3D9-22A490B763A9}"/>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Shape&#10;&#10;Description automatically generated with low confidence">
                <a:extLst>
                  <a:ext uri="{FF2B5EF4-FFF2-40B4-BE49-F238E27FC236}">
                    <a16:creationId xmlns:a16="http://schemas.microsoft.com/office/drawing/2014/main" id="{E8FBB9AB-3492-4077-A13A-F255D4944DA2}"/>
                  </a:ext>
                </a:extLst>
              </p:cNvPr>
              <p:cNvPicPr>
                <a:picLocks noChangeAspect="1"/>
              </p:cNvPicPr>
              <p:nvPr/>
            </p:nvPicPr>
            <p:blipFill>
              <a:blip r:embed="rId6">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47</a:t>
            </a:fld>
            <a:endParaRPr lang="en-US"/>
          </a:p>
        </p:txBody>
      </p:sp>
    </p:spTree>
    <p:extLst>
      <p:ext uri="{BB962C8B-B14F-4D97-AF65-F5344CB8AC3E}">
        <p14:creationId xmlns:p14="http://schemas.microsoft.com/office/powerpoint/2010/main" val="27055698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How to View Favorites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366762" cy="4276436"/>
          </a:xfrm>
        </p:spPr>
        <p:txBody>
          <a:bodyPr/>
          <a:lstStyle/>
          <a:p>
            <a:r>
              <a:rPr lang="en-US"/>
              <a:t>Click the </a:t>
            </a:r>
            <a:r>
              <a:rPr lang="en-US">
                <a:solidFill>
                  <a:schemeClr val="accent3"/>
                </a:solidFill>
              </a:rPr>
              <a:t>Courses</a:t>
            </a:r>
            <a:r>
              <a:rPr lang="en-US"/>
              <a:t> tab</a:t>
            </a:r>
          </a:p>
          <a:p>
            <a:r>
              <a:rPr lang="en-US"/>
              <a:t>Scroll to the My Courses channel</a:t>
            </a:r>
          </a:p>
          <a:p>
            <a:r>
              <a:rPr lang="en-US">
                <a:solidFill>
                  <a:schemeClr val="accent3"/>
                </a:solidFill>
              </a:rPr>
              <a:t>Expand</a:t>
            </a:r>
            <a:r>
              <a:rPr lang="en-US"/>
              <a:t> My Pinned Courses</a:t>
            </a:r>
          </a:p>
          <a:p>
            <a:r>
              <a:rPr lang="en-US"/>
              <a:t>Click the Pin to remove from Favorites</a:t>
            </a:r>
          </a:p>
        </p:txBody>
      </p:sp>
      <p:pic>
        <p:nvPicPr>
          <p:cNvPr id="11" name="Picture 10" descr="View Pinned courses">
            <a:extLst>
              <a:ext uri="{FF2B5EF4-FFF2-40B4-BE49-F238E27FC236}">
                <a16:creationId xmlns:a16="http://schemas.microsoft.com/office/drawing/2014/main" id="{CB80A2BA-D1FE-47E3-9A2E-B5790E213840}"/>
              </a:ext>
            </a:extLst>
          </p:cNvPr>
          <p:cNvPicPr>
            <a:picLocks noChangeAspect="1"/>
          </p:cNvPicPr>
          <p:nvPr/>
        </p:nvPicPr>
        <p:blipFill>
          <a:blip r:embed="rId3"/>
          <a:srcRect/>
          <a:stretch/>
        </p:blipFill>
        <p:spPr>
          <a:xfrm>
            <a:off x="6265231" y="1229170"/>
            <a:ext cx="5148220" cy="5124713"/>
          </a:xfrm>
          <a:prstGeom prst="rect">
            <a:avLst/>
          </a:prstGeom>
          <a:ln>
            <a:solidFill>
              <a:schemeClr val="accent5"/>
            </a:solidFill>
          </a:ln>
          <a:effectLst>
            <a:outerShdw blurRad="50800" dist="38100" dir="2700000" algn="tl" rotWithShape="0">
              <a:prstClr val="black">
                <a:alpha val="40000"/>
              </a:prstClr>
            </a:outerShdw>
          </a:effectLst>
        </p:spPr>
      </p:pic>
      <p:sp>
        <p:nvSpPr>
          <p:cNvPr id="12" name="Rectangle: Rounded Corners 11">
            <a:extLst>
              <a:ext uri="{FF2B5EF4-FFF2-40B4-BE49-F238E27FC236}">
                <a16:creationId xmlns:a16="http://schemas.microsoft.com/office/drawing/2014/main" id="{3BAA47AC-0956-4D43-9411-ADA3B9CBD42A}"/>
              </a:ext>
              <a:ext uri="{C183D7F6-B498-43B3-948B-1728B52AA6E4}">
                <adec:decorative xmlns:adec="http://schemas.microsoft.com/office/drawing/2017/decorative" val="1"/>
              </a:ext>
            </a:extLst>
          </p:cNvPr>
          <p:cNvSpPr/>
          <p:nvPr/>
        </p:nvSpPr>
        <p:spPr>
          <a:xfrm>
            <a:off x="6462732" y="5071305"/>
            <a:ext cx="233521" cy="28758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3" name="Rectangle: Rounded Corners 12">
            <a:extLst>
              <a:ext uri="{FF2B5EF4-FFF2-40B4-BE49-F238E27FC236}">
                <a16:creationId xmlns:a16="http://schemas.microsoft.com/office/drawing/2014/main" id="{8715C6E9-ACDF-4E88-934D-A708F7419660}"/>
              </a:ext>
              <a:ext uri="{C183D7F6-B498-43B3-948B-1728B52AA6E4}">
                <adec:decorative xmlns:adec="http://schemas.microsoft.com/office/drawing/2017/decorative" val="1"/>
              </a:ext>
            </a:extLst>
          </p:cNvPr>
          <p:cNvSpPr/>
          <p:nvPr/>
        </p:nvSpPr>
        <p:spPr>
          <a:xfrm>
            <a:off x="6645589" y="1266091"/>
            <a:ext cx="407215" cy="21883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Rectangle: Rounded Corners 13">
            <a:extLst>
              <a:ext uri="{FF2B5EF4-FFF2-40B4-BE49-F238E27FC236}">
                <a16:creationId xmlns:a16="http://schemas.microsoft.com/office/drawing/2014/main" id="{102E34CE-9B6B-46E2-AEFE-3F2883293990}"/>
              </a:ext>
              <a:ext uri="{C183D7F6-B498-43B3-948B-1728B52AA6E4}">
                <adec:decorative xmlns:adec="http://schemas.microsoft.com/office/drawing/2017/decorative" val="1"/>
              </a:ext>
            </a:extLst>
          </p:cNvPr>
          <p:cNvSpPr/>
          <p:nvPr/>
        </p:nvSpPr>
        <p:spPr>
          <a:xfrm>
            <a:off x="10524021" y="5422699"/>
            <a:ext cx="265117" cy="33333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10" name="Group 9" descr="PowerSchool Professional Learning">
            <a:extLst>
              <a:ext uri="{FF2B5EF4-FFF2-40B4-BE49-F238E27FC236}">
                <a16:creationId xmlns:a16="http://schemas.microsoft.com/office/drawing/2014/main" id="{E2060871-3B98-4DE9-91F6-04AF9C66326D}"/>
              </a:ext>
            </a:extLst>
          </p:cNvPr>
          <p:cNvGrpSpPr>
            <a:grpSpLocks noChangeAspect="1"/>
          </p:cNvGrpSpPr>
          <p:nvPr/>
        </p:nvGrpSpPr>
        <p:grpSpPr>
          <a:xfrm>
            <a:off x="11198820" y="140284"/>
            <a:ext cx="922206" cy="1012022"/>
            <a:chOff x="4597500" y="1837443"/>
            <a:chExt cx="2490819" cy="2733408"/>
          </a:xfrm>
        </p:grpSpPr>
        <p:grpSp>
          <p:nvGrpSpPr>
            <p:cNvPr id="15" name="Group 14">
              <a:extLst>
                <a:ext uri="{FF2B5EF4-FFF2-40B4-BE49-F238E27FC236}">
                  <a16:creationId xmlns:a16="http://schemas.microsoft.com/office/drawing/2014/main" id="{8FDCB094-8A88-4889-A741-58A7A4FD1821}"/>
                </a:ext>
              </a:extLst>
            </p:cNvPr>
            <p:cNvGrpSpPr/>
            <p:nvPr/>
          </p:nvGrpSpPr>
          <p:grpSpPr>
            <a:xfrm>
              <a:off x="4597500" y="1837443"/>
              <a:ext cx="2490819" cy="2733408"/>
              <a:chOff x="4737336" y="1533236"/>
              <a:chExt cx="2490819" cy="2733408"/>
            </a:xfrm>
          </p:grpSpPr>
          <p:pic>
            <p:nvPicPr>
              <p:cNvPr id="19" name="Graphic 18" descr="Hand with solid fill">
                <a:extLst>
                  <a:ext uri="{FF2B5EF4-FFF2-40B4-BE49-F238E27FC236}">
                    <a16:creationId xmlns:a16="http://schemas.microsoft.com/office/drawing/2014/main" id="{B3F85F39-7E30-4970-83A9-04C6A456367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53000" y="1533236"/>
                <a:ext cx="1852302" cy="1852302"/>
              </a:xfrm>
              <a:prstGeom prst="rect">
                <a:avLst/>
              </a:prstGeom>
            </p:spPr>
          </p:pic>
          <p:sp>
            <p:nvSpPr>
              <p:cNvPr id="20" name="TextBox 19">
                <a:extLst>
                  <a:ext uri="{FF2B5EF4-FFF2-40B4-BE49-F238E27FC236}">
                    <a16:creationId xmlns:a16="http://schemas.microsoft.com/office/drawing/2014/main" id="{BEE30F7E-E055-4366-A628-48A9A4059429}"/>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16" name="Group 15">
              <a:extLst>
                <a:ext uri="{FF2B5EF4-FFF2-40B4-BE49-F238E27FC236}">
                  <a16:creationId xmlns:a16="http://schemas.microsoft.com/office/drawing/2014/main" id="{9034F57C-03B8-4F57-902C-45CC9A9711F8}"/>
                </a:ext>
              </a:extLst>
            </p:cNvPr>
            <p:cNvGrpSpPr/>
            <p:nvPr/>
          </p:nvGrpSpPr>
          <p:grpSpPr>
            <a:xfrm>
              <a:off x="5645330" y="2882712"/>
              <a:ext cx="403933" cy="407507"/>
              <a:chOff x="5645330" y="2882712"/>
              <a:chExt cx="403933" cy="407507"/>
            </a:xfrm>
          </p:grpSpPr>
          <p:sp>
            <p:nvSpPr>
              <p:cNvPr id="17" name="Rectangle: Rounded Corners 16">
                <a:extLst>
                  <a:ext uri="{FF2B5EF4-FFF2-40B4-BE49-F238E27FC236}">
                    <a16:creationId xmlns:a16="http://schemas.microsoft.com/office/drawing/2014/main" id="{C3E22ADA-F9C0-4764-8EEB-9B4E53F2E06B}"/>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descr="Shape&#10;&#10;Description automatically generated with low confidence">
                <a:extLst>
                  <a:ext uri="{FF2B5EF4-FFF2-40B4-BE49-F238E27FC236}">
                    <a16:creationId xmlns:a16="http://schemas.microsoft.com/office/drawing/2014/main" id="{EB5F4530-4E77-4392-BCB3-B07F9A5B1B71}"/>
                  </a:ext>
                </a:extLst>
              </p:cNvPr>
              <p:cNvPicPr>
                <a:picLocks noChangeAspect="1"/>
              </p:cNvPicPr>
              <p:nvPr/>
            </p:nvPicPr>
            <p:blipFill>
              <a:blip r:embed="rId6">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48</a:t>
            </a:fld>
            <a:endParaRPr lang="en-US"/>
          </a:p>
        </p:txBody>
      </p:sp>
    </p:spTree>
    <p:extLst>
      <p:ext uri="{BB962C8B-B14F-4D97-AF65-F5344CB8AC3E}">
        <p14:creationId xmlns:p14="http://schemas.microsoft.com/office/powerpoint/2010/main" val="21927888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Course Surveys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548245"/>
            <a:ext cx="5260380" cy="4276436"/>
          </a:xfrm>
        </p:spPr>
        <p:txBody>
          <a:bodyPr/>
          <a:lstStyle/>
          <a:p>
            <a:r>
              <a:rPr lang="en-US"/>
              <a:t>Each course has a survey available upon completion</a:t>
            </a:r>
          </a:p>
          <a:p>
            <a:r>
              <a:rPr lang="en-US"/>
              <a:t>Click the </a:t>
            </a:r>
            <a:r>
              <a:rPr lang="en-US">
                <a:solidFill>
                  <a:schemeClr val="accent3"/>
                </a:solidFill>
              </a:rPr>
              <a:t>Courses</a:t>
            </a:r>
            <a:r>
              <a:rPr lang="en-US"/>
              <a:t> tab</a:t>
            </a:r>
          </a:p>
          <a:p>
            <a:r>
              <a:rPr lang="en-US"/>
              <a:t>Scroll to the My Surveys Channel</a:t>
            </a:r>
          </a:p>
          <a:p>
            <a:r>
              <a:rPr lang="en-US"/>
              <a:t>Click </a:t>
            </a:r>
            <a:r>
              <a:rPr lang="en-US">
                <a:solidFill>
                  <a:schemeClr val="accent3"/>
                </a:solidFill>
              </a:rPr>
              <a:t>Start Survey</a:t>
            </a:r>
          </a:p>
        </p:txBody>
      </p:sp>
      <p:grpSp>
        <p:nvGrpSpPr>
          <p:cNvPr id="9" name="Group 8" descr="My Surveys Channel">
            <a:extLst>
              <a:ext uri="{FF2B5EF4-FFF2-40B4-BE49-F238E27FC236}">
                <a16:creationId xmlns:a16="http://schemas.microsoft.com/office/drawing/2014/main" id="{C4506B6B-2746-467B-812F-D3F966C23882}"/>
              </a:ext>
            </a:extLst>
          </p:cNvPr>
          <p:cNvGrpSpPr/>
          <p:nvPr/>
        </p:nvGrpSpPr>
        <p:grpSpPr>
          <a:xfrm>
            <a:off x="6248401" y="1607270"/>
            <a:ext cx="5410479" cy="3022756"/>
            <a:chOff x="6092845" y="1209369"/>
            <a:chExt cx="5410479" cy="3022756"/>
          </a:xfrm>
        </p:grpSpPr>
        <p:pic>
          <p:nvPicPr>
            <p:cNvPr id="8" name="Picture 7" descr="Course survey">
              <a:extLst>
                <a:ext uri="{FF2B5EF4-FFF2-40B4-BE49-F238E27FC236}">
                  <a16:creationId xmlns:a16="http://schemas.microsoft.com/office/drawing/2014/main" id="{548D7E01-8FAD-478D-8A07-C5A7FCDB84D3}"/>
                </a:ext>
              </a:extLst>
            </p:cNvPr>
            <p:cNvPicPr>
              <a:picLocks noChangeAspect="1"/>
            </p:cNvPicPr>
            <p:nvPr/>
          </p:nvPicPr>
          <p:blipFill>
            <a:blip r:embed="rId3"/>
            <a:stretch>
              <a:fillRect/>
            </a:stretch>
          </p:blipFill>
          <p:spPr>
            <a:xfrm>
              <a:off x="6092845" y="1533236"/>
              <a:ext cx="5410478" cy="2698889"/>
            </a:xfrm>
            <a:prstGeom prst="rect">
              <a:avLst/>
            </a:prstGeom>
            <a:ln>
              <a:solidFill>
                <a:schemeClr val="accent5"/>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AD32EAA1-CB3A-4D81-B925-39811C797264}"/>
                </a:ext>
              </a:extLst>
            </p:cNvPr>
            <p:cNvPicPr>
              <a:picLocks noChangeAspect="1"/>
            </p:cNvPicPr>
            <p:nvPr/>
          </p:nvPicPr>
          <p:blipFill rotWithShape="1">
            <a:blip r:embed="rId4"/>
            <a:srcRect r="55063"/>
            <a:stretch/>
          </p:blipFill>
          <p:spPr>
            <a:xfrm>
              <a:off x="6092846" y="1209369"/>
              <a:ext cx="5410478" cy="323867"/>
            </a:xfrm>
            <a:prstGeom prst="rect">
              <a:avLst/>
            </a:prstGeom>
            <a:ln>
              <a:solidFill>
                <a:schemeClr val="accent5"/>
              </a:solidFill>
            </a:ln>
            <a:effectLst>
              <a:outerShdw blurRad="50800" dist="38100" dir="2700000" algn="tl" rotWithShape="0">
                <a:prstClr val="black">
                  <a:alpha val="40000"/>
                </a:prstClr>
              </a:outerShdw>
            </a:effectLst>
          </p:spPr>
        </p:pic>
      </p:grpSp>
      <p:sp>
        <p:nvSpPr>
          <p:cNvPr id="10" name="Rectangle: Rounded Corners 9">
            <a:extLst>
              <a:ext uri="{FF2B5EF4-FFF2-40B4-BE49-F238E27FC236}">
                <a16:creationId xmlns:a16="http://schemas.microsoft.com/office/drawing/2014/main" id="{214D2C70-358E-462C-957C-F81129D8DCC4}"/>
              </a:ext>
              <a:ext uri="{C183D7F6-B498-43B3-948B-1728B52AA6E4}">
                <adec:decorative xmlns:adec="http://schemas.microsoft.com/office/drawing/2017/decorative" val="1"/>
              </a:ext>
            </a:extLst>
          </p:cNvPr>
          <p:cNvSpPr/>
          <p:nvPr/>
        </p:nvSpPr>
        <p:spPr>
          <a:xfrm>
            <a:off x="6841014" y="1626024"/>
            <a:ext cx="464136" cy="27134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1" name="Rectangle: Rounded Corners 10">
            <a:extLst>
              <a:ext uri="{FF2B5EF4-FFF2-40B4-BE49-F238E27FC236}">
                <a16:creationId xmlns:a16="http://schemas.microsoft.com/office/drawing/2014/main" id="{A648417E-D662-47A1-8800-DD6761797C87}"/>
              </a:ext>
              <a:ext uri="{C183D7F6-B498-43B3-948B-1728B52AA6E4}">
                <adec:decorative xmlns:adec="http://schemas.microsoft.com/office/drawing/2017/decorative" val="1"/>
              </a:ext>
            </a:extLst>
          </p:cNvPr>
          <p:cNvSpPr/>
          <p:nvPr/>
        </p:nvSpPr>
        <p:spPr>
          <a:xfrm>
            <a:off x="10118689" y="3878491"/>
            <a:ext cx="834013" cy="323867"/>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12" name="Group 11" descr="PowerSchool Professional Learning">
            <a:extLst>
              <a:ext uri="{FF2B5EF4-FFF2-40B4-BE49-F238E27FC236}">
                <a16:creationId xmlns:a16="http://schemas.microsoft.com/office/drawing/2014/main" id="{0C1E0CED-9247-453D-844F-BD9213728883}"/>
              </a:ext>
            </a:extLst>
          </p:cNvPr>
          <p:cNvGrpSpPr>
            <a:grpSpLocks noChangeAspect="1"/>
          </p:cNvGrpSpPr>
          <p:nvPr/>
        </p:nvGrpSpPr>
        <p:grpSpPr>
          <a:xfrm>
            <a:off x="11198820" y="140284"/>
            <a:ext cx="922206" cy="1012022"/>
            <a:chOff x="4597500" y="1837443"/>
            <a:chExt cx="2490819" cy="2733408"/>
          </a:xfrm>
        </p:grpSpPr>
        <p:grpSp>
          <p:nvGrpSpPr>
            <p:cNvPr id="13" name="Group 12">
              <a:extLst>
                <a:ext uri="{FF2B5EF4-FFF2-40B4-BE49-F238E27FC236}">
                  <a16:creationId xmlns:a16="http://schemas.microsoft.com/office/drawing/2014/main" id="{57FF7C6C-7622-418D-B382-08FBBA35AC42}"/>
                </a:ext>
              </a:extLst>
            </p:cNvPr>
            <p:cNvGrpSpPr/>
            <p:nvPr/>
          </p:nvGrpSpPr>
          <p:grpSpPr>
            <a:xfrm>
              <a:off x="4597500" y="1837443"/>
              <a:ext cx="2490819" cy="2733408"/>
              <a:chOff x="4737336" y="1533236"/>
              <a:chExt cx="2490819" cy="2733408"/>
            </a:xfrm>
          </p:grpSpPr>
          <p:pic>
            <p:nvPicPr>
              <p:cNvPr id="17" name="Graphic 16" descr="Hand with solid fill">
                <a:extLst>
                  <a:ext uri="{FF2B5EF4-FFF2-40B4-BE49-F238E27FC236}">
                    <a16:creationId xmlns:a16="http://schemas.microsoft.com/office/drawing/2014/main" id="{F9A0B005-9F40-4F7D-B1BC-C7C40E33CDC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53000" y="1533236"/>
                <a:ext cx="1852302" cy="1852302"/>
              </a:xfrm>
              <a:prstGeom prst="rect">
                <a:avLst/>
              </a:prstGeom>
            </p:spPr>
          </p:pic>
          <p:sp>
            <p:nvSpPr>
              <p:cNvPr id="18" name="TextBox 17">
                <a:extLst>
                  <a:ext uri="{FF2B5EF4-FFF2-40B4-BE49-F238E27FC236}">
                    <a16:creationId xmlns:a16="http://schemas.microsoft.com/office/drawing/2014/main" id="{3126478D-9B47-4B5C-BF42-34EA1F1746C1}"/>
                  </a:ext>
                </a:extLst>
              </p:cNvPr>
              <p:cNvSpPr txBox="1"/>
              <p:nvPr/>
            </p:nvSpPr>
            <p:spPr>
              <a:xfrm>
                <a:off x="4737336" y="3185972"/>
                <a:ext cx="2490819" cy="1080672"/>
              </a:xfrm>
              <a:prstGeom prst="rect">
                <a:avLst/>
              </a:prstGeom>
              <a:noFill/>
            </p:spPr>
            <p:txBody>
              <a:bodyPr wrap="square" rtlCol="0">
                <a:spAutoFit/>
              </a:bodyPr>
              <a:lstStyle/>
              <a:p>
                <a:pPr algn="ctr"/>
                <a:r>
                  <a:rPr lang="en-US" sz="1000"/>
                  <a:t>Professional Learning</a:t>
                </a:r>
              </a:p>
            </p:txBody>
          </p:sp>
        </p:grpSp>
        <p:grpSp>
          <p:nvGrpSpPr>
            <p:cNvPr id="14" name="Group 13">
              <a:extLst>
                <a:ext uri="{FF2B5EF4-FFF2-40B4-BE49-F238E27FC236}">
                  <a16:creationId xmlns:a16="http://schemas.microsoft.com/office/drawing/2014/main" id="{AB1C33AC-54CD-49A5-9E22-C20A5A237C13}"/>
                </a:ext>
              </a:extLst>
            </p:cNvPr>
            <p:cNvGrpSpPr/>
            <p:nvPr/>
          </p:nvGrpSpPr>
          <p:grpSpPr>
            <a:xfrm>
              <a:off x="5645330" y="2882712"/>
              <a:ext cx="403933" cy="407507"/>
              <a:chOff x="5645330" y="2882712"/>
              <a:chExt cx="403933" cy="407507"/>
            </a:xfrm>
          </p:grpSpPr>
          <p:sp>
            <p:nvSpPr>
              <p:cNvPr id="15" name="Rectangle: Rounded Corners 14">
                <a:extLst>
                  <a:ext uri="{FF2B5EF4-FFF2-40B4-BE49-F238E27FC236}">
                    <a16:creationId xmlns:a16="http://schemas.microsoft.com/office/drawing/2014/main" id="{256E252F-29B0-45D9-95AA-838DDDEA515E}"/>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Shape&#10;&#10;Description automatically generated with low confidence">
                <a:extLst>
                  <a:ext uri="{FF2B5EF4-FFF2-40B4-BE49-F238E27FC236}">
                    <a16:creationId xmlns:a16="http://schemas.microsoft.com/office/drawing/2014/main" id="{C1228984-F8F2-4484-A675-1CEC326780EF}"/>
                  </a:ext>
                </a:extLst>
              </p:cNvPr>
              <p:cNvPicPr>
                <a:picLocks noChangeAspect="1"/>
              </p:cNvPicPr>
              <p:nvPr/>
            </p:nvPicPr>
            <p:blipFill>
              <a:blip r:embed="rId7">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49</a:t>
            </a:fld>
            <a:endParaRPr lang="en-US"/>
          </a:p>
        </p:txBody>
      </p:sp>
    </p:spTree>
    <p:extLst>
      <p:ext uri="{BB962C8B-B14F-4D97-AF65-F5344CB8AC3E}">
        <p14:creationId xmlns:p14="http://schemas.microsoft.com/office/powerpoint/2010/main" val="1660131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E49F-F759-2D4B-AF76-ADB45699F9D8}"/>
              </a:ext>
            </a:extLst>
          </p:cNvPr>
          <p:cNvSpPr>
            <a:spLocks noGrp="1"/>
          </p:cNvSpPr>
          <p:nvPr>
            <p:ph type="title"/>
          </p:nvPr>
        </p:nvSpPr>
        <p:spPr/>
        <p:txBody>
          <a:bodyPr/>
          <a:lstStyle/>
          <a:p>
            <a:r>
              <a:rPr lang="en-US">
                <a:solidFill>
                  <a:schemeClr val="accent3"/>
                </a:solidFill>
              </a:rPr>
              <a:t>Agenda</a:t>
            </a:r>
          </a:p>
        </p:txBody>
      </p:sp>
      <p:sp>
        <p:nvSpPr>
          <p:cNvPr id="3" name="Content Placeholder 2">
            <a:extLst>
              <a:ext uri="{FF2B5EF4-FFF2-40B4-BE49-F238E27FC236}">
                <a16:creationId xmlns:a16="http://schemas.microsoft.com/office/drawing/2014/main" id="{A1012DC3-6AA4-4965-AB0E-36A22610E04B}"/>
              </a:ext>
            </a:extLst>
          </p:cNvPr>
          <p:cNvSpPr>
            <a:spLocks noGrp="1"/>
          </p:cNvSpPr>
          <p:nvPr>
            <p:ph idx="1"/>
          </p:nvPr>
        </p:nvSpPr>
        <p:spPr>
          <a:xfrm>
            <a:off x="683220" y="1534390"/>
            <a:ext cx="10515600" cy="4276436"/>
          </a:xfrm>
        </p:spPr>
        <p:txBody>
          <a:bodyPr>
            <a:normAutofit fontScale="92500" lnSpcReduction="10000"/>
          </a:bodyPr>
          <a:lstStyle/>
          <a:p>
            <a:pPr marL="514350" indent="-514350">
              <a:buFont typeface="+mj-lt"/>
              <a:buAutoNum type="arabicPeriod"/>
            </a:pPr>
            <a:r>
              <a:rPr lang="en-US" sz="2800" dirty="0"/>
              <a:t>Introductions</a:t>
            </a:r>
          </a:p>
          <a:p>
            <a:pPr marL="514350" indent="-514350">
              <a:buFont typeface="+mj-lt"/>
              <a:buAutoNum type="arabicPeriod"/>
            </a:pPr>
            <a:r>
              <a:rPr lang="en-US" sz="2800" dirty="0"/>
              <a:t>Office of Educator Effectiveness and Leadership Development</a:t>
            </a:r>
          </a:p>
          <a:p>
            <a:pPr marL="514350" indent="-514350">
              <a:buFont typeface="+mj-lt"/>
              <a:buAutoNum type="arabicPeriod"/>
            </a:pPr>
            <a:r>
              <a:rPr lang="en-US" sz="2800" dirty="0"/>
              <a:t>PLL Content Highlights</a:t>
            </a:r>
          </a:p>
          <a:p>
            <a:pPr marL="514350" indent="-514350">
              <a:buFont typeface="+mj-lt"/>
              <a:buAutoNum type="arabicPeriod"/>
            </a:pPr>
            <a:r>
              <a:rPr lang="en-US" sz="2800" dirty="0"/>
              <a:t>How it Works</a:t>
            </a:r>
          </a:p>
          <a:p>
            <a:pPr marL="514350" indent="-514350">
              <a:buFont typeface="+mj-lt"/>
              <a:buAutoNum type="arabicPeriod"/>
            </a:pPr>
            <a:r>
              <a:rPr lang="en-US" sz="2800" dirty="0"/>
              <a:t>Making Assignments in SCLead.org</a:t>
            </a:r>
          </a:p>
          <a:p>
            <a:pPr marL="514350" indent="-514350">
              <a:buFont typeface="+mj-lt"/>
              <a:buAutoNum type="arabicPeriod"/>
            </a:pPr>
            <a:r>
              <a:rPr lang="en-US" sz="2800" dirty="0"/>
              <a:t>Viewing Assignees</a:t>
            </a:r>
          </a:p>
          <a:p>
            <a:pPr marL="514350" indent="-514350">
              <a:buFont typeface="+mj-lt"/>
              <a:buAutoNum type="arabicPeriod"/>
            </a:pPr>
            <a:r>
              <a:rPr lang="en-US" sz="2800" dirty="0"/>
              <a:t>Robust Searching using PowerSchool Professional Learning</a:t>
            </a:r>
          </a:p>
          <a:p>
            <a:pPr marL="514350" indent="-514350">
              <a:buFont typeface="+mj-lt"/>
              <a:buAutoNum type="arabicPeriod"/>
            </a:pPr>
            <a:r>
              <a:rPr lang="en-US" sz="2800" dirty="0"/>
              <a:t>Check for Understanding / Questions</a:t>
            </a:r>
          </a:p>
          <a:p>
            <a:pPr marL="514350" indent="-514350">
              <a:buFont typeface="+mj-lt"/>
              <a:buAutoNum type="arabicPeriod"/>
            </a:pPr>
            <a:r>
              <a:rPr lang="en-US" sz="2800" dirty="0">
                <a:latin typeface="Karla"/>
              </a:rPr>
              <a:t>Additional Resources / FAQs</a:t>
            </a:r>
          </a:p>
          <a:p>
            <a:pPr marL="0" indent="0">
              <a:buNone/>
            </a:pPr>
            <a:endParaRPr lang="en-US" sz="3200" dirty="0">
              <a:latin typeface="Karla"/>
            </a:endParaRPr>
          </a:p>
        </p:txBody>
      </p:sp>
      <p:sp>
        <p:nvSpPr>
          <p:cNvPr id="4" name="Slide Number Placeholder 3">
            <a:extLst>
              <a:ext uri="{FF2B5EF4-FFF2-40B4-BE49-F238E27FC236}">
                <a16:creationId xmlns:a16="http://schemas.microsoft.com/office/drawing/2014/main" id="{058CB970-D2E5-D545-908D-C9F51CF9D786}"/>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BDE3BA86-5648-AD4F-ABBE-F4DFC9C9D5F5}" type="slidenum">
              <a:rPr lang="en-US" smtClean="0"/>
              <a:pPr>
                <a:defRPr/>
              </a:pPr>
              <a:t>5</a:t>
            </a:fld>
            <a:endParaRPr lang="en-US"/>
          </a:p>
        </p:txBody>
      </p:sp>
    </p:spTree>
    <p:extLst>
      <p:ext uri="{BB962C8B-B14F-4D97-AF65-F5344CB8AC3E}">
        <p14:creationId xmlns:p14="http://schemas.microsoft.com/office/powerpoint/2010/main" val="392901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Summary</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533235"/>
            <a:ext cx="11226282" cy="4489877"/>
          </a:xfrm>
        </p:spPr>
        <p:txBody>
          <a:bodyPr>
            <a:normAutofit fontScale="92500" lnSpcReduction="10000"/>
          </a:bodyPr>
          <a:lstStyle/>
          <a:p>
            <a:r>
              <a:rPr lang="en-US">
                <a:latin typeface="Karla"/>
              </a:rPr>
              <a:t>Targeted PD: Connect teachers to their Areas of Reinforcement and Refinement</a:t>
            </a:r>
          </a:p>
          <a:p>
            <a:r>
              <a:rPr lang="en-US">
                <a:latin typeface="Karla"/>
              </a:rPr>
              <a:t>Content is responsive and based on current initiatives</a:t>
            </a:r>
          </a:p>
          <a:p>
            <a:r>
              <a:rPr lang="en-US">
                <a:latin typeface="Karla"/>
              </a:rPr>
              <a:t>More rigor and relevance</a:t>
            </a:r>
          </a:p>
          <a:p>
            <a:r>
              <a:rPr lang="en-US">
                <a:latin typeface="Karla"/>
              </a:rPr>
              <a:t>Courses earn SCDE Renewal Credit or Professional Learning Hours</a:t>
            </a:r>
          </a:p>
          <a:p>
            <a:pPr lvl="1"/>
            <a:r>
              <a:rPr lang="en-US">
                <a:latin typeface="Karla"/>
              </a:rPr>
              <a:t>PL Hours are used at the district’s discretion</a:t>
            </a:r>
          </a:p>
          <a:p>
            <a:r>
              <a:rPr lang="en-US">
                <a:latin typeface="Karla"/>
              </a:rPr>
              <a:t>Robust reports</a:t>
            </a:r>
          </a:p>
          <a:p>
            <a:r>
              <a:rPr lang="en-US">
                <a:latin typeface="Karla"/>
              </a:rPr>
              <a:t>Course ratings and surveys</a:t>
            </a:r>
          </a:p>
          <a:p>
            <a:r>
              <a:rPr lang="en-US">
                <a:latin typeface="Karla"/>
              </a:rPr>
              <a:t>Access to top speakers, experts and master teachers</a:t>
            </a:r>
          </a:p>
          <a:p>
            <a:r>
              <a:rPr lang="en-US">
                <a:latin typeface="Karla"/>
              </a:rPr>
              <a:t>Provide educators with voice and choice</a:t>
            </a:r>
          </a:p>
          <a:p>
            <a:pPr marL="0" indent="0">
              <a:buNone/>
            </a:pPr>
            <a:endParaRPr lang="en-US">
              <a:latin typeface="Karla"/>
            </a:endParaRPr>
          </a:p>
          <a:p>
            <a:pPr marL="0" indent="0">
              <a:buNone/>
            </a:pPr>
            <a:r>
              <a:rPr lang="en-US">
                <a:latin typeface="Karla"/>
              </a:rPr>
              <a:t>Questions?</a:t>
            </a:r>
            <a:endParaRPr lang="en-US"/>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50</a:t>
            </a:fld>
            <a:endParaRPr lang="en-US"/>
          </a:p>
        </p:txBody>
      </p:sp>
    </p:spTree>
    <p:extLst>
      <p:ext uri="{BB962C8B-B14F-4D97-AF65-F5344CB8AC3E}">
        <p14:creationId xmlns:p14="http://schemas.microsoft.com/office/powerpoint/2010/main" val="2417065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Coming </a:t>
            </a:r>
            <a:r>
              <a:rPr lang="en-US" dirty="0">
                <a:solidFill>
                  <a:schemeClr val="accent3"/>
                </a:solidFill>
              </a:rPr>
              <a:t>October 2022</a:t>
            </a:r>
            <a:endParaRPr lang="en-US" dirty="0"/>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727952" y="1751178"/>
            <a:ext cx="5260380" cy="1519338"/>
          </a:xfrm>
        </p:spPr>
        <p:txBody>
          <a:bodyPr>
            <a:normAutofit/>
          </a:bodyPr>
          <a:lstStyle/>
          <a:p>
            <a:r>
              <a:rPr lang="en-US" dirty="0"/>
              <a:t>PowerSchool is working with the SC Instruction Hub to allow users to login to access the PLL seamlessly</a:t>
            </a:r>
          </a:p>
        </p:txBody>
      </p:sp>
      <p:grpSp>
        <p:nvGrpSpPr>
          <p:cNvPr id="55" name="Group 54" descr="Integration with the LOR and the PLL">
            <a:extLst>
              <a:ext uri="{FF2B5EF4-FFF2-40B4-BE49-F238E27FC236}">
                <a16:creationId xmlns:a16="http://schemas.microsoft.com/office/drawing/2014/main" id="{971D30FF-8838-4FCC-8968-FA17A31299AC}"/>
              </a:ext>
            </a:extLst>
          </p:cNvPr>
          <p:cNvGrpSpPr/>
          <p:nvPr/>
        </p:nvGrpSpPr>
        <p:grpSpPr>
          <a:xfrm>
            <a:off x="5941020" y="1243803"/>
            <a:ext cx="5131153" cy="2181461"/>
            <a:chOff x="5081769" y="1533236"/>
            <a:chExt cx="7533987" cy="3282232"/>
          </a:xfrm>
        </p:grpSpPr>
        <p:grpSp>
          <p:nvGrpSpPr>
            <p:cNvPr id="33" name="Group 32">
              <a:extLst>
                <a:ext uri="{FF2B5EF4-FFF2-40B4-BE49-F238E27FC236}">
                  <a16:creationId xmlns:a16="http://schemas.microsoft.com/office/drawing/2014/main" id="{7EC28AFA-ABE3-42B4-BB6A-61905CC8FD5A}"/>
                </a:ext>
              </a:extLst>
            </p:cNvPr>
            <p:cNvGrpSpPr>
              <a:grpSpLocks noChangeAspect="1"/>
            </p:cNvGrpSpPr>
            <p:nvPr/>
          </p:nvGrpSpPr>
          <p:grpSpPr>
            <a:xfrm>
              <a:off x="9865369" y="2611068"/>
              <a:ext cx="685800" cy="520052"/>
              <a:chOff x="5266561" y="2929050"/>
              <a:chExt cx="1767017" cy="1371600"/>
            </a:xfrm>
          </p:grpSpPr>
          <p:sp>
            <p:nvSpPr>
              <p:cNvPr id="34" name="Pentagon 10">
                <a:extLst>
                  <a:ext uri="{FF2B5EF4-FFF2-40B4-BE49-F238E27FC236}">
                    <a16:creationId xmlns:a16="http://schemas.microsoft.com/office/drawing/2014/main" id="{740562CE-9738-4D5C-973F-7C92509CEEA9}"/>
                  </a:ext>
                </a:extLst>
              </p:cNvPr>
              <p:cNvSpPr/>
              <p:nvPr/>
            </p:nvSpPr>
            <p:spPr>
              <a:xfrm>
                <a:off x="5266561" y="2929050"/>
                <a:ext cx="1767017" cy="1371600"/>
              </a:xfrm>
              <a:prstGeom prst="homePlate">
                <a:avLst>
                  <a:gd name="adj" fmla="val 29279"/>
                </a:avLst>
              </a:prstGeom>
              <a:solidFill>
                <a:srgbClr val="004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4A860CF4-00CE-466F-91D0-5D802A88DF65}"/>
                  </a:ext>
                </a:extLst>
              </p:cNvPr>
              <p:cNvSpPr/>
              <p:nvPr/>
            </p:nvSpPr>
            <p:spPr>
              <a:xfrm>
                <a:off x="5468127" y="3083509"/>
                <a:ext cx="1087394" cy="10873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descr="Logo, icon&#10;&#10;Description automatically generated">
                <a:extLst>
                  <a:ext uri="{FF2B5EF4-FFF2-40B4-BE49-F238E27FC236}">
                    <a16:creationId xmlns:a16="http://schemas.microsoft.com/office/drawing/2014/main" id="{AC7B1B61-05B9-4D7F-914B-CC630C570561}"/>
                  </a:ext>
                </a:extLst>
              </p:cNvPr>
              <p:cNvPicPr>
                <a:picLocks noChangeAspect="1"/>
              </p:cNvPicPr>
              <p:nvPr/>
            </p:nvPicPr>
            <p:blipFill>
              <a:blip r:embed="rId2"/>
              <a:stretch>
                <a:fillRect/>
              </a:stretch>
            </p:blipFill>
            <p:spPr>
              <a:xfrm>
                <a:off x="5548452" y="3192577"/>
                <a:ext cx="926757" cy="943400"/>
              </a:xfrm>
              <a:prstGeom prst="rect">
                <a:avLst/>
              </a:prstGeom>
            </p:spPr>
          </p:pic>
        </p:grpSp>
        <p:grpSp>
          <p:nvGrpSpPr>
            <p:cNvPr id="37" name="Group 36">
              <a:extLst>
                <a:ext uri="{FF2B5EF4-FFF2-40B4-BE49-F238E27FC236}">
                  <a16:creationId xmlns:a16="http://schemas.microsoft.com/office/drawing/2014/main" id="{4835FE13-57B6-4C2E-A87C-AD8D545AF946}"/>
                </a:ext>
              </a:extLst>
            </p:cNvPr>
            <p:cNvGrpSpPr/>
            <p:nvPr/>
          </p:nvGrpSpPr>
          <p:grpSpPr>
            <a:xfrm>
              <a:off x="9943599" y="2130031"/>
              <a:ext cx="2672157" cy="1494269"/>
              <a:chOff x="4889213" y="408502"/>
              <a:chExt cx="2672157" cy="1494269"/>
            </a:xfrm>
          </p:grpSpPr>
          <p:pic>
            <p:nvPicPr>
              <p:cNvPr id="38" name="Graphic 37" descr="Hand with solid fill">
                <a:extLst>
                  <a:ext uri="{FF2B5EF4-FFF2-40B4-BE49-F238E27FC236}">
                    <a16:creationId xmlns:a16="http://schemas.microsoft.com/office/drawing/2014/main" id="{CAD71229-D54E-4FE5-AB2C-8BEEA419DF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5667508" y="408502"/>
                <a:ext cx="1115568" cy="1115568"/>
              </a:xfrm>
              <a:prstGeom prst="rect">
                <a:avLst/>
              </a:prstGeom>
            </p:spPr>
          </p:pic>
          <p:sp>
            <p:nvSpPr>
              <p:cNvPr id="39" name="TextBox 38">
                <a:extLst>
                  <a:ext uri="{FF2B5EF4-FFF2-40B4-BE49-F238E27FC236}">
                    <a16:creationId xmlns:a16="http://schemas.microsoft.com/office/drawing/2014/main" id="{712619C9-71EC-409B-810E-10FED7E1242E}"/>
                  </a:ext>
                </a:extLst>
              </p:cNvPr>
              <p:cNvSpPr txBox="1"/>
              <p:nvPr/>
            </p:nvSpPr>
            <p:spPr>
              <a:xfrm>
                <a:off x="4889213" y="1533439"/>
                <a:ext cx="2672157" cy="369332"/>
              </a:xfrm>
              <a:prstGeom prst="rect">
                <a:avLst/>
              </a:prstGeom>
              <a:noFill/>
            </p:spPr>
            <p:txBody>
              <a:bodyPr wrap="square" rtlCol="0">
                <a:spAutoFit/>
              </a:bodyPr>
              <a:lstStyle/>
              <a:p>
                <a:pPr algn="ctr"/>
                <a:r>
                  <a:rPr lang="en-US" dirty="0">
                    <a:solidFill>
                      <a:schemeClr val="accent4"/>
                    </a:solidFill>
                  </a:rPr>
                  <a:t>Ed Impact PLL</a:t>
                </a:r>
              </a:p>
            </p:txBody>
          </p:sp>
        </p:grpSp>
        <p:grpSp>
          <p:nvGrpSpPr>
            <p:cNvPr id="40" name="Group 39">
              <a:extLst>
                <a:ext uri="{FF2B5EF4-FFF2-40B4-BE49-F238E27FC236}">
                  <a16:creationId xmlns:a16="http://schemas.microsoft.com/office/drawing/2014/main" id="{E9BC6F16-AD2E-4764-A93E-EB5AF18ED28A}"/>
                </a:ext>
              </a:extLst>
            </p:cNvPr>
            <p:cNvGrpSpPr/>
            <p:nvPr/>
          </p:nvGrpSpPr>
          <p:grpSpPr>
            <a:xfrm>
              <a:off x="5081769" y="3209110"/>
              <a:ext cx="2820326" cy="1606358"/>
              <a:chOff x="7452342" y="3752430"/>
              <a:chExt cx="2820326" cy="1606358"/>
            </a:xfrm>
          </p:grpSpPr>
          <p:pic>
            <p:nvPicPr>
              <p:cNvPr id="41" name="Graphic 40" descr="Hand with solid fill">
                <a:extLst>
                  <a:ext uri="{FF2B5EF4-FFF2-40B4-BE49-F238E27FC236}">
                    <a16:creationId xmlns:a16="http://schemas.microsoft.com/office/drawing/2014/main" id="{C48FEAF8-E2A9-4272-AAF8-0902DCC09A6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flipH="1" flipV="1">
                <a:off x="7837985" y="3752430"/>
                <a:ext cx="1115250" cy="1115250"/>
              </a:xfrm>
              <a:prstGeom prst="rect">
                <a:avLst/>
              </a:prstGeom>
            </p:spPr>
          </p:pic>
          <p:sp>
            <p:nvSpPr>
              <p:cNvPr id="42" name="TextBox 41">
                <a:extLst>
                  <a:ext uri="{FF2B5EF4-FFF2-40B4-BE49-F238E27FC236}">
                    <a16:creationId xmlns:a16="http://schemas.microsoft.com/office/drawing/2014/main" id="{39E84C47-A027-4694-859C-B6D9CA936274}"/>
                  </a:ext>
                </a:extLst>
              </p:cNvPr>
              <p:cNvSpPr txBox="1"/>
              <p:nvPr/>
            </p:nvSpPr>
            <p:spPr>
              <a:xfrm>
                <a:off x="7452342" y="4803090"/>
                <a:ext cx="2820326" cy="555698"/>
              </a:xfrm>
              <a:prstGeom prst="rect">
                <a:avLst/>
              </a:prstGeom>
              <a:noFill/>
            </p:spPr>
            <p:txBody>
              <a:bodyPr wrap="square" rtlCol="0">
                <a:spAutoFit/>
              </a:bodyPr>
              <a:lstStyle/>
              <a:p>
                <a:r>
                  <a:rPr lang="en-US" dirty="0">
                    <a:solidFill>
                      <a:schemeClr val="tx2"/>
                    </a:solidFill>
                  </a:rPr>
                  <a:t>SC Instruction Hub</a:t>
                </a:r>
              </a:p>
            </p:txBody>
          </p:sp>
        </p:grpSp>
        <p:grpSp>
          <p:nvGrpSpPr>
            <p:cNvPr id="43" name="Group 42">
              <a:extLst>
                <a:ext uri="{FF2B5EF4-FFF2-40B4-BE49-F238E27FC236}">
                  <a16:creationId xmlns:a16="http://schemas.microsoft.com/office/drawing/2014/main" id="{D55DC41C-40A8-4908-B449-E3A03BF0CC9E}"/>
                </a:ext>
              </a:extLst>
            </p:cNvPr>
            <p:cNvGrpSpPr>
              <a:grpSpLocks noChangeAspect="1"/>
            </p:cNvGrpSpPr>
            <p:nvPr/>
          </p:nvGrpSpPr>
          <p:grpSpPr>
            <a:xfrm rot="9030574" flipH="1">
              <a:off x="6866264" y="3217878"/>
              <a:ext cx="685800" cy="520052"/>
              <a:chOff x="5266560" y="2929050"/>
              <a:chExt cx="1767016" cy="1371600"/>
            </a:xfrm>
          </p:grpSpPr>
          <p:sp>
            <p:nvSpPr>
              <p:cNvPr id="44" name="Pentagon 10">
                <a:extLst>
                  <a:ext uri="{FF2B5EF4-FFF2-40B4-BE49-F238E27FC236}">
                    <a16:creationId xmlns:a16="http://schemas.microsoft.com/office/drawing/2014/main" id="{FBB870D7-B43B-4E9A-B561-ABF37133136E}"/>
                  </a:ext>
                </a:extLst>
              </p:cNvPr>
              <p:cNvSpPr/>
              <p:nvPr/>
            </p:nvSpPr>
            <p:spPr>
              <a:xfrm>
                <a:off x="5266560" y="2929050"/>
                <a:ext cx="1767016" cy="1371600"/>
              </a:xfrm>
              <a:prstGeom prst="homePlate">
                <a:avLst>
                  <a:gd name="adj" fmla="val 29279"/>
                </a:avLst>
              </a:prstGeom>
              <a:solidFill>
                <a:srgbClr val="004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a:extLst>
                  <a:ext uri="{FF2B5EF4-FFF2-40B4-BE49-F238E27FC236}">
                    <a16:creationId xmlns:a16="http://schemas.microsoft.com/office/drawing/2014/main" id="{9D0AB857-447A-42EB-9EC3-461762D7BE46}"/>
                  </a:ext>
                </a:extLst>
              </p:cNvPr>
              <p:cNvSpPr/>
              <p:nvPr/>
            </p:nvSpPr>
            <p:spPr>
              <a:xfrm>
                <a:off x="5468127" y="3083509"/>
                <a:ext cx="1087394" cy="10873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45" descr="Logo, icon&#10;&#10;Description automatically generated">
                <a:extLst>
                  <a:ext uri="{FF2B5EF4-FFF2-40B4-BE49-F238E27FC236}">
                    <a16:creationId xmlns:a16="http://schemas.microsoft.com/office/drawing/2014/main" id="{5AC74118-3190-402F-8CF3-40098AAE0DEA}"/>
                  </a:ext>
                </a:extLst>
              </p:cNvPr>
              <p:cNvPicPr>
                <a:picLocks noChangeAspect="1"/>
              </p:cNvPicPr>
              <p:nvPr/>
            </p:nvPicPr>
            <p:blipFill>
              <a:blip r:embed="rId2"/>
              <a:stretch>
                <a:fillRect/>
              </a:stretch>
            </p:blipFill>
            <p:spPr>
              <a:xfrm>
                <a:off x="5548446" y="3192576"/>
                <a:ext cx="926756" cy="943401"/>
              </a:xfrm>
              <a:prstGeom prst="rect">
                <a:avLst/>
              </a:prstGeom>
            </p:spPr>
          </p:pic>
        </p:grpSp>
        <p:grpSp>
          <p:nvGrpSpPr>
            <p:cNvPr id="47" name="Group 46">
              <a:extLst>
                <a:ext uri="{FF2B5EF4-FFF2-40B4-BE49-F238E27FC236}">
                  <a16:creationId xmlns:a16="http://schemas.microsoft.com/office/drawing/2014/main" id="{41B634F9-28AA-43A9-B48B-3EEA14162E75}"/>
                </a:ext>
              </a:extLst>
            </p:cNvPr>
            <p:cNvGrpSpPr/>
            <p:nvPr/>
          </p:nvGrpSpPr>
          <p:grpSpPr>
            <a:xfrm>
              <a:off x="7485237" y="1533236"/>
              <a:ext cx="2528246" cy="2469736"/>
              <a:chOff x="4813164" y="1837443"/>
              <a:chExt cx="2528246" cy="2469736"/>
            </a:xfrm>
          </p:grpSpPr>
          <p:grpSp>
            <p:nvGrpSpPr>
              <p:cNvPr id="48" name="Group 47">
                <a:extLst>
                  <a:ext uri="{FF2B5EF4-FFF2-40B4-BE49-F238E27FC236}">
                    <a16:creationId xmlns:a16="http://schemas.microsoft.com/office/drawing/2014/main" id="{ADCA39F8-49F0-49EF-989D-49C9F22B1A0C}"/>
                  </a:ext>
                </a:extLst>
              </p:cNvPr>
              <p:cNvGrpSpPr/>
              <p:nvPr/>
            </p:nvGrpSpPr>
            <p:grpSpPr>
              <a:xfrm>
                <a:off x="4813164" y="1837443"/>
                <a:ext cx="2528246" cy="2469736"/>
                <a:chOff x="4953000" y="1533236"/>
                <a:chExt cx="2528246" cy="2469736"/>
              </a:xfrm>
            </p:grpSpPr>
            <p:pic>
              <p:nvPicPr>
                <p:cNvPr id="52" name="Graphic 51" descr="Hand with solid fill">
                  <a:extLst>
                    <a:ext uri="{FF2B5EF4-FFF2-40B4-BE49-F238E27FC236}">
                      <a16:creationId xmlns:a16="http://schemas.microsoft.com/office/drawing/2014/main" id="{CD6877DD-3EF2-4366-8101-422FF80A9E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953000" y="1533236"/>
                  <a:ext cx="2286000" cy="2286000"/>
                </a:xfrm>
                <a:prstGeom prst="rect">
                  <a:avLst/>
                </a:prstGeom>
              </p:spPr>
            </p:pic>
            <p:sp>
              <p:nvSpPr>
                <p:cNvPr id="53" name="TextBox 52">
                  <a:extLst>
                    <a:ext uri="{FF2B5EF4-FFF2-40B4-BE49-F238E27FC236}">
                      <a16:creationId xmlns:a16="http://schemas.microsoft.com/office/drawing/2014/main" id="{22DFE7BA-B106-490F-9574-F06B3D26E9BC}"/>
                    </a:ext>
                  </a:extLst>
                </p:cNvPr>
                <p:cNvSpPr txBox="1"/>
                <p:nvPr/>
              </p:nvSpPr>
              <p:spPr>
                <a:xfrm>
                  <a:off x="4990426" y="3633640"/>
                  <a:ext cx="2490820" cy="369332"/>
                </a:xfrm>
                <a:prstGeom prst="rect">
                  <a:avLst/>
                </a:prstGeom>
                <a:noFill/>
              </p:spPr>
              <p:txBody>
                <a:bodyPr wrap="square" rtlCol="0">
                  <a:spAutoFit/>
                </a:bodyPr>
                <a:lstStyle/>
                <a:p>
                  <a:pPr algn="ctr"/>
                  <a:r>
                    <a:rPr lang="en-US" dirty="0"/>
                    <a:t>Professional Learning</a:t>
                  </a:r>
                </a:p>
              </p:txBody>
            </p:sp>
          </p:grpSp>
          <p:grpSp>
            <p:nvGrpSpPr>
              <p:cNvPr id="49" name="Group 48">
                <a:extLst>
                  <a:ext uri="{FF2B5EF4-FFF2-40B4-BE49-F238E27FC236}">
                    <a16:creationId xmlns:a16="http://schemas.microsoft.com/office/drawing/2014/main" id="{6C4C2198-E7F8-4928-AD11-A6472F3C9CFD}"/>
                  </a:ext>
                </a:extLst>
              </p:cNvPr>
              <p:cNvGrpSpPr/>
              <p:nvPr/>
            </p:nvGrpSpPr>
            <p:grpSpPr>
              <a:xfrm>
                <a:off x="5847298" y="3172031"/>
                <a:ext cx="486827" cy="476463"/>
                <a:chOff x="5847298" y="3172031"/>
                <a:chExt cx="486827" cy="476463"/>
              </a:xfrm>
            </p:grpSpPr>
            <p:sp>
              <p:nvSpPr>
                <p:cNvPr id="50" name="Rectangle: Rounded Corners 49">
                  <a:extLst>
                    <a:ext uri="{FF2B5EF4-FFF2-40B4-BE49-F238E27FC236}">
                      <a16:creationId xmlns:a16="http://schemas.microsoft.com/office/drawing/2014/main" id="{20F322B1-17C8-47D6-9CD9-CF64F73F6EF5}"/>
                    </a:ext>
                  </a:extLst>
                </p:cNvPr>
                <p:cNvSpPr/>
                <p:nvPr/>
              </p:nvSpPr>
              <p:spPr>
                <a:xfrm>
                  <a:off x="5847298" y="3172244"/>
                  <a:ext cx="486827" cy="476250"/>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50" descr="Shape&#10;&#10;Description automatically generated with low confidence">
                  <a:extLst>
                    <a:ext uri="{FF2B5EF4-FFF2-40B4-BE49-F238E27FC236}">
                      <a16:creationId xmlns:a16="http://schemas.microsoft.com/office/drawing/2014/main" id="{7700FED1-CDB5-4473-9AD4-2D784881BC7B}"/>
                    </a:ext>
                  </a:extLst>
                </p:cNvPr>
                <p:cNvPicPr>
                  <a:picLocks noChangeAspect="1"/>
                </p:cNvPicPr>
                <p:nvPr/>
              </p:nvPicPr>
              <p:blipFill>
                <a:blip r:embed="rId9">
                  <a:duotone>
                    <a:schemeClr val="accent1">
                      <a:shade val="45000"/>
                      <a:satMod val="135000"/>
                    </a:schemeClr>
                    <a:prstClr val="white"/>
                  </a:duotone>
                </a:blip>
                <a:stretch>
                  <a:fillRect/>
                </a:stretch>
              </p:blipFill>
              <p:spPr>
                <a:xfrm>
                  <a:off x="5852586" y="3172031"/>
                  <a:ext cx="476250" cy="476250"/>
                </a:xfrm>
                <a:prstGeom prst="rect">
                  <a:avLst/>
                </a:prstGeom>
              </p:spPr>
            </p:pic>
          </p:grpSp>
        </p:grpSp>
      </p:grpSp>
      <p:sp>
        <p:nvSpPr>
          <p:cNvPr id="28" name="Content Placeholder 2">
            <a:extLst>
              <a:ext uri="{FF2B5EF4-FFF2-40B4-BE49-F238E27FC236}">
                <a16:creationId xmlns:a16="http://schemas.microsoft.com/office/drawing/2014/main" id="{6C726F29-E63F-4E0B-9262-BB47683B3254}"/>
              </a:ext>
            </a:extLst>
          </p:cNvPr>
          <p:cNvSpPr txBox="1">
            <a:spLocks/>
          </p:cNvSpPr>
          <p:nvPr/>
        </p:nvSpPr>
        <p:spPr bwMode="auto">
          <a:xfrm>
            <a:off x="710775" y="4008658"/>
            <a:ext cx="5492894" cy="188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228600" indent="-228600" algn="l" rtl="0" eaLnBrk="1" fontAlgn="base" hangingPunct="1">
              <a:lnSpc>
                <a:spcPct val="90000"/>
              </a:lnSpc>
              <a:spcBef>
                <a:spcPts val="1000"/>
              </a:spcBef>
              <a:spcAft>
                <a:spcPct val="0"/>
              </a:spcAft>
              <a:buClr>
                <a:schemeClr val="tx2"/>
              </a:buClr>
              <a:buFont typeface="Arial" panose="020B0604020202020204" pitchFamily="34" charset="0"/>
              <a:buChar char="•"/>
              <a:defRPr sz="2400" kern="1200">
                <a:solidFill>
                  <a:schemeClr val="tx1"/>
                </a:solidFill>
                <a:latin typeface="Karla" pitchFamily="2" charset="0"/>
                <a:ea typeface="+mn-ea"/>
                <a:cs typeface="+mn-cs"/>
              </a:defRPr>
            </a:lvl1pPr>
            <a:lvl2pPr marL="685800" indent="-228600" algn="l" rtl="0" eaLnBrk="1" fontAlgn="base" hangingPunct="1">
              <a:lnSpc>
                <a:spcPct val="90000"/>
              </a:lnSpc>
              <a:spcBef>
                <a:spcPts val="500"/>
              </a:spcBef>
              <a:spcAft>
                <a:spcPct val="0"/>
              </a:spcAft>
              <a:buClr>
                <a:schemeClr val="tx2"/>
              </a:buClr>
              <a:buFont typeface="Arial" panose="020B0604020202020204" pitchFamily="34" charset="0"/>
              <a:buChar char="•"/>
              <a:defRPr sz="2000" kern="1200">
                <a:solidFill>
                  <a:schemeClr val="tx1"/>
                </a:solidFill>
                <a:latin typeface="Karla" pitchFamily="2" charset="0"/>
                <a:ea typeface="+mn-ea"/>
                <a:cs typeface="+mn-cs"/>
              </a:defRPr>
            </a:lvl2pPr>
            <a:lvl3pPr marL="1143000" indent="-228600" algn="l" rtl="0" eaLnBrk="1" fontAlgn="base" hangingPunct="1">
              <a:lnSpc>
                <a:spcPct val="90000"/>
              </a:lnSpc>
              <a:spcBef>
                <a:spcPts val="500"/>
              </a:spcBef>
              <a:spcAft>
                <a:spcPct val="0"/>
              </a:spcAft>
              <a:buClr>
                <a:schemeClr val="tx2"/>
              </a:buClr>
              <a:buFont typeface="Arial" panose="020B0604020202020204" pitchFamily="34" charset="0"/>
              <a:buChar char="•"/>
              <a:defRPr sz="1800" kern="1200">
                <a:solidFill>
                  <a:schemeClr val="tx1"/>
                </a:solidFill>
                <a:latin typeface="Karla" pitchFamily="2" charset="0"/>
                <a:ea typeface="+mn-ea"/>
                <a:cs typeface="+mn-cs"/>
              </a:defRPr>
            </a:lvl3pPr>
            <a:lvl4pPr marL="1600200" indent="-228600" algn="l" rtl="0" eaLnBrk="1" fontAlgn="base" hangingPunct="1">
              <a:lnSpc>
                <a:spcPct val="90000"/>
              </a:lnSpc>
              <a:spcBef>
                <a:spcPts val="500"/>
              </a:spcBef>
              <a:spcAft>
                <a:spcPct val="0"/>
              </a:spcAft>
              <a:buClr>
                <a:schemeClr val="tx2"/>
              </a:buClr>
              <a:buFont typeface="Arial" panose="020B0604020202020204" pitchFamily="34" charset="0"/>
              <a:buChar char="•"/>
              <a:defRPr sz="1600" kern="1200">
                <a:solidFill>
                  <a:schemeClr val="tx1"/>
                </a:solidFill>
                <a:latin typeface="Karla" pitchFamily="2" charset="0"/>
                <a:ea typeface="+mn-ea"/>
                <a:cs typeface="+mn-cs"/>
              </a:defRPr>
            </a:lvl4pPr>
            <a:lvl5pPr marL="2057400" indent="-228600" algn="l" rtl="0" eaLnBrk="1" fontAlgn="base" hangingPunct="1">
              <a:lnSpc>
                <a:spcPct val="90000"/>
              </a:lnSpc>
              <a:spcBef>
                <a:spcPts val="500"/>
              </a:spcBef>
              <a:spcAft>
                <a:spcPct val="0"/>
              </a:spcAft>
              <a:buClr>
                <a:schemeClr val="tx2"/>
              </a:buClr>
              <a:buFont typeface="Arial" panose="020B0604020202020204" pitchFamily="34" charset="0"/>
              <a:buChar char="•"/>
              <a:defRPr sz="1600" kern="1200">
                <a:solidFill>
                  <a:schemeClr val="tx1"/>
                </a:solidFill>
                <a:latin typeface="Karla"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PowerSchool is working to improve the current integration to allow Evaluators to view Assignee written reflections</a:t>
            </a:r>
          </a:p>
        </p:txBody>
      </p:sp>
      <p:pic>
        <p:nvPicPr>
          <p:cNvPr id="27" name="Graphic 26" descr="Signature outline">
            <a:extLst>
              <a:ext uri="{FF2B5EF4-FFF2-40B4-BE49-F238E27FC236}">
                <a16:creationId xmlns:a16="http://schemas.microsoft.com/office/drawing/2014/main" id="{956E69B3-83F0-4269-9090-9D5516658E7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861852" y="3869694"/>
            <a:ext cx="1441820" cy="1441820"/>
          </a:xfrm>
          <a:prstGeom prst="rect">
            <a:avLst/>
          </a:prstGeom>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51</a:t>
            </a:fld>
            <a:endParaRPr lang="en-US"/>
          </a:p>
        </p:txBody>
      </p:sp>
      <p:cxnSp>
        <p:nvCxnSpPr>
          <p:cNvPr id="6" name="Straight Connector 5">
            <a:extLst>
              <a:ext uri="{FF2B5EF4-FFF2-40B4-BE49-F238E27FC236}">
                <a16:creationId xmlns:a16="http://schemas.microsoft.com/office/drawing/2014/main" id="{ADDC94D9-CB6C-41DB-BC5C-DE26B8079B92}"/>
              </a:ext>
              <a:ext uri="{C183D7F6-B498-43B3-948B-1728B52AA6E4}">
                <adec:decorative xmlns:adec="http://schemas.microsoft.com/office/drawing/2017/decorative" val="1"/>
              </a:ext>
            </a:extLst>
          </p:cNvPr>
          <p:cNvCxnSpPr>
            <a:cxnSpLocks/>
          </p:cNvCxnSpPr>
          <p:nvPr/>
        </p:nvCxnSpPr>
        <p:spPr>
          <a:xfrm>
            <a:off x="780094" y="3602289"/>
            <a:ext cx="10681754" cy="0"/>
          </a:xfrm>
          <a:prstGeom prst="line">
            <a:avLst/>
          </a:prstGeom>
          <a:ln w="38100"/>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8184555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Additional Learning Opportunities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sz="half" idx="1"/>
          </p:nvPr>
        </p:nvSpPr>
        <p:spPr>
          <a:xfrm>
            <a:off x="683220" y="1666108"/>
            <a:ext cx="5260380" cy="4267200"/>
          </a:xfrm>
        </p:spPr>
        <p:txBody>
          <a:bodyPr/>
          <a:lstStyle/>
          <a:p>
            <a:r>
              <a:rPr lang="en-US" dirty="0">
                <a:solidFill>
                  <a:schemeClr val="accent3"/>
                </a:solidFill>
              </a:rPr>
              <a:t>District-Level Q&amp;A Session</a:t>
            </a:r>
          </a:p>
          <a:p>
            <a:pPr lvl="1"/>
            <a:r>
              <a:rPr lang="en-US" dirty="0"/>
              <a:t>August 8, 1:00-1:45pm EST</a:t>
            </a:r>
          </a:p>
          <a:p>
            <a:pPr marL="1371600" lvl="3" indent="0">
              <a:buNone/>
            </a:pPr>
            <a:r>
              <a:rPr lang="en-US" dirty="0">
                <a:hlinkClick r:id="rId2"/>
              </a:rPr>
              <a:t>Register Now!</a:t>
            </a:r>
            <a:endParaRPr lang="en-US" dirty="0"/>
          </a:p>
          <a:p>
            <a:pPr marL="0" indent="0">
              <a:buNone/>
            </a:pPr>
            <a:endParaRPr lang="en-US" dirty="0"/>
          </a:p>
          <a:p>
            <a:r>
              <a:rPr lang="en-US" dirty="0">
                <a:solidFill>
                  <a:schemeClr val="accent3"/>
                </a:solidFill>
              </a:rPr>
              <a:t>Mixed Audience Q&amp;A Session</a:t>
            </a:r>
          </a:p>
          <a:p>
            <a:pPr lvl="1"/>
            <a:r>
              <a:rPr lang="en-US" dirty="0"/>
              <a:t>November 7, 3:30-4:15pm EST</a:t>
            </a:r>
          </a:p>
          <a:p>
            <a:pPr marL="1371600" lvl="3" indent="0">
              <a:buNone/>
            </a:pPr>
            <a:r>
              <a:rPr lang="en-US" dirty="0">
                <a:hlinkClick r:id="rId2"/>
              </a:rPr>
              <a:t>Register Now!</a:t>
            </a:r>
            <a:endParaRPr lang="en-US" dirty="0"/>
          </a:p>
          <a:p>
            <a:pPr marL="0" indent="0">
              <a:buNone/>
            </a:pPr>
            <a:endParaRPr lang="en-US" dirty="0"/>
          </a:p>
          <a:p>
            <a:pPr marL="1371600" lvl="3" indent="0">
              <a:buNone/>
            </a:pPr>
            <a:endParaRPr lang="en-US" dirty="0"/>
          </a:p>
        </p:txBody>
      </p:sp>
      <p:sp>
        <p:nvSpPr>
          <p:cNvPr id="5" name="Content Placeholder 4">
            <a:extLst>
              <a:ext uri="{FF2B5EF4-FFF2-40B4-BE49-F238E27FC236}">
                <a16:creationId xmlns:a16="http://schemas.microsoft.com/office/drawing/2014/main" id="{73697F87-744B-4ECE-B7A6-038272EB22DB}"/>
              </a:ext>
            </a:extLst>
          </p:cNvPr>
          <p:cNvSpPr>
            <a:spLocks noGrp="1"/>
          </p:cNvSpPr>
          <p:nvPr>
            <p:ph sz="half" idx="2"/>
          </p:nvPr>
        </p:nvSpPr>
        <p:spPr>
          <a:xfrm>
            <a:off x="6086958" y="1666108"/>
            <a:ext cx="5541825" cy="4265557"/>
          </a:xfrm>
        </p:spPr>
        <p:txBody>
          <a:bodyPr/>
          <a:lstStyle/>
          <a:p>
            <a:r>
              <a:rPr lang="en-US" dirty="0">
                <a:solidFill>
                  <a:schemeClr val="accent3"/>
                </a:solidFill>
              </a:rPr>
              <a:t>Educator Training</a:t>
            </a:r>
          </a:p>
          <a:p>
            <a:pPr lvl="1"/>
            <a:r>
              <a:rPr lang="en-US" dirty="0"/>
              <a:t>September 1, 3:30-5:00pm EST</a:t>
            </a:r>
          </a:p>
          <a:p>
            <a:pPr lvl="1"/>
            <a:r>
              <a:rPr lang="en-US" dirty="0"/>
              <a:t>October 13, 3:30-5:00pm EST</a:t>
            </a:r>
          </a:p>
          <a:p>
            <a:pPr marL="1371600" lvl="3" indent="0">
              <a:buNone/>
            </a:pPr>
            <a:r>
              <a:rPr lang="en-US" dirty="0">
                <a:hlinkClick r:id="rId3"/>
              </a:rPr>
              <a:t>Register Now!</a:t>
            </a:r>
            <a:endParaRPr lang="en-US" dirty="0"/>
          </a:p>
          <a:p>
            <a:pPr marL="457200" lvl="1" indent="0">
              <a:buNone/>
            </a:pPr>
            <a:endParaRPr lang="en-US" dirty="0"/>
          </a:p>
          <a:p>
            <a:r>
              <a:rPr lang="en-US" dirty="0">
                <a:solidFill>
                  <a:schemeClr val="accent3"/>
                </a:solidFill>
              </a:rPr>
              <a:t>Educator Q&amp;A Session</a:t>
            </a:r>
          </a:p>
          <a:p>
            <a:pPr lvl="1"/>
            <a:r>
              <a:rPr lang="en-US" dirty="0"/>
              <a:t>September 29, 3:00-3:45pm EST</a:t>
            </a:r>
          </a:p>
          <a:p>
            <a:pPr marL="1371600" lvl="3" indent="0">
              <a:buNone/>
            </a:pPr>
            <a:r>
              <a:rPr lang="en-US" dirty="0">
                <a:hlinkClick r:id="rId2"/>
              </a:rPr>
              <a:t>Register Now!</a:t>
            </a:r>
            <a:endParaRPr lang="en-US" dirty="0"/>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AD9B12DD-818C-C744-9CE1-5C07E5FF5F5C}" type="slidenum">
              <a:rPr lang="en-US" smtClean="0"/>
              <a:pPr>
                <a:defRPr/>
              </a:pPr>
              <a:t>52</a:t>
            </a:fld>
            <a:endParaRPr lang="en-US"/>
          </a:p>
        </p:txBody>
      </p:sp>
    </p:spTree>
    <p:extLst>
      <p:ext uri="{BB962C8B-B14F-4D97-AF65-F5344CB8AC3E}">
        <p14:creationId xmlns:p14="http://schemas.microsoft.com/office/powerpoint/2010/main" val="16247584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A309395-F665-49CC-AC29-6D754FA3D499}"/>
              </a:ext>
            </a:extLst>
          </p:cNvPr>
          <p:cNvSpPr>
            <a:spLocks noGrp="1"/>
          </p:cNvSpPr>
          <p:nvPr>
            <p:ph type="ctrTitle"/>
          </p:nvPr>
        </p:nvSpPr>
        <p:spPr/>
        <p:txBody>
          <a:bodyPr/>
          <a:lstStyle/>
          <a:p>
            <a:r>
              <a:rPr lang="en-US" dirty="0"/>
              <a:t>Questions?</a:t>
            </a:r>
          </a:p>
        </p:txBody>
      </p:sp>
      <p:sp>
        <p:nvSpPr>
          <p:cNvPr id="4" name="Slide Number Placeholder 3">
            <a:extLst>
              <a:ext uri="{FF2B5EF4-FFF2-40B4-BE49-F238E27FC236}">
                <a16:creationId xmlns:a16="http://schemas.microsoft.com/office/drawing/2014/main" id="{B5308327-BA02-409D-88F2-0E5A5CC56D63}"/>
              </a:ext>
            </a:extLst>
          </p:cNvPr>
          <p:cNvSpPr>
            <a:spLocks noGrp="1"/>
          </p:cNvSpPr>
          <p:nvPr>
            <p:ph type="sldNum" sz="quarter" idx="10"/>
          </p:nvPr>
        </p:nvSpPr>
        <p:spPr/>
        <p:txBody>
          <a:bodyPr/>
          <a:lstStyle/>
          <a:p>
            <a:pPr>
              <a:defRPr/>
            </a:pPr>
            <a:fld id="{BDE3BA86-5648-AD4F-ABBE-F4DFC9C9D5F5}" type="slidenum">
              <a:rPr lang="en-US" smtClean="0"/>
              <a:pPr>
                <a:defRPr/>
              </a:pPr>
              <a:t>53</a:t>
            </a:fld>
            <a:endParaRPr lang="en-US"/>
          </a:p>
        </p:txBody>
      </p:sp>
    </p:spTree>
    <p:extLst>
      <p:ext uri="{BB962C8B-B14F-4D97-AF65-F5344CB8AC3E}">
        <p14:creationId xmlns:p14="http://schemas.microsoft.com/office/powerpoint/2010/main" val="30724885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a:xfrm>
            <a:off x="742508" y="1122363"/>
            <a:ext cx="10542808" cy="1690411"/>
          </a:xfrm>
        </p:spPr>
        <p:txBody>
          <a:bodyPr/>
          <a:lstStyle/>
          <a:p>
            <a:pPr algn="ctr"/>
            <a:r>
              <a:rPr lang="en-US" dirty="0"/>
              <a:t>Thank you for attending, District Level Users!</a:t>
            </a:r>
          </a:p>
        </p:txBody>
      </p:sp>
      <p:sp>
        <p:nvSpPr>
          <p:cNvPr id="5" name="Title 1">
            <a:extLst>
              <a:ext uri="{FF2B5EF4-FFF2-40B4-BE49-F238E27FC236}">
                <a16:creationId xmlns:a16="http://schemas.microsoft.com/office/drawing/2014/main" id="{B90C9BA6-D6B5-4E5C-95A0-864411291C7D}"/>
              </a:ext>
            </a:extLst>
          </p:cNvPr>
          <p:cNvSpPr txBox="1">
            <a:spLocks/>
          </p:cNvSpPr>
          <p:nvPr/>
        </p:nvSpPr>
        <p:spPr>
          <a:xfrm>
            <a:off x="984360" y="3429000"/>
            <a:ext cx="10542808" cy="238760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5400" b="1" kern="1200">
                <a:solidFill>
                  <a:schemeClr val="tx1"/>
                </a:solidFill>
                <a:latin typeface="Karla" pitchFamily="2" charset="0"/>
                <a:ea typeface="+mj-ea"/>
                <a:cs typeface="+mj-cs"/>
              </a:defRPr>
            </a:lvl1pPr>
          </a:lstStyle>
          <a:p>
            <a:pPr algn="ctr" fontAlgn="auto">
              <a:spcAft>
                <a:spcPts val="0"/>
              </a:spcAft>
            </a:pPr>
            <a:r>
              <a:rPr lang="en-US" sz="3000" dirty="0">
                <a:solidFill>
                  <a:schemeClr val="accent3"/>
                </a:solidFill>
              </a:rPr>
              <a:t>In 5 minutes, we will resume training, focusing on District Technical Support Enablement</a:t>
            </a:r>
          </a:p>
        </p:txBody>
      </p:sp>
      <p:sp>
        <p:nvSpPr>
          <p:cNvPr id="4" name="Slide Number Placeholder 3">
            <a:extLst>
              <a:ext uri="{FF2B5EF4-FFF2-40B4-BE49-F238E27FC236}">
                <a16:creationId xmlns:a16="http://schemas.microsoft.com/office/drawing/2014/main" id="{BE943228-7C4A-2841-9567-C0D30F9A2C18}"/>
              </a:ext>
              <a:ext uri="{C183D7F6-B498-43B3-948B-1728B52AA6E4}">
                <adec:decorative xmlns:adec="http://schemas.microsoft.com/office/drawing/2017/decorative" val="0"/>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400" b="0" i="0" u="none" strike="noStrike" kern="1200" cap="none" spc="0" normalizeH="0" baseline="0" noProof="0" dirty="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8555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dirty="0"/>
              <a:t>Additional Resources / FAQs</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39286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720216"/>
            <a:ext cx="10515600" cy="1168111"/>
          </a:xfrm>
        </p:spPr>
        <p:txBody>
          <a:bodyPr>
            <a:normAutofit fontScale="90000"/>
          </a:bodyPr>
          <a:lstStyle/>
          <a:p>
            <a:pPr>
              <a:spcBef>
                <a:spcPts val="0"/>
              </a:spcBef>
              <a:spcAft>
                <a:spcPts val="0"/>
              </a:spcAft>
            </a:pPr>
            <a:r>
              <a:rPr lang="en-CA" sz="4400" b="1">
                <a:solidFill>
                  <a:schemeClr val="accent3"/>
                </a:solidFill>
                <a:latin typeface="Karla" pitchFamily="2" charset="0"/>
              </a:rPr>
              <a:t>I finished the course assignments, but I don’t see the credit on my transcript.</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121674"/>
            <a:ext cx="10515600" cy="4113756"/>
          </a:xfrm>
        </p:spPr>
        <p:txBody>
          <a:bodyPr>
            <a:normAutofit lnSpcReduction="10000"/>
          </a:bodyPr>
          <a:lstStyle/>
          <a:p>
            <a:pPr>
              <a:spcAft>
                <a:spcPts val="0"/>
              </a:spcAft>
              <a:buFont typeface="Arial" panose="020B0604020202020204" pitchFamily="34" charset="0"/>
              <a:buChar char="•"/>
            </a:pPr>
            <a:r>
              <a:rPr lang="en-CA" sz="2400">
                <a:latin typeface="Karla" pitchFamily="2" charset="0"/>
              </a:rPr>
              <a:t>The learner has not checked something off as complete.</a:t>
            </a:r>
          </a:p>
          <a:p>
            <a:pPr>
              <a:spcAft>
                <a:spcPts val="0"/>
              </a:spcAft>
              <a:buFont typeface="Arial" panose="020B0604020202020204" pitchFamily="34" charset="0"/>
              <a:buChar char="•"/>
            </a:pPr>
            <a:r>
              <a:rPr lang="en-CA" sz="2400">
                <a:latin typeface="Karla" pitchFamily="2" charset="0"/>
              </a:rPr>
              <a:t>The learner has archived an assignment. Click on the Assignments tab and then click on the “Archived” assignments to see if there are any assignments in there. If so, unarchive them.</a:t>
            </a:r>
          </a:p>
          <a:p>
            <a:pPr>
              <a:spcAft>
                <a:spcPts val="0"/>
              </a:spcAft>
              <a:buFont typeface="Arial" panose="020B0604020202020204" pitchFamily="34" charset="0"/>
              <a:buChar char="•"/>
            </a:pPr>
            <a:r>
              <a:rPr lang="en-CA" sz="2400">
                <a:latin typeface="Karla" pitchFamily="2" charset="0"/>
              </a:rPr>
              <a:t>The learner has not mastered the assessment – it will be marked complete automatically when 80% mastery is achieved</a:t>
            </a:r>
          </a:p>
          <a:p>
            <a:pPr>
              <a:spcAft>
                <a:spcPts val="0"/>
              </a:spcAft>
              <a:buFont typeface="Arial" panose="020B0604020202020204" pitchFamily="34" charset="0"/>
              <a:buChar char="•"/>
            </a:pPr>
            <a:r>
              <a:rPr lang="en-CA" sz="2400">
                <a:latin typeface="Karla" pitchFamily="2" charset="0"/>
              </a:rPr>
              <a:t>The learner has not watched an “EI Video Clip” all the way to the end. It will be marked complete automatically when the clip is watched in one sitting.</a:t>
            </a:r>
          </a:p>
          <a:p>
            <a:pPr>
              <a:spcAft>
                <a:spcPts val="0"/>
              </a:spcAft>
              <a:buFont typeface="Arial" panose="020B0604020202020204" pitchFamily="34" charset="0"/>
              <a:buChar char="•"/>
            </a:pPr>
            <a:r>
              <a:rPr lang="en-CA"/>
              <a:t>If none of these steps resolve the problem, please reach out to your district technical contact for support.</a:t>
            </a:r>
            <a:endParaRPr lang="en-CA" sz="2400">
              <a:latin typeface="Karla" pitchFamily="2" charset="0"/>
            </a:endParaRPr>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56</a:t>
            </a:fld>
            <a:endParaRPr lang="en-US"/>
          </a:p>
        </p:txBody>
      </p:sp>
    </p:spTree>
    <p:extLst>
      <p:ext uri="{BB962C8B-B14F-4D97-AF65-F5344CB8AC3E}">
        <p14:creationId xmlns:p14="http://schemas.microsoft.com/office/powerpoint/2010/main" val="28846638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720216"/>
            <a:ext cx="10515600" cy="1168111"/>
          </a:xfrm>
        </p:spPr>
        <p:txBody>
          <a:bodyPr>
            <a:normAutofit fontScale="90000"/>
          </a:bodyPr>
          <a:lstStyle/>
          <a:p>
            <a:pPr>
              <a:spcBef>
                <a:spcPts val="0"/>
              </a:spcBef>
              <a:spcAft>
                <a:spcPts val="0"/>
              </a:spcAft>
            </a:pPr>
            <a:r>
              <a:rPr lang="en-CA" sz="4400" b="1">
                <a:solidFill>
                  <a:schemeClr val="accent3"/>
                </a:solidFill>
                <a:latin typeface="Karla" pitchFamily="2" charset="0"/>
              </a:rPr>
              <a:t>How do I mark the EI Assessment complete? </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395957"/>
            <a:ext cx="10515600" cy="3452763"/>
          </a:xfrm>
        </p:spPr>
        <p:txBody>
          <a:bodyPr>
            <a:normAutofit/>
          </a:bodyPr>
          <a:lstStyle/>
          <a:p>
            <a:pPr>
              <a:spcAft>
                <a:spcPts val="0"/>
              </a:spcAft>
              <a:buFont typeface="Arial" panose="020B0604020202020204" pitchFamily="34" charset="0"/>
              <a:buChar char="•"/>
            </a:pPr>
            <a:r>
              <a:rPr lang="en-US" sz="2400">
                <a:latin typeface="Karla" pitchFamily="2" charset="0"/>
              </a:rPr>
              <a:t>You cannot manually mark the </a:t>
            </a:r>
            <a:r>
              <a:rPr lang="en-US"/>
              <a:t>Assessment </a:t>
            </a:r>
            <a:r>
              <a:rPr lang="en-US" sz="2400">
                <a:latin typeface="Karla" pitchFamily="2" charset="0"/>
              </a:rPr>
              <a:t>complete.</a:t>
            </a:r>
          </a:p>
          <a:p>
            <a:pPr>
              <a:spcAft>
                <a:spcPts val="0"/>
              </a:spcAft>
              <a:buFont typeface="Arial" panose="020B0604020202020204" pitchFamily="34" charset="0"/>
              <a:buChar char="•"/>
            </a:pPr>
            <a:r>
              <a:rPr lang="en-US"/>
              <a:t>Instead, </a:t>
            </a:r>
            <a:r>
              <a:rPr lang="en-US" sz="2400">
                <a:latin typeface="Karla" pitchFamily="2" charset="0"/>
              </a:rPr>
              <a:t>the system marks the Assessment complete automatically when the user reaches at least 80% correct. </a:t>
            </a:r>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57</a:t>
            </a:fld>
            <a:endParaRPr lang="en-US"/>
          </a:p>
        </p:txBody>
      </p:sp>
    </p:spTree>
    <p:extLst>
      <p:ext uri="{BB962C8B-B14F-4D97-AF65-F5344CB8AC3E}">
        <p14:creationId xmlns:p14="http://schemas.microsoft.com/office/powerpoint/2010/main" val="18799865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720216"/>
            <a:ext cx="10515600" cy="1168111"/>
          </a:xfrm>
        </p:spPr>
        <p:txBody>
          <a:bodyPr>
            <a:normAutofit fontScale="90000"/>
          </a:bodyPr>
          <a:lstStyle/>
          <a:p>
            <a:pPr>
              <a:spcBef>
                <a:spcPts val="0"/>
              </a:spcBef>
              <a:spcAft>
                <a:spcPts val="0"/>
              </a:spcAft>
            </a:pPr>
            <a:r>
              <a:rPr lang="en-CA" sz="4400" b="1">
                <a:solidFill>
                  <a:schemeClr val="accent3"/>
                </a:solidFill>
                <a:latin typeface="Karla" pitchFamily="2" charset="0"/>
              </a:rPr>
              <a:t>How do I mark the EI Video Clip complete? </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395957"/>
            <a:ext cx="10515600" cy="3452763"/>
          </a:xfrm>
        </p:spPr>
        <p:txBody>
          <a:bodyPr>
            <a:normAutofit/>
          </a:bodyPr>
          <a:lstStyle/>
          <a:p>
            <a:pPr>
              <a:spcAft>
                <a:spcPts val="0"/>
              </a:spcAft>
            </a:pPr>
            <a:r>
              <a:rPr lang="en-US" sz="2400">
                <a:latin typeface="Karla" pitchFamily="2" charset="0"/>
              </a:rPr>
              <a:t>You cannot manually mark the </a:t>
            </a:r>
            <a:r>
              <a:rPr lang="en-US"/>
              <a:t>EI Video Clips </a:t>
            </a:r>
            <a:r>
              <a:rPr lang="en-US" sz="2400">
                <a:latin typeface="Karla" pitchFamily="2" charset="0"/>
              </a:rPr>
              <a:t>complete.</a:t>
            </a:r>
          </a:p>
          <a:p>
            <a:pPr>
              <a:spcAft>
                <a:spcPts val="0"/>
              </a:spcAft>
            </a:pPr>
            <a:r>
              <a:rPr lang="en-US"/>
              <a:t>Instead, </a:t>
            </a:r>
            <a:r>
              <a:rPr lang="en-US" sz="2400">
                <a:latin typeface="Karla" pitchFamily="2" charset="0"/>
              </a:rPr>
              <a:t>the system marks the Video Clips complete automatically when the user watches the entire clip from start to finish. </a:t>
            </a:r>
          </a:p>
          <a:p>
            <a:pPr>
              <a:spcAft>
                <a:spcPts val="0"/>
              </a:spcAft>
            </a:pPr>
            <a:r>
              <a:rPr lang="en-US" sz="2400">
                <a:latin typeface="Karla" pitchFamily="2" charset="0"/>
              </a:rPr>
              <a:t>These are different from “EI Video Assignments” which are used to assign multiple clips and can be marked complete by the learner.</a:t>
            </a:r>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58</a:t>
            </a:fld>
            <a:endParaRPr lang="en-US"/>
          </a:p>
        </p:txBody>
      </p:sp>
    </p:spTree>
    <p:extLst>
      <p:ext uri="{BB962C8B-B14F-4D97-AF65-F5344CB8AC3E}">
        <p14:creationId xmlns:p14="http://schemas.microsoft.com/office/powerpoint/2010/main" val="380512457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828112"/>
            <a:ext cx="10515600" cy="1168111"/>
          </a:xfrm>
        </p:spPr>
        <p:txBody>
          <a:bodyPr>
            <a:normAutofit fontScale="90000"/>
          </a:bodyPr>
          <a:lstStyle/>
          <a:p>
            <a:pPr>
              <a:spcBef>
                <a:spcPts val="0"/>
              </a:spcBef>
              <a:spcAft>
                <a:spcPts val="0"/>
              </a:spcAft>
            </a:pPr>
            <a:r>
              <a:rPr lang="en-CA" sz="4400" b="1">
                <a:solidFill>
                  <a:schemeClr val="accent3"/>
                </a:solidFill>
                <a:latin typeface="Karla" pitchFamily="2" charset="0"/>
              </a:rPr>
              <a:t>I encountered a dead link inside one of the assignments. What do I do?</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395957"/>
            <a:ext cx="10515600" cy="3452763"/>
          </a:xfrm>
        </p:spPr>
        <p:txBody>
          <a:bodyPr>
            <a:normAutofit/>
          </a:bodyPr>
          <a:lstStyle/>
          <a:p>
            <a:pPr>
              <a:spcAft>
                <a:spcPts val="0"/>
              </a:spcAft>
            </a:pPr>
            <a:r>
              <a:rPr lang="en-US" sz="2400">
                <a:latin typeface="Karla" pitchFamily="2" charset="0"/>
              </a:rPr>
              <a:t>On occasion, links to articles/videos from 3rd party websites are moved or updated. </a:t>
            </a:r>
          </a:p>
          <a:p>
            <a:pPr>
              <a:spcAft>
                <a:spcPts val="0"/>
              </a:spcAft>
            </a:pPr>
            <a:r>
              <a:rPr lang="en-US" sz="2400">
                <a:latin typeface="Karla" pitchFamily="2" charset="0"/>
              </a:rPr>
              <a:t>Ed Impact does not control those links as they are to websites like Edutopia, TED Talks, Understood, etc. </a:t>
            </a:r>
          </a:p>
          <a:p>
            <a:pPr>
              <a:spcAft>
                <a:spcPts val="0"/>
              </a:spcAft>
            </a:pPr>
            <a:r>
              <a:rPr lang="en-US" sz="2400">
                <a:latin typeface="Karla" pitchFamily="2" charset="0"/>
              </a:rPr>
              <a:t>Ed Impact’s instructional design team will respond immediately to dead links and update the assignment quickly. </a:t>
            </a:r>
          </a:p>
          <a:p>
            <a:pPr>
              <a:spcAft>
                <a:spcPts val="0"/>
              </a:spcAft>
            </a:pPr>
            <a:r>
              <a:rPr lang="en-US" sz="2400">
                <a:latin typeface="Karla" pitchFamily="2" charset="0"/>
              </a:rPr>
              <a:t>Please email </a:t>
            </a:r>
            <a:r>
              <a:rPr lang="en-US" sz="2400">
                <a:latin typeface="Karla" pitchFamily="2" charset="0"/>
                <a:hlinkClick r:id="rId2"/>
              </a:rPr>
              <a:t>support@educationalimpact.com</a:t>
            </a:r>
            <a:r>
              <a:rPr lang="en-US" sz="2400">
                <a:latin typeface="Karla" pitchFamily="2" charset="0"/>
              </a:rPr>
              <a:t> </a:t>
            </a:r>
            <a:r>
              <a:rPr lang="en-US"/>
              <a:t>if you encounter dead links. </a:t>
            </a:r>
            <a:endParaRPr lang="en-US" sz="2400">
              <a:latin typeface="Karla" pitchFamily="2" charset="0"/>
            </a:endParaRPr>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59</a:t>
            </a:fld>
            <a:endParaRPr lang="en-US"/>
          </a:p>
        </p:txBody>
      </p:sp>
    </p:spTree>
    <p:extLst>
      <p:ext uri="{BB962C8B-B14F-4D97-AF65-F5344CB8AC3E}">
        <p14:creationId xmlns:p14="http://schemas.microsoft.com/office/powerpoint/2010/main" val="3972034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dirty="0"/>
              <a:t>Introductions</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a:defRPr/>
            </a:pPr>
            <a:fld id="{EC816F39-9AD9-164D-86E1-681FADE6469D}" type="slidenum">
              <a:rPr lang="en-US" smtClean="0"/>
              <a:pPr>
                <a:defRPr/>
              </a:pPr>
              <a:t>6</a:t>
            </a:fld>
            <a:endParaRPr lang="en-US" dirty="0"/>
          </a:p>
        </p:txBody>
      </p:sp>
    </p:spTree>
    <p:extLst>
      <p:ext uri="{BB962C8B-B14F-4D97-AF65-F5344CB8AC3E}">
        <p14:creationId xmlns:p14="http://schemas.microsoft.com/office/powerpoint/2010/main" val="419998588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a:xfrm>
            <a:off x="1038141" y="2820467"/>
            <a:ext cx="6275859" cy="1193800"/>
          </a:xfrm>
        </p:spPr>
        <p:txBody>
          <a:bodyPr>
            <a:normAutofit fontScale="90000"/>
          </a:bodyPr>
          <a:lstStyle/>
          <a:p>
            <a:r>
              <a:rPr lang="en-US" dirty="0"/>
              <a:t>Building Your Own Video Playlist</a:t>
            </a:r>
          </a:p>
        </p:txBody>
      </p:sp>
      <p:grpSp>
        <p:nvGrpSpPr>
          <p:cNvPr id="15" name="Group 14" descr="The Professional Learning Library Partnership">
            <a:extLst>
              <a:ext uri="{FF2B5EF4-FFF2-40B4-BE49-F238E27FC236}">
                <a16:creationId xmlns:a16="http://schemas.microsoft.com/office/drawing/2014/main" id="{5FC4E023-ABD4-43C0-92B5-9F6225F00ECD}"/>
              </a:ext>
            </a:extLst>
          </p:cNvPr>
          <p:cNvGrpSpPr>
            <a:grpSpLocks noChangeAspect="1"/>
          </p:cNvGrpSpPr>
          <p:nvPr/>
        </p:nvGrpSpPr>
        <p:grpSpPr>
          <a:xfrm>
            <a:off x="6985901" y="1225040"/>
            <a:ext cx="4821924" cy="4407920"/>
            <a:chOff x="2731851" y="-11184"/>
            <a:chExt cx="6145285" cy="5617658"/>
          </a:xfrm>
        </p:grpSpPr>
        <p:pic>
          <p:nvPicPr>
            <p:cNvPr id="16" name="Graphic 15" descr="Hand with solid fill">
              <a:extLst>
                <a:ext uri="{FF2B5EF4-FFF2-40B4-BE49-F238E27FC236}">
                  <a16:creationId xmlns:a16="http://schemas.microsoft.com/office/drawing/2014/main" id="{5ACCAA43-F853-4E7A-A609-08641A105C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479964">
              <a:off x="3560648" y="2568454"/>
              <a:ext cx="2408099" cy="2408099"/>
            </a:xfrm>
            <a:prstGeom prst="rect">
              <a:avLst/>
            </a:prstGeom>
          </p:spPr>
        </p:pic>
        <p:pic>
          <p:nvPicPr>
            <p:cNvPr id="17" name="Graphic 16" descr="Hand with solid fill">
              <a:extLst>
                <a:ext uri="{FF2B5EF4-FFF2-40B4-BE49-F238E27FC236}">
                  <a16:creationId xmlns:a16="http://schemas.microsoft.com/office/drawing/2014/main" id="{23605249-1385-4C15-A443-BDD5489D21E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8921721" flipV="1">
              <a:off x="3564101" y="636738"/>
              <a:ext cx="2408099" cy="2408099"/>
            </a:xfrm>
            <a:prstGeom prst="rect">
              <a:avLst/>
            </a:prstGeom>
          </p:spPr>
        </p:pic>
        <p:pic>
          <p:nvPicPr>
            <p:cNvPr id="18" name="Graphic 17" descr="Hand with solid fill">
              <a:extLst>
                <a:ext uri="{FF2B5EF4-FFF2-40B4-BE49-F238E27FC236}">
                  <a16:creationId xmlns:a16="http://schemas.microsoft.com/office/drawing/2014/main" id="{8B40180E-89C6-4EF4-934A-9AB2B54D701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603507" flipH="1" flipV="1">
              <a:off x="5724549" y="584709"/>
              <a:ext cx="2408099" cy="2408099"/>
            </a:xfrm>
            <a:prstGeom prst="rect">
              <a:avLst/>
            </a:prstGeom>
          </p:spPr>
        </p:pic>
        <p:sp>
          <p:nvSpPr>
            <p:cNvPr id="19" name="TextBox 18">
              <a:extLst>
                <a:ext uri="{FF2B5EF4-FFF2-40B4-BE49-F238E27FC236}">
                  <a16:creationId xmlns:a16="http://schemas.microsoft.com/office/drawing/2014/main" id="{5CC76593-6544-411E-941E-9BEE44158CC9}"/>
                </a:ext>
              </a:extLst>
            </p:cNvPr>
            <p:cNvSpPr txBox="1"/>
            <p:nvPr/>
          </p:nvSpPr>
          <p:spPr>
            <a:xfrm rot="2585076">
              <a:off x="2731851" y="4671515"/>
              <a:ext cx="2827416" cy="470694"/>
            </a:xfrm>
            <a:prstGeom prst="rect">
              <a:avLst/>
            </a:prstGeom>
            <a:noFill/>
          </p:spPr>
          <p:txBody>
            <a:bodyPr wrap="square" rtlCol="0">
              <a:spAutoFit/>
            </a:bodyPr>
            <a:lstStyle/>
            <a:p>
              <a:r>
                <a:rPr lang="en-US" dirty="0"/>
                <a:t>Professional Learning</a:t>
              </a:r>
            </a:p>
          </p:txBody>
        </p:sp>
        <p:sp>
          <p:nvSpPr>
            <p:cNvPr id="20" name="TextBox 19">
              <a:extLst>
                <a:ext uri="{FF2B5EF4-FFF2-40B4-BE49-F238E27FC236}">
                  <a16:creationId xmlns:a16="http://schemas.microsoft.com/office/drawing/2014/main" id="{A3AE6E77-ED1E-47B4-A815-412E43059CBE}"/>
                </a:ext>
              </a:extLst>
            </p:cNvPr>
            <p:cNvSpPr txBox="1"/>
            <p:nvPr/>
          </p:nvSpPr>
          <p:spPr>
            <a:xfrm rot="2534784">
              <a:off x="6395571" y="543710"/>
              <a:ext cx="2481565" cy="482973"/>
            </a:xfrm>
            <a:prstGeom prst="rect">
              <a:avLst/>
            </a:prstGeom>
            <a:noFill/>
          </p:spPr>
          <p:txBody>
            <a:bodyPr wrap="square" rtlCol="0">
              <a:spAutoFit/>
            </a:bodyPr>
            <a:lstStyle/>
            <a:p>
              <a:r>
                <a:rPr lang="en-US" dirty="0">
                  <a:solidFill>
                    <a:schemeClr val="bg1">
                      <a:lumMod val="75000"/>
                    </a:schemeClr>
                  </a:solidFill>
                </a:rPr>
                <a:t>SC Instruction Hub</a:t>
              </a:r>
            </a:p>
          </p:txBody>
        </p:sp>
        <p:sp>
          <p:nvSpPr>
            <p:cNvPr id="21" name="TextBox 20">
              <a:extLst>
                <a:ext uri="{FF2B5EF4-FFF2-40B4-BE49-F238E27FC236}">
                  <a16:creationId xmlns:a16="http://schemas.microsoft.com/office/drawing/2014/main" id="{B3FF6478-2D6A-4D0F-BEFF-2EDFB9457B31}"/>
                </a:ext>
              </a:extLst>
            </p:cNvPr>
            <p:cNvSpPr txBox="1"/>
            <p:nvPr/>
          </p:nvSpPr>
          <p:spPr>
            <a:xfrm rot="18884596">
              <a:off x="3047896" y="662919"/>
              <a:ext cx="1818900" cy="470694"/>
            </a:xfrm>
            <a:prstGeom prst="rect">
              <a:avLst/>
            </a:prstGeom>
            <a:noFill/>
          </p:spPr>
          <p:txBody>
            <a:bodyPr wrap="square" rtlCol="0">
              <a:spAutoFit/>
            </a:bodyPr>
            <a:lstStyle/>
            <a:p>
              <a:pPr algn="ctr"/>
              <a:r>
                <a:rPr lang="en-US" dirty="0">
                  <a:solidFill>
                    <a:schemeClr val="accent3"/>
                  </a:solidFill>
                </a:rPr>
                <a:t>SCLead.org</a:t>
              </a:r>
            </a:p>
          </p:txBody>
        </p:sp>
        <p:grpSp>
          <p:nvGrpSpPr>
            <p:cNvPr id="22" name="Group 21">
              <a:extLst>
                <a:ext uri="{FF2B5EF4-FFF2-40B4-BE49-F238E27FC236}">
                  <a16:creationId xmlns:a16="http://schemas.microsoft.com/office/drawing/2014/main" id="{E53E3C62-0424-4EF4-842A-4CD32EFE493F}"/>
                </a:ext>
              </a:extLst>
            </p:cNvPr>
            <p:cNvGrpSpPr/>
            <p:nvPr/>
          </p:nvGrpSpPr>
          <p:grpSpPr>
            <a:xfrm>
              <a:off x="5724166" y="2565256"/>
              <a:ext cx="2408099" cy="3041218"/>
              <a:chOff x="5724166" y="2565256"/>
              <a:chExt cx="2408099" cy="3041218"/>
            </a:xfrm>
          </p:grpSpPr>
          <p:pic>
            <p:nvPicPr>
              <p:cNvPr id="23" name="Graphic 22" descr="Hand with solid fill">
                <a:extLst>
                  <a:ext uri="{FF2B5EF4-FFF2-40B4-BE49-F238E27FC236}">
                    <a16:creationId xmlns:a16="http://schemas.microsoft.com/office/drawing/2014/main" id="{5DAB1AEC-5887-4BEC-AE3C-9C76911F323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18836572" flipH="1">
                <a:off x="5724166" y="2565256"/>
                <a:ext cx="2408099" cy="2408099"/>
              </a:xfrm>
              <a:prstGeom prst="rect">
                <a:avLst/>
              </a:prstGeom>
            </p:spPr>
          </p:pic>
          <p:sp>
            <p:nvSpPr>
              <p:cNvPr id="24" name="TextBox 23">
                <a:extLst>
                  <a:ext uri="{FF2B5EF4-FFF2-40B4-BE49-F238E27FC236}">
                    <a16:creationId xmlns:a16="http://schemas.microsoft.com/office/drawing/2014/main" id="{01C2BD2F-ADA3-4B0D-B172-3E4250BA801C}"/>
                  </a:ext>
                </a:extLst>
              </p:cNvPr>
              <p:cNvSpPr txBox="1"/>
              <p:nvPr/>
            </p:nvSpPr>
            <p:spPr>
              <a:xfrm rot="18797928">
                <a:off x="6881170" y="4425164"/>
                <a:ext cx="1891927" cy="470694"/>
              </a:xfrm>
              <a:prstGeom prst="rect">
                <a:avLst/>
              </a:prstGeom>
              <a:noFill/>
            </p:spPr>
            <p:txBody>
              <a:bodyPr wrap="none" rtlCol="0">
                <a:spAutoFit/>
              </a:bodyPr>
              <a:lstStyle/>
              <a:p>
                <a:r>
                  <a:rPr lang="en-US" dirty="0">
                    <a:solidFill>
                      <a:schemeClr val="accent4"/>
                    </a:solidFill>
                  </a:rPr>
                  <a:t>Ed Impact PLL</a:t>
                </a:r>
              </a:p>
            </p:txBody>
          </p:sp>
        </p:grpSp>
      </p:gr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a:defRPr/>
            </a:pPr>
            <a:fld id="{EC816F39-9AD9-164D-86E1-681FADE6469D}" type="slidenum">
              <a:rPr lang="en-US" smtClean="0"/>
              <a:pPr>
                <a:defRPr/>
              </a:pPr>
              <a:t>60</a:t>
            </a:fld>
            <a:endParaRPr lang="en-US" dirty="0"/>
          </a:p>
        </p:txBody>
      </p:sp>
    </p:spTree>
    <p:extLst>
      <p:ext uri="{BB962C8B-B14F-4D97-AF65-F5344CB8AC3E}">
        <p14:creationId xmlns:p14="http://schemas.microsoft.com/office/powerpoint/2010/main" val="33817913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Build a Video Playlist</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1" y="1530976"/>
            <a:ext cx="4167440" cy="4276436"/>
          </a:xfrm>
        </p:spPr>
        <p:txBody>
          <a:bodyPr/>
          <a:lstStyle/>
          <a:p>
            <a:r>
              <a:rPr lang="en-US" dirty="0">
                <a:solidFill>
                  <a:schemeClr val="accent3"/>
                </a:solidFill>
              </a:rPr>
              <a:t>My Plan </a:t>
            </a:r>
            <a:r>
              <a:rPr lang="en-US" dirty="0"/>
              <a:t>allows teachers to take charge of their own Professional Development</a:t>
            </a:r>
          </a:p>
          <a:p>
            <a:r>
              <a:rPr lang="en-US" dirty="0"/>
              <a:t>Click </a:t>
            </a:r>
            <a:r>
              <a:rPr lang="en-US" dirty="0">
                <a:solidFill>
                  <a:schemeClr val="accent3"/>
                </a:solidFill>
              </a:rPr>
              <a:t>My Plan </a:t>
            </a:r>
            <a:r>
              <a:rPr lang="en-US" dirty="0"/>
              <a:t>to launch course information in Professional Learning</a:t>
            </a:r>
          </a:p>
        </p:txBody>
      </p:sp>
      <p:grpSp>
        <p:nvGrpSpPr>
          <p:cNvPr id="8" name="Group 7" descr="SC Lead">
            <a:extLst>
              <a:ext uri="{FF2B5EF4-FFF2-40B4-BE49-F238E27FC236}">
                <a16:creationId xmlns:a16="http://schemas.microsoft.com/office/drawing/2014/main" id="{60F9A6E9-0CB2-4AE7-9D9B-7835168F5219}"/>
              </a:ext>
            </a:extLst>
          </p:cNvPr>
          <p:cNvGrpSpPr>
            <a:grpSpLocks noChangeAspect="1"/>
          </p:cNvGrpSpPr>
          <p:nvPr/>
        </p:nvGrpSpPr>
        <p:grpSpPr>
          <a:xfrm>
            <a:off x="11297545" y="142343"/>
            <a:ext cx="685850" cy="929947"/>
            <a:chOff x="10954620" y="136525"/>
            <a:chExt cx="1108320" cy="1502775"/>
          </a:xfrm>
        </p:grpSpPr>
        <p:pic>
          <p:nvPicPr>
            <p:cNvPr id="12" name="Graphic 11" descr="Hand with solid fill">
              <a:extLst>
                <a:ext uri="{FF2B5EF4-FFF2-40B4-BE49-F238E27FC236}">
                  <a16:creationId xmlns:a16="http://schemas.microsoft.com/office/drawing/2014/main" id="{FCA8F936-B93A-4AD4-8E58-546D46688B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flipV="1">
              <a:off x="10954620" y="136525"/>
              <a:ext cx="1108320" cy="1108320"/>
            </a:xfrm>
            <a:prstGeom prst="rect">
              <a:avLst/>
            </a:prstGeom>
          </p:spPr>
        </p:pic>
        <p:sp>
          <p:nvSpPr>
            <p:cNvPr id="13" name="TextBox 12">
              <a:extLst>
                <a:ext uri="{FF2B5EF4-FFF2-40B4-BE49-F238E27FC236}">
                  <a16:creationId xmlns:a16="http://schemas.microsoft.com/office/drawing/2014/main" id="{21A41079-F2F8-4B45-8A32-D5BC62A27D89}"/>
                </a:ext>
              </a:extLst>
            </p:cNvPr>
            <p:cNvSpPr txBox="1"/>
            <p:nvPr/>
          </p:nvSpPr>
          <p:spPr>
            <a:xfrm>
              <a:off x="11036117" y="1241412"/>
              <a:ext cx="945326" cy="397888"/>
            </a:xfrm>
            <a:prstGeom prst="rect">
              <a:avLst/>
            </a:prstGeom>
            <a:noFill/>
          </p:spPr>
          <p:txBody>
            <a:bodyPr wrap="square" rtlCol="0">
              <a:spAutoFit/>
            </a:bodyPr>
            <a:lstStyle/>
            <a:p>
              <a:r>
                <a:rPr lang="en-US" sz="1000" dirty="0">
                  <a:solidFill>
                    <a:schemeClr val="accent3"/>
                  </a:solidFill>
                </a:rPr>
                <a:t>SC Lead</a:t>
              </a:r>
            </a:p>
          </p:txBody>
        </p:sp>
      </p:grpSp>
      <p:sp>
        <p:nvSpPr>
          <p:cNvPr id="7" name="Rectangle 6">
            <a:extLst>
              <a:ext uri="{FF2B5EF4-FFF2-40B4-BE49-F238E27FC236}">
                <a16:creationId xmlns:a16="http://schemas.microsoft.com/office/drawing/2014/main" id="{0D16C9FD-63FE-4C0B-B877-4E1F3AD18EEB}"/>
              </a:ext>
              <a:ext uri="{C183D7F6-B498-43B3-948B-1728B52AA6E4}">
                <adec:decorative xmlns:adec="http://schemas.microsoft.com/office/drawing/2017/decorative" val="1"/>
              </a:ext>
            </a:extLst>
          </p:cNvPr>
          <p:cNvSpPr/>
          <p:nvPr/>
        </p:nvSpPr>
        <p:spPr>
          <a:xfrm>
            <a:off x="7883893" y="2571847"/>
            <a:ext cx="171450" cy="1786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SCLead.org My Plan">
            <a:extLst>
              <a:ext uri="{FF2B5EF4-FFF2-40B4-BE49-F238E27FC236}">
                <a16:creationId xmlns:a16="http://schemas.microsoft.com/office/drawing/2014/main" id="{FFC547ED-100F-4D65-A0AD-7603B42B57FB}"/>
              </a:ext>
            </a:extLst>
          </p:cNvPr>
          <p:cNvPicPr>
            <a:picLocks noChangeAspect="1"/>
          </p:cNvPicPr>
          <p:nvPr/>
        </p:nvPicPr>
        <p:blipFill>
          <a:blip r:embed="rId5"/>
          <a:srcRect/>
          <a:stretch/>
        </p:blipFill>
        <p:spPr>
          <a:xfrm>
            <a:off x="4949385" y="1644302"/>
            <a:ext cx="6582640" cy="3551382"/>
          </a:xfrm>
          <a:prstGeom prst="rect">
            <a:avLst/>
          </a:prstGeom>
          <a:ln>
            <a:solidFill>
              <a:schemeClr val="accent5"/>
            </a:solidFill>
          </a:ln>
          <a:effectLst>
            <a:outerShdw blurRad="50800" dist="38100" dir="2700000" algn="tl" rotWithShape="0">
              <a:prstClr val="black">
                <a:alpha val="40000"/>
              </a:prstClr>
            </a:outerShdw>
          </a:effectLst>
        </p:spPr>
      </p:pic>
      <p:sp>
        <p:nvSpPr>
          <p:cNvPr id="18" name="Rectangle: Rounded Corners 17">
            <a:extLst>
              <a:ext uri="{FF2B5EF4-FFF2-40B4-BE49-F238E27FC236}">
                <a16:creationId xmlns:a16="http://schemas.microsoft.com/office/drawing/2014/main" id="{8E7EFD74-D145-49B6-A5E6-BB2A434F2DAC}"/>
              </a:ext>
              <a:ext uri="{C183D7F6-B498-43B3-948B-1728B52AA6E4}">
                <adec:decorative xmlns:adec="http://schemas.microsoft.com/office/drawing/2017/decorative" val="1"/>
              </a:ext>
            </a:extLst>
          </p:cNvPr>
          <p:cNvSpPr/>
          <p:nvPr/>
        </p:nvSpPr>
        <p:spPr>
          <a:xfrm>
            <a:off x="5076970" y="4289535"/>
            <a:ext cx="570368" cy="186043"/>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9" name="Rectangle: Rounded Corners 18">
            <a:extLst>
              <a:ext uri="{FF2B5EF4-FFF2-40B4-BE49-F238E27FC236}">
                <a16:creationId xmlns:a16="http://schemas.microsoft.com/office/drawing/2014/main" id="{02CDBCF5-8018-4A67-84E4-C04E0C85CEEF}"/>
              </a:ext>
              <a:ext uri="{C183D7F6-B498-43B3-948B-1728B52AA6E4}">
                <adec:decorative xmlns:adec="http://schemas.microsoft.com/office/drawing/2017/decorative" val="1"/>
              </a:ext>
            </a:extLst>
          </p:cNvPr>
          <p:cNvSpPr/>
          <p:nvPr/>
        </p:nvSpPr>
        <p:spPr>
          <a:xfrm>
            <a:off x="8250433" y="2291902"/>
            <a:ext cx="473158" cy="252836"/>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61</a:t>
            </a:fld>
            <a:endParaRPr lang="en-US"/>
          </a:p>
        </p:txBody>
      </p:sp>
    </p:spTree>
    <p:extLst>
      <p:ext uri="{BB962C8B-B14F-4D97-AF65-F5344CB8AC3E}">
        <p14:creationId xmlns:p14="http://schemas.microsoft.com/office/powerpoint/2010/main" val="32105907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Register for My Plan</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3451035" cy="4276436"/>
          </a:xfrm>
        </p:spPr>
        <p:txBody>
          <a:bodyPr/>
          <a:lstStyle/>
          <a:p>
            <a:r>
              <a:rPr lang="en-US" dirty="0"/>
              <a:t>First-time users will need to </a:t>
            </a:r>
            <a:r>
              <a:rPr lang="en-US" dirty="0">
                <a:solidFill>
                  <a:schemeClr val="accent3"/>
                </a:solidFill>
              </a:rPr>
              <a:t>Register</a:t>
            </a:r>
            <a:r>
              <a:rPr lang="en-US" dirty="0"/>
              <a:t> for the course to access</a:t>
            </a:r>
          </a:p>
          <a:p>
            <a:r>
              <a:rPr lang="en-US" dirty="0"/>
              <a:t>Click </a:t>
            </a:r>
            <a:r>
              <a:rPr lang="en-US" dirty="0">
                <a:solidFill>
                  <a:schemeClr val="accent3"/>
                </a:solidFill>
              </a:rPr>
              <a:t>Go to Course </a:t>
            </a:r>
            <a:r>
              <a:rPr lang="en-US" dirty="0"/>
              <a:t>to launch the Educational Impact My Plan</a:t>
            </a:r>
          </a:p>
        </p:txBody>
      </p:sp>
      <p:pic>
        <p:nvPicPr>
          <p:cNvPr id="7" name="Picture 6" descr="Register for My Plan">
            <a:extLst>
              <a:ext uri="{FF2B5EF4-FFF2-40B4-BE49-F238E27FC236}">
                <a16:creationId xmlns:a16="http://schemas.microsoft.com/office/drawing/2014/main" id="{F53A07B5-F31C-47FC-8BC4-8C77128B2295}"/>
              </a:ext>
            </a:extLst>
          </p:cNvPr>
          <p:cNvPicPr>
            <a:picLocks noChangeAspect="1"/>
          </p:cNvPicPr>
          <p:nvPr/>
        </p:nvPicPr>
        <p:blipFill>
          <a:blip r:embed="rId2"/>
          <a:stretch>
            <a:fillRect/>
          </a:stretch>
        </p:blipFill>
        <p:spPr>
          <a:xfrm>
            <a:off x="4521620" y="1651542"/>
            <a:ext cx="7211455" cy="2797845"/>
          </a:xfrm>
          <a:prstGeom prst="rect">
            <a:avLst/>
          </a:prstGeom>
          <a:ln>
            <a:solidFill>
              <a:schemeClr val="accent5"/>
            </a:solidFill>
          </a:ln>
          <a:effectLst>
            <a:outerShdw blurRad="50800" dist="38100" dir="2700000" algn="tl" rotWithShape="0">
              <a:prstClr val="black">
                <a:alpha val="40000"/>
              </a:prstClr>
            </a:outerShdw>
          </a:effectLst>
        </p:spPr>
      </p:pic>
      <p:pic>
        <p:nvPicPr>
          <p:cNvPr id="8" name="Picture 7" descr="My Plan open course content">
            <a:extLst>
              <a:ext uri="{FF2B5EF4-FFF2-40B4-BE49-F238E27FC236}">
                <a16:creationId xmlns:a16="http://schemas.microsoft.com/office/drawing/2014/main" id="{0585A7AD-F25E-4CE8-946B-A4F314B2671A}"/>
              </a:ext>
            </a:extLst>
          </p:cNvPr>
          <p:cNvPicPr>
            <a:picLocks noChangeAspect="1"/>
          </p:cNvPicPr>
          <p:nvPr/>
        </p:nvPicPr>
        <p:blipFill>
          <a:blip r:embed="rId3"/>
          <a:stretch>
            <a:fillRect/>
          </a:stretch>
        </p:blipFill>
        <p:spPr>
          <a:xfrm>
            <a:off x="6092751" y="4652492"/>
            <a:ext cx="3645087" cy="1289116"/>
          </a:xfrm>
          <a:prstGeom prst="rect">
            <a:avLst/>
          </a:prstGeom>
          <a:ln>
            <a:solidFill>
              <a:schemeClr val="accent5"/>
            </a:solidFill>
          </a:ln>
          <a:effectLst>
            <a:outerShdw blurRad="50800" dist="38100" dir="2700000" algn="tl" rotWithShape="0">
              <a:prstClr val="black">
                <a:alpha val="40000"/>
              </a:prstClr>
            </a:outerShdw>
          </a:effectLst>
        </p:spPr>
      </p:pic>
      <p:grpSp>
        <p:nvGrpSpPr>
          <p:cNvPr id="24" name="Group 23" descr="PowerSchool Professional Learning">
            <a:extLst>
              <a:ext uri="{FF2B5EF4-FFF2-40B4-BE49-F238E27FC236}">
                <a16:creationId xmlns:a16="http://schemas.microsoft.com/office/drawing/2014/main" id="{E8F0FDE8-59EA-4D15-BF48-6DE810B5478D}"/>
              </a:ext>
            </a:extLst>
          </p:cNvPr>
          <p:cNvGrpSpPr>
            <a:grpSpLocks noChangeAspect="1"/>
          </p:cNvGrpSpPr>
          <p:nvPr/>
        </p:nvGrpSpPr>
        <p:grpSpPr>
          <a:xfrm>
            <a:off x="11198820" y="140284"/>
            <a:ext cx="922206" cy="1012022"/>
            <a:chOff x="4597500" y="1837443"/>
            <a:chExt cx="2490819" cy="2733408"/>
          </a:xfrm>
        </p:grpSpPr>
        <p:grpSp>
          <p:nvGrpSpPr>
            <p:cNvPr id="25" name="Group 24">
              <a:extLst>
                <a:ext uri="{FF2B5EF4-FFF2-40B4-BE49-F238E27FC236}">
                  <a16:creationId xmlns:a16="http://schemas.microsoft.com/office/drawing/2014/main" id="{C6304E3F-2816-4130-AAE2-5CCBC83AB6AC}"/>
                </a:ext>
              </a:extLst>
            </p:cNvPr>
            <p:cNvGrpSpPr/>
            <p:nvPr/>
          </p:nvGrpSpPr>
          <p:grpSpPr>
            <a:xfrm>
              <a:off x="4597500" y="1837443"/>
              <a:ext cx="2490819" cy="2733408"/>
              <a:chOff x="4737336" y="1533236"/>
              <a:chExt cx="2490819" cy="2733408"/>
            </a:xfrm>
          </p:grpSpPr>
          <p:pic>
            <p:nvPicPr>
              <p:cNvPr id="29" name="Graphic 28" descr="Hand with solid fill">
                <a:extLst>
                  <a:ext uri="{FF2B5EF4-FFF2-40B4-BE49-F238E27FC236}">
                    <a16:creationId xmlns:a16="http://schemas.microsoft.com/office/drawing/2014/main" id="{5C15EB00-2FEE-4E0B-BC38-47C3ED5A594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53000" y="1533236"/>
                <a:ext cx="1852302" cy="1852302"/>
              </a:xfrm>
              <a:prstGeom prst="rect">
                <a:avLst/>
              </a:prstGeom>
            </p:spPr>
          </p:pic>
          <p:sp>
            <p:nvSpPr>
              <p:cNvPr id="30" name="TextBox 29">
                <a:extLst>
                  <a:ext uri="{FF2B5EF4-FFF2-40B4-BE49-F238E27FC236}">
                    <a16:creationId xmlns:a16="http://schemas.microsoft.com/office/drawing/2014/main" id="{37AF62C5-97CE-493F-AB53-137255A046D7}"/>
                  </a:ext>
                </a:extLst>
              </p:cNvPr>
              <p:cNvSpPr txBox="1"/>
              <p:nvPr/>
            </p:nvSpPr>
            <p:spPr>
              <a:xfrm>
                <a:off x="4737336" y="3185972"/>
                <a:ext cx="2490819" cy="1080672"/>
              </a:xfrm>
              <a:prstGeom prst="rect">
                <a:avLst/>
              </a:prstGeom>
              <a:noFill/>
            </p:spPr>
            <p:txBody>
              <a:bodyPr wrap="square" rtlCol="0">
                <a:spAutoFit/>
              </a:bodyPr>
              <a:lstStyle/>
              <a:p>
                <a:pPr algn="ctr"/>
                <a:r>
                  <a:rPr lang="en-US" sz="1000" dirty="0"/>
                  <a:t>Professional Learning</a:t>
                </a:r>
              </a:p>
            </p:txBody>
          </p:sp>
        </p:grpSp>
        <p:grpSp>
          <p:nvGrpSpPr>
            <p:cNvPr id="26" name="Group 25">
              <a:extLst>
                <a:ext uri="{FF2B5EF4-FFF2-40B4-BE49-F238E27FC236}">
                  <a16:creationId xmlns:a16="http://schemas.microsoft.com/office/drawing/2014/main" id="{76AF9082-2F38-49B8-97AC-31AA269F0B4A}"/>
                </a:ext>
              </a:extLst>
            </p:cNvPr>
            <p:cNvGrpSpPr/>
            <p:nvPr/>
          </p:nvGrpSpPr>
          <p:grpSpPr>
            <a:xfrm>
              <a:off x="5645330" y="2882712"/>
              <a:ext cx="403933" cy="407507"/>
              <a:chOff x="5645330" y="2882712"/>
              <a:chExt cx="403933" cy="407507"/>
            </a:xfrm>
          </p:grpSpPr>
          <p:sp>
            <p:nvSpPr>
              <p:cNvPr id="27" name="Rectangle: Rounded Corners 26">
                <a:extLst>
                  <a:ext uri="{FF2B5EF4-FFF2-40B4-BE49-F238E27FC236}">
                    <a16:creationId xmlns:a16="http://schemas.microsoft.com/office/drawing/2014/main" id="{90DEA26F-B3AB-48FE-87F9-DC510CD1C4C9}"/>
                  </a:ext>
                </a:extLst>
              </p:cNvPr>
              <p:cNvSpPr>
                <a:spLocks noChangeAspect="1"/>
              </p:cNvSpPr>
              <p:nvPr/>
            </p:nvSpPr>
            <p:spPr>
              <a:xfrm>
                <a:off x="5645330" y="2882712"/>
                <a:ext cx="403933" cy="395158"/>
              </a:xfrm>
              <a:prstGeom prst="round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descr="Shape&#10;&#10;Description automatically generated with low confidence">
                <a:extLst>
                  <a:ext uri="{FF2B5EF4-FFF2-40B4-BE49-F238E27FC236}">
                    <a16:creationId xmlns:a16="http://schemas.microsoft.com/office/drawing/2014/main" id="{ECF41A59-DD53-4C20-8837-ADBEEB8D93EF}"/>
                  </a:ext>
                </a:extLst>
              </p:cNvPr>
              <p:cNvPicPr>
                <a:picLocks noChangeAspect="1"/>
              </p:cNvPicPr>
              <p:nvPr/>
            </p:nvPicPr>
            <p:blipFill>
              <a:blip r:embed="rId6">
                <a:duotone>
                  <a:schemeClr val="accent1">
                    <a:shade val="45000"/>
                    <a:satMod val="135000"/>
                  </a:schemeClr>
                  <a:prstClr val="white"/>
                </a:duotone>
              </a:blip>
              <a:stretch>
                <a:fillRect/>
              </a:stretch>
            </p:blipFill>
            <p:spPr>
              <a:xfrm>
                <a:off x="5645330" y="2895061"/>
                <a:ext cx="395158" cy="395158"/>
              </a:xfrm>
              <a:prstGeom prst="rect">
                <a:avLst/>
              </a:prstGeom>
            </p:spPr>
          </p:pic>
        </p:grpSp>
      </p:grpSp>
      <p:sp>
        <p:nvSpPr>
          <p:cNvPr id="32" name="Rectangle: Rounded Corners 31">
            <a:extLst>
              <a:ext uri="{FF2B5EF4-FFF2-40B4-BE49-F238E27FC236}">
                <a16:creationId xmlns:a16="http://schemas.microsoft.com/office/drawing/2014/main" id="{5A171921-CE40-488E-B423-A80590C93966}"/>
              </a:ext>
              <a:ext uri="{C183D7F6-B498-43B3-948B-1728B52AA6E4}">
                <adec:decorative xmlns:adec="http://schemas.microsoft.com/office/drawing/2017/decorative" val="1"/>
              </a:ext>
            </a:extLst>
          </p:cNvPr>
          <p:cNvSpPr/>
          <p:nvPr/>
        </p:nvSpPr>
        <p:spPr>
          <a:xfrm>
            <a:off x="10666441" y="3376582"/>
            <a:ext cx="406291" cy="176197"/>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3" name="Rectangle: Rounded Corners 32">
            <a:extLst>
              <a:ext uri="{FF2B5EF4-FFF2-40B4-BE49-F238E27FC236}">
                <a16:creationId xmlns:a16="http://schemas.microsoft.com/office/drawing/2014/main" id="{AD91FBEC-B757-4718-85D2-1ED9C41F7E65}"/>
              </a:ext>
              <a:ext uri="{C183D7F6-B498-43B3-948B-1728B52AA6E4}">
                <adec:decorative xmlns:adec="http://schemas.microsoft.com/office/drawing/2017/decorative" val="1"/>
              </a:ext>
            </a:extLst>
          </p:cNvPr>
          <p:cNvSpPr/>
          <p:nvPr/>
        </p:nvSpPr>
        <p:spPr>
          <a:xfrm>
            <a:off x="6258704" y="5540522"/>
            <a:ext cx="783789" cy="253640"/>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62</a:t>
            </a:fld>
            <a:endParaRPr lang="en-US"/>
          </a:p>
        </p:txBody>
      </p:sp>
    </p:spTree>
    <p:extLst>
      <p:ext uri="{BB962C8B-B14F-4D97-AF65-F5344CB8AC3E}">
        <p14:creationId xmlns:p14="http://schemas.microsoft.com/office/powerpoint/2010/main" val="295934610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Ed Impact My Plan</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2" y="1653309"/>
            <a:ext cx="3879726" cy="4276436"/>
          </a:xfrm>
        </p:spPr>
        <p:txBody>
          <a:bodyPr/>
          <a:lstStyle/>
          <a:p>
            <a:r>
              <a:rPr lang="en-US" dirty="0"/>
              <a:t>Begin the course by reading the </a:t>
            </a:r>
            <a:r>
              <a:rPr lang="en-US" dirty="0">
                <a:solidFill>
                  <a:schemeClr val="accent3"/>
                </a:solidFill>
              </a:rPr>
              <a:t>“Click Here to Start” </a:t>
            </a:r>
            <a:r>
              <a:rPr lang="en-US" dirty="0"/>
              <a:t>information </a:t>
            </a:r>
            <a:endParaRPr lang="en-US" dirty="0">
              <a:solidFill>
                <a:schemeClr val="accent3"/>
              </a:solidFill>
            </a:endParaRPr>
          </a:p>
        </p:txBody>
      </p:sp>
      <p:grpSp>
        <p:nvGrpSpPr>
          <p:cNvPr id="5" name="Group 4" descr="Educational Impact">
            <a:extLst>
              <a:ext uri="{FF2B5EF4-FFF2-40B4-BE49-F238E27FC236}">
                <a16:creationId xmlns:a16="http://schemas.microsoft.com/office/drawing/2014/main" id="{52757E72-09F8-4BE9-AA14-7E20D0B07A21}"/>
              </a:ext>
            </a:extLst>
          </p:cNvPr>
          <p:cNvGrpSpPr/>
          <p:nvPr/>
        </p:nvGrpSpPr>
        <p:grpSpPr>
          <a:xfrm>
            <a:off x="11378281" y="136525"/>
            <a:ext cx="713037" cy="920107"/>
            <a:chOff x="11257443" y="136525"/>
            <a:chExt cx="713037" cy="920107"/>
          </a:xfrm>
        </p:grpSpPr>
        <p:pic>
          <p:nvPicPr>
            <p:cNvPr id="15" name="Graphic 14" descr="Hand with solid fill">
              <a:extLst>
                <a:ext uri="{FF2B5EF4-FFF2-40B4-BE49-F238E27FC236}">
                  <a16:creationId xmlns:a16="http://schemas.microsoft.com/office/drawing/2014/main" id="{D947915E-6299-4ACD-9F62-06CA22EF64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11271062" y="136525"/>
              <a:ext cx="685800" cy="685800"/>
            </a:xfrm>
            <a:prstGeom prst="rect">
              <a:avLst/>
            </a:prstGeom>
          </p:spPr>
        </p:pic>
        <p:sp>
          <p:nvSpPr>
            <p:cNvPr id="16" name="TextBox 15">
              <a:extLst>
                <a:ext uri="{FF2B5EF4-FFF2-40B4-BE49-F238E27FC236}">
                  <a16:creationId xmlns:a16="http://schemas.microsoft.com/office/drawing/2014/main" id="{190DC98D-EFB1-4550-A2AF-D2215403FBC8}"/>
                </a:ext>
              </a:extLst>
            </p:cNvPr>
            <p:cNvSpPr txBox="1"/>
            <p:nvPr/>
          </p:nvSpPr>
          <p:spPr>
            <a:xfrm>
              <a:off x="11257443" y="810411"/>
              <a:ext cx="713037" cy="246221"/>
            </a:xfrm>
            <a:prstGeom prst="rect">
              <a:avLst/>
            </a:prstGeom>
            <a:noFill/>
          </p:spPr>
          <p:txBody>
            <a:bodyPr wrap="square" rtlCol="0">
              <a:spAutoFit/>
            </a:bodyPr>
            <a:lstStyle/>
            <a:p>
              <a:pPr algn="ctr"/>
              <a:r>
                <a:rPr lang="en-US" sz="1000" dirty="0">
                  <a:solidFill>
                    <a:schemeClr val="accent4"/>
                  </a:solidFill>
                </a:rPr>
                <a:t>Ed Impact</a:t>
              </a:r>
            </a:p>
          </p:txBody>
        </p:sp>
      </p:grpSp>
      <p:pic>
        <p:nvPicPr>
          <p:cNvPr id="7" name="Picture 6" descr="Educational Impact My Plan">
            <a:extLst>
              <a:ext uri="{FF2B5EF4-FFF2-40B4-BE49-F238E27FC236}">
                <a16:creationId xmlns:a16="http://schemas.microsoft.com/office/drawing/2014/main" id="{E7AD05E8-A645-47AC-9CA6-9864E3C22AC5}"/>
              </a:ext>
            </a:extLst>
          </p:cNvPr>
          <p:cNvPicPr>
            <a:picLocks noChangeAspect="1"/>
          </p:cNvPicPr>
          <p:nvPr/>
        </p:nvPicPr>
        <p:blipFill>
          <a:blip r:embed="rId5"/>
          <a:srcRect/>
          <a:stretch/>
        </p:blipFill>
        <p:spPr>
          <a:xfrm>
            <a:off x="5114126" y="1735682"/>
            <a:ext cx="6640911" cy="2998015"/>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Rounded Corners 12">
            <a:extLst>
              <a:ext uri="{FF2B5EF4-FFF2-40B4-BE49-F238E27FC236}">
                <a16:creationId xmlns:a16="http://schemas.microsoft.com/office/drawing/2014/main" id="{7EE005FD-B9D4-48BC-95B7-42EAA0A3546D}"/>
              </a:ext>
              <a:ext uri="{C183D7F6-B498-43B3-948B-1728B52AA6E4}">
                <adec:decorative xmlns:adec="http://schemas.microsoft.com/office/drawing/2017/decorative" val="1"/>
              </a:ext>
            </a:extLst>
          </p:cNvPr>
          <p:cNvSpPr/>
          <p:nvPr/>
        </p:nvSpPr>
        <p:spPr>
          <a:xfrm>
            <a:off x="6862602" y="3317063"/>
            <a:ext cx="926226" cy="194310"/>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63</a:t>
            </a:fld>
            <a:endParaRPr lang="en-US"/>
          </a:p>
        </p:txBody>
      </p:sp>
    </p:spTree>
    <p:extLst>
      <p:ext uri="{BB962C8B-B14F-4D97-AF65-F5344CB8AC3E}">
        <p14:creationId xmlns:p14="http://schemas.microsoft.com/office/powerpoint/2010/main" val="113593581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My Plan Tab</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1" y="1653309"/>
            <a:ext cx="4395676" cy="4276436"/>
          </a:xfrm>
        </p:spPr>
        <p:txBody>
          <a:bodyPr/>
          <a:lstStyle/>
          <a:p>
            <a:r>
              <a:rPr lang="en-US" dirty="0"/>
              <a:t>When ready, navigate to the </a:t>
            </a:r>
            <a:r>
              <a:rPr lang="en-US" dirty="0">
                <a:solidFill>
                  <a:schemeClr val="accent3"/>
                </a:solidFill>
              </a:rPr>
              <a:t>My Plan tab </a:t>
            </a:r>
            <a:r>
              <a:rPr lang="en-US" dirty="0"/>
              <a:t>and begin selecting videos of interest</a:t>
            </a:r>
            <a:endParaRPr lang="en-US" dirty="0">
              <a:solidFill>
                <a:schemeClr val="accent3"/>
              </a:solidFill>
            </a:endParaRPr>
          </a:p>
        </p:txBody>
      </p:sp>
      <p:grpSp>
        <p:nvGrpSpPr>
          <p:cNvPr id="5" name="Group 4" descr="Educational Impact">
            <a:extLst>
              <a:ext uri="{FF2B5EF4-FFF2-40B4-BE49-F238E27FC236}">
                <a16:creationId xmlns:a16="http://schemas.microsoft.com/office/drawing/2014/main" id="{52757E72-09F8-4BE9-AA14-7E20D0B07A21}"/>
              </a:ext>
            </a:extLst>
          </p:cNvPr>
          <p:cNvGrpSpPr/>
          <p:nvPr/>
        </p:nvGrpSpPr>
        <p:grpSpPr>
          <a:xfrm>
            <a:off x="11378281" y="136525"/>
            <a:ext cx="713037" cy="920107"/>
            <a:chOff x="11257443" y="136525"/>
            <a:chExt cx="713037" cy="920107"/>
          </a:xfrm>
        </p:grpSpPr>
        <p:pic>
          <p:nvPicPr>
            <p:cNvPr id="15" name="Graphic 14" descr="Hand with solid fill">
              <a:extLst>
                <a:ext uri="{FF2B5EF4-FFF2-40B4-BE49-F238E27FC236}">
                  <a16:creationId xmlns:a16="http://schemas.microsoft.com/office/drawing/2014/main" id="{D947915E-6299-4ACD-9F62-06CA22EF64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11271062" y="136525"/>
              <a:ext cx="685800" cy="685800"/>
            </a:xfrm>
            <a:prstGeom prst="rect">
              <a:avLst/>
            </a:prstGeom>
          </p:spPr>
        </p:pic>
        <p:sp>
          <p:nvSpPr>
            <p:cNvPr id="16" name="TextBox 15">
              <a:extLst>
                <a:ext uri="{FF2B5EF4-FFF2-40B4-BE49-F238E27FC236}">
                  <a16:creationId xmlns:a16="http://schemas.microsoft.com/office/drawing/2014/main" id="{190DC98D-EFB1-4550-A2AF-D2215403FBC8}"/>
                </a:ext>
              </a:extLst>
            </p:cNvPr>
            <p:cNvSpPr txBox="1"/>
            <p:nvPr/>
          </p:nvSpPr>
          <p:spPr>
            <a:xfrm>
              <a:off x="11257443" y="810411"/>
              <a:ext cx="713037" cy="246221"/>
            </a:xfrm>
            <a:prstGeom prst="rect">
              <a:avLst/>
            </a:prstGeom>
            <a:noFill/>
          </p:spPr>
          <p:txBody>
            <a:bodyPr wrap="square" rtlCol="0">
              <a:spAutoFit/>
            </a:bodyPr>
            <a:lstStyle/>
            <a:p>
              <a:pPr algn="ctr"/>
              <a:r>
                <a:rPr lang="en-US" sz="1000" dirty="0">
                  <a:solidFill>
                    <a:schemeClr val="accent4"/>
                  </a:solidFill>
                </a:rPr>
                <a:t>Ed Impact</a:t>
              </a:r>
            </a:p>
          </p:txBody>
        </p:sp>
      </p:grpSp>
      <p:pic>
        <p:nvPicPr>
          <p:cNvPr id="7" name="Picture 6" descr="Educational Impact My Plan tab">
            <a:extLst>
              <a:ext uri="{FF2B5EF4-FFF2-40B4-BE49-F238E27FC236}">
                <a16:creationId xmlns:a16="http://schemas.microsoft.com/office/drawing/2014/main" id="{E7AD05E8-A645-47AC-9CA6-9864E3C22AC5}"/>
              </a:ext>
            </a:extLst>
          </p:cNvPr>
          <p:cNvPicPr>
            <a:picLocks noChangeAspect="1"/>
          </p:cNvPicPr>
          <p:nvPr/>
        </p:nvPicPr>
        <p:blipFill>
          <a:blip r:embed="rId5"/>
          <a:srcRect/>
          <a:stretch/>
        </p:blipFill>
        <p:spPr>
          <a:xfrm>
            <a:off x="5543977" y="1653309"/>
            <a:ext cx="5834304" cy="3641183"/>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Rounded Corners 12">
            <a:extLst>
              <a:ext uri="{FF2B5EF4-FFF2-40B4-BE49-F238E27FC236}">
                <a16:creationId xmlns:a16="http://schemas.microsoft.com/office/drawing/2014/main" id="{B544D00A-1092-47D5-BC85-E069F489A58D}"/>
              </a:ext>
              <a:ext uri="{C183D7F6-B498-43B3-948B-1728B52AA6E4}">
                <adec:decorative xmlns:adec="http://schemas.microsoft.com/office/drawing/2017/decorative" val="1"/>
              </a:ext>
            </a:extLst>
          </p:cNvPr>
          <p:cNvSpPr/>
          <p:nvPr/>
        </p:nvSpPr>
        <p:spPr>
          <a:xfrm>
            <a:off x="8241413" y="2138911"/>
            <a:ext cx="522341" cy="253640"/>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Arrow: Right 13">
            <a:extLst>
              <a:ext uri="{FF2B5EF4-FFF2-40B4-BE49-F238E27FC236}">
                <a16:creationId xmlns:a16="http://schemas.microsoft.com/office/drawing/2014/main" id="{834D2849-D62D-49DD-BB00-35E8B40CB71F}"/>
              </a:ext>
              <a:ext uri="{C183D7F6-B498-43B3-948B-1728B52AA6E4}">
                <adec:decorative xmlns:adec="http://schemas.microsoft.com/office/drawing/2017/decorative" val="1"/>
              </a:ext>
            </a:extLst>
          </p:cNvPr>
          <p:cNvSpPr/>
          <p:nvPr/>
        </p:nvSpPr>
        <p:spPr>
          <a:xfrm rot="5400000">
            <a:off x="8031086" y="1433052"/>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64</a:t>
            </a:fld>
            <a:endParaRPr lang="en-US"/>
          </a:p>
        </p:txBody>
      </p:sp>
    </p:spTree>
    <p:extLst>
      <p:ext uri="{BB962C8B-B14F-4D97-AF65-F5344CB8AC3E}">
        <p14:creationId xmlns:p14="http://schemas.microsoft.com/office/powerpoint/2010/main" val="190503175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Search Categories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1" y="1653309"/>
            <a:ext cx="4395676" cy="4276436"/>
          </a:xfrm>
        </p:spPr>
        <p:txBody>
          <a:bodyPr/>
          <a:lstStyle/>
          <a:p>
            <a:r>
              <a:rPr lang="en-US" dirty="0"/>
              <a:t>Click </a:t>
            </a:r>
            <a:r>
              <a:rPr lang="en-US" dirty="0">
                <a:solidFill>
                  <a:schemeClr val="accent3"/>
                </a:solidFill>
              </a:rPr>
              <a:t>Search Categories </a:t>
            </a:r>
            <a:r>
              <a:rPr lang="en-US" dirty="0"/>
              <a:t>to browse video content</a:t>
            </a:r>
          </a:p>
          <a:p>
            <a:r>
              <a:rPr lang="en-US" dirty="0"/>
              <a:t>Search for video content by </a:t>
            </a:r>
            <a:r>
              <a:rPr lang="en-US" dirty="0">
                <a:solidFill>
                  <a:schemeClr val="accent3"/>
                </a:solidFill>
              </a:rPr>
              <a:t>keyword</a:t>
            </a:r>
          </a:p>
        </p:txBody>
      </p:sp>
      <p:grpSp>
        <p:nvGrpSpPr>
          <p:cNvPr id="5" name="Group 4" descr="Educational Impact">
            <a:extLst>
              <a:ext uri="{FF2B5EF4-FFF2-40B4-BE49-F238E27FC236}">
                <a16:creationId xmlns:a16="http://schemas.microsoft.com/office/drawing/2014/main" id="{52757E72-09F8-4BE9-AA14-7E20D0B07A21}"/>
              </a:ext>
            </a:extLst>
          </p:cNvPr>
          <p:cNvGrpSpPr/>
          <p:nvPr/>
        </p:nvGrpSpPr>
        <p:grpSpPr>
          <a:xfrm>
            <a:off x="11378281" y="136525"/>
            <a:ext cx="713037" cy="920107"/>
            <a:chOff x="11257443" y="136525"/>
            <a:chExt cx="713037" cy="920107"/>
          </a:xfrm>
        </p:grpSpPr>
        <p:pic>
          <p:nvPicPr>
            <p:cNvPr id="15" name="Graphic 14" descr="Hand with solid fill">
              <a:extLst>
                <a:ext uri="{FF2B5EF4-FFF2-40B4-BE49-F238E27FC236}">
                  <a16:creationId xmlns:a16="http://schemas.microsoft.com/office/drawing/2014/main" id="{D947915E-6299-4ACD-9F62-06CA22EF64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11271062" y="136525"/>
              <a:ext cx="685800" cy="685800"/>
            </a:xfrm>
            <a:prstGeom prst="rect">
              <a:avLst/>
            </a:prstGeom>
          </p:spPr>
        </p:pic>
        <p:sp>
          <p:nvSpPr>
            <p:cNvPr id="16" name="TextBox 15">
              <a:extLst>
                <a:ext uri="{FF2B5EF4-FFF2-40B4-BE49-F238E27FC236}">
                  <a16:creationId xmlns:a16="http://schemas.microsoft.com/office/drawing/2014/main" id="{190DC98D-EFB1-4550-A2AF-D2215403FBC8}"/>
                </a:ext>
              </a:extLst>
            </p:cNvPr>
            <p:cNvSpPr txBox="1"/>
            <p:nvPr/>
          </p:nvSpPr>
          <p:spPr>
            <a:xfrm>
              <a:off x="11257443" y="810411"/>
              <a:ext cx="713037" cy="246221"/>
            </a:xfrm>
            <a:prstGeom prst="rect">
              <a:avLst/>
            </a:prstGeom>
            <a:noFill/>
          </p:spPr>
          <p:txBody>
            <a:bodyPr wrap="square" rtlCol="0">
              <a:spAutoFit/>
            </a:bodyPr>
            <a:lstStyle/>
            <a:p>
              <a:pPr algn="ctr"/>
              <a:r>
                <a:rPr lang="en-US" sz="1000" dirty="0">
                  <a:solidFill>
                    <a:schemeClr val="accent4"/>
                  </a:solidFill>
                </a:rPr>
                <a:t>Ed Impact</a:t>
              </a:r>
            </a:p>
          </p:txBody>
        </p:sp>
      </p:grpSp>
      <p:pic>
        <p:nvPicPr>
          <p:cNvPr id="7" name="Picture 6" descr="Educational Impact My Plan personalized video library">
            <a:extLst>
              <a:ext uri="{FF2B5EF4-FFF2-40B4-BE49-F238E27FC236}">
                <a16:creationId xmlns:a16="http://schemas.microsoft.com/office/drawing/2014/main" id="{E7AD05E8-A645-47AC-9CA6-9864E3C22AC5}"/>
              </a:ext>
            </a:extLst>
          </p:cNvPr>
          <p:cNvPicPr>
            <a:picLocks noChangeAspect="1"/>
          </p:cNvPicPr>
          <p:nvPr/>
        </p:nvPicPr>
        <p:blipFill>
          <a:blip r:embed="rId5"/>
          <a:srcRect/>
          <a:stretch/>
        </p:blipFill>
        <p:spPr>
          <a:xfrm>
            <a:off x="5290468" y="1533236"/>
            <a:ext cx="6444331" cy="3771965"/>
          </a:xfrm>
          <a:prstGeom prst="rect">
            <a:avLst/>
          </a:prstGeom>
          <a:ln>
            <a:solidFill>
              <a:schemeClr val="accent5"/>
            </a:solidFill>
          </a:ln>
          <a:effectLst>
            <a:outerShdw blurRad="50800" dist="38100" dir="2700000" algn="tl" rotWithShape="0">
              <a:prstClr val="black">
                <a:alpha val="40000"/>
              </a:prstClr>
            </a:outerShdw>
          </a:effectLst>
        </p:spPr>
      </p:pic>
      <p:sp>
        <p:nvSpPr>
          <p:cNvPr id="12" name="Arrow: Right 11">
            <a:extLst>
              <a:ext uri="{FF2B5EF4-FFF2-40B4-BE49-F238E27FC236}">
                <a16:creationId xmlns:a16="http://schemas.microsoft.com/office/drawing/2014/main" id="{BAC93048-58B7-4520-8F6E-FCF6F7BFE058}"/>
              </a:ext>
              <a:ext uri="{C183D7F6-B498-43B3-948B-1728B52AA6E4}">
                <adec:decorative xmlns:adec="http://schemas.microsoft.com/office/drawing/2017/decorative" val="1"/>
              </a:ext>
            </a:extLst>
          </p:cNvPr>
          <p:cNvSpPr/>
          <p:nvPr/>
        </p:nvSpPr>
        <p:spPr>
          <a:xfrm flipH="1">
            <a:off x="9315175" y="2732463"/>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65</a:t>
            </a:fld>
            <a:endParaRPr lang="en-US"/>
          </a:p>
        </p:txBody>
      </p:sp>
    </p:spTree>
    <p:extLst>
      <p:ext uri="{BB962C8B-B14F-4D97-AF65-F5344CB8AC3E}">
        <p14:creationId xmlns:p14="http://schemas.microsoft.com/office/powerpoint/2010/main" val="116487358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Browse by Category</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1" y="1653309"/>
            <a:ext cx="4395676" cy="4276436"/>
          </a:xfrm>
        </p:spPr>
        <p:txBody>
          <a:bodyPr/>
          <a:lstStyle/>
          <a:p>
            <a:r>
              <a:rPr lang="en-US" dirty="0"/>
              <a:t>What do you want to learn today? </a:t>
            </a:r>
            <a:endParaRPr lang="en-US" dirty="0">
              <a:solidFill>
                <a:schemeClr val="accent3"/>
              </a:solidFill>
            </a:endParaRPr>
          </a:p>
        </p:txBody>
      </p:sp>
      <p:grpSp>
        <p:nvGrpSpPr>
          <p:cNvPr id="5" name="Group 4" descr="Educational Impact">
            <a:extLst>
              <a:ext uri="{FF2B5EF4-FFF2-40B4-BE49-F238E27FC236}">
                <a16:creationId xmlns:a16="http://schemas.microsoft.com/office/drawing/2014/main" id="{52757E72-09F8-4BE9-AA14-7E20D0B07A21}"/>
              </a:ext>
            </a:extLst>
          </p:cNvPr>
          <p:cNvGrpSpPr/>
          <p:nvPr/>
        </p:nvGrpSpPr>
        <p:grpSpPr>
          <a:xfrm>
            <a:off x="11378281" y="136525"/>
            <a:ext cx="713037" cy="920107"/>
            <a:chOff x="11257443" y="136525"/>
            <a:chExt cx="713037" cy="920107"/>
          </a:xfrm>
        </p:grpSpPr>
        <p:pic>
          <p:nvPicPr>
            <p:cNvPr id="15" name="Graphic 14" descr="Hand with solid fill">
              <a:extLst>
                <a:ext uri="{FF2B5EF4-FFF2-40B4-BE49-F238E27FC236}">
                  <a16:creationId xmlns:a16="http://schemas.microsoft.com/office/drawing/2014/main" id="{D947915E-6299-4ACD-9F62-06CA22EF64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11271062" y="136525"/>
              <a:ext cx="685800" cy="685800"/>
            </a:xfrm>
            <a:prstGeom prst="rect">
              <a:avLst/>
            </a:prstGeom>
          </p:spPr>
        </p:pic>
        <p:sp>
          <p:nvSpPr>
            <p:cNvPr id="16" name="TextBox 15">
              <a:extLst>
                <a:ext uri="{FF2B5EF4-FFF2-40B4-BE49-F238E27FC236}">
                  <a16:creationId xmlns:a16="http://schemas.microsoft.com/office/drawing/2014/main" id="{190DC98D-EFB1-4550-A2AF-D2215403FBC8}"/>
                </a:ext>
              </a:extLst>
            </p:cNvPr>
            <p:cNvSpPr txBox="1"/>
            <p:nvPr/>
          </p:nvSpPr>
          <p:spPr>
            <a:xfrm>
              <a:off x="11257443" y="810411"/>
              <a:ext cx="713037" cy="246221"/>
            </a:xfrm>
            <a:prstGeom prst="rect">
              <a:avLst/>
            </a:prstGeom>
            <a:noFill/>
          </p:spPr>
          <p:txBody>
            <a:bodyPr wrap="square" rtlCol="0">
              <a:spAutoFit/>
            </a:bodyPr>
            <a:lstStyle/>
            <a:p>
              <a:pPr algn="ctr"/>
              <a:r>
                <a:rPr lang="en-US" sz="1000" dirty="0">
                  <a:solidFill>
                    <a:schemeClr val="accent4"/>
                  </a:solidFill>
                </a:rPr>
                <a:t>Ed Impact</a:t>
              </a:r>
            </a:p>
          </p:txBody>
        </p:sp>
      </p:grpSp>
      <p:pic>
        <p:nvPicPr>
          <p:cNvPr id="7" name="Picture 6" descr="Educational Impact browse videos by category">
            <a:extLst>
              <a:ext uri="{FF2B5EF4-FFF2-40B4-BE49-F238E27FC236}">
                <a16:creationId xmlns:a16="http://schemas.microsoft.com/office/drawing/2014/main" id="{E7AD05E8-A645-47AC-9CA6-9864E3C22AC5}"/>
              </a:ext>
            </a:extLst>
          </p:cNvPr>
          <p:cNvPicPr>
            <a:picLocks noChangeAspect="1"/>
          </p:cNvPicPr>
          <p:nvPr/>
        </p:nvPicPr>
        <p:blipFill>
          <a:blip r:embed="rId5"/>
          <a:srcRect/>
          <a:stretch/>
        </p:blipFill>
        <p:spPr>
          <a:xfrm>
            <a:off x="5941020" y="1533236"/>
            <a:ext cx="5294283" cy="4616791"/>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66</a:t>
            </a:fld>
            <a:endParaRPr lang="en-US"/>
          </a:p>
        </p:txBody>
      </p:sp>
    </p:spTree>
    <p:extLst>
      <p:ext uri="{BB962C8B-B14F-4D97-AF65-F5344CB8AC3E}">
        <p14:creationId xmlns:p14="http://schemas.microsoft.com/office/powerpoint/2010/main" val="166513182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Add Content to My Plan</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1" y="1653309"/>
            <a:ext cx="4395676" cy="4276436"/>
          </a:xfrm>
        </p:spPr>
        <p:txBody>
          <a:bodyPr/>
          <a:lstStyle/>
          <a:p>
            <a:r>
              <a:rPr lang="en-US" dirty="0"/>
              <a:t>Click </a:t>
            </a:r>
            <a:r>
              <a:rPr lang="en-US" dirty="0">
                <a:solidFill>
                  <a:schemeClr val="accent3"/>
                </a:solidFill>
              </a:rPr>
              <a:t>View</a:t>
            </a:r>
            <a:r>
              <a:rPr lang="en-US" dirty="0"/>
              <a:t> to preview content</a:t>
            </a:r>
          </a:p>
          <a:p>
            <a:r>
              <a:rPr lang="en-US" dirty="0"/>
              <a:t>Click </a:t>
            </a:r>
            <a:r>
              <a:rPr lang="en-US" dirty="0">
                <a:solidFill>
                  <a:schemeClr val="accent3"/>
                </a:solidFill>
              </a:rPr>
              <a:t>+My Plan </a:t>
            </a:r>
            <a:r>
              <a:rPr lang="en-US" dirty="0"/>
              <a:t>to add content to your Playlist</a:t>
            </a:r>
          </a:p>
        </p:txBody>
      </p:sp>
      <p:grpSp>
        <p:nvGrpSpPr>
          <p:cNvPr id="5" name="Group 4" descr="Educational Impact">
            <a:extLst>
              <a:ext uri="{FF2B5EF4-FFF2-40B4-BE49-F238E27FC236}">
                <a16:creationId xmlns:a16="http://schemas.microsoft.com/office/drawing/2014/main" id="{52757E72-09F8-4BE9-AA14-7E20D0B07A21}"/>
              </a:ext>
            </a:extLst>
          </p:cNvPr>
          <p:cNvGrpSpPr/>
          <p:nvPr/>
        </p:nvGrpSpPr>
        <p:grpSpPr>
          <a:xfrm>
            <a:off x="11378281" y="136525"/>
            <a:ext cx="713037" cy="920107"/>
            <a:chOff x="11257443" y="136525"/>
            <a:chExt cx="713037" cy="920107"/>
          </a:xfrm>
        </p:grpSpPr>
        <p:pic>
          <p:nvPicPr>
            <p:cNvPr id="15" name="Graphic 14" descr="Hand with solid fill">
              <a:extLst>
                <a:ext uri="{FF2B5EF4-FFF2-40B4-BE49-F238E27FC236}">
                  <a16:creationId xmlns:a16="http://schemas.microsoft.com/office/drawing/2014/main" id="{D947915E-6299-4ACD-9F62-06CA22EF64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11271062" y="136525"/>
              <a:ext cx="685800" cy="685800"/>
            </a:xfrm>
            <a:prstGeom prst="rect">
              <a:avLst/>
            </a:prstGeom>
          </p:spPr>
        </p:pic>
        <p:sp>
          <p:nvSpPr>
            <p:cNvPr id="16" name="TextBox 15">
              <a:extLst>
                <a:ext uri="{FF2B5EF4-FFF2-40B4-BE49-F238E27FC236}">
                  <a16:creationId xmlns:a16="http://schemas.microsoft.com/office/drawing/2014/main" id="{190DC98D-EFB1-4550-A2AF-D2215403FBC8}"/>
                </a:ext>
              </a:extLst>
            </p:cNvPr>
            <p:cNvSpPr txBox="1"/>
            <p:nvPr/>
          </p:nvSpPr>
          <p:spPr>
            <a:xfrm>
              <a:off x="11257443" y="810411"/>
              <a:ext cx="713037" cy="246221"/>
            </a:xfrm>
            <a:prstGeom prst="rect">
              <a:avLst/>
            </a:prstGeom>
            <a:noFill/>
          </p:spPr>
          <p:txBody>
            <a:bodyPr wrap="square" rtlCol="0">
              <a:spAutoFit/>
            </a:bodyPr>
            <a:lstStyle/>
            <a:p>
              <a:pPr algn="ctr"/>
              <a:r>
                <a:rPr lang="en-US" sz="1000" dirty="0">
                  <a:solidFill>
                    <a:schemeClr val="accent4"/>
                  </a:solidFill>
                </a:rPr>
                <a:t>Ed Impact</a:t>
              </a:r>
            </a:p>
          </p:txBody>
        </p:sp>
      </p:grpSp>
      <p:pic>
        <p:nvPicPr>
          <p:cNvPr id="7" name="Picture 6" descr="Add content to My Plan">
            <a:extLst>
              <a:ext uri="{FF2B5EF4-FFF2-40B4-BE49-F238E27FC236}">
                <a16:creationId xmlns:a16="http://schemas.microsoft.com/office/drawing/2014/main" id="{E7AD05E8-A645-47AC-9CA6-9864E3C22AC5}"/>
              </a:ext>
            </a:extLst>
          </p:cNvPr>
          <p:cNvPicPr>
            <a:picLocks noChangeAspect="1"/>
          </p:cNvPicPr>
          <p:nvPr/>
        </p:nvPicPr>
        <p:blipFill>
          <a:blip r:embed="rId5"/>
          <a:srcRect/>
          <a:stretch/>
        </p:blipFill>
        <p:spPr>
          <a:xfrm>
            <a:off x="5941020" y="1653309"/>
            <a:ext cx="5349522" cy="947432"/>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Rounded Corners 12">
            <a:extLst>
              <a:ext uri="{FF2B5EF4-FFF2-40B4-BE49-F238E27FC236}">
                <a16:creationId xmlns:a16="http://schemas.microsoft.com/office/drawing/2014/main" id="{5BBD0585-BA00-407D-A63F-317280C7AFF2}"/>
              </a:ext>
              <a:ext uri="{C183D7F6-B498-43B3-948B-1728B52AA6E4}">
                <adec:decorative xmlns:adec="http://schemas.microsoft.com/office/drawing/2017/decorative" val="1"/>
              </a:ext>
            </a:extLst>
          </p:cNvPr>
          <p:cNvSpPr/>
          <p:nvPr/>
        </p:nvSpPr>
        <p:spPr>
          <a:xfrm>
            <a:off x="10418323" y="1822333"/>
            <a:ext cx="852763" cy="63876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67</a:t>
            </a:fld>
            <a:endParaRPr lang="en-US"/>
          </a:p>
        </p:txBody>
      </p:sp>
    </p:spTree>
    <p:extLst>
      <p:ext uri="{BB962C8B-B14F-4D97-AF65-F5344CB8AC3E}">
        <p14:creationId xmlns:p14="http://schemas.microsoft.com/office/powerpoint/2010/main" val="240191379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y Plan Video Playlist">
            <a:extLst>
              <a:ext uri="{FF2B5EF4-FFF2-40B4-BE49-F238E27FC236}">
                <a16:creationId xmlns:a16="http://schemas.microsoft.com/office/drawing/2014/main" id="{E1C65384-5363-464B-82FB-1AD79D02F05F}"/>
              </a:ext>
            </a:extLst>
          </p:cNvPr>
          <p:cNvPicPr>
            <a:picLocks noChangeAspect="1"/>
          </p:cNvPicPr>
          <p:nvPr/>
        </p:nvPicPr>
        <p:blipFill>
          <a:blip r:embed="rId3"/>
          <a:stretch>
            <a:fillRect/>
          </a:stretch>
        </p:blipFill>
        <p:spPr>
          <a:xfrm>
            <a:off x="5437867" y="1290853"/>
            <a:ext cx="6070912" cy="3822896"/>
          </a:xfrm>
          <a:prstGeom prst="rect">
            <a:avLst/>
          </a:prstGeom>
          <a:ln>
            <a:solidFill>
              <a:schemeClr val="accent5"/>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dirty="0"/>
              <a:t>Review My Plan</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1" y="1653309"/>
            <a:ext cx="4395676" cy="4276436"/>
          </a:xfrm>
        </p:spPr>
        <p:txBody>
          <a:bodyPr/>
          <a:lstStyle/>
          <a:p>
            <a:r>
              <a:rPr lang="en-US" dirty="0"/>
              <a:t>Click the </a:t>
            </a:r>
            <a:r>
              <a:rPr lang="en-US" dirty="0">
                <a:solidFill>
                  <a:schemeClr val="accent3"/>
                </a:solidFill>
              </a:rPr>
              <a:t>My Plan </a:t>
            </a:r>
            <a:r>
              <a:rPr lang="en-US" dirty="0"/>
              <a:t>tab to review content added to your Playlist</a:t>
            </a:r>
          </a:p>
          <a:p>
            <a:r>
              <a:rPr lang="en-US" dirty="0"/>
              <a:t>Use the buttons on the right to view, write notes or remove videos</a:t>
            </a:r>
          </a:p>
        </p:txBody>
      </p:sp>
      <p:grpSp>
        <p:nvGrpSpPr>
          <p:cNvPr id="5" name="Group 4" descr="Educational Impact">
            <a:extLst>
              <a:ext uri="{FF2B5EF4-FFF2-40B4-BE49-F238E27FC236}">
                <a16:creationId xmlns:a16="http://schemas.microsoft.com/office/drawing/2014/main" id="{52757E72-09F8-4BE9-AA14-7E20D0B07A21}"/>
              </a:ext>
            </a:extLst>
          </p:cNvPr>
          <p:cNvGrpSpPr/>
          <p:nvPr/>
        </p:nvGrpSpPr>
        <p:grpSpPr>
          <a:xfrm>
            <a:off x="11378281" y="136525"/>
            <a:ext cx="713037" cy="920107"/>
            <a:chOff x="11257443" y="136525"/>
            <a:chExt cx="713037" cy="920107"/>
          </a:xfrm>
        </p:grpSpPr>
        <p:pic>
          <p:nvPicPr>
            <p:cNvPr id="15" name="Graphic 14" descr="Hand with solid fill">
              <a:extLst>
                <a:ext uri="{FF2B5EF4-FFF2-40B4-BE49-F238E27FC236}">
                  <a16:creationId xmlns:a16="http://schemas.microsoft.com/office/drawing/2014/main" id="{D947915E-6299-4ACD-9F62-06CA22EF646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11271062" y="136525"/>
              <a:ext cx="685800" cy="685800"/>
            </a:xfrm>
            <a:prstGeom prst="rect">
              <a:avLst/>
            </a:prstGeom>
          </p:spPr>
        </p:pic>
        <p:sp>
          <p:nvSpPr>
            <p:cNvPr id="16" name="TextBox 15">
              <a:extLst>
                <a:ext uri="{FF2B5EF4-FFF2-40B4-BE49-F238E27FC236}">
                  <a16:creationId xmlns:a16="http://schemas.microsoft.com/office/drawing/2014/main" id="{190DC98D-EFB1-4550-A2AF-D2215403FBC8}"/>
                </a:ext>
              </a:extLst>
            </p:cNvPr>
            <p:cNvSpPr txBox="1"/>
            <p:nvPr/>
          </p:nvSpPr>
          <p:spPr>
            <a:xfrm>
              <a:off x="11257443" y="810411"/>
              <a:ext cx="713037" cy="246221"/>
            </a:xfrm>
            <a:prstGeom prst="rect">
              <a:avLst/>
            </a:prstGeom>
            <a:noFill/>
          </p:spPr>
          <p:txBody>
            <a:bodyPr wrap="square" rtlCol="0">
              <a:spAutoFit/>
            </a:bodyPr>
            <a:lstStyle/>
            <a:p>
              <a:pPr algn="ctr"/>
              <a:r>
                <a:rPr lang="en-US" sz="1000" dirty="0">
                  <a:solidFill>
                    <a:schemeClr val="accent4"/>
                  </a:solidFill>
                </a:rPr>
                <a:t>Ed Impact</a:t>
              </a:r>
            </a:p>
          </p:txBody>
        </p:sp>
      </p:grpSp>
      <p:sp>
        <p:nvSpPr>
          <p:cNvPr id="13" name="Rectangle: Rounded Corners 12">
            <a:extLst>
              <a:ext uri="{FF2B5EF4-FFF2-40B4-BE49-F238E27FC236}">
                <a16:creationId xmlns:a16="http://schemas.microsoft.com/office/drawing/2014/main" id="{5BBD0585-BA00-407D-A63F-317280C7AFF2}"/>
              </a:ext>
              <a:ext uri="{C183D7F6-B498-43B3-948B-1728B52AA6E4}">
                <adec:decorative xmlns:adec="http://schemas.microsoft.com/office/drawing/2017/decorative" val="1"/>
              </a:ext>
            </a:extLst>
          </p:cNvPr>
          <p:cNvSpPr/>
          <p:nvPr/>
        </p:nvSpPr>
        <p:spPr>
          <a:xfrm>
            <a:off x="8229598" y="1343655"/>
            <a:ext cx="583662" cy="31938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2" name="Rectangle: Rounded Corners 11">
            <a:extLst>
              <a:ext uri="{FF2B5EF4-FFF2-40B4-BE49-F238E27FC236}">
                <a16:creationId xmlns:a16="http://schemas.microsoft.com/office/drawing/2014/main" id="{37621417-5B3C-486D-82C9-A2826DA1A014}"/>
              </a:ext>
              <a:ext uri="{C183D7F6-B498-43B3-948B-1728B52AA6E4}">
                <adec:decorative xmlns:adec="http://schemas.microsoft.com/office/drawing/2017/decorative" val="1"/>
              </a:ext>
            </a:extLst>
          </p:cNvPr>
          <p:cNvSpPr/>
          <p:nvPr/>
        </p:nvSpPr>
        <p:spPr>
          <a:xfrm>
            <a:off x="10547064" y="2752745"/>
            <a:ext cx="844835" cy="104104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0"/>
              </a:ext>
            </a:extLst>
          </p:cNvPr>
          <p:cNvSpPr>
            <a:spLocks noGrp="1"/>
          </p:cNvSpPr>
          <p:nvPr>
            <p:ph type="sldNum" sz="quarter" idx="10"/>
          </p:nvPr>
        </p:nvSpPr>
        <p:spPr>
          <a:xfrm>
            <a:off x="10593388" y="6356350"/>
            <a:ext cx="1214437" cy="365125"/>
          </a:xfrm>
          <a:prstGeom prst="rect">
            <a:avLst/>
          </a:prstGeom>
        </p:spPr>
        <p:txBody>
          <a:bodyPr vert="horz" lIns="91440" tIns="45720" rIns="91440" bIns="45720" rtlCol="0" anchor="ctr"/>
          <a:lstStyle>
            <a:defPPr>
              <a:defRPr lang="en-US"/>
            </a:defPPr>
            <a:lvl1pPr algn="r" rtl="0" eaLnBrk="1" fontAlgn="auto" hangingPunct="1">
              <a:spcBef>
                <a:spcPts val="0"/>
              </a:spcBef>
              <a:spcAft>
                <a:spcPts val="0"/>
              </a:spcAft>
              <a:defRPr sz="1400" kern="1200" smtClean="0">
                <a:solidFill>
                  <a:srgbClr val="41B1FF"/>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fld id="{BDE3BA86-5648-AD4F-ABBE-F4DFC9C9D5F5}" type="slidenum">
              <a:rPr lang="en-US" smtClean="0"/>
              <a:pPr>
                <a:defRPr/>
              </a:pPr>
              <a:t>68</a:t>
            </a:fld>
            <a:endParaRPr lang="en-US"/>
          </a:p>
        </p:txBody>
      </p:sp>
    </p:spTree>
    <p:extLst>
      <p:ext uri="{BB962C8B-B14F-4D97-AF65-F5344CB8AC3E}">
        <p14:creationId xmlns:p14="http://schemas.microsoft.com/office/powerpoint/2010/main" val="449200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CFF84E-AC1A-4D36-9099-3FB71BC5E44B}"/>
              </a:ext>
            </a:extLst>
          </p:cNvPr>
          <p:cNvSpPr>
            <a:spLocks noGrp="1"/>
          </p:cNvSpPr>
          <p:nvPr>
            <p:ph type="title"/>
          </p:nvPr>
        </p:nvSpPr>
        <p:spPr/>
        <p:txBody>
          <a:bodyPr/>
          <a:lstStyle/>
          <a:p>
            <a:r>
              <a:rPr lang="en-US" dirty="0">
                <a:solidFill>
                  <a:schemeClr val="accent3"/>
                </a:solidFill>
              </a:rPr>
              <a:t>Anne Reader</a:t>
            </a:r>
          </a:p>
        </p:txBody>
      </p:sp>
      <p:sp>
        <p:nvSpPr>
          <p:cNvPr id="6" name="Content Placeholder 5">
            <a:extLst>
              <a:ext uri="{FF2B5EF4-FFF2-40B4-BE49-F238E27FC236}">
                <a16:creationId xmlns:a16="http://schemas.microsoft.com/office/drawing/2014/main" id="{E39A8467-8EF2-498B-BD00-B8F0BC36A2CB}"/>
              </a:ext>
            </a:extLst>
          </p:cNvPr>
          <p:cNvSpPr>
            <a:spLocks noGrp="1"/>
          </p:cNvSpPr>
          <p:nvPr>
            <p:ph idx="1"/>
          </p:nvPr>
        </p:nvSpPr>
        <p:spPr>
          <a:xfrm>
            <a:off x="683221" y="1534390"/>
            <a:ext cx="5412780" cy="4276436"/>
          </a:xfrm>
        </p:spPr>
        <p:txBody>
          <a:bodyPr/>
          <a:lstStyle/>
          <a:p>
            <a:r>
              <a:rPr lang="en-US" dirty="0"/>
              <a:t>The University of Michigan</a:t>
            </a:r>
          </a:p>
          <a:p>
            <a:pPr lvl="1"/>
            <a:r>
              <a:rPr lang="en-US" dirty="0"/>
              <a:t>BA in German</a:t>
            </a:r>
          </a:p>
          <a:p>
            <a:pPr lvl="1"/>
            <a:r>
              <a:rPr lang="en-US" dirty="0"/>
              <a:t>MA in Information Science</a:t>
            </a:r>
          </a:p>
          <a:p>
            <a:r>
              <a:rPr lang="en-US" dirty="0"/>
              <a:t>20 years teaching for the Ann Arbor Public Schools</a:t>
            </a:r>
          </a:p>
          <a:p>
            <a:pPr lvl="1"/>
            <a:r>
              <a:rPr lang="en-US" dirty="0"/>
              <a:t>Librarian (all levels)</a:t>
            </a:r>
          </a:p>
          <a:p>
            <a:pPr lvl="1"/>
            <a:r>
              <a:rPr lang="en-US" dirty="0"/>
              <a:t>Instructional Coach</a:t>
            </a:r>
          </a:p>
          <a:p>
            <a:pPr lvl="1"/>
            <a:r>
              <a:rPr lang="en-US" dirty="0"/>
              <a:t>Instructional Technology Consultant</a:t>
            </a:r>
          </a:p>
          <a:p>
            <a:pPr lvl="1"/>
            <a:r>
              <a:rPr lang="en-US" dirty="0"/>
              <a:t>Director of Instructional Technology</a:t>
            </a:r>
          </a:p>
        </p:txBody>
      </p:sp>
      <p:grpSp>
        <p:nvGrpSpPr>
          <p:cNvPr id="10" name="Group 9" descr="Anne Reader">
            <a:extLst>
              <a:ext uri="{FF2B5EF4-FFF2-40B4-BE49-F238E27FC236}">
                <a16:creationId xmlns:a16="http://schemas.microsoft.com/office/drawing/2014/main" id="{D783E94C-B044-4D6B-872D-9F27D68A8C7E}"/>
              </a:ext>
            </a:extLst>
          </p:cNvPr>
          <p:cNvGrpSpPr/>
          <p:nvPr/>
        </p:nvGrpSpPr>
        <p:grpSpPr>
          <a:xfrm>
            <a:off x="6546587" y="1346199"/>
            <a:ext cx="4962192" cy="3727845"/>
            <a:chOff x="6294262" y="1346199"/>
            <a:chExt cx="4962192" cy="3727845"/>
          </a:xfrm>
        </p:grpSpPr>
        <p:pic>
          <p:nvPicPr>
            <p:cNvPr id="4" name="Google Shape;121;p24" descr="Anne Reader">
              <a:extLst>
                <a:ext uri="{FF2B5EF4-FFF2-40B4-BE49-F238E27FC236}">
                  <a16:creationId xmlns:a16="http://schemas.microsoft.com/office/drawing/2014/main" id="{550B5915-54E5-47C9-B908-5FE621856F3E}"/>
                </a:ext>
                <a:ext uri="{C183D7F6-B498-43B3-948B-1728B52AA6E4}">
                  <adec:decorative xmlns:adec="http://schemas.microsoft.com/office/drawing/2017/decorative" val="0"/>
                </a:ext>
              </a:extLst>
            </p:cNvPr>
            <p:cNvPicPr preferRelativeResize="0"/>
            <p:nvPr/>
          </p:nvPicPr>
          <p:blipFill>
            <a:blip r:embed="rId2">
              <a:extLst>
                <a:ext uri="{BEBA8EAE-BF5A-486C-A8C5-ECC9F3942E4B}">
                  <a14:imgProps xmlns:a14="http://schemas.microsoft.com/office/drawing/2010/main">
                    <a14:imgLayer r:embed="rId3">
                      <a14:imgEffect>
                        <a14:saturation sat="33000"/>
                      </a14:imgEffect>
                    </a14:imgLayer>
                  </a14:imgProps>
                </a:ext>
              </a:extLst>
            </a:blip>
            <a:srcRect l="17820" r="17820"/>
            <a:stretch/>
          </p:blipFill>
          <p:spPr>
            <a:xfrm>
              <a:off x="7351508" y="1346199"/>
              <a:ext cx="2847700" cy="2949488"/>
            </a:xfrm>
            <a:prstGeom prst="flowChartConnector">
              <a:avLst/>
            </a:prstGeom>
            <a:noFill/>
            <a:ln w="38100" cap="flat" cmpd="sng">
              <a:solidFill>
                <a:srgbClr val="00B6EF"/>
              </a:solidFill>
              <a:prstDash val="solid"/>
              <a:round/>
              <a:headEnd type="none" w="sm" len="sm"/>
              <a:tailEnd type="none" w="sm" len="sm"/>
            </a:ln>
          </p:spPr>
        </p:pic>
        <p:sp>
          <p:nvSpPr>
            <p:cNvPr id="7" name="TextBox 6">
              <a:extLst>
                <a:ext uri="{FF2B5EF4-FFF2-40B4-BE49-F238E27FC236}">
                  <a16:creationId xmlns:a16="http://schemas.microsoft.com/office/drawing/2014/main" id="{6654DA85-6F60-4EE7-BD58-D46483625703}"/>
                </a:ext>
              </a:extLst>
            </p:cNvPr>
            <p:cNvSpPr txBox="1"/>
            <p:nvPr/>
          </p:nvSpPr>
          <p:spPr>
            <a:xfrm>
              <a:off x="7995625" y="4394447"/>
              <a:ext cx="1559466" cy="400110"/>
            </a:xfrm>
            <a:prstGeom prst="rect">
              <a:avLst/>
            </a:prstGeom>
            <a:noFill/>
          </p:spPr>
          <p:txBody>
            <a:bodyPr wrap="none" rtlCol="0">
              <a:spAutoFit/>
            </a:bodyPr>
            <a:lstStyle/>
            <a:p>
              <a:r>
                <a:rPr lang="en-US" sz="2000" b="1" dirty="0">
                  <a:solidFill>
                    <a:schemeClr val="accent3"/>
                  </a:solidFill>
                </a:rPr>
                <a:t>Anne Reader</a:t>
              </a:r>
            </a:p>
          </p:txBody>
        </p:sp>
        <p:sp>
          <p:nvSpPr>
            <p:cNvPr id="8" name="TextBox 7">
              <a:extLst>
                <a:ext uri="{FF2B5EF4-FFF2-40B4-BE49-F238E27FC236}">
                  <a16:creationId xmlns:a16="http://schemas.microsoft.com/office/drawing/2014/main" id="{D327F99F-8FED-44F9-A598-C9C9A1A60E53}"/>
                </a:ext>
              </a:extLst>
            </p:cNvPr>
            <p:cNvSpPr txBox="1"/>
            <p:nvPr/>
          </p:nvSpPr>
          <p:spPr>
            <a:xfrm>
              <a:off x="6294262" y="4704712"/>
              <a:ext cx="4962192" cy="369332"/>
            </a:xfrm>
            <a:prstGeom prst="rect">
              <a:avLst/>
            </a:prstGeom>
            <a:noFill/>
          </p:spPr>
          <p:txBody>
            <a:bodyPr wrap="none" rtlCol="0">
              <a:spAutoFit/>
            </a:bodyPr>
            <a:lstStyle/>
            <a:p>
              <a:r>
                <a:rPr lang="en-US" dirty="0"/>
                <a:t>Senior Strategic Solutions Consultant, PowerSchool</a:t>
              </a:r>
            </a:p>
          </p:txBody>
        </p:sp>
      </p:grpSp>
      <p:sp>
        <p:nvSpPr>
          <p:cNvPr id="5" name="Slide Number Placeholder 4">
            <a:extLst>
              <a:ext uri="{FF2B5EF4-FFF2-40B4-BE49-F238E27FC236}">
                <a16:creationId xmlns:a16="http://schemas.microsoft.com/office/drawing/2014/main" id="{11BA4163-57E7-FC4C-913F-6D77580F7E51}"/>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D3F24AF7-CA22-0448-B5D1-504EBD3CF398}" type="slidenum">
              <a:rPr lang="en-US" smtClean="0"/>
              <a:pPr>
                <a:defRPr/>
              </a:pPr>
              <a:t>7</a:t>
            </a:fld>
            <a:endParaRPr lang="en-US" dirty="0"/>
          </a:p>
        </p:txBody>
      </p:sp>
    </p:spTree>
    <p:extLst>
      <p:ext uri="{BB962C8B-B14F-4D97-AF65-F5344CB8AC3E}">
        <p14:creationId xmlns:p14="http://schemas.microsoft.com/office/powerpoint/2010/main" val="20570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CFF84E-AC1A-4D36-9099-3FB71BC5E44B}"/>
              </a:ext>
            </a:extLst>
          </p:cNvPr>
          <p:cNvSpPr>
            <a:spLocks noGrp="1"/>
          </p:cNvSpPr>
          <p:nvPr>
            <p:ph type="title"/>
          </p:nvPr>
        </p:nvSpPr>
        <p:spPr/>
        <p:txBody>
          <a:bodyPr/>
          <a:lstStyle/>
          <a:p>
            <a:r>
              <a:rPr lang="en-US" dirty="0">
                <a:solidFill>
                  <a:schemeClr val="accent3"/>
                </a:solidFill>
              </a:rPr>
              <a:t>Deanna Maki</a:t>
            </a:r>
          </a:p>
        </p:txBody>
      </p:sp>
      <p:sp>
        <p:nvSpPr>
          <p:cNvPr id="6" name="Content Placeholder 5">
            <a:extLst>
              <a:ext uri="{FF2B5EF4-FFF2-40B4-BE49-F238E27FC236}">
                <a16:creationId xmlns:a16="http://schemas.microsoft.com/office/drawing/2014/main" id="{E39A8467-8EF2-498B-BD00-B8F0BC36A2CB}"/>
              </a:ext>
            </a:extLst>
          </p:cNvPr>
          <p:cNvSpPr>
            <a:spLocks noGrp="1"/>
          </p:cNvSpPr>
          <p:nvPr>
            <p:ph idx="1"/>
          </p:nvPr>
        </p:nvSpPr>
        <p:spPr>
          <a:xfrm>
            <a:off x="683221" y="1534390"/>
            <a:ext cx="6019662" cy="4276436"/>
          </a:xfrm>
        </p:spPr>
        <p:txBody>
          <a:bodyPr>
            <a:normAutofit fontScale="92500" lnSpcReduction="10000"/>
          </a:bodyPr>
          <a:lstStyle/>
          <a:p>
            <a:r>
              <a:rPr lang="en-US" sz="2600" dirty="0"/>
              <a:t>Special Education Teacher</a:t>
            </a:r>
          </a:p>
          <a:p>
            <a:pPr lvl="1"/>
            <a:r>
              <a:rPr lang="en-US" sz="2200" dirty="0"/>
              <a:t>Education Consultant</a:t>
            </a:r>
          </a:p>
          <a:p>
            <a:pPr lvl="1"/>
            <a:r>
              <a:rPr lang="en-US" sz="2200" dirty="0"/>
              <a:t>Reading/Math Intervention</a:t>
            </a:r>
          </a:p>
          <a:p>
            <a:pPr lvl="1"/>
            <a:r>
              <a:rPr lang="en-US" sz="2200" dirty="0"/>
              <a:t>Simon Fraser University: Mental Health Study COVID-19</a:t>
            </a:r>
          </a:p>
          <a:p>
            <a:pPr lvl="1"/>
            <a:r>
              <a:rPr lang="en-US" sz="2200" dirty="0"/>
              <a:t>WGU,UPX,NDC,UH: College of Education Curriculum Alignment</a:t>
            </a:r>
          </a:p>
          <a:p>
            <a:pPr lvl="1"/>
            <a:r>
              <a:rPr lang="en-US" sz="2200" dirty="0"/>
              <a:t>Danielson Framework: eLearning Support Materials</a:t>
            </a:r>
          </a:p>
          <a:p>
            <a:pPr lvl="1"/>
            <a:r>
              <a:rPr lang="en-US" sz="2200" dirty="0"/>
              <a:t>Educational Impact: Instructional Design </a:t>
            </a:r>
          </a:p>
          <a:p>
            <a:r>
              <a:rPr lang="en-US" dirty="0"/>
              <a:t>Author / Workshop </a:t>
            </a:r>
            <a:r>
              <a:rPr lang="en-US" sz="2600" dirty="0"/>
              <a:t>Facilitator</a:t>
            </a:r>
            <a:endParaRPr lang="en-US" dirty="0"/>
          </a:p>
          <a:p>
            <a:pPr lvl="1"/>
            <a:r>
              <a:rPr lang="en-US" sz="2200" i="1" dirty="0"/>
              <a:t>Classroom180: A Framework for Creating, Sustaining and Assessing the Trauma-Informed Classroom (Heather Forbes)</a:t>
            </a:r>
          </a:p>
        </p:txBody>
      </p:sp>
      <p:grpSp>
        <p:nvGrpSpPr>
          <p:cNvPr id="10" name="Group 9" descr="Deanna Maki">
            <a:extLst>
              <a:ext uri="{FF2B5EF4-FFF2-40B4-BE49-F238E27FC236}">
                <a16:creationId xmlns:a16="http://schemas.microsoft.com/office/drawing/2014/main" id="{E9831A33-E0B0-4A2F-9845-435E722094FA}"/>
              </a:ext>
            </a:extLst>
          </p:cNvPr>
          <p:cNvGrpSpPr/>
          <p:nvPr/>
        </p:nvGrpSpPr>
        <p:grpSpPr>
          <a:xfrm>
            <a:off x="7392303" y="1360345"/>
            <a:ext cx="2978957" cy="3716979"/>
            <a:chOff x="7392303" y="1360345"/>
            <a:chExt cx="2978957" cy="3716979"/>
          </a:xfrm>
        </p:grpSpPr>
        <p:pic>
          <p:nvPicPr>
            <p:cNvPr id="11" name="Google Shape;121;p24" descr="Deanna Maki">
              <a:extLst>
                <a:ext uri="{FF2B5EF4-FFF2-40B4-BE49-F238E27FC236}">
                  <a16:creationId xmlns:a16="http://schemas.microsoft.com/office/drawing/2014/main" id="{C49DB68B-F11B-4F7E-A27B-DDBC27B17573}"/>
                </a:ext>
                <a:ext uri="{C183D7F6-B498-43B3-948B-1728B52AA6E4}">
                  <adec:decorative xmlns:adec="http://schemas.microsoft.com/office/drawing/2017/decorative" val="0"/>
                </a:ext>
              </a:extLst>
            </p:cNvPr>
            <p:cNvPicPr preferRelativeResize="0"/>
            <p:nvPr/>
          </p:nvPicPr>
          <p:blipFill rotWithShape="1">
            <a:blip r:embed="rId2">
              <a:alphaModFix/>
            </a:blip>
            <a:srcRect l="32721" t="29698" r="10441" b="23339"/>
            <a:stretch/>
          </p:blipFill>
          <p:spPr>
            <a:xfrm>
              <a:off x="7459890" y="1360345"/>
              <a:ext cx="2843784" cy="2953512"/>
            </a:xfrm>
            <a:prstGeom prst="flowChartConnector">
              <a:avLst/>
            </a:prstGeom>
            <a:noFill/>
            <a:ln w="38100" cap="flat" cmpd="sng">
              <a:solidFill>
                <a:srgbClr val="00B6EF"/>
              </a:solidFill>
              <a:prstDash val="solid"/>
              <a:round/>
              <a:headEnd type="none" w="sm" len="sm"/>
              <a:tailEnd type="none" w="sm" len="sm"/>
            </a:ln>
          </p:spPr>
        </p:pic>
        <p:sp>
          <p:nvSpPr>
            <p:cNvPr id="12" name="TextBox 11">
              <a:extLst>
                <a:ext uri="{FF2B5EF4-FFF2-40B4-BE49-F238E27FC236}">
                  <a16:creationId xmlns:a16="http://schemas.microsoft.com/office/drawing/2014/main" id="{2AA3959B-4EA0-4D30-9CBC-632B2795CD3D}"/>
                </a:ext>
              </a:extLst>
            </p:cNvPr>
            <p:cNvSpPr txBox="1"/>
            <p:nvPr/>
          </p:nvSpPr>
          <p:spPr>
            <a:xfrm>
              <a:off x="8081722" y="4394447"/>
              <a:ext cx="1600118" cy="400110"/>
            </a:xfrm>
            <a:prstGeom prst="rect">
              <a:avLst/>
            </a:prstGeom>
            <a:noFill/>
          </p:spPr>
          <p:txBody>
            <a:bodyPr wrap="none" rtlCol="0">
              <a:spAutoFit/>
            </a:bodyPr>
            <a:lstStyle/>
            <a:p>
              <a:r>
                <a:rPr lang="en-US" sz="2000" b="1" dirty="0">
                  <a:solidFill>
                    <a:schemeClr val="accent3"/>
                  </a:solidFill>
                </a:rPr>
                <a:t>Deanna Maki</a:t>
              </a:r>
            </a:p>
          </p:txBody>
        </p:sp>
        <p:sp>
          <p:nvSpPr>
            <p:cNvPr id="13" name="TextBox 12">
              <a:extLst>
                <a:ext uri="{FF2B5EF4-FFF2-40B4-BE49-F238E27FC236}">
                  <a16:creationId xmlns:a16="http://schemas.microsoft.com/office/drawing/2014/main" id="{D0670998-12C5-4FC2-8404-05474AB0B45F}"/>
                </a:ext>
              </a:extLst>
            </p:cNvPr>
            <p:cNvSpPr txBox="1"/>
            <p:nvPr/>
          </p:nvSpPr>
          <p:spPr>
            <a:xfrm>
              <a:off x="7392303" y="4707992"/>
              <a:ext cx="2978957" cy="369332"/>
            </a:xfrm>
            <a:prstGeom prst="rect">
              <a:avLst/>
            </a:prstGeom>
            <a:noFill/>
          </p:spPr>
          <p:txBody>
            <a:bodyPr wrap="none" rtlCol="0">
              <a:spAutoFit/>
            </a:bodyPr>
            <a:lstStyle/>
            <a:p>
              <a:r>
                <a:rPr lang="en-US" dirty="0"/>
                <a:t>President, Educational Impact</a:t>
              </a:r>
            </a:p>
          </p:txBody>
        </p:sp>
      </p:grpSp>
      <p:sp>
        <p:nvSpPr>
          <p:cNvPr id="5" name="Slide Number Placeholder 4">
            <a:extLst>
              <a:ext uri="{FF2B5EF4-FFF2-40B4-BE49-F238E27FC236}">
                <a16:creationId xmlns:a16="http://schemas.microsoft.com/office/drawing/2014/main" id="{11BA4163-57E7-FC4C-913F-6D77580F7E51}"/>
              </a:ext>
              <a:ext uri="{C183D7F6-B498-43B3-948B-1728B52AA6E4}">
                <adec:decorative xmlns:adec="http://schemas.microsoft.com/office/drawing/2017/decorative" val="0"/>
              </a:ext>
            </a:extLst>
          </p:cNvPr>
          <p:cNvSpPr>
            <a:spLocks noGrp="1"/>
          </p:cNvSpPr>
          <p:nvPr>
            <p:ph type="sldNum" sz="quarter" idx="10"/>
          </p:nvPr>
        </p:nvSpPr>
        <p:spPr/>
        <p:txBody>
          <a:bodyPr/>
          <a:lstStyle/>
          <a:p>
            <a:pPr>
              <a:defRPr/>
            </a:pPr>
            <a:fld id="{D3F24AF7-CA22-0448-B5D1-504EBD3CF398}" type="slidenum">
              <a:rPr lang="en-US" smtClean="0"/>
              <a:pPr>
                <a:defRPr/>
              </a:pPr>
              <a:t>8</a:t>
            </a:fld>
            <a:endParaRPr lang="en-US" dirty="0"/>
          </a:p>
        </p:txBody>
      </p:sp>
    </p:spTree>
    <p:extLst>
      <p:ext uri="{BB962C8B-B14F-4D97-AF65-F5344CB8AC3E}">
        <p14:creationId xmlns:p14="http://schemas.microsoft.com/office/powerpoint/2010/main" val="3479036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53AB1-0387-82B2-0D99-2D86F8CC4DC8}"/>
              </a:ext>
            </a:extLst>
          </p:cNvPr>
          <p:cNvSpPr>
            <a:spLocks noGrp="1"/>
          </p:cNvSpPr>
          <p:nvPr>
            <p:ph type="title"/>
          </p:nvPr>
        </p:nvSpPr>
        <p:spPr/>
        <p:txBody>
          <a:bodyPr/>
          <a:lstStyle/>
          <a:p>
            <a:r>
              <a:rPr lang="en-GB">
                <a:latin typeface="Karla"/>
              </a:rPr>
              <a:t>Content Provider</a:t>
            </a:r>
            <a:endParaRPr lang="en-US"/>
          </a:p>
        </p:txBody>
      </p:sp>
      <p:pic>
        <p:nvPicPr>
          <p:cNvPr id="5" name="Picture 5" descr="Educational Impact Fast Facts">
            <a:extLst>
              <a:ext uri="{FF2B5EF4-FFF2-40B4-BE49-F238E27FC236}">
                <a16:creationId xmlns:a16="http://schemas.microsoft.com/office/drawing/2014/main" id="{1483C74F-7337-EF5E-BC2F-60607CB68399}"/>
              </a:ext>
            </a:extLst>
          </p:cNvPr>
          <p:cNvPicPr>
            <a:picLocks noChangeAspect="1"/>
          </p:cNvPicPr>
          <p:nvPr/>
        </p:nvPicPr>
        <p:blipFill>
          <a:blip r:embed="rId3"/>
          <a:stretch>
            <a:fillRect/>
          </a:stretch>
        </p:blipFill>
        <p:spPr>
          <a:xfrm>
            <a:off x="3047134" y="1280246"/>
            <a:ext cx="6478730" cy="4380633"/>
          </a:xfrm>
          <a:prstGeom prst="rect">
            <a:avLst/>
          </a:prstGeom>
        </p:spPr>
      </p:pic>
      <p:sp>
        <p:nvSpPr>
          <p:cNvPr id="6" name="TextBox 5">
            <a:extLst>
              <a:ext uri="{FF2B5EF4-FFF2-40B4-BE49-F238E27FC236}">
                <a16:creationId xmlns:a16="http://schemas.microsoft.com/office/drawing/2014/main" id="{6E28538A-E568-87FC-CEFF-B5089260B0B1}"/>
              </a:ext>
            </a:extLst>
          </p:cNvPr>
          <p:cNvSpPr txBox="1"/>
          <p:nvPr/>
        </p:nvSpPr>
        <p:spPr>
          <a:xfrm>
            <a:off x="4795385" y="5660879"/>
            <a:ext cx="2982227" cy="369332"/>
          </a:xfrm>
          <a:prstGeom prst="rect">
            <a:avLst/>
          </a:prstGeom>
          <a:noFill/>
        </p:spPr>
        <p:txBody>
          <a:bodyPr wrap="none" rtlCol="0">
            <a:spAutoFit/>
          </a:bodyPr>
          <a:lstStyle/>
          <a:p>
            <a:r>
              <a:rPr lang="en-US" dirty="0">
                <a:hlinkClick r:id="rId4">
                  <a:extLst>
                    <a:ext uri="{A12FA001-AC4F-418D-AE19-62706E023703}">
                      <ahyp:hlinkClr xmlns:ahyp="http://schemas.microsoft.com/office/drawing/2018/hyperlinkcolor" val="tx"/>
                    </a:ext>
                  </a:extLst>
                </a:hlinkClick>
              </a:rPr>
              <a:t>www.educationalimpact.com</a:t>
            </a:r>
            <a:r>
              <a:rPr lang="en-US" dirty="0"/>
              <a:t> </a:t>
            </a:r>
          </a:p>
        </p:txBody>
      </p:sp>
      <p:sp>
        <p:nvSpPr>
          <p:cNvPr id="4" name="Slide Number Placeholder 3">
            <a:extLst>
              <a:ext uri="{FF2B5EF4-FFF2-40B4-BE49-F238E27FC236}">
                <a16:creationId xmlns:a16="http://schemas.microsoft.com/office/drawing/2014/main" id="{87802CE6-7E76-0C3D-A097-5D8544BE7A99}"/>
              </a:ext>
            </a:extLst>
          </p:cNvPr>
          <p:cNvSpPr>
            <a:spLocks noGrp="1"/>
          </p:cNvSpPr>
          <p:nvPr>
            <p:ph type="sldNum" sz="quarter" idx="10"/>
          </p:nvPr>
        </p:nvSpPr>
        <p:spPr/>
        <p:txBody>
          <a:bodyPr/>
          <a:lstStyle/>
          <a:p>
            <a:pPr>
              <a:defRPr/>
            </a:pPr>
            <a:fld id="{BDE3BA86-5648-AD4F-ABBE-F4DFC9C9D5F5}" type="slidenum">
              <a:rPr lang="en-US"/>
              <a:pPr>
                <a:defRPr/>
              </a:pPr>
              <a:t>9</a:t>
            </a:fld>
            <a:endParaRPr lang="en-US"/>
          </a:p>
        </p:txBody>
      </p:sp>
    </p:spTree>
    <p:extLst>
      <p:ext uri="{BB962C8B-B14F-4D97-AF65-F5344CB8AC3E}">
        <p14:creationId xmlns:p14="http://schemas.microsoft.com/office/powerpoint/2010/main" val="2827853308"/>
      </p:ext>
    </p:extLst>
  </p:cSld>
  <p:clrMapOvr>
    <a:masterClrMapping/>
  </p:clrMapOvr>
</p:sld>
</file>

<file path=ppt/theme/theme1.xml><?xml version="1.0" encoding="utf-8"?>
<a:theme xmlns:a="http://schemas.openxmlformats.org/drawingml/2006/main" name="Office Theme">
  <a:themeElements>
    <a:clrScheme name="Custom 1">
      <a:dk1>
        <a:srgbClr val="00417C"/>
      </a:dk1>
      <a:lt1>
        <a:srgbClr val="FFFFFF"/>
      </a:lt1>
      <a:dk2>
        <a:srgbClr val="00B6EF"/>
      </a:dk2>
      <a:lt2>
        <a:srgbClr val="E7E6E6"/>
      </a:lt2>
      <a:accent1>
        <a:srgbClr val="00B6EF"/>
      </a:accent1>
      <a:accent2>
        <a:srgbClr val="00417C"/>
      </a:accent2>
      <a:accent3>
        <a:srgbClr val="DE4377"/>
      </a:accent3>
      <a:accent4>
        <a:srgbClr val="FFC000"/>
      </a:accent4>
      <a:accent5>
        <a:srgbClr val="535353"/>
      </a:accent5>
      <a:accent6>
        <a:srgbClr val="C9E0EE"/>
      </a:accent6>
      <a:hlink>
        <a:srgbClr val="00B6EF"/>
      </a:hlink>
      <a:folHlink>
        <a:srgbClr val="00417C"/>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04BA364-8950-3645-8484-9B8340DD43AC}" vid="{424930B5-EA19-2747-BC7D-17437F9F1E88}"/>
    </a:ext>
  </a:extLst>
</a:theme>
</file>

<file path=ppt/theme/theme2.xml><?xml version="1.0" encoding="utf-8"?>
<a:theme xmlns:a="http://schemas.openxmlformats.org/drawingml/2006/main" name="1_Office Theme">
  <a:themeElements>
    <a:clrScheme name="PowerSchool">
      <a:dk1>
        <a:srgbClr val="00417C"/>
      </a:dk1>
      <a:lt1>
        <a:srgbClr val="FFFFFF"/>
      </a:lt1>
      <a:dk2>
        <a:srgbClr val="00B6EF"/>
      </a:dk2>
      <a:lt2>
        <a:srgbClr val="E7E6E6"/>
      </a:lt2>
      <a:accent1>
        <a:srgbClr val="00B6EF"/>
      </a:accent1>
      <a:accent2>
        <a:srgbClr val="00417C"/>
      </a:accent2>
      <a:accent3>
        <a:srgbClr val="DE4377"/>
      </a:accent3>
      <a:accent4>
        <a:srgbClr val="FFC000"/>
      </a:accent4>
      <a:accent5>
        <a:srgbClr val="535353"/>
      </a:accent5>
      <a:accent6>
        <a:srgbClr val="C9E0EE"/>
      </a:accent6>
      <a:hlink>
        <a:srgbClr val="00B6EF"/>
      </a:hlink>
      <a:folHlink>
        <a:srgbClr val="00417C"/>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SchoolPPT" id="{BDD8617C-931C-FA40-BD8B-846FF3113D07}" vid="{E9F8A73B-3DAE-0940-A6FF-D1A7913DC11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8AA0C39A3E39445BBAC89BF6A1A2B65" ma:contentTypeVersion="11" ma:contentTypeDescription="Create a new document." ma:contentTypeScope="" ma:versionID="991e0f5ee1404ca724360dc63fb9373c">
  <xsd:schema xmlns:xsd="http://www.w3.org/2001/XMLSchema" xmlns:xs="http://www.w3.org/2001/XMLSchema" xmlns:p="http://schemas.microsoft.com/office/2006/metadata/properties" xmlns:ns2="9fb85ced-1a63-42c6-bc2d-f653d0788a3d" xmlns:ns3="70f88319-3d6b-4d0b-956b-178742569674" targetNamespace="http://schemas.microsoft.com/office/2006/metadata/properties" ma:root="true" ma:fieldsID="e46b0faf58a7c9a64ecbf83c2aa1cbaa" ns2:_="" ns3:_="">
    <xsd:import namespace="9fb85ced-1a63-42c6-bc2d-f653d0788a3d"/>
    <xsd:import namespace="70f88319-3d6b-4d0b-956b-17874256967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b85ced-1a63-42c6-bc2d-f653d0788a3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0f88319-3d6b-4d0b-956b-17874256967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LongProperties xmlns="http://schemas.microsoft.com/office/2006/metadata/long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F801D0A-93F7-462F-9AA2-1BB3F01BF0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b85ced-1a63-42c6-bc2d-f653d0788a3d"/>
    <ds:schemaRef ds:uri="70f88319-3d6b-4d0b-956b-17874256967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FB862A-AAF0-4644-B15D-151FC2A94B85}">
  <ds:schemaRefs>
    <ds:schemaRef ds:uri="http://schemas.microsoft.com/office/2006/documentManagement/types"/>
    <ds:schemaRef ds:uri="http://purl.org/dc/terms/"/>
    <ds:schemaRef ds:uri="http://schemas.microsoft.com/office/2006/metadata/properties"/>
    <ds:schemaRef ds:uri="http://www.w3.org/XML/1998/namespace"/>
    <ds:schemaRef ds:uri="http://purl.org/dc/dcmitype/"/>
    <ds:schemaRef ds:uri="http://purl.org/dc/elements/1.1/"/>
    <ds:schemaRef ds:uri="http://schemas.microsoft.com/office/infopath/2007/PartnerControls"/>
    <ds:schemaRef ds:uri="http://schemas.openxmlformats.org/package/2006/metadata/core-properties"/>
    <ds:schemaRef ds:uri="70f88319-3d6b-4d0b-956b-178742569674"/>
    <ds:schemaRef ds:uri="9fb85ced-1a63-42c6-bc2d-f653d0788a3d"/>
  </ds:schemaRefs>
</ds:datastoreItem>
</file>

<file path=customXml/itemProps3.xml><?xml version="1.0" encoding="utf-8"?>
<ds:datastoreItem xmlns:ds="http://schemas.openxmlformats.org/officeDocument/2006/customXml" ds:itemID="{21BE1E24-669A-4711-83E1-A8BC09851C0F}">
  <ds:schemaRefs>
    <ds:schemaRef ds:uri="http://schemas.microsoft.com/office/2006/metadata/longProperties"/>
  </ds:schemaRefs>
</ds:datastoreItem>
</file>

<file path=customXml/itemProps4.xml><?xml version="1.0" encoding="utf-8"?>
<ds:datastoreItem xmlns:ds="http://schemas.openxmlformats.org/officeDocument/2006/customXml" ds:itemID="{4BD48708-614B-AC42-BEFC-382B5D0AA77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4035</TotalTime>
  <Words>2678</Words>
  <Application>Microsoft Office PowerPoint</Application>
  <PresentationFormat>Widescreen</PresentationFormat>
  <Paragraphs>516</Paragraphs>
  <Slides>68</Slides>
  <Notes>45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68</vt:i4>
      </vt:variant>
    </vt:vector>
  </HeadingPairs>
  <TitlesOfParts>
    <vt:vector size="73" baseType="lpstr">
      <vt:lpstr>Karla</vt:lpstr>
      <vt:lpstr>Arial</vt:lpstr>
      <vt:lpstr>Calibri</vt:lpstr>
      <vt:lpstr>Office Theme</vt:lpstr>
      <vt:lpstr>1_Office Theme</vt:lpstr>
      <vt:lpstr>Professional Learning Library Training</vt:lpstr>
      <vt:lpstr>Zoom Communication Tools</vt:lpstr>
      <vt:lpstr>Anatomy of the Zoom Q&amp;A</vt:lpstr>
      <vt:lpstr>Review Submitted Questions</vt:lpstr>
      <vt:lpstr>Agenda</vt:lpstr>
      <vt:lpstr>Introductions</vt:lpstr>
      <vt:lpstr>Anne Reader</vt:lpstr>
      <vt:lpstr>Deanna Maki</vt:lpstr>
      <vt:lpstr>Content Provider</vt:lpstr>
      <vt:lpstr>Office of Educator Effectiveness and Leadership Development</vt:lpstr>
      <vt:lpstr>Office of Educator Effectiveness and Leadership Development  </vt:lpstr>
      <vt:lpstr>SCDE Professional Learning Library Timeline</vt:lpstr>
      <vt:lpstr>PLL Content Highlights</vt:lpstr>
      <vt:lpstr>What is the PLL?</vt:lpstr>
      <vt:lpstr>PLL Content Highlights </vt:lpstr>
      <vt:lpstr>PLL Favorites</vt:lpstr>
      <vt:lpstr>PLL Courses, Minis and Videos</vt:lpstr>
      <vt:lpstr>How it Works</vt:lpstr>
      <vt:lpstr>The Integration</vt:lpstr>
      <vt:lpstr>1) Start in SC Lead</vt:lpstr>
      <vt:lpstr>2) Register in Professional Learning</vt:lpstr>
      <vt:lpstr>3) Access Content in Ed Impact</vt:lpstr>
      <vt:lpstr>4) Complete Course Assignments in Ed Impact</vt:lpstr>
      <vt:lpstr>5) Earn a Certificate in Professional Learning</vt:lpstr>
      <vt:lpstr>6) Keep Track of Credits in Professional Learning</vt:lpstr>
      <vt:lpstr>SCLead.org</vt:lpstr>
      <vt:lpstr>SCLead.org Access</vt:lpstr>
      <vt:lpstr>SCLead.org Dashboard</vt:lpstr>
      <vt:lpstr>Accessing the PLL</vt:lpstr>
      <vt:lpstr>Assign Courses</vt:lpstr>
      <vt:lpstr>SCLead.org Assignments</vt:lpstr>
      <vt:lpstr>Professional Learning Course Details</vt:lpstr>
      <vt:lpstr>Course Details</vt:lpstr>
      <vt:lpstr>Viewing Assignees</vt:lpstr>
      <vt:lpstr>View Assignees</vt:lpstr>
      <vt:lpstr>Assignee’s Course Progress</vt:lpstr>
      <vt:lpstr>Post-Observation Assignment</vt:lpstr>
      <vt:lpstr>Robust Searching using PowerSchool Professional Learning</vt:lpstr>
      <vt:lpstr>Additional Features</vt:lpstr>
      <vt:lpstr>Search for Courses Using Filters</vt:lpstr>
      <vt:lpstr>Course Search</vt:lpstr>
      <vt:lpstr>Robust Catalog Filtering by Tag</vt:lpstr>
      <vt:lpstr>Filter Catalog Search Results</vt:lpstr>
      <vt:lpstr>How to Save Favorites</vt:lpstr>
      <vt:lpstr>Resume a Course</vt:lpstr>
      <vt:lpstr>Withdraw From a Course</vt:lpstr>
      <vt:lpstr>Rate a Course</vt:lpstr>
      <vt:lpstr>How to View Favorites</vt:lpstr>
      <vt:lpstr>Course Surveys</vt:lpstr>
      <vt:lpstr>Summary</vt:lpstr>
      <vt:lpstr>Coming October 2022</vt:lpstr>
      <vt:lpstr>Additional Learning Opportunities</vt:lpstr>
      <vt:lpstr>Questions?</vt:lpstr>
      <vt:lpstr>Thank you for attending, District Level Users!</vt:lpstr>
      <vt:lpstr>Additional Resources / FAQs</vt:lpstr>
      <vt:lpstr>I finished the course assignments, but I don’t see the credit on my transcript.</vt:lpstr>
      <vt:lpstr>How do I mark the EI Assessment complete? </vt:lpstr>
      <vt:lpstr>How do I mark the EI Video Clip complete? </vt:lpstr>
      <vt:lpstr>I encountered a dead link inside one of the assignments. What do I do?</vt:lpstr>
      <vt:lpstr>Building Your Own Video Playlist</vt:lpstr>
      <vt:lpstr>Build a Video Playlist</vt:lpstr>
      <vt:lpstr>Register for My Plan</vt:lpstr>
      <vt:lpstr>Ed Impact My Plan</vt:lpstr>
      <vt:lpstr>My Plan Tab</vt:lpstr>
      <vt:lpstr>Search Categories</vt:lpstr>
      <vt:lpstr>Browse by Category</vt:lpstr>
      <vt:lpstr>Add Content to My Plan</vt:lpstr>
      <vt:lpstr>Review My Plan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Professinal Learning Library District Level Users Training Slides</dc:title>
  <dc:creator>South Carolina Department of Education</dc:creator>
  <cp:lastModifiedBy>Colley, Faye</cp:lastModifiedBy>
  <cp:revision>143</cp:revision>
  <dcterms:created xsi:type="dcterms:W3CDTF">2022-02-01T19:55:47Z</dcterms:created>
  <dcterms:modified xsi:type="dcterms:W3CDTF">2022-07-22T15:14:21Z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0x01010078AA0C39A3E39445BBAC89BF6A1A2B65</vt:lpwstr>
  </property>
  <property fmtid="{D5CDD505-2E9C-101B-9397-08002B2CF9AE}" pid="3" name="Description0">
    <vt:lpwstr>Includes wheel</vt:lpwstr>
  </property>
</Properties>
</file>