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5"/>
  </p:sldMasterIdLst>
  <p:notesMasterIdLst>
    <p:notesMasterId r:id="rId63"/>
  </p:notesMasterIdLst>
  <p:handoutMasterIdLst>
    <p:handoutMasterId r:id="rId64"/>
  </p:handoutMasterIdLst>
  <p:sldIdLst>
    <p:sldId id="4511" r:id="rId6"/>
    <p:sldId id="4776" r:id="rId7"/>
    <p:sldId id="4753" r:id="rId8"/>
    <p:sldId id="4548" r:id="rId9"/>
    <p:sldId id="4690" r:id="rId10"/>
    <p:sldId id="4749" r:id="rId11"/>
    <p:sldId id="4670" r:id="rId12"/>
    <p:sldId id="4754" r:id="rId13"/>
    <p:sldId id="4675" r:id="rId14"/>
    <p:sldId id="4702" r:id="rId15"/>
    <p:sldId id="4540" r:id="rId16"/>
    <p:sldId id="4720" r:id="rId17"/>
    <p:sldId id="4748" r:id="rId18"/>
    <p:sldId id="4760" r:id="rId19"/>
    <p:sldId id="4792" r:id="rId20"/>
    <p:sldId id="4794" r:id="rId21"/>
    <p:sldId id="4795" r:id="rId22"/>
    <p:sldId id="4517" r:id="rId23"/>
    <p:sldId id="4765" r:id="rId24"/>
    <p:sldId id="4777" r:id="rId25"/>
    <p:sldId id="4766" r:id="rId26"/>
    <p:sldId id="4793" r:id="rId27"/>
    <p:sldId id="4771" r:id="rId28"/>
    <p:sldId id="4780" r:id="rId29"/>
    <p:sldId id="4781" r:id="rId30"/>
    <p:sldId id="4779" r:id="rId31"/>
    <p:sldId id="4756" r:id="rId32"/>
    <p:sldId id="4787" r:id="rId33"/>
    <p:sldId id="4788" r:id="rId34"/>
    <p:sldId id="4791" r:id="rId35"/>
    <p:sldId id="4790" r:id="rId36"/>
    <p:sldId id="4757" r:id="rId37"/>
    <p:sldId id="4799" r:id="rId38"/>
    <p:sldId id="4800" r:id="rId39"/>
    <p:sldId id="4801" r:id="rId40"/>
    <p:sldId id="4758" r:id="rId41"/>
    <p:sldId id="4796" r:id="rId42"/>
    <p:sldId id="4797" r:id="rId43"/>
    <p:sldId id="4810" r:id="rId44"/>
    <p:sldId id="4812" r:id="rId45"/>
    <p:sldId id="4811" r:id="rId46"/>
    <p:sldId id="4798" r:id="rId47"/>
    <p:sldId id="4761" r:id="rId48"/>
    <p:sldId id="4782" r:id="rId49"/>
    <p:sldId id="4783" r:id="rId50"/>
    <p:sldId id="4786" r:id="rId51"/>
    <p:sldId id="4785" r:id="rId52"/>
    <p:sldId id="4759" r:id="rId53"/>
    <p:sldId id="4806" r:id="rId54"/>
    <p:sldId id="4809" r:id="rId55"/>
    <p:sldId id="4807" r:id="rId56"/>
    <p:sldId id="4808" r:id="rId57"/>
    <p:sldId id="4755" r:id="rId58"/>
    <p:sldId id="4744" r:id="rId59"/>
    <p:sldId id="4750" r:id="rId60"/>
    <p:sldId id="4751" r:id="rId61"/>
    <p:sldId id="4752" r:id="rId62"/>
  </p:sldIdLst>
  <p:sldSz cx="12192000" cy="6858000"/>
  <p:notesSz cx="6858000" cy="9144000"/>
  <p:embeddedFontLst>
    <p:embeddedFont>
      <p:font typeface="Calibri" panose="020F0502020204030204" pitchFamily="34" charset="0"/>
      <p:regular r:id="rId65"/>
      <p:bold r:id="rId66"/>
      <p:italic r:id="rId67"/>
      <p:boldItalic r:id="rId68"/>
    </p:embeddedFont>
    <p:embeddedFont>
      <p:font typeface="Karla" pitchFamily="2" charset="0"/>
      <p:regular r:id="rId69"/>
      <p:bold r:id="rId70"/>
      <p:italic r:id="rId71"/>
      <p:boldItalic r:id="rId72"/>
    </p:embeddedFont>
  </p:embeddedFontLst>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57CB2A7-5E32-3819-6A77-54400A2D9DD8}" name="Sandy Fash" initials="SF" userId="S::sandy.fash@powerschool.com::b0bf7251-9792-471d-8759-8e7f1cbb7296" providerId="AD"/>
  <p188:author id="{D8C794E5-2633-6A35-9258-7683BF1E83D8}" name="Anne Reader" initials="AR" userId="S::Anne.Reader@powerschool.com::2e9edac4-b254-44c4-88a3-406646f3dbf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ristine Carlson" initials="" lastIdx="2" clrIdx="0"/>
  <p:cmAuthor id="2" name="Christine Smits" initials="" lastIdx="9" clrIdx="1"/>
  <p:cmAuthor id="3" name="Corine Gosselin" initials=""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43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E78124-13B9-4A9B-ACF3-9428A28050F5}" v="1514" dt="2022-05-13T09:39:25.487"/>
    <p1510:client id="{7BE5D8F0-393D-13FD-20F4-7C7326BD637D}" v="27" dt="2022-05-12T21:21:57.1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notesMaster" Target="notesMasters/notesMaster1.xml"/><Relationship Id="rId68" Type="http://schemas.openxmlformats.org/officeDocument/2006/relationships/font" Target="fonts/font4.fntdata"/><Relationship Id="rId16" Type="http://schemas.openxmlformats.org/officeDocument/2006/relationships/slide" Target="slides/slide1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font" Target="fonts/font2.fntdata"/><Relationship Id="rId74" Type="http://schemas.openxmlformats.org/officeDocument/2006/relationships/presProps" Target="presProps.xml"/><Relationship Id="rId79" Type="http://schemas.microsoft.com/office/2018/10/relationships/authors" Target="authors.xml"/><Relationship Id="rId5" Type="http://schemas.openxmlformats.org/officeDocument/2006/relationships/slideMaster" Target="slideMasters/slideMaster1.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handoutMaster" Target="handoutMasters/handoutMaster1.xml"/><Relationship Id="rId69" Type="http://schemas.openxmlformats.org/officeDocument/2006/relationships/font" Target="fonts/font5.fntdata"/><Relationship Id="rId77"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font" Target="fonts/font8.fntdata"/><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font" Target="fonts/font3.fntdata"/><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font" Target="fonts/font6.fntdata"/><Relationship Id="rId75"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font" Target="fonts/font1.fntdata"/><Relationship Id="rId73" Type="http://schemas.openxmlformats.org/officeDocument/2006/relationships/commentAuthors" Target="commentAuthors.xml"/><Relationship Id="rId78"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theme" Target="theme/theme1.xml"/><Relationship Id="rId7" Type="http://schemas.openxmlformats.org/officeDocument/2006/relationships/slide" Target="slides/slide2.xml"/><Relationship Id="rId71" Type="http://schemas.openxmlformats.org/officeDocument/2006/relationships/font" Target="fonts/font7.fntdata"/><Relationship Id="rId2" Type="http://schemas.openxmlformats.org/officeDocument/2006/relationships/customXml" Target="../customXml/item2.xml"/><Relationship Id="rId29" Type="http://schemas.openxmlformats.org/officeDocument/2006/relationships/slide" Target="slides/slide2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39FBF6F-C701-3B43-969D-4D9CD8F441F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9D17A3D3-CFB7-894F-8AA1-34BDE00514E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B7FC63A5-519F-8A43-8E96-09C1F26B7447}" type="datetimeFigureOut">
              <a:rPr lang="en-US"/>
              <a:pPr>
                <a:defRPr/>
              </a:pPr>
              <a:t>7/22/2022</a:t>
            </a:fld>
            <a:endParaRPr lang="en-US"/>
          </a:p>
        </p:txBody>
      </p:sp>
      <p:sp>
        <p:nvSpPr>
          <p:cNvPr id="4" name="Footer Placeholder 3">
            <a:extLst>
              <a:ext uri="{FF2B5EF4-FFF2-40B4-BE49-F238E27FC236}">
                <a16:creationId xmlns:a16="http://schemas.microsoft.com/office/drawing/2014/main" id="{C5E2707E-1812-8A44-8AE4-AC841702327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a:extLst>
              <a:ext uri="{FF2B5EF4-FFF2-40B4-BE49-F238E27FC236}">
                <a16:creationId xmlns:a16="http://schemas.microsoft.com/office/drawing/2014/main" id="{CEDF415D-1243-B64D-B635-BC826B56099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132C6776-8CB2-0F41-86ED-DF0602C93F92}"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E874317-FB18-A547-A984-BEE2AE99BF0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A007C128-F397-184C-917D-4AC62EF9646F}"/>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575A850E-5C4B-4848-9F96-D35470CD6310}" type="datetimeFigureOut">
              <a:rPr lang="en-US"/>
              <a:pPr>
                <a:defRPr/>
              </a:pPr>
              <a:t>7/22/2022</a:t>
            </a:fld>
            <a:endParaRPr lang="en-US"/>
          </a:p>
        </p:txBody>
      </p:sp>
      <p:sp>
        <p:nvSpPr>
          <p:cNvPr id="4" name="Slide Image Placeholder 3">
            <a:extLst>
              <a:ext uri="{FF2B5EF4-FFF2-40B4-BE49-F238E27FC236}">
                <a16:creationId xmlns:a16="http://schemas.microsoft.com/office/drawing/2014/main" id="{EDA743DC-13C5-7C41-B39B-5053D79068DD}"/>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FAA57217-EF49-124F-B9B2-E1EF945F1D1B}"/>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3E459DDC-BCB9-9F48-B211-D7440AC280A2}"/>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id="{8708788A-CDD7-DC4C-A6D9-D01589BC2770}"/>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9B1896F1-7E79-C942-A92C-91B823C8DB3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248133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5362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81855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3828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3621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9B1896F1-7E79-C942-A92C-91B823C8DB3E}" type="slidenum">
              <a:rPr lang="en-US" smtClean="0"/>
              <a:pPr>
                <a:defRPr/>
              </a:pPr>
              <a:t>10</a:t>
            </a:fld>
            <a:endParaRPr lang="en-US"/>
          </a:p>
        </p:txBody>
      </p:sp>
    </p:spTree>
    <p:extLst>
      <p:ext uri="{BB962C8B-B14F-4D97-AF65-F5344CB8AC3E}">
        <p14:creationId xmlns:p14="http://schemas.microsoft.com/office/powerpoint/2010/main" val="2782727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476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8786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34027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262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4443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1896F1-7E79-C942-A92C-91B823C8DB3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138161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5_Title Only">
    <p:spTree>
      <p:nvGrpSpPr>
        <p:cNvPr id="1" name=""/>
        <p:cNvGrpSpPr/>
        <p:nvPr/>
      </p:nvGrpSpPr>
      <p:grpSpPr>
        <a:xfrm>
          <a:off x="0" y="0"/>
          <a:ext cx="0" cy="0"/>
          <a:chOff x="0" y="0"/>
          <a:chExt cx="0" cy="0"/>
        </a:xfrm>
      </p:grpSpPr>
      <p:sp>
        <p:nvSpPr>
          <p:cNvPr id="12" name="Title 1"/>
          <p:cNvSpPr>
            <a:spLocks noGrp="1"/>
          </p:cNvSpPr>
          <p:nvPr>
            <p:ph type="ctrTitle"/>
          </p:nvPr>
        </p:nvSpPr>
        <p:spPr>
          <a:xfrm>
            <a:off x="541034" y="2257218"/>
            <a:ext cx="4724649" cy="1595922"/>
          </a:xfrm>
        </p:spPr>
        <p:txBody>
          <a:bodyPr anchor="b">
            <a:noAutofit/>
          </a:bodyPr>
          <a:lstStyle>
            <a:lvl1pPr algn="l">
              <a:defRPr sz="4000" b="1">
                <a:solidFill>
                  <a:schemeClr val="tx1"/>
                </a:solidFill>
                <a:latin typeface="Karla" pitchFamily="2" charset="0"/>
              </a:defRPr>
            </a:lvl1pPr>
          </a:lstStyle>
          <a:p>
            <a:r>
              <a:rPr lang="en-US"/>
              <a:t>Click to edit Master title style</a:t>
            </a:r>
          </a:p>
        </p:txBody>
      </p:sp>
      <p:sp>
        <p:nvSpPr>
          <p:cNvPr id="13" name="Subtitle 2"/>
          <p:cNvSpPr>
            <a:spLocks noGrp="1"/>
          </p:cNvSpPr>
          <p:nvPr>
            <p:ph type="subTitle" idx="1"/>
          </p:nvPr>
        </p:nvSpPr>
        <p:spPr>
          <a:xfrm>
            <a:off x="541035" y="3945215"/>
            <a:ext cx="4724648"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5" name="Text Placeholder 2"/>
          <p:cNvSpPr>
            <a:spLocks noGrp="1"/>
          </p:cNvSpPr>
          <p:nvPr>
            <p:ph type="body" sz="quarter" idx="13"/>
          </p:nvPr>
        </p:nvSpPr>
        <p:spPr>
          <a:xfrm>
            <a:off x="530090" y="6167760"/>
            <a:ext cx="2719388" cy="481012"/>
          </a:xfrm>
        </p:spPr>
        <p:txBody>
          <a:bodyPr>
            <a:noAutofit/>
          </a:bodyPr>
          <a:lstStyle>
            <a:lvl1pPr marL="0" indent="0">
              <a:buFontTx/>
              <a:buNone/>
              <a:defRPr sz="1800" b="1">
                <a:solidFill>
                  <a:schemeClr val="tx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edit Master text styles</a:t>
            </a:r>
          </a:p>
        </p:txBody>
      </p:sp>
      <p:sp>
        <p:nvSpPr>
          <p:cNvPr id="9" name="Slide Number Placeholder 5">
            <a:extLst>
              <a:ext uri="{FF2B5EF4-FFF2-40B4-BE49-F238E27FC236}">
                <a16:creationId xmlns:a16="http://schemas.microsoft.com/office/drawing/2014/main" id="{BA863480-8DE1-9F40-BC19-3B150110CDB5}"/>
              </a:ext>
            </a:extLst>
          </p:cNvPr>
          <p:cNvSpPr>
            <a:spLocks noGrp="1"/>
          </p:cNvSpPr>
          <p:nvPr>
            <p:ph type="sldNum" sz="quarter" idx="15"/>
          </p:nvPr>
        </p:nvSpPr>
        <p:spPr>
          <a:xfrm>
            <a:off x="10593388" y="6356350"/>
            <a:ext cx="1214437" cy="365125"/>
          </a:xfrm>
        </p:spPr>
        <p:txBody>
          <a:bodyPr/>
          <a:lstStyle>
            <a:lvl1pPr>
              <a:defRPr sz="1400" smtClean="0">
                <a:solidFill>
                  <a:schemeClr val="tx1"/>
                </a:solidFill>
              </a:defRPr>
            </a:lvl1pPr>
          </a:lstStyle>
          <a:p>
            <a:pPr>
              <a:defRPr/>
            </a:pPr>
            <a:fld id="{84C293F1-D58E-D34D-986E-A172A632E51A}" type="slidenum">
              <a:rPr lang="en-US" smtClean="0"/>
              <a:pPr>
                <a:defRPr/>
              </a:pPr>
              <a:t>‹#›</a:t>
            </a:fld>
            <a:endParaRPr lang="en-US"/>
          </a:p>
        </p:txBody>
      </p:sp>
      <p:pic>
        <p:nvPicPr>
          <p:cNvPr id="20" name="Picture 19">
            <a:extLst>
              <a:ext uri="{FF2B5EF4-FFF2-40B4-BE49-F238E27FC236}">
                <a16:creationId xmlns:a16="http://schemas.microsoft.com/office/drawing/2014/main" id="{F36534F8-65BB-FF4E-BF0E-C532A1EB82B9}"/>
              </a:ext>
            </a:extLst>
          </p:cNvPr>
          <p:cNvPicPr>
            <a:picLocks noChangeAspect="1"/>
          </p:cNvPicPr>
          <p:nvPr userDrawn="1"/>
        </p:nvPicPr>
        <p:blipFill>
          <a:blip r:embed="rId2"/>
          <a:stretch>
            <a:fillRect/>
          </a:stretch>
        </p:blipFill>
        <p:spPr>
          <a:xfrm>
            <a:off x="671098" y="669757"/>
            <a:ext cx="3329401" cy="1407552"/>
          </a:xfrm>
          <a:prstGeom prst="rect">
            <a:avLst/>
          </a:prstGeom>
        </p:spPr>
      </p:pic>
      <p:pic>
        <p:nvPicPr>
          <p:cNvPr id="4" name="Picture 3">
            <a:extLst>
              <a:ext uri="{FF2B5EF4-FFF2-40B4-BE49-F238E27FC236}">
                <a16:creationId xmlns:a16="http://schemas.microsoft.com/office/drawing/2014/main" id="{FAC79C0A-79D9-F241-99C8-0768513C13E1}"/>
              </a:ext>
            </a:extLst>
          </p:cNvPr>
          <p:cNvPicPr>
            <a:picLocks noChangeAspect="1"/>
          </p:cNvPicPr>
          <p:nvPr userDrawn="1"/>
        </p:nvPicPr>
        <p:blipFill>
          <a:blip r:embed="rId3"/>
          <a:stretch>
            <a:fillRect/>
          </a:stretch>
        </p:blipFill>
        <p:spPr>
          <a:xfrm>
            <a:off x="5954129" y="0"/>
            <a:ext cx="5546212" cy="6858000"/>
          </a:xfrm>
          <a:prstGeom prst="rect">
            <a:avLst/>
          </a:prstGeom>
        </p:spPr>
      </p:pic>
    </p:spTree>
    <p:extLst>
      <p:ext uri="{BB962C8B-B14F-4D97-AF65-F5344CB8AC3E}">
        <p14:creationId xmlns:p14="http://schemas.microsoft.com/office/powerpoint/2010/main" val="3234500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3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6344" y="2698522"/>
            <a:ext cx="10259311" cy="1193800"/>
          </a:xfrm>
        </p:spPr>
        <p:txBody>
          <a:bodyPr anchor="b">
            <a:normAutofit/>
          </a:bodyPr>
          <a:lstStyle>
            <a:lvl1pPr algn="l">
              <a:defRPr sz="4800" b="1">
                <a:solidFill>
                  <a:schemeClr val="tx1"/>
                </a:solidFill>
                <a:latin typeface="Karla" pitchFamily="2" charset="0"/>
              </a:defRPr>
            </a:lvl1pPr>
          </a:lstStyle>
          <a:p>
            <a:r>
              <a:rPr lang="en-US"/>
              <a:t>Click to edit Master title style</a:t>
            </a:r>
          </a:p>
        </p:txBody>
      </p:sp>
      <p:sp>
        <p:nvSpPr>
          <p:cNvPr id="3" name="Subtitle 2"/>
          <p:cNvSpPr>
            <a:spLocks noGrp="1"/>
          </p:cNvSpPr>
          <p:nvPr>
            <p:ph type="subTitle" idx="1"/>
          </p:nvPr>
        </p:nvSpPr>
        <p:spPr>
          <a:xfrm>
            <a:off x="966343" y="4035910"/>
            <a:ext cx="10259311" cy="692832"/>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Slide Number Placeholder 5">
            <a:extLst>
              <a:ext uri="{FF2B5EF4-FFF2-40B4-BE49-F238E27FC236}">
                <a16:creationId xmlns:a16="http://schemas.microsoft.com/office/drawing/2014/main" id="{B05AA825-9C41-0E4F-A579-7EC15450897C}"/>
              </a:ext>
            </a:extLst>
          </p:cNvPr>
          <p:cNvSpPr>
            <a:spLocks noGrp="1"/>
          </p:cNvSpPr>
          <p:nvPr>
            <p:ph type="sldNum" sz="quarter" idx="10"/>
          </p:nvPr>
        </p:nvSpPr>
        <p:spPr>
          <a:xfrm>
            <a:off x="10593388" y="6356350"/>
            <a:ext cx="1214437" cy="365125"/>
          </a:xfrm>
        </p:spPr>
        <p:txBody>
          <a:bodyPr/>
          <a:lstStyle>
            <a:lvl1pPr>
              <a:defRPr sz="1400" smtClean="0">
                <a:solidFill>
                  <a:schemeClr val="tx1"/>
                </a:solidFill>
              </a:defRPr>
            </a:lvl1pPr>
          </a:lstStyle>
          <a:p>
            <a:pPr>
              <a:defRPr/>
            </a:pPr>
            <a:fld id="{EC816F39-9AD9-164D-86E1-681FADE6469D}" type="slidenum">
              <a:rPr lang="en-US" smtClean="0"/>
              <a:pPr>
                <a:defRPr/>
              </a:pPr>
              <a:t>‹#›</a:t>
            </a:fld>
            <a:endParaRPr lang="en-US"/>
          </a:p>
        </p:txBody>
      </p:sp>
      <p:pic>
        <p:nvPicPr>
          <p:cNvPr id="4" name="Picture 3">
            <a:extLst>
              <a:ext uri="{FF2B5EF4-FFF2-40B4-BE49-F238E27FC236}">
                <a16:creationId xmlns:a16="http://schemas.microsoft.com/office/drawing/2014/main" id="{302D48D4-6AE1-164E-8929-7954FF875400}"/>
              </a:ext>
            </a:extLst>
          </p:cNvPr>
          <p:cNvPicPr>
            <a:picLocks noChangeAspect="1"/>
          </p:cNvPicPr>
          <p:nvPr userDrawn="1"/>
        </p:nvPicPr>
        <p:blipFill>
          <a:blip r:embed="rId2"/>
          <a:stretch>
            <a:fillRect/>
          </a:stretch>
        </p:blipFill>
        <p:spPr>
          <a:xfrm>
            <a:off x="966343" y="668302"/>
            <a:ext cx="1504078" cy="2030220"/>
          </a:xfrm>
          <a:prstGeom prst="rect">
            <a:avLst/>
          </a:prstGeom>
        </p:spPr>
      </p:pic>
    </p:spTree>
    <p:extLst>
      <p:ext uri="{BB962C8B-B14F-4D97-AF65-F5344CB8AC3E}">
        <p14:creationId xmlns:p14="http://schemas.microsoft.com/office/powerpoint/2010/main" val="3401207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6623994" y="1266954"/>
            <a:ext cx="4324092" cy="4324092"/>
          </a:xfrm>
          <a:prstGeom prst="ellipse">
            <a:avLst/>
          </a:prstGeom>
          <a:noFill/>
          <a:ln w="101600">
            <a:noFill/>
          </a:ln>
        </p:spPr>
        <p:txBody>
          <a:bodyPr rtlCol="0" anchor="ctr">
            <a:normAutofit/>
          </a:bodyPr>
          <a:lstStyle>
            <a:lvl1pPr algn="ctr">
              <a:buNone/>
              <a:defRPr sz="2400"/>
            </a:lvl1pPr>
          </a:lstStyle>
          <a:p>
            <a:pPr lvl="0"/>
            <a:r>
              <a:rPr lang="en-US" noProof="0"/>
              <a:t>Click icon to add picture</a:t>
            </a:r>
          </a:p>
        </p:txBody>
      </p:sp>
      <p:sp>
        <p:nvSpPr>
          <p:cNvPr id="13" name="Text Placeholder 12"/>
          <p:cNvSpPr>
            <a:spLocks noGrp="1"/>
          </p:cNvSpPr>
          <p:nvPr>
            <p:ph type="body" sz="quarter" idx="14"/>
          </p:nvPr>
        </p:nvSpPr>
        <p:spPr>
          <a:xfrm>
            <a:off x="1243914" y="2946400"/>
            <a:ext cx="4614863" cy="482600"/>
          </a:xfrm>
        </p:spPr>
        <p:txBody>
          <a:bodyPr>
            <a:noAutofit/>
          </a:bodyPr>
          <a:lstStyle>
            <a:lvl1pPr algn="ctr">
              <a:buNone/>
              <a:defRPr sz="2400" b="1">
                <a:solidFill>
                  <a:srgbClr val="00B8F2"/>
                </a:solidFill>
              </a:defRPr>
            </a:lvl1pPr>
            <a:lvl2pPr>
              <a:buNone/>
              <a:defRPr sz="2400" b="1"/>
            </a:lvl2pPr>
            <a:lvl3pPr>
              <a:buNone/>
              <a:defRPr sz="2400" b="1"/>
            </a:lvl3pPr>
            <a:lvl4pPr>
              <a:buNone/>
              <a:defRPr sz="2400" b="1"/>
            </a:lvl4pPr>
            <a:lvl5pPr>
              <a:buNone/>
              <a:defRPr sz="2400" b="1"/>
            </a:lvl5pPr>
          </a:lstStyle>
          <a:p>
            <a:pPr lvl="0"/>
            <a:r>
              <a:rPr lang="en-US"/>
              <a:t>Click to edit Master text styles</a:t>
            </a:r>
          </a:p>
        </p:txBody>
      </p:sp>
      <p:sp>
        <p:nvSpPr>
          <p:cNvPr id="16" name="Text Placeholder 15"/>
          <p:cNvSpPr>
            <a:spLocks noGrp="1"/>
          </p:cNvSpPr>
          <p:nvPr>
            <p:ph type="body" sz="quarter" idx="15"/>
          </p:nvPr>
        </p:nvSpPr>
        <p:spPr>
          <a:xfrm>
            <a:off x="1243914" y="3323859"/>
            <a:ext cx="4614863" cy="527894"/>
          </a:xfrm>
        </p:spPr>
        <p:txBody>
          <a:bodyPr>
            <a:normAutofit/>
          </a:bodyPr>
          <a:lstStyle>
            <a:lvl1pPr marL="0" indent="0" algn="ctr">
              <a:lnSpc>
                <a:spcPct val="100000"/>
              </a:lnSpc>
              <a:spcBef>
                <a:spcPts val="0"/>
              </a:spcBef>
              <a:buNone/>
              <a:defRPr sz="1800"/>
            </a:lvl1pPr>
          </a:lstStyle>
          <a:p>
            <a:pPr lvl="0"/>
            <a:r>
              <a:rPr lang="en-US"/>
              <a:t>Click to edit Master text styles</a:t>
            </a:r>
          </a:p>
        </p:txBody>
      </p:sp>
      <p:sp>
        <p:nvSpPr>
          <p:cNvPr id="8" name="Slide Number Placeholder 5">
            <a:extLst>
              <a:ext uri="{FF2B5EF4-FFF2-40B4-BE49-F238E27FC236}">
                <a16:creationId xmlns:a16="http://schemas.microsoft.com/office/drawing/2014/main" id="{BEF32AE7-AB4C-AD48-AA52-7B795D26F1C8}"/>
              </a:ext>
            </a:extLst>
          </p:cNvPr>
          <p:cNvSpPr>
            <a:spLocks noGrp="1"/>
          </p:cNvSpPr>
          <p:nvPr>
            <p:ph type="sldNum" sz="quarter" idx="16"/>
          </p:nvPr>
        </p:nvSpPr>
        <p:spPr>
          <a:xfrm>
            <a:off x="10593388" y="6356350"/>
            <a:ext cx="1214437" cy="365125"/>
          </a:xfrm>
        </p:spPr>
        <p:txBody>
          <a:bodyPr/>
          <a:lstStyle>
            <a:lvl1pPr>
              <a:defRPr sz="1400" smtClean="0">
                <a:solidFill>
                  <a:schemeClr val="tx1"/>
                </a:solidFill>
              </a:defRPr>
            </a:lvl1pPr>
          </a:lstStyle>
          <a:p>
            <a:pPr>
              <a:defRPr/>
            </a:pPr>
            <a:fld id="{D3F24AF7-CA22-0448-B5D1-504EBD3CF398}" type="slidenum">
              <a:rPr lang="en-US" smtClean="0"/>
              <a:pPr>
                <a:defRPr/>
              </a:pPr>
              <a:t>‹#›</a:t>
            </a:fld>
            <a:endParaRPr lang="en-US"/>
          </a:p>
        </p:txBody>
      </p:sp>
      <p:pic>
        <p:nvPicPr>
          <p:cNvPr id="10" name="Picture 9">
            <a:extLst>
              <a:ext uri="{FF2B5EF4-FFF2-40B4-BE49-F238E27FC236}">
                <a16:creationId xmlns:a16="http://schemas.microsoft.com/office/drawing/2014/main" id="{01DBD46F-4B09-CC45-ACF1-FFD5BB02EDD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8775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2" name="Picture 6">
            <a:extLst>
              <a:ext uri="{FF2B5EF4-FFF2-40B4-BE49-F238E27FC236}">
                <a16:creationId xmlns:a16="http://schemas.microsoft.com/office/drawing/2014/main" id="{075A3C49-2670-CB4A-A2A7-AE0697F839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5">
            <a:extLst>
              <a:ext uri="{FF2B5EF4-FFF2-40B4-BE49-F238E27FC236}">
                <a16:creationId xmlns:a16="http://schemas.microsoft.com/office/drawing/2014/main" id="{DC7C6F11-1FE8-F94F-AEC1-1FF7944C8F1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8E3AE191-0A19-4B4B-917A-6E9D6B3270DA}" type="slidenum">
              <a:rPr lang="en-US"/>
              <a:pPr>
                <a:defRPr/>
              </a:pPr>
              <a:t>‹#›</a:t>
            </a:fld>
            <a:endParaRPr lang="en-US"/>
          </a:p>
        </p:txBody>
      </p:sp>
      <p:sp>
        <p:nvSpPr>
          <p:cNvPr id="4" name="TextBox 3">
            <a:extLst>
              <a:ext uri="{FF2B5EF4-FFF2-40B4-BE49-F238E27FC236}">
                <a16:creationId xmlns:a16="http://schemas.microsoft.com/office/drawing/2014/main" id="{CBE7189D-75D9-4CD7-884C-410F9B931D98}"/>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3348879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3" name="Content Placeholder 2"/>
          <p:cNvSpPr>
            <a:spLocks noGrp="1"/>
          </p:cNvSpPr>
          <p:nvPr>
            <p:ph idx="1"/>
          </p:nvPr>
        </p:nvSpPr>
        <p:spPr>
          <a:xfrm>
            <a:off x="683220" y="1653309"/>
            <a:ext cx="10515600" cy="4276436"/>
          </a:xfrm>
        </p:spPr>
        <p:txBody>
          <a:bodyPr>
            <a:normAutofit/>
          </a:bodyPr>
          <a:lstStyle>
            <a:lvl1pPr>
              <a:buClr>
                <a:schemeClr val="tx2"/>
              </a:buClr>
              <a:defRPr sz="2400">
                <a:solidFill>
                  <a:schemeClr val="tx1"/>
                </a:solidFill>
                <a:latin typeface="Karla" pitchFamily="2" charset="0"/>
              </a:defRPr>
            </a:lvl1pPr>
            <a:lvl2pPr>
              <a:buClr>
                <a:schemeClr val="tx2"/>
              </a:buClr>
              <a:defRPr sz="2000">
                <a:solidFill>
                  <a:schemeClr val="tx1"/>
                </a:solidFill>
                <a:latin typeface="Karla" pitchFamily="2" charset="0"/>
              </a:defRPr>
            </a:lvl2pPr>
            <a:lvl3pPr>
              <a:buClr>
                <a:schemeClr val="tx2"/>
              </a:buClr>
              <a:defRPr sz="1800">
                <a:solidFill>
                  <a:schemeClr val="tx1"/>
                </a:solidFill>
                <a:latin typeface="Karla" pitchFamily="2" charset="0"/>
              </a:defRPr>
            </a:lvl3pPr>
            <a:lvl4pPr>
              <a:buClr>
                <a:schemeClr val="tx2"/>
              </a:buClr>
              <a:defRPr sz="1600">
                <a:solidFill>
                  <a:schemeClr val="tx1"/>
                </a:solidFill>
                <a:latin typeface="Karla" pitchFamily="2" charset="0"/>
              </a:defRPr>
            </a:lvl4pPr>
            <a:lvl5pPr>
              <a:buClr>
                <a:schemeClr val="tx2"/>
              </a:buClr>
              <a:defRPr sz="16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0594109" y="6356350"/>
            <a:ext cx="1213691" cy="365125"/>
          </a:xfrm>
        </p:spPr>
        <p:txBody>
          <a:bodyPr/>
          <a:lstStyle>
            <a:lvl1pPr>
              <a:defRPr sz="1400">
                <a:solidFill>
                  <a:schemeClr val="bg1"/>
                </a:solidFill>
              </a:defRPr>
            </a:lvl1pPr>
          </a:lstStyle>
          <a:p>
            <a:fld id="{5BC0326E-34C8-9742-80DF-381DF5318F1C}" type="slidenum">
              <a:rPr lang="en-US" smtClean="0"/>
              <a:pPr/>
              <a:t>‹#›</a:t>
            </a:fld>
            <a:endParaRPr lang="en-US"/>
          </a:p>
        </p:txBody>
      </p:sp>
      <p:pic>
        <p:nvPicPr>
          <p:cNvPr id="8" name="Pictur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07779" y="6178503"/>
            <a:ext cx="1897532" cy="453205"/>
          </a:xfrm>
          <a:prstGeom prst="rect">
            <a:avLst/>
          </a:prstGeom>
        </p:spPr>
      </p:pic>
      <p:sp>
        <p:nvSpPr>
          <p:cNvPr id="7" name="TextBox 6">
            <a:extLst>
              <a:ext uri="{FF2B5EF4-FFF2-40B4-BE49-F238E27FC236}">
                <a16:creationId xmlns:a16="http://schemas.microsoft.com/office/drawing/2014/main" id="{654B1819-78E0-AD41-96FA-234B2F37944B}"/>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837806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7_Title Only">
    <p:spTree>
      <p:nvGrpSpPr>
        <p:cNvPr id="1" name=""/>
        <p:cNvGrpSpPr/>
        <p:nvPr/>
      </p:nvGrpSpPr>
      <p:grpSpPr>
        <a:xfrm>
          <a:off x="0" y="0"/>
          <a:ext cx="0" cy="0"/>
          <a:chOff x="0" y="0"/>
          <a:chExt cx="0" cy="0"/>
        </a:xfrm>
      </p:grpSpPr>
      <p:sp>
        <p:nvSpPr>
          <p:cNvPr id="12" name="Title 1"/>
          <p:cNvSpPr>
            <a:spLocks noGrp="1"/>
          </p:cNvSpPr>
          <p:nvPr>
            <p:ph type="ctrTitle"/>
          </p:nvPr>
        </p:nvSpPr>
        <p:spPr>
          <a:xfrm>
            <a:off x="541034" y="2328957"/>
            <a:ext cx="5308781" cy="1595922"/>
          </a:xfrm>
        </p:spPr>
        <p:txBody>
          <a:bodyPr anchor="b">
            <a:noAutofit/>
          </a:bodyPr>
          <a:lstStyle>
            <a:lvl1pPr algn="l">
              <a:defRPr sz="4800" b="1">
                <a:solidFill>
                  <a:schemeClr val="tx1"/>
                </a:solidFill>
                <a:latin typeface="Karla" pitchFamily="2" charset="0"/>
              </a:defRPr>
            </a:lvl1pPr>
          </a:lstStyle>
          <a:p>
            <a:r>
              <a:rPr lang="en-US"/>
              <a:t>Click to edit Master title style</a:t>
            </a:r>
          </a:p>
        </p:txBody>
      </p:sp>
      <p:sp>
        <p:nvSpPr>
          <p:cNvPr id="13" name="Subtitle 2"/>
          <p:cNvSpPr>
            <a:spLocks noGrp="1"/>
          </p:cNvSpPr>
          <p:nvPr>
            <p:ph type="subTitle" idx="1"/>
          </p:nvPr>
        </p:nvSpPr>
        <p:spPr>
          <a:xfrm>
            <a:off x="541034" y="4016954"/>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5" name="Text Placeholder 2"/>
          <p:cNvSpPr>
            <a:spLocks noGrp="1"/>
          </p:cNvSpPr>
          <p:nvPr>
            <p:ph type="body" sz="quarter" idx="13"/>
          </p:nvPr>
        </p:nvSpPr>
        <p:spPr>
          <a:xfrm>
            <a:off x="527834" y="6167760"/>
            <a:ext cx="4714726" cy="481012"/>
          </a:xfrm>
        </p:spPr>
        <p:txBody>
          <a:bodyPr>
            <a:noAutofit/>
          </a:bodyPr>
          <a:lstStyle>
            <a:lvl1pPr marL="0" indent="0">
              <a:buFontTx/>
              <a:buNone/>
              <a:defRPr sz="1800" b="1">
                <a:solidFill>
                  <a:schemeClr val="tx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edit Master text styles</a:t>
            </a:r>
          </a:p>
        </p:txBody>
      </p:sp>
      <p:pic>
        <p:nvPicPr>
          <p:cNvPr id="10" name="Picture 9">
            <a:extLst>
              <a:ext uri="{FF2B5EF4-FFF2-40B4-BE49-F238E27FC236}">
                <a16:creationId xmlns:a16="http://schemas.microsoft.com/office/drawing/2014/main" id="{454A71BB-3454-6E40-B919-1F640F5F7A4D}"/>
              </a:ext>
            </a:extLst>
          </p:cNvPr>
          <p:cNvPicPr>
            <a:picLocks noChangeAspect="1"/>
          </p:cNvPicPr>
          <p:nvPr userDrawn="1"/>
        </p:nvPicPr>
        <p:blipFill>
          <a:blip r:embed="rId2"/>
          <a:stretch>
            <a:fillRect/>
          </a:stretch>
        </p:blipFill>
        <p:spPr>
          <a:xfrm>
            <a:off x="5924550" y="0"/>
            <a:ext cx="6267450" cy="6858000"/>
          </a:xfrm>
          <a:prstGeom prst="rect">
            <a:avLst/>
          </a:prstGeom>
        </p:spPr>
      </p:pic>
      <p:sp>
        <p:nvSpPr>
          <p:cNvPr id="9" name="Slide Number Placeholder 5">
            <a:extLst>
              <a:ext uri="{FF2B5EF4-FFF2-40B4-BE49-F238E27FC236}">
                <a16:creationId xmlns:a16="http://schemas.microsoft.com/office/drawing/2014/main" id="{30B26104-2F84-684D-A352-1759F88DA46C}"/>
              </a:ext>
            </a:extLst>
          </p:cNvPr>
          <p:cNvSpPr>
            <a:spLocks noGrp="1"/>
          </p:cNvSpPr>
          <p:nvPr>
            <p:ph type="sldNum" sz="quarter" idx="15"/>
          </p:nvPr>
        </p:nvSpPr>
        <p:spPr>
          <a:xfrm>
            <a:off x="10593388" y="6356350"/>
            <a:ext cx="1214437" cy="365125"/>
          </a:xfrm>
        </p:spPr>
        <p:txBody>
          <a:bodyPr/>
          <a:lstStyle>
            <a:lvl1pPr>
              <a:defRPr sz="1400" smtClean="0">
                <a:solidFill>
                  <a:schemeClr val="bg1"/>
                </a:solidFill>
              </a:defRPr>
            </a:lvl1pPr>
          </a:lstStyle>
          <a:p>
            <a:pPr>
              <a:defRPr/>
            </a:pPr>
            <a:fld id="{59B7EE65-42BA-4341-B844-57884542A97C}" type="slidenum">
              <a:rPr lang="en-US"/>
              <a:pPr>
                <a:defRPr/>
              </a:pPr>
              <a:t>‹#›</a:t>
            </a:fld>
            <a:endParaRPr lang="en-US"/>
          </a:p>
        </p:txBody>
      </p:sp>
      <p:pic>
        <p:nvPicPr>
          <p:cNvPr id="16" name="Picture 15">
            <a:extLst>
              <a:ext uri="{FF2B5EF4-FFF2-40B4-BE49-F238E27FC236}">
                <a16:creationId xmlns:a16="http://schemas.microsoft.com/office/drawing/2014/main" id="{33519A58-A064-B94F-B852-36739E2731ED}"/>
              </a:ext>
            </a:extLst>
          </p:cNvPr>
          <p:cNvPicPr>
            <a:picLocks noChangeAspect="1"/>
          </p:cNvPicPr>
          <p:nvPr userDrawn="1"/>
        </p:nvPicPr>
        <p:blipFill>
          <a:blip r:embed="rId3"/>
          <a:stretch>
            <a:fillRect/>
          </a:stretch>
        </p:blipFill>
        <p:spPr>
          <a:xfrm>
            <a:off x="681038" y="581024"/>
            <a:ext cx="2953206" cy="608013"/>
          </a:xfrm>
          <a:prstGeom prst="rect">
            <a:avLst/>
          </a:prstGeom>
        </p:spPr>
      </p:pic>
      <p:pic>
        <p:nvPicPr>
          <p:cNvPr id="14" name="Picture 13">
            <a:extLst>
              <a:ext uri="{FF2B5EF4-FFF2-40B4-BE49-F238E27FC236}">
                <a16:creationId xmlns:a16="http://schemas.microsoft.com/office/drawing/2014/main" id="{95E651B3-1C06-7E44-9F98-DDAF8183661A}"/>
              </a:ext>
            </a:extLst>
          </p:cNvPr>
          <p:cNvPicPr>
            <a:picLocks noChangeAspect="1"/>
          </p:cNvPicPr>
          <p:nvPr userDrawn="1"/>
        </p:nvPicPr>
        <p:blipFill>
          <a:blip r:embed="rId4"/>
          <a:stretch>
            <a:fillRect/>
          </a:stretch>
        </p:blipFill>
        <p:spPr>
          <a:xfrm>
            <a:off x="646113" y="5688902"/>
            <a:ext cx="4111638" cy="318441"/>
          </a:xfrm>
          <a:prstGeom prst="rect">
            <a:avLst/>
          </a:prstGeom>
        </p:spPr>
      </p:pic>
    </p:spTree>
    <p:extLst>
      <p:ext uri="{BB962C8B-B14F-4D97-AF65-F5344CB8AC3E}">
        <p14:creationId xmlns:p14="http://schemas.microsoft.com/office/powerpoint/2010/main" val="3529286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BE7ADC8-4E33-384F-AC52-A19C17463468}"/>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Picture Placeholder 4"/>
          <p:cNvSpPr>
            <a:spLocks noGrp="1"/>
          </p:cNvSpPr>
          <p:nvPr>
            <p:ph type="pic" sz="quarter" idx="14"/>
          </p:nvPr>
        </p:nvSpPr>
        <p:spPr>
          <a:xfrm>
            <a:off x="5955632" y="0"/>
            <a:ext cx="6246307" cy="6858000"/>
          </a:xfrm>
          <a:custGeom>
            <a:avLst/>
            <a:gdLst>
              <a:gd name="connsiteX0" fmla="*/ 0 w 5859753"/>
              <a:gd name="connsiteY0" fmla="*/ 0 h 6858000"/>
              <a:gd name="connsiteX1" fmla="*/ 5859753 w 5859753"/>
              <a:gd name="connsiteY1" fmla="*/ 0 h 6858000"/>
              <a:gd name="connsiteX2" fmla="*/ 5859753 w 5859753"/>
              <a:gd name="connsiteY2" fmla="*/ 6858000 h 6858000"/>
              <a:gd name="connsiteX3" fmla="*/ 0 w 5859753"/>
              <a:gd name="connsiteY3" fmla="*/ 6858000 h 6858000"/>
              <a:gd name="connsiteX4" fmla="*/ 0 w 5859753"/>
              <a:gd name="connsiteY4" fmla="*/ 0 h 6858000"/>
              <a:gd name="connsiteX0" fmla="*/ 0 w 5859753"/>
              <a:gd name="connsiteY0" fmla="*/ 0 h 6858000"/>
              <a:gd name="connsiteX1" fmla="*/ 5859753 w 5859753"/>
              <a:gd name="connsiteY1" fmla="*/ 0 h 6858000"/>
              <a:gd name="connsiteX2" fmla="*/ 5859753 w 5859753"/>
              <a:gd name="connsiteY2" fmla="*/ 6858000 h 6858000"/>
              <a:gd name="connsiteX3" fmla="*/ 818147 w 5859753"/>
              <a:gd name="connsiteY3" fmla="*/ 6845968 h 6858000"/>
              <a:gd name="connsiteX4" fmla="*/ 0 w 5859753"/>
              <a:gd name="connsiteY4" fmla="*/ 0 h 6858000"/>
              <a:gd name="connsiteX0" fmla="*/ 0 w 5859753"/>
              <a:gd name="connsiteY0" fmla="*/ 0 h 6858000"/>
              <a:gd name="connsiteX1" fmla="*/ 5859753 w 5859753"/>
              <a:gd name="connsiteY1" fmla="*/ 0 h 6858000"/>
              <a:gd name="connsiteX2" fmla="*/ 5859753 w 5859753"/>
              <a:gd name="connsiteY2" fmla="*/ 6858000 h 6858000"/>
              <a:gd name="connsiteX3" fmla="*/ 818147 w 5859753"/>
              <a:gd name="connsiteY3" fmla="*/ 6857999 h 6858000"/>
              <a:gd name="connsiteX4" fmla="*/ 0 w 585975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9753" h="6858000">
                <a:moveTo>
                  <a:pt x="0" y="0"/>
                </a:moveTo>
                <a:lnTo>
                  <a:pt x="5859753" y="0"/>
                </a:lnTo>
                <a:lnTo>
                  <a:pt x="5859753" y="6858000"/>
                </a:lnTo>
                <a:lnTo>
                  <a:pt x="818147" y="6857999"/>
                </a:lnTo>
                <a:lnTo>
                  <a:pt x="0" y="0"/>
                </a:lnTo>
                <a:close/>
              </a:path>
            </a:pathLst>
          </a:custGeom>
          <a:solidFill>
            <a:schemeClr val="bg1">
              <a:lumMod val="95000"/>
            </a:schemeClr>
          </a:solidFill>
        </p:spPr>
        <p:txBody>
          <a:bodyPr rtlCol="0" anchor="ctr">
            <a:normAutofit/>
          </a:bodyPr>
          <a:lstStyle>
            <a:lvl1pPr algn="ctr">
              <a:buNone/>
              <a:defRPr/>
            </a:lvl1pPr>
          </a:lstStyle>
          <a:p>
            <a:pPr lvl="0"/>
            <a:r>
              <a:rPr lang="en-US" noProof="0"/>
              <a:t>Click icon to add picture</a:t>
            </a:r>
          </a:p>
        </p:txBody>
      </p:sp>
      <p:sp>
        <p:nvSpPr>
          <p:cNvPr id="12" name="Title 1"/>
          <p:cNvSpPr>
            <a:spLocks noGrp="1"/>
          </p:cNvSpPr>
          <p:nvPr>
            <p:ph type="ctrTitle"/>
          </p:nvPr>
        </p:nvSpPr>
        <p:spPr>
          <a:xfrm>
            <a:off x="541034" y="2743303"/>
            <a:ext cx="5308781" cy="1595922"/>
          </a:xfrm>
        </p:spPr>
        <p:txBody>
          <a:bodyPr anchor="b">
            <a:noAutofit/>
          </a:bodyPr>
          <a:lstStyle>
            <a:lvl1pPr algn="l">
              <a:defRPr sz="4800" b="1">
                <a:solidFill>
                  <a:schemeClr val="bg1"/>
                </a:solidFill>
                <a:latin typeface="Karla" pitchFamily="2" charset="0"/>
              </a:defRPr>
            </a:lvl1pPr>
          </a:lstStyle>
          <a:p>
            <a:r>
              <a:rPr lang="en-US"/>
              <a:t>Click to edit Master title style</a:t>
            </a:r>
          </a:p>
        </p:txBody>
      </p:sp>
      <p:sp>
        <p:nvSpPr>
          <p:cNvPr id="13" name="Subtitle 2"/>
          <p:cNvSpPr>
            <a:spLocks noGrp="1"/>
          </p:cNvSpPr>
          <p:nvPr>
            <p:ph type="subTitle" idx="1"/>
          </p:nvPr>
        </p:nvSpPr>
        <p:spPr>
          <a:xfrm>
            <a:off x="541034" y="4431300"/>
            <a:ext cx="5308781" cy="1268965"/>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5" name="Text Placeholder 2"/>
          <p:cNvSpPr>
            <a:spLocks noGrp="1"/>
          </p:cNvSpPr>
          <p:nvPr>
            <p:ph type="body" sz="quarter" idx="13"/>
          </p:nvPr>
        </p:nvSpPr>
        <p:spPr>
          <a:xfrm>
            <a:off x="527834" y="6167760"/>
            <a:ext cx="2719388" cy="481012"/>
          </a:xfrm>
        </p:spPr>
        <p:txBody>
          <a:bodyPr>
            <a:noAutofit/>
          </a:bodyPr>
          <a:lstStyle>
            <a:lvl1pPr marL="0" indent="0">
              <a:buFontTx/>
              <a:buNone/>
              <a:defRPr sz="1800" b="1">
                <a:solidFill>
                  <a:schemeClr val="bg1"/>
                </a:solidFill>
                <a:latin typeface="Karla" pitchFamily="2" charset="0"/>
              </a:defRPr>
            </a:lvl1pPr>
            <a:lvl2pPr marL="457200" indent="0">
              <a:buFontTx/>
              <a:buNone/>
              <a:defRPr sz="1800">
                <a:solidFill>
                  <a:schemeClr val="bg1"/>
                </a:solidFill>
              </a:defRPr>
            </a:lvl2pPr>
            <a:lvl3pPr marL="914400" indent="0">
              <a:buFontTx/>
              <a:buNone/>
              <a:defRPr sz="1800">
                <a:solidFill>
                  <a:schemeClr val="bg1"/>
                </a:solidFill>
              </a:defRPr>
            </a:lvl3pPr>
            <a:lvl4pPr marL="1371600" indent="0">
              <a:buFontTx/>
              <a:buNone/>
              <a:defRPr sz="1800">
                <a:solidFill>
                  <a:schemeClr val="bg1"/>
                </a:solidFill>
              </a:defRPr>
            </a:lvl4pPr>
            <a:lvl5pPr marL="1828800" indent="0">
              <a:buFontTx/>
              <a:buNone/>
              <a:defRPr sz="1800">
                <a:solidFill>
                  <a:schemeClr val="bg1"/>
                </a:solidFill>
              </a:defRPr>
            </a:lvl5pPr>
          </a:lstStyle>
          <a:p>
            <a:pPr lvl="0"/>
            <a:r>
              <a:rPr lang="en-US"/>
              <a:t>Click to edit Master text styles</a:t>
            </a:r>
          </a:p>
        </p:txBody>
      </p:sp>
      <p:sp>
        <p:nvSpPr>
          <p:cNvPr id="9" name="Slide Number Placeholder 5">
            <a:extLst>
              <a:ext uri="{FF2B5EF4-FFF2-40B4-BE49-F238E27FC236}">
                <a16:creationId xmlns:a16="http://schemas.microsoft.com/office/drawing/2014/main" id="{996A1102-3715-9A40-BBE1-C41583729B20}"/>
              </a:ext>
            </a:extLst>
          </p:cNvPr>
          <p:cNvSpPr>
            <a:spLocks noGrp="1"/>
          </p:cNvSpPr>
          <p:nvPr>
            <p:ph type="sldNum" sz="quarter" idx="15"/>
          </p:nvPr>
        </p:nvSpPr>
        <p:spPr>
          <a:xfrm>
            <a:off x="10593388" y="6356350"/>
            <a:ext cx="1214437" cy="365125"/>
          </a:xfrm>
        </p:spPr>
        <p:txBody>
          <a:bodyPr/>
          <a:lstStyle>
            <a:lvl1pPr>
              <a:defRPr sz="1400" smtClean="0">
                <a:solidFill>
                  <a:schemeClr val="bg1"/>
                </a:solidFill>
              </a:defRPr>
            </a:lvl1pPr>
          </a:lstStyle>
          <a:p>
            <a:pPr>
              <a:defRPr/>
            </a:pPr>
            <a:fld id="{6098714C-8353-4242-9D90-56CA6D03C871}" type="slidenum">
              <a:rPr lang="en-US"/>
              <a:pPr>
                <a:defRPr/>
              </a:pPr>
              <a:t>‹#›</a:t>
            </a:fld>
            <a:endParaRPr lang="en-US"/>
          </a:p>
        </p:txBody>
      </p:sp>
      <p:pic>
        <p:nvPicPr>
          <p:cNvPr id="2" name="Picture 1">
            <a:extLst>
              <a:ext uri="{FF2B5EF4-FFF2-40B4-BE49-F238E27FC236}">
                <a16:creationId xmlns:a16="http://schemas.microsoft.com/office/drawing/2014/main" id="{159FD3F3-0423-D545-A937-E3EF980FE238}"/>
              </a:ext>
            </a:extLst>
          </p:cNvPr>
          <p:cNvPicPr>
            <a:picLocks noChangeAspect="1"/>
          </p:cNvPicPr>
          <p:nvPr userDrawn="1"/>
        </p:nvPicPr>
        <p:blipFill>
          <a:blip r:embed="rId2"/>
          <a:stretch>
            <a:fillRect/>
          </a:stretch>
        </p:blipFill>
        <p:spPr>
          <a:xfrm>
            <a:off x="681038" y="671215"/>
            <a:ext cx="3319462" cy="1400874"/>
          </a:xfrm>
          <a:prstGeom prst="rect">
            <a:avLst/>
          </a:prstGeom>
        </p:spPr>
      </p:pic>
    </p:spTree>
    <p:extLst>
      <p:ext uri="{BB962C8B-B14F-4D97-AF65-F5344CB8AC3E}">
        <p14:creationId xmlns:p14="http://schemas.microsoft.com/office/powerpoint/2010/main" val="583434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323FF81-357E-A24E-80EC-A5623177BADA}"/>
              </a:ext>
            </a:extLst>
          </p:cNvPr>
          <p:cNvSpPr/>
          <p:nvPr/>
        </p:nvSpPr>
        <p:spPr>
          <a:xfrm>
            <a:off x="0" y="5962650"/>
            <a:ext cx="12192000" cy="8953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8" name="Picture 8">
            <a:extLst>
              <a:ext uri="{FF2B5EF4-FFF2-40B4-BE49-F238E27FC236}">
                <a16:creationId xmlns:a16="http://schemas.microsoft.com/office/drawing/2014/main" id="{8FE21956-B58A-2E4C-B5E2-ABB0C42CF4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5" name="Content Placeholder 2"/>
          <p:cNvSpPr>
            <a:spLocks noGrp="1"/>
          </p:cNvSpPr>
          <p:nvPr>
            <p:ph idx="1"/>
          </p:nvPr>
        </p:nvSpPr>
        <p:spPr>
          <a:xfrm>
            <a:off x="683220" y="1653309"/>
            <a:ext cx="10515600" cy="4074296"/>
          </a:xfrm>
        </p:spPr>
        <p:txBody>
          <a:bodyPr>
            <a:normAutofit/>
          </a:bodyPr>
          <a:lstStyle>
            <a:lvl1pPr>
              <a:buClr>
                <a:schemeClr val="tx2"/>
              </a:buClr>
              <a:defRPr sz="2400">
                <a:solidFill>
                  <a:schemeClr val="tx1"/>
                </a:solidFill>
                <a:latin typeface="Karla" pitchFamily="2" charset="0"/>
              </a:defRPr>
            </a:lvl1pPr>
            <a:lvl2pPr>
              <a:buClr>
                <a:schemeClr val="tx2"/>
              </a:buClr>
              <a:defRPr sz="2000">
                <a:solidFill>
                  <a:schemeClr val="tx1"/>
                </a:solidFill>
                <a:latin typeface="Karla" pitchFamily="2" charset="0"/>
              </a:defRPr>
            </a:lvl2pPr>
            <a:lvl3pPr>
              <a:buClr>
                <a:schemeClr val="tx2"/>
              </a:buClr>
              <a:defRPr sz="1800">
                <a:solidFill>
                  <a:schemeClr val="tx1"/>
                </a:solidFill>
                <a:latin typeface="Karla" pitchFamily="2" charset="0"/>
              </a:defRPr>
            </a:lvl3pPr>
            <a:lvl4pPr>
              <a:buClr>
                <a:schemeClr val="tx2"/>
              </a:buClr>
              <a:defRPr sz="1600">
                <a:solidFill>
                  <a:schemeClr val="tx1"/>
                </a:solidFill>
                <a:latin typeface="Karla" pitchFamily="2" charset="0"/>
              </a:defRPr>
            </a:lvl4pPr>
            <a:lvl5pPr>
              <a:buClr>
                <a:schemeClr val="tx2"/>
              </a:buClr>
              <a:defRPr sz="16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5">
            <a:extLst>
              <a:ext uri="{FF2B5EF4-FFF2-40B4-BE49-F238E27FC236}">
                <a16:creationId xmlns:a16="http://schemas.microsoft.com/office/drawing/2014/main" id="{89BB3285-3B85-2B4F-A73B-EB7AA22AEF03}"/>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AD9B12DD-818C-C744-9CE1-5C07E5FF5F5C}" type="slidenum">
              <a:rPr lang="en-US"/>
              <a:pPr>
                <a:defRPr/>
              </a:pPr>
              <a:t>‹#›</a:t>
            </a:fld>
            <a:endParaRPr lang="en-US"/>
          </a:p>
        </p:txBody>
      </p:sp>
      <p:pic>
        <p:nvPicPr>
          <p:cNvPr id="10" name="Picture 9">
            <a:extLst>
              <a:ext uri="{FF2B5EF4-FFF2-40B4-BE49-F238E27FC236}">
                <a16:creationId xmlns:a16="http://schemas.microsoft.com/office/drawing/2014/main" id="{9BB07F6D-C9C8-4040-B2EC-E9FE17EA2891}"/>
              </a:ext>
            </a:extLst>
          </p:cNvPr>
          <p:cNvPicPr>
            <a:picLocks noChangeAspect="1"/>
          </p:cNvPicPr>
          <p:nvPr userDrawn="1"/>
        </p:nvPicPr>
        <p:blipFill>
          <a:blip r:embed="rId3"/>
          <a:stretch>
            <a:fillRect/>
          </a:stretch>
        </p:blipFill>
        <p:spPr>
          <a:xfrm>
            <a:off x="3632795" y="6279580"/>
            <a:ext cx="4616450" cy="357538"/>
          </a:xfrm>
          <a:prstGeom prst="rect">
            <a:avLst/>
          </a:prstGeom>
        </p:spPr>
      </p:pic>
    </p:spTree>
    <p:extLst>
      <p:ext uri="{BB962C8B-B14F-4D97-AF65-F5344CB8AC3E}">
        <p14:creationId xmlns:p14="http://schemas.microsoft.com/office/powerpoint/2010/main" val="2782756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C38800-5ACB-6147-9D5D-A8049D4F0FBD}"/>
              </a:ext>
            </a:extLst>
          </p:cNvPr>
          <p:cNvPicPr>
            <a:picLocks noChangeAspect="1"/>
          </p:cNvPicPr>
          <p:nvPr userDrawn="1"/>
        </p:nvPicPr>
        <p:blipFill>
          <a:blip r:embed="rId2"/>
          <a:stretch>
            <a:fillRect/>
          </a:stretch>
        </p:blipFill>
        <p:spPr>
          <a:xfrm>
            <a:off x="4201008" y="5403964"/>
            <a:ext cx="8998890" cy="2403247"/>
          </a:xfrm>
          <a:prstGeom prst="rect">
            <a:avLst/>
          </a:prstGeom>
        </p:spPr>
      </p:pic>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5" name="Content Placeholder 2"/>
          <p:cNvSpPr>
            <a:spLocks noGrp="1"/>
          </p:cNvSpPr>
          <p:nvPr>
            <p:ph idx="1"/>
          </p:nvPr>
        </p:nvSpPr>
        <p:spPr>
          <a:xfrm>
            <a:off x="683220" y="1653309"/>
            <a:ext cx="10515600" cy="4276436"/>
          </a:xfrm>
        </p:spPr>
        <p:txBody>
          <a:bodyPr>
            <a:normAutofit/>
          </a:bodyPr>
          <a:lstStyle>
            <a:lvl1pPr>
              <a:buClr>
                <a:schemeClr val="tx2"/>
              </a:buClr>
              <a:defRPr sz="2400">
                <a:solidFill>
                  <a:schemeClr val="tx1"/>
                </a:solidFill>
                <a:latin typeface="Karla" pitchFamily="2" charset="0"/>
              </a:defRPr>
            </a:lvl1pPr>
            <a:lvl2pPr>
              <a:buClr>
                <a:schemeClr val="tx2"/>
              </a:buClr>
              <a:defRPr sz="2000">
                <a:solidFill>
                  <a:schemeClr val="tx1"/>
                </a:solidFill>
                <a:latin typeface="Karla" pitchFamily="2" charset="0"/>
              </a:defRPr>
            </a:lvl2pPr>
            <a:lvl3pPr>
              <a:buClr>
                <a:schemeClr val="tx2"/>
              </a:buClr>
              <a:defRPr sz="1800">
                <a:solidFill>
                  <a:schemeClr val="tx1"/>
                </a:solidFill>
                <a:latin typeface="Karla" pitchFamily="2" charset="0"/>
              </a:defRPr>
            </a:lvl3pPr>
            <a:lvl4pPr>
              <a:buClr>
                <a:schemeClr val="tx2"/>
              </a:buClr>
              <a:defRPr sz="1600">
                <a:solidFill>
                  <a:schemeClr val="tx1"/>
                </a:solidFill>
                <a:latin typeface="Karla" pitchFamily="2" charset="0"/>
              </a:defRPr>
            </a:lvl4pPr>
            <a:lvl5pPr>
              <a:buClr>
                <a:schemeClr val="tx2"/>
              </a:buClr>
              <a:defRPr sz="16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BDE3BA86-5648-AD4F-ABBE-F4DFC9C9D5F5}" type="slidenum">
              <a:rPr lang="en-US"/>
              <a:pPr>
                <a:defRPr/>
              </a:pPr>
              <a:t>‹#›</a:t>
            </a:fld>
            <a:endParaRPr lang="en-US"/>
          </a:p>
        </p:txBody>
      </p:sp>
      <p:sp>
        <p:nvSpPr>
          <p:cNvPr id="8" name="TextBox 7">
            <a:extLst>
              <a:ext uri="{FF2B5EF4-FFF2-40B4-BE49-F238E27FC236}">
                <a16:creationId xmlns:a16="http://schemas.microsoft.com/office/drawing/2014/main" id="{9E8A2D69-7B00-4B3C-A992-EAEAA26FB282}"/>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333806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C38800-5ACB-6147-9D5D-A8049D4F0FBD}"/>
              </a:ext>
            </a:extLst>
          </p:cNvPr>
          <p:cNvPicPr>
            <a:picLocks noChangeAspect="1"/>
          </p:cNvPicPr>
          <p:nvPr userDrawn="1"/>
        </p:nvPicPr>
        <p:blipFill>
          <a:blip r:embed="rId2"/>
          <a:stretch>
            <a:fillRect/>
          </a:stretch>
        </p:blipFill>
        <p:spPr>
          <a:xfrm>
            <a:off x="4201008" y="5403964"/>
            <a:ext cx="8998890" cy="2403247"/>
          </a:xfrm>
          <a:prstGeom prst="rect">
            <a:avLst/>
          </a:prstGeom>
        </p:spPr>
      </p:pic>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BDE3BA86-5648-AD4F-ABBE-F4DFC9C9D5F5}" type="slidenum">
              <a:rPr lang="en-US"/>
              <a:pPr>
                <a:defRPr/>
              </a:pPr>
              <a:t>‹#›</a:t>
            </a:fld>
            <a:endParaRPr lang="en-US"/>
          </a:p>
        </p:txBody>
      </p:sp>
      <p:sp>
        <p:nvSpPr>
          <p:cNvPr id="8" name="Content Placeholder 2">
            <a:extLst>
              <a:ext uri="{FF2B5EF4-FFF2-40B4-BE49-F238E27FC236}">
                <a16:creationId xmlns:a16="http://schemas.microsoft.com/office/drawing/2014/main" id="{8B605E96-2962-4DAE-AD07-C0177DE6AD6C}"/>
              </a:ext>
            </a:extLst>
          </p:cNvPr>
          <p:cNvSpPr>
            <a:spLocks noGrp="1"/>
          </p:cNvSpPr>
          <p:nvPr>
            <p:ph sz="half" idx="1"/>
          </p:nvPr>
        </p:nvSpPr>
        <p:spPr>
          <a:xfrm>
            <a:off x="683220" y="1653309"/>
            <a:ext cx="5260380" cy="4267200"/>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3">
            <a:extLst>
              <a:ext uri="{FF2B5EF4-FFF2-40B4-BE49-F238E27FC236}">
                <a16:creationId xmlns:a16="http://schemas.microsoft.com/office/drawing/2014/main" id="{76C4508C-3355-4A33-A63A-6A8B6CC9A72F}"/>
              </a:ext>
            </a:extLst>
          </p:cNvPr>
          <p:cNvSpPr>
            <a:spLocks noGrp="1"/>
          </p:cNvSpPr>
          <p:nvPr>
            <p:ph sz="half" idx="2"/>
          </p:nvPr>
        </p:nvSpPr>
        <p:spPr>
          <a:xfrm>
            <a:off x="6086958" y="1647046"/>
            <a:ext cx="5234553" cy="4265557"/>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a:extLst>
              <a:ext uri="{FF2B5EF4-FFF2-40B4-BE49-F238E27FC236}">
                <a16:creationId xmlns:a16="http://schemas.microsoft.com/office/drawing/2014/main" id="{20358271-DED4-43FF-A9F5-26DECD23A444}"/>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39224598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Blank">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C38800-5ACB-6147-9D5D-A8049D4F0FBD}"/>
              </a:ext>
            </a:extLst>
          </p:cNvPr>
          <p:cNvPicPr>
            <a:picLocks noChangeAspect="1"/>
          </p:cNvPicPr>
          <p:nvPr userDrawn="1"/>
        </p:nvPicPr>
        <p:blipFill>
          <a:blip r:embed="rId2"/>
          <a:stretch>
            <a:fillRect/>
          </a:stretch>
        </p:blipFill>
        <p:spPr>
          <a:xfrm>
            <a:off x="4201008" y="5403964"/>
            <a:ext cx="8998890" cy="2403247"/>
          </a:xfrm>
          <a:prstGeom prst="rect">
            <a:avLst/>
          </a:prstGeom>
        </p:spPr>
      </p:pic>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BDE3BA86-5648-AD4F-ABBE-F4DFC9C9D5F5}" type="slidenum">
              <a:rPr lang="en-US"/>
              <a:pPr>
                <a:defRPr/>
              </a:pPr>
              <a:t>‹#›</a:t>
            </a:fld>
            <a:endParaRPr lang="en-US"/>
          </a:p>
        </p:txBody>
      </p:sp>
      <p:sp>
        <p:nvSpPr>
          <p:cNvPr id="8" name="Content Placeholder 2">
            <a:extLst>
              <a:ext uri="{FF2B5EF4-FFF2-40B4-BE49-F238E27FC236}">
                <a16:creationId xmlns:a16="http://schemas.microsoft.com/office/drawing/2014/main" id="{8B605E96-2962-4DAE-AD07-C0177DE6AD6C}"/>
              </a:ext>
            </a:extLst>
          </p:cNvPr>
          <p:cNvSpPr>
            <a:spLocks noGrp="1"/>
          </p:cNvSpPr>
          <p:nvPr>
            <p:ph sz="half" idx="1"/>
          </p:nvPr>
        </p:nvSpPr>
        <p:spPr>
          <a:xfrm>
            <a:off x="683220" y="1653309"/>
            <a:ext cx="5412780" cy="4267200"/>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a:extLst>
              <a:ext uri="{FF2B5EF4-FFF2-40B4-BE49-F238E27FC236}">
                <a16:creationId xmlns:a16="http://schemas.microsoft.com/office/drawing/2014/main" id="{85F5A5C8-7C27-45A8-B6C0-50A6C6EF7B56}"/>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951122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2_Titl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B5273F1-948B-F24C-BE2E-A3E2FBB794B7}"/>
              </a:ext>
            </a:extLst>
          </p:cNvPr>
          <p:cNvPicPr>
            <a:picLocks noChangeAspect="1"/>
          </p:cNvPicPr>
          <p:nvPr userDrawn="1"/>
        </p:nvPicPr>
        <p:blipFill>
          <a:blip r:embed="rId2"/>
          <a:stretch>
            <a:fillRect/>
          </a:stretch>
        </p:blipFill>
        <p:spPr>
          <a:xfrm>
            <a:off x="5340350" y="0"/>
            <a:ext cx="6851650" cy="6858000"/>
          </a:xfrm>
          <a:prstGeom prst="rect">
            <a:avLst/>
          </a:prstGeom>
        </p:spPr>
      </p:pic>
      <p:sp>
        <p:nvSpPr>
          <p:cNvPr id="2" name="Title 1"/>
          <p:cNvSpPr>
            <a:spLocks noGrp="1"/>
          </p:cNvSpPr>
          <p:nvPr>
            <p:ph type="ctrTitle"/>
          </p:nvPr>
        </p:nvSpPr>
        <p:spPr>
          <a:xfrm>
            <a:off x="742508" y="1122363"/>
            <a:ext cx="7066678" cy="2387600"/>
          </a:xfrm>
        </p:spPr>
        <p:txBody>
          <a:bodyPr anchor="b">
            <a:normAutofit/>
          </a:bodyPr>
          <a:lstStyle>
            <a:lvl1pPr algn="l">
              <a:defRPr sz="5400" b="1">
                <a:solidFill>
                  <a:schemeClr val="tx1"/>
                </a:solidFill>
                <a:latin typeface="Karla" pitchFamily="2" charset="0"/>
              </a:defRPr>
            </a:lvl1pPr>
          </a:lstStyle>
          <a:p>
            <a:r>
              <a:rPr lang="en-US"/>
              <a:t>Click to edit Master title style</a:t>
            </a:r>
          </a:p>
        </p:txBody>
      </p:sp>
      <p:sp>
        <p:nvSpPr>
          <p:cNvPr id="3" name="Subtitle 2"/>
          <p:cNvSpPr>
            <a:spLocks noGrp="1"/>
          </p:cNvSpPr>
          <p:nvPr>
            <p:ph type="subTitle" idx="1"/>
          </p:nvPr>
        </p:nvSpPr>
        <p:spPr>
          <a:xfrm>
            <a:off x="742508" y="3602038"/>
            <a:ext cx="5469106" cy="1655762"/>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Slide Number Placeholder 5">
            <a:extLst>
              <a:ext uri="{FF2B5EF4-FFF2-40B4-BE49-F238E27FC236}">
                <a16:creationId xmlns:a16="http://schemas.microsoft.com/office/drawing/2014/main" id="{B05AA825-9C41-0E4F-A579-7EC15450897C}"/>
              </a:ext>
            </a:extLst>
          </p:cNvPr>
          <p:cNvSpPr>
            <a:spLocks noGrp="1"/>
          </p:cNvSpPr>
          <p:nvPr>
            <p:ph type="sldNum" sz="quarter" idx="10"/>
          </p:nvPr>
        </p:nvSpPr>
        <p:spPr>
          <a:xfrm>
            <a:off x="10593388" y="6356350"/>
            <a:ext cx="1214437" cy="365125"/>
          </a:xfrm>
        </p:spPr>
        <p:txBody>
          <a:bodyPr/>
          <a:lstStyle>
            <a:lvl1pPr>
              <a:defRPr sz="1400" smtClean="0">
                <a:solidFill>
                  <a:schemeClr val="bg1"/>
                </a:solidFill>
              </a:defRPr>
            </a:lvl1pPr>
          </a:lstStyle>
          <a:p>
            <a:pPr>
              <a:defRPr/>
            </a:pPr>
            <a:fld id="{EC816F39-9AD9-164D-86E1-681FADE6469D}" type="slidenum">
              <a:rPr lang="en-US"/>
              <a:pPr>
                <a:defRPr/>
              </a:pPr>
              <a:t>‹#›</a:t>
            </a:fld>
            <a:endParaRPr lang="en-US"/>
          </a:p>
        </p:txBody>
      </p:sp>
      <p:pic>
        <p:nvPicPr>
          <p:cNvPr id="8" name="Picture 7">
            <a:extLst>
              <a:ext uri="{FF2B5EF4-FFF2-40B4-BE49-F238E27FC236}">
                <a16:creationId xmlns:a16="http://schemas.microsoft.com/office/drawing/2014/main" id="{D49E9D4D-2BD8-D148-82F1-53123995A2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5600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pic>
        <p:nvPicPr>
          <p:cNvPr id="7" name="Picture 6" descr="Arrow&#10;&#10;Description automatically generated">
            <a:extLst>
              <a:ext uri="{FF2B5EF4-FFF2-40B4-BE49-F238E27FC236}">
                <a16:creationId xmlns:a16="http://schemas.microsoft.com/office/drawing/2014/main" id="{B0BBE0AD-61CB-144F-8A1B-2918974B9BA4}"/>
              </a:ext>
            </a:extLst>
          </p:cNvPr>
          <p:cNvPicPr>
            <a:picLocks noChangeAspect="1"/>
          </p:cNvPicPr>
          <p:nvPr userDrawn="1"/>
        </p:nvPicPr>
        <p:blipFill>
          <a:blip r:embed="rId2"/>
          <a:stretch>
            <a:fillRect/>
          </a:stretch>
        </p:blipFill>
        <p:spPr>
          <a:xfrm rot="20712621">
            <a:off x="7973186" y="3487156"/>
            <a:ext cx="4855950" cy="4855950"/>
          </a:xfrm>
          <a:prstGeom prst="rect">
            <a:avLst/>
          </a:prstGeom>
        </p:spPr>
      </p:pic>
      <p:sp>
        <p:nvSpPr>
          <p:cNvPr id="2" name="Title 1"/>
          <p:cNvSpPr>
            <a:spLocks noGrp="1"/>
          </p:cNvSpPr>
          <p:nvPr>
            <p:ph type="ctrTitle"/>
          </p:nvPr>
        </p:nvSpPr>
        <p:spPr>
          <a:xfrm>
            <a:off x="742508" y="1122363"/>
            <a:ext cx="7066678" cy="2387600"/>
          </a:xfrm>
        </p:spPr>
        <p:txBody>
          <a:bodyPr anchor="b">
            <a:normAutofit/>
          </a:bodyPr>
          <a:lstStyle>
            <a:lvl1pPr algn="l">
              <a:defRPr sz="5400" b="1">
                <a:solidFill>
                  <a:schemeClr val="tx1"/>
                </a:solidFill>
                <a:latin typeface="Karla" pitchFamily="2" charset="0"/>
              </a:defRPr>
            </a:lvl1pPr>
          </a:lstStyle>
          <a:p>
            <a:r>
              <a:rPr lang="en-US"/>
              <a:t>Click to edit Master title style</a:t>
            </a:r>
          </a:p>
        </p:txBody>
      </p:sp>
      <p:sp>
        <p:nvSpPr>
          <p:cNvPr id="3" name="Subtitle 2"/>
          <p:cNvSpPr>
            <a:spLocks noGrp="1"/>
          </p:cNvSpPr>
          <p:nvPr>
            <p:ph type="subTitle" idx="1"/>
          </p:nvPr>
        </p:nvSpPr>
        <p:spPr>
          <a:xfrm>
            <a:off x="742508" y="3602038"/>
            <a:ext cx="5469106" cy="1655762"/>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Slide Number Placeholder 5">
            <a:extLst>
              <a:ext uri="{FF2B5EF4-FFF2-40B4-BE49-F238E27FC236}">
                <a16:creationId xmlns:a16="http://schemas.microsoft.com/office/drawing/2014/main" id="{B05AA825-9C41-0E4F-A579-7EC15450897C}"/>
              </a:ext>
            </a:extLst>
          </p:cNvPr>
          <p:cNvSpPr>
            <a:spLocks noGrp="1"/>
          </p:cNvSpPr>
          <p:nvPr>
            <p:ph type="sldNum" sz="quarter" idx="10"/>
          </p:nvPr>
        </p:nvSpPr>
        <p:spPr>
          <a:xfrm>
            <a:off x="10593388" y="6356350"/>
            <a:ext cx="1214437" cy="365125"/>
          </a:xfrm>
        </p:spPr>
        <p:txBody>
          <a:bodyPr/>
          <a:lstStyle>
            <a:lvl1pPr>
              <a:defRPr sz="1400" smtClean="0">
                <a:solidFill>
                  <a:schemeClr val="tx1"/>
                </a:solidFill>
              </a:defRPr>
            </a:lvl1pPr>
          </a:lstStyle>
          <a:p>
            <a:pPr>
              <a:defRPr/>
            </a:pPr>
            <a:fld id="{EC816F39-9AD9-164D-86E1-681FADE6469D}" type="slidenum">
              <a:rPr lang="en-US" smtClean="0"/>
              <a:pPr>
                <a:defRPr/>
              </a:pPr>
              <a:t>‹#›</a:t>
            </a:fld>
            <a:endParaRPr lang="en-US"/>
          </a:p>
        </p:txBody>
      </p:sp>
      <p:pic>
        <p:nvPicPr>
          <p:cNvPr id="8" name="Picture 7">
            <a:extLst>
              <a:ext uri="{FF2B5EF4-FFF2-40B4-BE49-F238E27FC236}">
                <a16:creationId xmlns:a16="http://schemas.microsoft.com/office/drawing/2014/main" id="{D49E9D4D-2BD8-D148-82F1-53123995A2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5227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FE08112C-6D1F-1A44-BB2D-0D2BD493186C}"/>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526D00F-1B48-294C-8273-82A7A09DA4A1}"/>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21D51487-1FEC-ED4E-9619-DAB54D56C5F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8D1A2214-C31B-C841-832B-C6EE60ADC694}" type="datetime1">
              <a:rPr lang="en-US"/>
              <a:pPr>
                <a:defRPr/>
              </a:pPr>
              <a:t>7/22/2022</a:t>
            </a:fld>
            <a:endParaRPr lang="en-US"/>
          </a:p>
        </p:txBody>
      </p:sp>
      <p:sp>
        <p:nvSpPr>
          <p:cNvPr id="5" name="Footer Placeholder 4">
            <a:extLst>
              <a:ext uri="{FF2B5EF4-FFF2-40B4-BE49-F238E27FC236}">
                <a16:creationId xmlns:a16="http://schemas.microsoft.com/office/drawing/2014/main" id="{A87BCB95-BAD0-6249-8AAB-AA2D0C95D4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7C7A0E32-F31C-0B4C-A991-AF77F594087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defRPr>
            </a:lvl1pPr>
          </a:lstStyle>
          <a:p>
            <a:pPr>
              <a:defRPr/>
            </a:pPr>
            <a:fld id="{89BA87C9-F236-F74A-A0BC-FC86C12F64B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66" r:id="rId1"/>
    <p:sldLayoutId id="2147483779" r:id="rId2"/>
    <p:sldLayoutId id="2147483780" r:id="rId3"/>
    <p:sldLayoutId id="2147483786" r:id="rId4"/>
    <p:sldLayoutId id="2147483785" r:id="rId5"/>
    <p:sldLayoutId id="2147483819" r:id="rId6"/>
    <p:sldLayoutId id="2147483820" r:id="rId7"/>
    <p:sldLayoutId id="2147483815" r:id="rId8"/>
    <p:sldLayoutId id="2147483814" r:id="rId9"/>
    <p:sldLayoutId id="2147483816" r:id="rId10"/>
    <p:sldLayoutId id="2147483797" r:id="rId11"/>
    <p:sldLayoutId id="2147483800" r:id="rId12"/>
    <p:sldLayoutId id="2147483818" r:id="rId13"/>
  </p:sldLayoutIdLst>
  <p:hf hdr="0" ftr="0" dt="0"/>
  <p:txStyles>
    <p:titleStyle>
      <a:lvl1pPr algn="l" rtl="0" eaLnBrk="1" fontAlgn="base" hangingPunct="1">
        <a:lnSpc>
          <a:spcPct val="90000"/>
        </a:lnSpc>
        <a:spcBef>
          <a:spcPct val="0"/>
        </a:spcBef>
        <a:spcAft>
          <a:spcPct val="0"/>
        </a:spcAft>
        <a:defRPr sz="4400" b="1" kern="1200">
          <a:solidFill>
            <a:srgbClr val="00B8F2"/>
          </a:solidFill>
          <a:latin typeface="Karla" pitchFamily="2" charset="0"/>
          <a:ea typeface="+mj-ea"/>
          <a:cs typeface="+mj-cs"/>
        </a:defRPr>
      </a:lvl1pPr>
      <a:lvl2pPr algn="l" rtl="0" eaLnBrk="1" fontAlgn="base" hangingPunct="1">
        <a:lnSpc>
          <a:spcPct val="90000"/>
        </a:lnSpc>
        <a:spcBef>
          <a:spcPct val="0"/>
        </a:spcBef>
        <a:spcAft>
          <a:spcPct val="0"/>
        </a:spcAft>
        <a:defRPr sz="4400" b="1">
          <a:solidFill>
            <a:srgbClr val="00B8F2"/>
          </a:solidFill>
          <a:latin typeface="Karla" pitchFamily="2" charset="0"/>
        </a:defRPr>
      </a:lvl2pPr>
      <a:lvl3pPr algn="l" rtl="0" eaLnBrk="1" fontAlgn="base" hangingPunct="1">
        <a:lnSpc>
          <a:spcPct val="90000"/>
        </a:lnSpc>
        <a:spcBef>
          <a:spcPct val="0"/>
        </a:spcBef>
        <a:spcAft>
          <a:spcPct val="0"/>
        </a:spcAft>
        <a:defRPr sz="4400" b="1">
          <a:solidFill>
            <a:srgbClr val="00B8F2"/>
          </a:solidFill>
          <a:latin typeface="Karla" pitchFamily="2" charset="0"/>
        </a:defRPr>
      </a:lvl3pPr>
      <a:lvl4pPr algn="l" rtl="0" eaLnBrk="1" fontAlgn="base" hangingPunct="1">
        <a:lnSpc>
          <a:spcPct val="90000"/>
        </a:lnSpc>
        <a:spcBef>
          <a:spcPct val="0"/>
        </a:spcBef>
        <a:spcAft>
          <a:spcPct val="0"/>
        </a:spcAft>
        <a:defRPr sz="4400" b="1">
          <a:solidFill>
            <a:srgbClr val="00B8F2"/>
          </a:solidFill>
          <a:latin typeface="Karla" pitchFamily="2" charset="0"/>
        </a:defRPr>
      </a:lvl4pPr>
      <a:lvl5pPr algn="l" rtl="0" eaLnBrk="1" fontAlgn="base" hangingPunct="1">
        <a:lnSpc>
          <a:spcPct val="90000"/>
        </a:lnSpc>
        <a:spcBef>
          <a:spcPct val="0"/>
        </a:spcBef>
        <a:spcAft>
          <a:spcPct val="0"/>
        </a:spcAft>
        <a:defRPr sz="4400" b="1">
          <a:solidFill>
            <a:srgbClr val="00B8F2"/>
          </a:solidFill>
          <a:latin typeface="Karla" pitchFamily="2" charset="0"/>
        </a:defRPr>
      </a:lvl5pPr>
      <a:lvl6pPr marL="457200" algn="l" rtl="0" eaLnBrk="1" fontAlgn="base" hangingPunct="1">
        <a:lnSpc>
          <a:spcPct val="90000"/>
        </a:lnSpc>
        <a:spcBef>
          <a:spcPct val="0"/>
        </a:spcBef>
        <a:spcAft>
          <a:spcPct val="0"/>
        </a:spcAft>
        <a:defRPr sz="4400" b="1">
          <a:solidFill>
            <a:srgbClr val="00B8F2"/>
          </a:solidFill>
          <a:latin typeface="Karla" pitchFamily="2" charset="0"/>
        </a:defRPr>
      </a:lvl6pPr>
      <a:lvl7pPr marL="914400" algn="l" rtl="0" eaLnBrk="1" fontAlgn="base" hangingPunct="1">
        <a:lnSpc>
          <a:spcPct val="90000"/>
        </a:lnSpc>
        <a:spcBef>
          <a:spcPct val="0"/>
        </a:spcBef>
        <a:spcAft>
          <a:spcPct val="0"/>
        </a:spcAft>
        <a:defRPr sz="4400" b="1">
          <a:solidFill>
            <a:srgbClr val="00B8F2"/>
          </a:solidFill>
          <a:latin typeface="Karla" pitchFamily="2" charset="0"/>
        </a:defRPr>
      </a:lvl7pPr>
      <a:lvl8pPr marL="1371600" algn="l" rtl="0" eaLnBrk="1" fontAlgn="base" hangingPunct="1">
        <a:lnSpc>
          <a:spcPct val="90000"/>
        </a:lnSpc>
        <a:spcBef>
          <a:spcPct val="0"/>
        </a:spcBef>
        <a:spcAft>
          <a:spcPct val="0"/>
        </a:spcAft>
        <a:defRPr sz="4400" b="1">
          <a:solidFill>
            <a:srgbClr val="00B8F2"/>
          </a:solidFill>
          <a:latin typeface="Karla" pitchFamily="2" charset="0"/>
        </a:defRPr>
      </a:lvl8pPr>
      <a:lvl9pPr marL="1828800" algn="l" rtl="0" eaLnBrk="1" fontAlgn="base" hangingPunct="1">
        <a:lnSpc>
          <a:spcPct val="90000"/>
        </a:lnSpc>
        <a:spcBef>
          <a:spcPct val="0"/>
        </a:spcBef>
        <a:spcAft>
          <a:spcPct val="0"/>
        </a:spcAft>
        <a:defRPr sz="4400" b="1">
          <a:solidFill>
            <a:srgbClr val="00B8F2"/>
          </a:solidFill>
          <a:latin typeface="Karla" pitchFamily="2"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Karla" pitchFamily="2" charset="0"/>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Karla" pitchFamily="2" charset="0"/>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Karla" pitchFamily="2" charset="0"/>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Karla" pitchFamily="2" charset="0"/>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Karla"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3.png"/><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3.png"/><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3.png"/><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3.png"/><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8.png"/><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39.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8.png"/><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39.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mailto:support@educationalimpact.com" TargetMode="Externa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D9245-E45F-E540-8BDF-3B4A5F974D8C}"/>
              </a:ext>
            </a:extLst>
          </p:cNvPr>
          <p:cNvSpPr>
            <a:spLocks noGrp="1"/>
          </p:cNvSpPr>
          <p:nvPr>
            <p:ph type="ctrTitle"/>
          </p:nvPr>
        </p:nvSpPr>
        <p:spPr/>
        <p:txBody>
          <a:bodyPr/>
          <a:lstStyle/>
          <a:p>
            <a:r>
              <a:rPr lang="en-US" altLang="en-US">
                <a:solidFill>
                  <a:srgbClr val="DE4377"/>
                </a:solidFill>
              </a:rPr>
              <a:t>Professional Learning Library</a:t>
            </a:r>
            <a:endParaRPr lang="en-US">
              <a:solidFill>
                <a:srgbClr val="DE4377"/>
              </a:solidFill>
            </a:endParaRPr>
          </a:p>
        </p:txBody>
      </p:sp>
      <p:sp>
        <p:nvSpPr>
          <p:cNvPr id="3" name="Subtitle 2">
            <a:extLst>
              <a:ext uri="{FF2B5EF4-FFF2-40B4-BE49-F238E27FC236}">
                <a16:creationId xmlns:a16="http://schemas.microsoft.com/office/drawing/2014/main" id="{AFC80026-C4F2-8A46-95FD-A2252417010A}"/>
              </a:ext>
            </a:extLst>
          </p:cNvPr>
          <p:cNvSpPr>
            <a:spLocks noGrp="1"/>
          </p:cNvSpPr>
          <p:nvPr>
            <p:ph type="subTitle" idx="1"/>
          </p:nvPr>
        </p:nvSpPr>
        <p:spPr/>
        <p:txBody>
          <a:bodyPr/>
          <a:lstStyle/>
          <a:p>
            <a:r>
              <a:rPr lang="en-US" altLang="en-US"/>
              <a:t>How to Complete Courses from Educational Impact</a:t>
            </a:r>
          </a:p>
        </p:txBody>
      </p:sp>
      <p:sp>
        <p:nvSpPr>
          <p:cNvPr id="7" name="Text Placeholder 3">
            <a:extLst>
              <a:ext uri="{FF2B5EF4-FFF2-40B4-BE49-F238E27FC236}">
                <a16:creationId xmlns:a16="http://schemas.microsoft.com/office/drawing/2014/main" id="{2142885E-F348-7F56-436D-80B1F45BD3BF}"/>
              </a:ext>
            </a:extLst>
          </p:cNvPr>
          <p:cNvSpPr>
            <a:spLocks noGrp="1"/>
          </p:cNvSpPr>
          <p:nvPr>
            <p:ph type="body" sz="quarter" idx="13"/>
          </p:nvPr>
        </p:nvSpPr>
        <p:spPr/>
        <p:txBody>
          <a:bodyPr/>
          <a:lstStyle/>
          <a:p>
            <a:r>
              <a:rPr lang="en-US"/>
              <a:t>Last updated: 5-12-22</a:t>
            </a:r>
          </a:p>
        </p:txBody>
      </p:sp>
      <p:sp>
        <p:nvSpPr>
          <p:cNvPr id="5" name="Slide Number Placeholder 4">
            <a:extLst>
              <a:ext uri="{FF2B5EF4-FFF2-40B4-BE49-F238E27FC236}">
                <a16:creationId xmlns:a16="http://schemas.microsoft.com/office/drawing/2014/main" id="{980ECB7A-C7E2-5241-AFB1-E97021E1502A}"/>
              </a:ext>
              <a:ext uri="{C183D7F6-B498-43B3-948B-1728B52AA6E4}">
                <adec:decorative xmlns:adec="http://schemas.microsoft.com/office/drawing/2017/decorative" val="1"/>
              </a:ext>
            </a:extLst>
          </p:cNvPr>
          <p:cNvSpPr>
            <a:spLocks noGrp="1"/>
          </p:cNvSpPr>
          <p:nvPr>
            <p:ph type="sldNum" sz="quarter" idx="15"/>
          </p:nvPr>
        </p:nvSpPr>
        <p:spPr/>
        <p:txBody>
          <a:bodyPr/>
          <a:lstStyle/>
          <a:p>
            <a:fld id="{84C293F1-D58E-D34D-986E-A172A632E51A}" type="slidenum">
              <a:rPr lang="en-US" smtClean="0"/>
              <a:pPr/>
              <a:t>1</a:t>
            </a:fld>
            <a:endParaRPr lang="en-US"/>
          </a:p>
        </p:txBody>
      </p:sp>
      <p:sp>
        <p:nvSpPr>
          <p:cNvPr id="6" name="TextBox 1">
            <a:extLst>
              <a:ext uri="{FF2B5EF4-FFF2-40B4-BE49-F238E27FC236}">
                <a16:creationId xmlns:a16="http://schemas.microsoft.com/office/drawing/2014/main" id="{66F83D25-186A-44E4-AF25-A8C68C4FDFDA}"/>
              </a:ext>
              <a:ext uri="{C183D7F6-B498-43B3-948B-1728B52AA6E4}">
                <adec:decorative xmlns:adec="http://schemas.microsoft.com/office/drawing/2017/decorative" val="1"/>
              </a:ext>
            </a:extLst>
          </p:cNvPr>
          <p:cNvSpPr txBox="1"/>
          <p:nvPr/>
        </p:nvSpPr>
        <p:spPr>
          <a:xfrm>
            <a:off x="580855" y="2150079"/>
            <a:ext cx="5093609" cy="24622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r>
              <a:rPr lang="en-US" sz="1000" b="1">
                <a:latin typeface="Karla"/>
                <a:cs typeface="Calibri"/>
              </a:rPr>
              <a:t>SIS </a:t>
            </a:r>
            <a:r>
              <a:rPr lang="en-US" sz="1000" b="1">
                <a:solidFill>
                  <a:schemeClr val="accent3"/>
                </a:solidFill>
                <a:latin typeface="Karla"/>
                <a:cs typeface="Calibri"/>
              </a:rPr>
              <a:t>+</a:t>
            </a:r>
            <a:r>
              <a:rPr lang="en-US" sz="1000" b="1">
                <a:latin typeface="Karla"/>
                <a:cs typeface="Calibri"/>
              </a:rPr>
              <a:t> Schoology LMS </a:t>
            </a:r>
            <a:r>
              <a:rPr lang="en-US" sz="1000" b="1">
                <a:solidFill>
                  <a:schemeClr val="accent3"/>
                </a:solidFill>
                <a:latin typeface="Calibri"/>
                <a:cs typeface="Calibri"/>
              </a:rPr>
              <a:t>+</a:t>
            </a:r>
            <a:r>
              <a:rPr lang="en-US" sz="1000" b="1">
                <a:latin typeface="Karla"/>
                <a:cs typeface="Calibri"/>
              </a:rPr>
              <a:t> Assessment </a:t>
            </a:r>
            <a:r>
              <a:rPr lang="en-US" sz="1000" b="1">
                <a:solidFill>
                  <a:schemeClr val="accent3"/>
                </a:solidFill>
                <a:latin typeface="Calibri"/>
                <a:cs typeface="Calibri"/>
              </a:rPr>
              <a:t>+</a:t>
            </a:r>
            <a:r>
              <a:rPr lang="en-US" sz="1000" b="1">
                <a:latin typeface="Karla"/>
                <a:cs typeface="Calibri"/>
              </a:rPr>
              <a:t> </a:t>
            </a:r>
            <a:r>
              <a:rPr lang="en-US" sz="1000" b="1">
                <a:solidFill>
                  <a:srgbClr val="00417C"/>
                </a:solidFill>
                <a:latin typeface="Karla"/>
                <a:cs typeface="Calibri"/>
              </a:rPr>
              <a:t>Analytics </a:t>
            </a:r>
            <a:r>
              <a:rPr lang="en-US" sz="1000" b="1">
                <a:solidFill>
                  <a:schemeClr val="accent3"/>
                </a:solidFill>
                <a:latin typeface="Calibri"/>
                <a:cs typeface="Calibri"/>
              </a:rPr>
              <a:t>+</a:t>
            </a:r>
            <a:r>
              <a:rPr lang="en-US" sz="1000" b="1">
                <a:latin typeface="Karla"/>
                <a:cs typeface="Calibri"/>
              </a:rPr>
              <a:t> Naviance CCLR</a:t>
            </a:r>
            <a:endParaRPr lang="en-US" sz="1000" b="1">
              <a:latin typeface="Karla"/>
              <a:cs typeface="Calibri" panose="020F0502020204030204" pitchFamily="34" charset="0"/>
            </a:endParaRPr>
          </a:p>
        </p:txBody>
      </p:sp>
      <p:pic>
        <p:nvPicPr>
          <p:cNvPr id="9" name="Picture 8">
            <a:extLst>
              <a:ext uri="{FF2B5EF4-FFF2-40B4-BE49-F238E27FC236}">
                <a16:creationId xmlns:a16="http://schemas.microsoft.com/office/drawing/2014/main" id="{17B68367-C83C-656D-8CDB-9EB9325C07A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9900197" y="368186"/>
            <a:ext cx="1727123" cy="281979"/>
          </a:xfrm>
          <a:prstGeom prst="rect">
            <a:avLst/>
          </a:prstGeom>
        </p:spPr>
      </p:pic>
    </p:spTree>
    <p:extLst>
      <p:ext uri="{BB962C8B-B14F-4D97-AF65-F5344CB8AC3E}">
        <p14:creationId xmlns:p14="http://schemas.microsoft.com/office/powerpoint/2010/main" val="31911477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Different Types of Assignments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1" y="1653309"/>
            <a:ext cx="4395676" cy="4276436"/>
          </a:xfrm>
        </p:spPr>
        <p:txBody>
          <a:bodyPr/>
          <a:lstStyle/>
          <a:p>
            <a:r>
              <a:rPr lang="en-US"/>
              <a:t>Videos</a:t>
            </a:r>
          </a:p>
          <a:p>
            <a:r>
              <a:rPr lang="en-US"/>
              <a:t>Articles</a:t>
            </a:r>
          </a:p>
          <a:p>
            <a:r>
              <a:rPr lang="en-US"/>
              <a:t>Watch, Read and Respond: Some assignments require a written response</a:t>
            </a:r>
          </a:p>
          <a:p>
            <a:pPr lvl="1"/>
            <a:r>
              <a:rPr lang="en-US"/>
              <a:t>Discussion Boards</a:t>
            </a:r>
          </a:p>
          <a:p>
            <a:pPr lvl="1"/>
            <a:r>
              <a:rPr lang="en-US"/>
              <a:t>Instructor Journals</a:t>
            </a:r>
          </a:p>
          <a:p>
            <a:pPr lvl="1"/>
            <a:r>
              <a:rPr lang="en-US"/>
              <a:t>General</a:t>
            </a:r>
          </a:p>
          <a:p>
            <a:pPr lvl="1"/>
            <a:r>
              <a:rPr lang="en-US"/>
              <a:t>Writing</a:t>
            </a:r>
          </a:p>
          <a:p>
            <a:r>
              <a:rPr lang="en-US"/>
              <a:t>Multiple Choice Assessments</a:t>
            </a: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AD9B12DD-818C-C744-9CE1-5C07E5FF5F5C}" type="slidenum">
              <a:rPr lang="en-US" smtClean="0"/>
              <a:pPr>
                <a:defRPr/>
              </a:pPr>
              <a:t>10</a:t>
            </a:fld>
            <a:endParaRPr lang="en-US"/>
          </a:p>
        </p:txBody>
      </p:sp>
      <p:pic>
        <p:nvPicPr>
          <p:cNvPr id="7" name="Picture 6" descr="Educational Impact course content">
            <a:extLst>
              <a:ext uri="{FF2B5EF4-FFF2-40B4-BE49-F238E27FC236}">
                <a16:creationId xmlns:a16="http://schemas.microsoft.com/office/drawing/2014/main" id="{E7AD05E8-A645-47AC-9CA6-9864E3C22AC5}"/>
              </a:ext>
            </a:extLst>
          </p:cNvPr>
          <p:cNvPicPr>
            <a:picLocks noChangeAspect="1"/>
          </p:cNvPicPr>
          <p:nvPr/>
        </p:nvPicPr>
        <p:blipFill>
          <a:blip r:embed="rId3"/>
          <a:stretch>
            <a:fillRect/>
          </a:stretch>
        </p:blipFill>
        <p:spPr>
          <a:xfrm>
            <a:off x="5243866" y="1537161"/>
            <a:ext cx="6134415" cy="4508732"/>
          </a:xfrm>
          <a:prstGeom prst="rect">
            <a:avLst/>
          </a:prstGeom>
          <a:ln>
            <a:solidFill>
              <a:schemeClr val="accent5"/>
            </a:solidFill>
          </a:ln>
          <a:effectLst>
            <a:outerShdw blurRad="50800" dist="38100" dir="2700000" algn="tl" rotWithShape="0">
              <a:prstClr val="black">
                <a:alpha val="40000"/>
              </a:prstClr>
            </a:outerShdw>
          </a:effectLst>
        </p:spPr>
      </p:pic>
      <p:sp>
        <p:nvSpPr>
          <p:cNvPr id="12" name="Rectangle: Rounded Corners 11">
            <a:extLst>
              <a:ext uri="{FF2B5EF4-FFF2-40B4-BE49-F238E27FC236}">
                <a16:creationId xmlns:a16="http://schemas.microsoft.com/office/drawing/2014/main" id="{344FC7C6-93B4-4E20-ACC0-1AE3E3DCF792}"/>
              </a:ext>
              <a:ext uri="{C183D7F6-B498-43B3-948B-1728B52AA6E4}">
                <adec:decorative xmlns:adec="http://schemas.microsoft.com/office/drawing/2017/decorative" val="1"/>
              </a:ext>
            </a:extLst>
          </p:cNvPr>
          <p:cNvSpPr/>
          <p:nvPr/>
        </p:nvSpPr>
        <p:spPr>
          <a:xfrm>
            <a:off x="5540342" y="2964382"/>
            <a:ext cx="2856246" cy="3089174"/>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8" name="Picture 7">
            <a:extLst>
              <a:ext uri="{FF2B5EF4-FFF2-40B4-BE49-F238E27FC236}">
                <a16:creationId xmlns:a16="http://schemas.microsoft.com/office/drawing/2014/main" id="{90A42A47-884D-B0E8-5103-98037890119C}"/>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2656811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Marking Complete</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5260380" cy="4276436"/>
          </a:xfrm>
        </p:spPr>
        <p:txBody>
          <a:bodyPr/>
          <a:lstStyle/>
          <a:p>
            <a:r>
              <a:rPr lang="en-US"/>
              <a:t>Work through all the content within Educational Impact</a:t>
            </a:r>
          </a:p>
          <a:p>
            <a:r>
              <a:rPr lang="en-US"/>
              <a:t>Every assignment must have a </a:t>
            </a:r>
            <a:r>
              <a:rPr lang="en-US" b="1">
                <a:solidFill>
                  <a:srgbClr val="00B050"/>
                </a:solidFill>
              </a:rPr>
              <a:t>green checkmark </a:t>
            </a:r>
            <a:r>
              <a:rPr lang="en-US"/>
              <a:t>beside it</a:t>
            </a:r>
          </a:p>
          <a:p>
            <a:r>
              <a:rPr lang="en-US"/>
              <a:t>Once finished, the course completion information will travel back to Professional Learning and appear on the user transcript</a:t>
            </a:r>
          </a:p>
        </p:txBody>
      </p:sp>
      <p:sp>
        <p:nvSpPr>
          <p:cNvPr id="4" name="Slide Number Placeholder 3">
            <a:extLst>
              <a:ext uri="{FF2B5EF4-FFF2-40B4-BE49-F238E27FC236}">
                <a16:creationId xmlns:a16="http://schemas.microsoft.com/office/drawing/2014/main" id="{379B2305-BF4B-4703-A39F-CFC6E303AC9E}"/>
              </a:ext>
            </a:extLst>
          </p:cNvPr>
          <p:cNvSpPr>
            <a:spLocks noGrp="1"/>
          </p:cNvSpPr>
          <p:nvPr>
            <p:ph type="sldNum" sz="quarter" idx="10"/>
          </p:nvPr>
        </p:nvSpPr>
        <p:spPr/>
        <p:txBody>
          <a:bodyPr/>
          <a:lstStyle/>
          <a:p>
            <a:pPr>
              <a:defRPr/>
            </a:pPr>
            <a:fld id="{AD9B12DD-818C-C744-9CE1-5C07E5FF5F5C}" type="slidenum">
              <a:rPr lang="en-US" smtClean="0"/>
              <a:pPr>
                <a:defRPr/>
              </a:pPr>
              <a:t>11</a:t>
            </a:fld>
            <a:endParaRPr lang="en-US"/>
          </a:p>
        </p:txBody>
      </p:sp>
      <p:pic>
        <p:nvPicPr>
          <p:cNvPr id="6" name="Picture 5" descr="Educational Impact course completion">
            <a:extLst>
              <a:ext uri="{FF2B5EF4-FFF2-40B4-BE49-F238E27FC236}">
                <a16:creationId xmlns:a16="http://schemas.microsoft.com/office/drawing/2014/main" id="{5625926E-7BD2-4C5D-8A54-3F3F40B1EAD3}"/>
              </a:ext>
            </a:extLst>
          </p:cNvPr>
          <p:cNvPicPr>
            <a:picLocks noChangeAspect="1"/>
          </p:cNvPicPr>
          <p:nvPr/>
        </p:nvPicPr>
        <p:blipFill rotWithShape="1">
          <a:blip r:embed="rId2"/>
          <a:srcRect t="1542"/>
          <a:stretch/>
        </p:blipFill>
        <p:spPr>
          <a:xfrm>
            <a:off x="6248402" y="1533236"/>
            <a:ext cx="5273143" cy="4572409"/>
          </a:xfrm>
          <a:prstGeom prst="rect">
            <a:avLst/>
          </a:prstGeom>
          <a:ln>
            <a:solidFill>
              <a:schemeClr val="accent5"/>
            </a:solidFill>
          </a:ln>
          <a:effectLst>
            <a:outerShdw blurRad="50800" dist="38100" dir="2700000" algn="tl" rotWithShape="0">
              <a:prstClr val="black">
                <a:alpha val="40000"/>
              </a:prstClr>
            </a:outerShdw>
          </a:effectLst>
        </p:spPr>
      </p:pic>
      <p:sp>
        <p:nvSpPr>
          <p:cNvPr id="8" name="Rectangle: Rounded Corners 7">
            <a:extLst>
              <a:ext uri="{FF2B5EF4-FFF2-40B4-BE49-F238E27FC236}">
                <a16:creationId xmlns:a16="http://schemas.microsoft.com/office/drawing/2014/main" id="{8414CDC1-7A7A-4AF5-B6D8-F4A061019CF4}"/>
              </a:ext>
              <a:ext uri="{C183D7F6-B498-43B3-948B-1728B52AA6E4}">
                <adec:decorative xmlns:adec="http://schemas.microsoft.com/office/drawing/2017/decorative" val="1"/>
              </a:ext>
            </a:extLst>
          </p:cNvPr>
          <p:cNvSpPr/>
          <p:nvPr/>
        </p:nvSpPr>
        <p:spPr>
          <a:xfrm>
            <a:off x="6359236" y="2278494"/>
            <a:ext cx="436419" cy="382715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9" name="Picture 8">
            <a:extLst>
              <a:ext uri="{FF2B5EF4-FFF2-40B4-BE49-F238E27FC236}">
                <a16:creationId xmlns:a16="http://schemas.microsoft.com/office/drawing/2014/main" id="{8853EDA7-EF83-3031-A23C-1AD3BC70FD7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1837717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Archiving</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5260380" cy="4276436"/>
          </a:xfrm>
        </p:spPr>
        <p:txBody>
          <a:bodyPr>
            <a:normAutofit/>
          </a:bodyPr>
          <a:lstStyle/>
          <a:p>
            <a:r>
              <a:rPr lang="en-US">
                <a:solidFill>
                  <a:schemeClr val="accent3"/>
                </a:solidFill>
              </a:rPr>
              <a:t>Do not ARCHIVE </a:t>
            </a:r>
            <a:r>
              <a:rPr lang="en-US"/>
              <a:t>assignments as this removes the assignment from your list and impedes course completion</a:t>
            </a:r>
          </a:p>
          <a:p>
            <a:r>
              <a:rPr lang="en-US"/>
              <a:t>If you have archived an assignment by mistake, you </a:t>
            </a:r>
            <a:r>
              <a:rPr lang="en-US">
                <a:solidFill>
                  <a:schemeClr val="accent3"/>
                </a:solidFill>
              </a:rPr>
              <a:t>can</a:t>
            </a:r>
            <a:r>
              <a:rPr lang="en-US"/>
              <a:t> </a:t>
            </a:r>
            <a:r>
              <a:rPr lang="en-US">
                <a:solidFill>
                  <a:schemeClr val="accent3"/>
                </a:solidFill>
              </a:rPr>
              <a:t>unarchive</a:t>
            </a:r>
            <a:r>
              <a:rPr lang="en-US"/>
              <a:t> it</a:t>
            </a:r>
          </a:p>
        </p:txBody>
      </p:sp>
      <p:pic>
        <p:nvPicPr>
          <p:cNvPr id="6" name="Picture 5" descr="Educational Impact course completion">
            <a:extLst>
              <a:ext uri="{FF2B5EF4-FFF2-40B4-BE49-F238E27FC236}">
                <a16:creationId xmlns:a16="http://schemas.microsoft.com/office/drawing/2014/main" id="{5625926E-7BD2-4C5D-8A54-3F3F40B1EAD3}"/>
              </a:ext>
            </a:extLst>
          </p:cNvPr>
          <p:cNvPicPr>
            <a:picLocks noChangeAspect="1"/>
          </p:cNvPicPr>
          <p:nvPr/>
        </p:nvPicPr>
        <p:blipFill rotWithShape="1">
          <a:blip r:embed="rId2"/>
          <a:srcRect t="1542"/>
          <a:stretch/>
        </p:blipFill>
        <p:spPr>
          <a:xfrm>
            <a:off x="6248402" y="1533236"/>
            <a:ext cx="5273143" cy="4572409"/>
          </a:xfrm>
          <a:prstGeom prst="rect">
            <a:avLst/>
          </a:prstGeom>
          <a:ln>
            <a:solidFill>
              <a:schemeClr val="accent5"/>
            </a:solidFill>
          </a:ln>
          <a:effectLst>
            <a:outerShdw blurRad="50800" dist="38100" dir="2700000" algn="tl" rotWithShape="0">
              <a:prstClr val="black">
                <a:alpha val="40000"/>
              </a:prstClr>
            </a:outerShdw>
          </a:effectLst>
        </p:spPr>
      </p:pic>
      <p:sp>
        <p:nvSpPr>
          <p:cNvPr id="5" name="TextBox 4">
            <a:extLst>
              <a:ext uri="{FF2B5EF4-FFF2-40B4-BE49-F238E27FC236}">
                <a16:creationId xmlns:a16="http://schemas.microsoft.com/office/drawing/2014/main" id="{09A6A807-5778-8084-4E1E-C878C4468092}"/>
              </a:ext>
            </a:extLst>
          </p:cNvPr>
          <p:cNvSpPr txBox="1"/>
          <p:nvPr/>
        </p:nvSpPr>
        <p:spPr>
          <a:xfrm>
            <a:off x="7893935" y="1024192"/>
            <a:ext cx="4289910" cy="369332"/>
          </a:xfrm>
          <a:prstGeom prst="rect">
            <a:avLst/>
          </a:prstGeom>
          <a:noFill/>
        </p:spPr>
        <p:txBody>
          <a:bodyPr wrap="square" rtlCol="0">
            <a:spAutoFit/>
          </a:bodyPr>
          <a:lstStyle/>
          <a:p>
            <a:r>
              <a:rPr lang="en-US">
                <a:latin typeface="Karla" pitchFamily="2" charset="0"/>
              </a:rPr>
              <a:t>Please ignore the Archive column</a:t>
            </a:r>
          </a:p>
        </p:txBody>
      </p:sp>
      <p:sp>
        <p:nvSpPr>
          <p:cNvPr id="8" name="Rectangle: Rounded Corners 7">
            <a:extLst>
              <a:ext uri="{FF2B5EF4-FFF2-40B4-BE49-F238E27FC236}">
                <a16:creationId xmlns:a16="http://schemas.microsoft.com/office/drawing/2014/main" id="{8414CDC1-7A7A-4AF5-B6D8-F4A061019CF4}"/>
              </a:ext>
              <a:ext uri="{C183D7F6-B498-43B3-948B-1728B52AA6E4}">
                <adec:decorative xmlns:adec="http://schemas.microsoft.com/office/drawing/2017/decorative" val="1"/>
              </a:ext>
            </a:extLst>
          </p:cNvPr>
          <p:cNvSpPr/>
          <p:nvPr/>
        </p:nvSpPr>
        <p:spPr>
          <a:xfrm>
            <a:off x="10980610" y="2278494"/>
            <a:ext cx="436419" cy="382715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0" name="Picture 9">
            <a:extLst>
              <a:ext uri="{FF2B5EF4-FFF2-40B4-BE49-F238E27FC236}">
                <a16:creationId xmlns:a16="http://schemas.microsoft.com/office/drawing/2014/main" id="{91C1C185-ECAD-3EBE-044B-7AE90765A26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AD9B12DD-818C-C744-9CE1-5C07E5FF5F5C}" type="slidenum">
              <a:rPr lang="en-US" smtClean="0"/>
              <a:pPr>
                <a:defRPr/>
              </a:pPr>
              <a:t>12</a:t>
            </a:fld>
            <a:endParaRPr lang="en-US"/>
          </a:p>
        </p:txBody>
      </p:sp>
    </p:spTree>
    <p:extLst>
      <p:ext uri="{BB962C8B-B14F-4D97-AF65-F5344CB8AC3E}">
        <p14:creationId xmlns:p14="http://schemas.microsoft.com/office/powerpoint/2010/main" val="3486571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Unarchiving Assignments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4756881" cy="4276436"/>
          </a:xfrm>
        </p:spPr>
        <p:txBody>
          <a:bodyPr>
            <a:normAutofit/>
          </a:bodyPr>
          <a:lstStyle/>
          <a:p>
            <a:r>
              <a:rPr lang="en-US"/>
              <a:t>Click on the </a:t>
            </a:r>
            <a:r>
              <a:rPr lang="en-US">
                <a:solidFill>
                  <a:schemeClr val="accent3"/>
                </a:solidFill>
              </a:rPr>
              <a:t>Course Assignments </a:t>
            </a:r>
            <a:r>
              <a:rPr lang="en-US"/>
              <a:t>tab</a:t>
            </a:r>
          </a:p>
          <a:p>
            <a:r>
              <a:rPr lang="en-US"/>
              <a:t>Click on </a:t>
            </a:r>
            <a:r>
              <a:rPr lang="en-US">
                <a:solidFill>
                  <a:schemeClr val="accent3"/>
                </a:solidFill>
              </a:rPr>
              <a:t>Archived Assignments</a:t>
            </a:r>
          </a:p>
          <a:p>
            <a:r>
              <a:rPr lang="en-US">
                <a:solidFill>
                  <a:schemeClr val="accent3"/>
                </a:solidFill>
              </a:rPr>
              <a:t>Check the box </a:t>
            </a:r>
            <a:r>
              <a:rPr lang="en-US"/>
              <a:t>next to each assignment to unarchive</a:t>
            </a:r>
          </a:p>
          <a:p>
            <a:r>
              <a:rPr lang="en-US"/>
              <a:t>Unarchived assignments will return to the list of current assignments</a:t>
            </a:r>
          </a:p>
          <a:p>
            <a:pPr marL="0" indent="0">
              <a:buNone/>
            </a:pPr>
            <a:endParaRPr lang="en-US"/>
          </a:p>
        </p:txBody>
      </p:sp>
      <p:pic>
        <p:nvPicPr>
          <p:cNvPr id="11" name="Picture 10" descr="Archived assignments">
            <a:extLst>
              <a:ext uri="{FF2B5EF4-FFF2-40B4-BE49-F238E27FC236}">
                <a16:creationId xmlns:a16="http://schemas.microsoft.com/office/drawing/2014/main" id="{816924C1-7C99-6415-990C-D22FAB6B44EF}"/>
              </a:ext>
            </a:extLst>
          </p:cNvPr>
          <p:cNvPicPr>
            <a:picLocks noChangeAspect="1"/>
          </p:cNvPicPr>
          <p:nvPr/>
        </p:nvPicPr>
        <p:blipFill>
          <a:blip r:embed="rId2"/>
          <a:stretch>
            <a:fillRect/>
          </a:stretch>
        </p:blipFill>
        <p:spPr>
          <a:xfrm>
            <a:off x="5440101" y="1653309"/>
            <a:ext cx="6236020" cy="2590933"/>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AD9B12DD-818C-C744-9CE1-5C07E5FF5F5C}" type="slidenum">
              <a:rPr lang="en-US" smtClean="0"/>
              <a:pPr>
                <a:defRPr/>
              </a:pPr>
              <a:t>13</a:t>
            </a:fld>
            <a:endParaRPr lang="en-US"/>
          </a:p>
        </p:txBody>
      </p:sp>
      <p:sp>
        <p:nvSpPr>
          <p:cNvPr id="8" name="Rectangle: Rounded Corners 7">
            <a:extLst>
              <a:ext uri="{FF2B5EF4-FFF2-40B4-BE49-F238E27FC236}">
                <a16:creationId xmlns:a16="http://schemas.microsoft.com/office/drawing/2014/main" id="{8414CDC1-7A7A-4AF5-B6D8-F4A061019CF4}"/>
              </a:ext>
              <a:ext uri="{C183D7F6-B498-43B3-948B-1728B52AA6E4}">
                <adec:decorative xmlns:adec="http://schemas.microsoft.com/office/drawing/2017/decorative" val="1"/>
              </a:ext>
            </a:extLst>
          </p:cNvPr>
          <p:cNvSpPr/>
          <p:nvPr/>
        </p:nvSpPr>
        <p:spPr>
          <a:xfrm>
            <a:off x="7302773" y="2191578"/>
            <a:ext cx="1053549" cy="21866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0" name="Picture 9">
            <a:extLst>
              <a:ext uri="{FF2B5EF4-FFF2-40B4-BE49-F238E27FC236}">
                <a16:creationId xmlns:a16="http://schemas.microsoft.com/office/drawing/2014/main" id="{3F91A750-FD52-EF57-E8F3-BEA1148C2B4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2" name="Rectangle: Rounded Corners 11">
            <a:extLst>
              <a:ext uri="{FF2B5EF4-FFF2-40B4-BE49-F238E27FC236}">
                <a16:creationId xmlns:a16="http://schemas.microsoft.com/office/drawing/2014/main" id="{A78207BB-AD0F-46D5-CF0F-A9531ADEF578}"/>
              </a:ext>
              <a:ext uri="{C183D7F6-B498-43B3-948B-1728B52AA6E4}">
                <adec:decorative xmlns:adec="http://schemas.microsoft.com/office/drawing/2017/decorative" val="1"/>
              </a:ext>
            </a:extLst>
          </p:cNvPr>
          <p:cNvSpPr/>
          <p:nvPr/>
        </p:nvSpPr>
        <p:spPr>
          <a:xfrm>
            <a:off x="6404124" y="2402647"/>
            <a:ext cx="848957" cy="17904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5" name="Rectangle: Rounded Corners 14">
            <a:extLst>
              <a:ext uri="{FF2B5EF4-FFF2-40B4-BE49-F238E27FC236}">
                <a16:creationId xmlns:a16="http://schemas.microsoft.com/office/drawing/2014/main" id="{087EE97B-683E-2811-A618-04017FDED232}"/>
              </a:ext>
              <a:ext uri="{C183D7F6-B498-43B3-948B-1728B52AA6E4}">
                <adec:decorative xmlns:adec="http://schemas.microsoft.com/office/drawing/2017/decorative" val="1"/>
              </a:ext>
            </a:extLst>
          </p:cNvPr>
          <p:cNvSpPr/>
          <p:nvPr/>
        </p:nvSpPr>
        <p:spPr>
          <a:xfrm>
            <a:off x="10907055" y="3270906"/>
            <a:ext cx="615416" cy="426344"/>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7485910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normAutofit/>
          </a:bodyPr>
          <a:lstStyle/>
          <a:p>
            <a:r>
              <a:rPr lang="en-US"/>
              <a:t>Completing a Reading Assignment</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49148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Open the Reading Assignment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Click the </a:t>
            </a:r>
            <a:r>
              <a:rPr lang="en-US">
                <a:solidFill>
                  <a:srgbClr val="DE4377"/>
                </a:solidFill>
              </a:rPr>
              <a:t>title</a:t>
            </a:r>
            <a:r>
              <a:rPr lang="en-US"/>
              <a:t> to open the Reading Assignment</a:t>
            </a:r>
          </a:p>
        </p:txBody>
      </p:sp>
      <p:grpSp>
        <p:nvGrpSpPr>
          <p:cNvPr id="8" name="Group 7" descr="Course Assignments pane">
            <a:extLst>
              <a:ext uri="{FF2B5EF4-FFF2-40B4-BE49-F238E27FC236}">
                <a16:creationId xmlns:a16="http://schemas.microsoft.com/office/drawing/2014/main" id="{EC861040-8AB1-EE1D-0948-B69A014727DB}"/>
              </a:ext>
            </a:extLst>
          </p:cNvPr>
          <p:cNvGrpSpPr/>
          <p:nvPr/>
        </p:nvGrpSpPr>
        <p:grpSpPr>
          <a:xfrm>
            <a:off x="5941020" y="1653309"/>
            <a:ext cx="5453281" cy="2576263"/>
            <a:chOff x="5941020" y="1653309"/>
            <a:chExt cx="5453281" cy="2576263"/>
          </a:xfrm>
        </p:grpSpPr>
        <p:pic>
          <p:nvPicPr>
            <p:cNvPr id="6" name="Picture 5">
              <a:extLst>
                <a:ext uri="{FF2B5EF4-FFF2-40B4-BE49-F238E27FC236}">
                  <a16:creationId xmlns:a16="http://schemas.microsoft.com/office/drawing/2014/main" id="{CCBA962C-85E5-A689-706D-AF43CF953F76}"/>
                </a:ext>
              </a:extLst>
            </p:cNvPr>
            <p:cNvPicPr>
              <a:picLocks noChangeAspect="1"/>
            </p:cNvPicPr>
            <p:nvPr/>
          </p:nvPicPr>
          <p:blipFill>
            <a:blip r:embed="rId2"/>
            <a:srcRect/>
            <a:stretch/>
          </p:blipFill>
          <p:spPr>
            <a:xfrm>
              <a:off x="5941020" y="1653309"/>
              <a:ext cx="5453281" cy="2576263"/>
            </a:xfrm>
            <a:prstGeom prst="rect">
              <a:avLst/>
            </a:prstGeom>
            <a:ln>
              <a:solidFill>
                <a:schemeClr val="accent5"/>
              </a:solidFill>
            </a:ln>
            <a:effectLst>
              <a:outerShdw blurRad="50800" dist="38100" dir="2700000" algn="tl" rotWithShape="0">
                <a:prstClr val="black">
                  <a:alpha val="40000"/>
                </a:prstClr>
              </a:outerShdw>
            </a:effectLst>
          </p:spPr>
        </p:pic>
        <p:sp>
          <p:nvSpPr>
            <p:cNvPr id="7" name="Rectangle 6">
              <a:extLst>
                <a:ext uri="{FF2B5EF4-FFF2-40B4-BE49-F238E27FC236}">
                  <a16:creationId xmlns:a16="http://schemas.microsoft.com/office/drawing/2014/main" id="{62ADB5D7-49F2-6AD4-52BB-E05E3F86532B}"/>
                </a:ext>
              </a:extLst>
            </p:cNvPr>
            <p:cNvSpPr/>
            <p:nvPr/>
          </p:nvSpPr>
          <p:spPr>
            <a:xfrm>
              <a:off x="6096000" y="2740298"/>
              <a:ext cx="236706" cy="1488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81EDCA2-6119-BBA3-D5B8-F5B687C0400D}"/>
                </a:ext>
              </a:extLst>
            </p:cNvPr>
            <p:cNvSpPr/>
            <p:nvPr/>
          </p:nvSpPr>
          <p:spPr>
            <a:xfrm>
              <a:off x="6096000" y="2925052"/>
              <a:ext cx="236706" cy="14881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15</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7365387" y="2720842"/>
            <a:ext cx="1263047" cy="22059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18011769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Review Reading Materials</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latin typeface="Karla"/>
              </a:rPr>
              <a:t>Read the text provided</a:t>
            </a:r>
          </a:p>
          <a:p>
            <a:r>
              <a:rPr lang="en-US">
                <a:latin typeface="Karla"/>
              </a:rPr>
              <a:t>If there is an article or file to view, click on it to open in a new tab</a:t>
            </a:r>
          </a:p>
          <a:p>
            <a:r>
              <a:rPr lang="en-US">
                <a:latin typeface="Karla"/>
              </a:rPr>
              <a:t>Read the material </a:t>
            </a:r>
            <a:endParaRPr lang="en-US"/>
          </a:p>
          <a:p>
            <a:r>
              <a:rPr lang="en-US">
                <a:latin typeface="Karla"/>
              </a:rPr>
              <a:t>Close the tab to return to the assignment</a:t>
            </a:r>
          </a:p>
          <a:p>
            <a:r>
              <a:rPr lang="en-US">
                <a:latin typeface="Karla"/>
              </a:rPr>
              <a:t>Click </a:t>
            </a:r>
            <a:r>
              <a:rPr lang="en-US">
                <a:solidFill>
                  <a:srgbClr val="DE4377"/>
                </a:solidFill>
                <a:latin typeface="Karla"/>
              </a:rPr>
              <a:t>Mark Complete </a:t>
            </a:r>
            <a:r>
              <a:rPr lang="en-US">
                <a:latin typeface="Karla"/>
              </a:rPr>
              <a:t>when done</a:t>
            </a:r>
          </a:p>
        </p:txBody>
      </p:sp>
      <p:pic>
        <p:nvPicPr>
          <p:cNvPr id="6" name="Picture 5" descr="Review reading assignment">
            <a:extLst>
              <a:ext uri="{FF2B5EF4-FFF2-40B4-BE49-F238E27FC236}">
                <a16:creationId xmlns:a16="http://schemas.microsoft.com/office/drawing/2014/main" id="{CCBA962C-85E5-A689-706D-AF43CF953F76}"/>
              </a:ext>
            </a:extLst>
          </p:cNvPr>
          <p:cNvPicPr>
            <a:picLocks noChangeAspect="1"/>
          </p:cNvPicPr>
          <p:nvPr/>
        </p:nvPicPr>
        <p:blipFill>
          <a:blip r:embed="rId2"/>
          <a:srcRect/>
          <a:stretch/>
        </p:blipFill>
        <p:spPr>
          <a:xfrm>
            <a:off x="6427311" y="1533236"/>
            <a:ext cx="5380514" cy="4144376"/>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16</a:t>
            </a:fld>
            <a:endParaRPr lang="en-US"/>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4" name="Left Brace 13">
            <a:extLst>
              <a:ext uri="{FF2B5EF4-FFF2-40B4-BE49-F238E27FC236}">
                <a16:creationId xmlns:a16="http://schemas.microsoft.com/office/drawing/2014/main" id="{EE623A58-27DB-8781-6C68-91F83162C8D4}"/>
              </a:ext>
              <a:ext uri="{C183D7F6-B498-43B3-948B-1728B52AA6E4}">
                <adec:decorative xmlns:adec="http://schemas.microsoft.com/office/drawing/2017/decorative" val="1"/>
              </a:ext>
            </a:extLst>
          </p:cNvPr>
          <p:cNvSpPr/>
          <p:nvPr/>
        </p:nvSpPr>
        <p:spPr>
          <a:xfrm>
            <a:off x="5607484" y="2213972"/>
            <a:ext cx="710119" cy="2782903"/>
          </a:xfrm>
          <a:prstGeom prst="leftBrace">
            <a:avLst>
              <a:gd name="adj1" fmla="val 8333"/>
              <a:gd name="adj2" fmla="val 49571"/>
            </a:avLst>
          </a:prstGeom>
          <a:noFill/>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Rectangle: Rounded Corners 11">
            <a:extLst>
              <a:ext uri="{FF2B5EF4-FFF2-40B4-BE49-F238E27FC236}">
                <a16:creationId xmlns:a16="http://schemas.microsoft.com/office/drawing/2014/main" id="{5C951761-60DE-D3BA-1184-B8E5976F4BF9}"/>
              </a:ext>
              <a:ext uri="{C183D7F6-B498-43B3-948B-1728B52AA6E4}">
                <adec:decorative xmlns:adec="http://schemas.microsoft.com/office/drawing/2017/decorative" val="1"/>
              </a:ext>
            </a:extLst>
          </p:cNvPr>
          <p:cNvSpPr/>
          <p:nvPr/>
        </p:nvSpPr>
        <p:spPr>
          <a:xfrm>
            <a:off x="6520592" y="5285258"/>
            <a:ext cx="648693" cy="207184"/>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10130490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Confirm Reading Completion</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Confirm completion by looking for the </a:t>
            </a:r>
            <a:r>
              <a:rPr lang="en-US" b="1">
                <a:solidFill>
                  <a:srgbClr val="00B050"/>
                </a:solidFill>
              </a:rPr>
              <a:t>green checkmark</a:t>
            </a:r>
          </a:p>
        </p:txBody>
      </p:sp>
      <p:grpSp>
        <p:nvGrpSpPr>
          <p:cNvPr id="3" name="Group 2" descr="Course Assignments pane">
            <a:extLst>
              <a:ext uri="{FF2B5EF4-FFF2-40B4-BE49-F238E27FC236}">
                <a16:creationId xmlns:a16="http://schemas.microsoft.com/office/drawing/2014/main" id="{7728E9EB-87C1-ACF9-1FBC-D4AF1E55245F}"/>
              </a:ext>
            </a:extLst>
          </p:cNvPr>
          <p:cNvGrpSpPr/>
          <p:nvPr/>
        </p:nvGrpSpPr>
        <p:grpSpPr>
          <a:xfrm>
            <a:off x="5941020" y="1653309"/>
            <a:ext cx="5453281" cy="2576263"/>
            <a:chOff x="5941020" y="1653309"/>
            <a:chExt cx="5453281" cy="2576263"/>
          </a:xfrm>
        </p:grpSpPr>
        <p:pic>
          <p:nvPicPr>
            <p:cNvPr id="6" name="Picture 5">
              <a:extLst>
                <a:ext uri="{FF2B5EF4-FFF2-40B4-BE49-F238E27FC236}">
                  <a16:creationId xmlns:a16="http://schemas.microsoft.com/office/drawing/2014/main" id="{CCBA962C-85E5-A689-706D-AF43CF953F76}"/>
                </a:ext>
              </a:extLst>
            </p:cNvPr>
            <p:cNvPicPr>
              <a:picLocks noChangeAspect="1"/>
            </p:cNvPicPr>
            <p:nvPr/>
          </p:nvPicPr>
          <p:blipFill>
            <a:blip r:embed="rId2"/>
            <a:srcRect/>
            <a:stretch/>
          </p:blipFill>
          <p:spPr>
            <a:xfrm>
              <a:off x="5941020" y="1653309"/>
              <a:ext cx="5453281" cy="2576263"/>
            </a:xfrm>
            <a:prstGeom prst="rect">
              <a:avLst/>
            </a:prstGeom>
            <a:ln>
              <a:solidFill>
                <a:schemeClr val="accent5"/>
              </a:solidFill>
            </a:ln>
            <a:effectLst>
              <a:outerShdw blurRad="50800" dist="38100" dir="2700000" algn="tl" rotWithShape="0">
                <a:prstClr val="black">
                  <a:alpha val="40000"/>
                </a:prstClr>
              </a:outerShdw>
            </a:effectLst>
          </p:spPr>
        </p:pic>
        <p:sp>
          <p:nvSpPr>
            <p:cNvPr id="12" name="Rectangle 11">
              <a:extLst>
                <a:ext uri="{FF2B5EF4-FFF2-40B4-BE49-F238E27FC236}">
                  <a16:creationId xmlns:a16="http://schemas.microsoft.com/office/drawing/2014/main" id="{181EDCA2-6119-BBA3-D5B8-F5B687C0400D}"/>
                </a:ext>
              </a:extLst>
            </p:cNvPr>
            <p:cNvSpPr/>
            <p:nvPr/>
          </p:nvSpPr>
          <p:spPr>
            <a:xfrm>
              <a:off x="6096000" y="2925052"/>
              <a:ext cx="236706" cy="14881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17</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6100333" y="2747409"/>
            <a:ext cx="236707" cy="173309"/>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4" name="Arrow: Right 13">
            <a:extLst>
              <a:ext uri="{FF2B5EF4-FFF2-40B4-BE49-F238E27FC236}">
                <a16:creationId xmlns:a16="http://schemas.microsoft.com/office/drawing/2014/main" id="{A16FAB10-E95A-7634-B0E1-CFD81E1B9E62}"/>
              </a:ext>
              <a:ext uri="{C183D7F6-B498-43B3-948B-1728B52AA6E4}">
                <adec:decorative xmlns:adec="http://schemas.microsoft.com/office/drawing/2017/decorative" val="1"/>
              </a:ext>
            </a:extLst>
          </p:cNvPr>
          <p:cNvSpPr/>
          <p:nvPr/>
        </p:nvSpPr>
        <p:spPr>
          <a:xfrm>
            <a:off x="4763786" y="2659779"/>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6854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normAutofit fontScale="90000"/>
          </a:bodyPr>
          <a:lstStyle/>
          <a:p>
            <a:r>
              <a:rPr lang="en-US"/>
              <a:t>Completing the Overview Assignment</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99858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Open Overview</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5133920" cy="4276436"/>
          </a:xfrm>
        </p:spPr>
        <p:txBody>
          <a:bodyPr>
            <a:normAutofit/>
          </a:bodyPr>
          <a:lstStyle/>
          <a:p>
            <a:r>
              <a:rPr lang="en-US"/>
              <a:t>Click the </a:t>
            </a:r>
            <a:r>
              <a:rPr lang="en-US">
                <a:solidFill>
                  <a:srgbClr val="DE4377"/>
                </a:solidFill>
              </a:rPr>
              <a:t>title</a:t>
            </a:r>
            <a:r>
              <a:rPr lang="en-US"/>
              <a:t> to open the Overview assignment</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19</a:t>
            </a:fld>
            <a:endParaRPr lang="en-US"/>
          </a:p>
        </p:txBody>
      </p:sp>
      <p:pic>
        <p:nvPicPr>
          <p:cNvPr id="17" name="Picture 16" descr="Course Assignments listing">
            <a:extLst>
              <a:ext uri="{FF2B5EF4-FFF2-40B4-BE49-F238E27FC236}">
                <a16:creationId xmlns:a16="http://schemas.microsoft.com/office/drawing/2014/main" id="{CE51F951-37C1-83B7-0378-4262F7ACDDB8}"/>
              </a:ext>
            </a:extLst>
          </p:cNvPr>
          <p:cNvPicPr>
            <a:picLocks noChangeAspect="1"/>
          </p:cNvPicPr>
          <p:nvPr/>
        </p:nvPicPr>
        <p:blipFill>
          <a:blip r:embed="rId2"/>
          <a:stretch>
            <a:fillRect/>
          </a:stretch>
        </p:blipFill>
        <p:spPr>
          <a:xfrm>
            <a:off x="6096000" y="1194229"/>
            <a:ext cx="5609750" cy="4380316"/>
          </a:xfrm>
          <a:prstGeom prst="rect">
            <a:avLst/>
          </a:prstGeom>
          <a:ln>
            <a:solidFill>
              <a:schemeClr val="accent5"/>
            </a:solidFill>
          </a:ln>
          <a:effectLst>
            <a:outerShdw blurRad="50800" dist="38100" dir="2700000" algn="tl" rotWithShape="0">
              <a:prstClr val="black">
                <a:alpha val="40000"/>
              </a:prstClr>
            </a:outerShdw>
          </a:effectLst>
        </p:spPr>
      </p:pic>
      <p:sp>
        <p:nvSpPr>
          <p:cNvPr id="7" name="Rectangle: Rounded Corners 11">
            <a:extLst>
              <a:ext uri="{FF2B5EF4-FFF2-40B4-BE49-F238E27FC236}">
                <a16:creationId xmlns:a16="http://schemas.microsoft.com/office/drawing/2014/main" id="{1C8E8A0E-6DD5-C88B-1E50-8F8D17AF6752}"/>
              </a:ext>
              <a:ext uri="{C183D7F6-B498-43B3-948B-1728B52AA6E4}">
                <adec:decorative xmlns:adec="http://schemas.microsoft.com/office/drawing/2017/decorative" val="1"/>
              </a:ext>
            </a:extLst>
          </p:cNvPr>
          <p:cNvSpPr/>
          <p:nvPr/>
        </p:nvSpPr>
        <p:spPr>
          <a:xfrm>
            <a:off x="7928042" y="2534336"/>
            <a:ext cx="1546697" cy="199137"/>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1" name="Picture 10">
            <a:extLst>
              <a:ext uri="{FF2B5EF4-FFF2-40B4-BE49-F238E27FC236}">
                <a16:creationId xmlns:a16="http://schemas.microsoft.com/office/drawing/2014/main" id="{C7C243A9-DD08-FE3C-922B-7B5B3D3C242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3512827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93BF0AF-214A-9387-E8A3-17E7F3987B02}"/>
              </a:ext>
            </a:extLst>
          </p:cNvPr>
          <p:cNvSpPr>
            <a:spLocks noGrp="1"/>
          </p:cNvSpPr>
          <p:nvPr>
            <p:ph type="title"/>
          </p:nvPr>
        </p:nvSpPr>
        <p:spPr/>
        <p:txBody>
          <a:bodyPr/>
          <a:lstStyle/>
          <a:p>
            <a:r>
              <a:rPr lang="en-US">
                <a:latin typeface="Karla"/>
              </a:rPr>
              <a:t>Table of Contents</a:t>
            </a:r>
            <a:endParaRPr lang="en-US"/>
          </a:p>
        </p:txBody>
      </p:sp>
      <p:sp>
        <p:nvSpPr>
          <p:cNvPr id="7" name="Content Placeholder 6">
            <a:extLst>
              <a:ext uri="{FF2B5EF4-FFF2-40B4-BE49-F238E27FC236}">
                <a16:creationId xmlns:a16="http://schemas.microsoft.com/office/drawing/2014/main" id="{11EEECFB-F667-61AE-740B-290E341EFF0B}"/>
              </a:ext>
            </a:extLst>
          </p:cNvPr>
          <p:cNvSpPr>
            <a:spLocks noGrp="1"/>
          </p:cNvSpPr>
          <p:nvPr>
            <p:ph idx="1"/>
          </p:nvPr>
        </p:nvSpPr>
        <p:spPr/>
        <p:txBody>
          <a:bodyPr>
            <a:normAutofit fontScale="92500" lnSpcReduction="20000"/>
          </a:bodyPr>
          <a:lstStyle/>
          <a:p>
            <a:r>
              <a:rPr lang="en-US" dirty="0"/>
              <a:t>Accessing the Professional Learning Library (PLL)</a:t>
            </a:r>
          </a:p>
          <a:p>
            <a:r>
              <a:rPr lang="en-US" dirty="0"/>
              <a:t>Navigating Educational Impact (EI)</a:t>
            </a:r>
          </a:p>
          <a:p>
            <a:r>
              <a:rPr lang="en-US" dirty="0"/>
              <a:t>Completing a Reading Assignment</a:t>
            </a:r>
          </a:p>
          <a:p>
            <a:r>
              <a:rPr lang="en-US" dirty="0"/>
              <a:t>Completing the Overview Assignment</a:t>
            </a:r>
          </a:p>
          <a:p>
            <a:r>
              <a:rPr lang="en-US" dirty="0"/>
              <a:t>Completing a Discussion Board</a:t>
            </a:r>
          </a:p>
          <a:p>
            <a:r>
              <a:rPr lang="en-US" dirty="0"/>
              <a:t>Completing an Instructor Journal</a:t>
            </a:r>
          </a:p>
          <a:p>
            <a:r>
              <a:rPr lang="en-US" dirty="0"/>
              <a:t>Completing an EI Video Clip</a:t>
            </a:r>
          </a:p>
          <a:p>
            <a:r>
              <a:rPr lang="en-US" dirty="0"/>
              <a:t>Completing an EI Video Assignment</a:t>
            </a:r>
          </a:p>
          <a:p>
            <a:r>
              <a:rPr lang="en-US" dirty="0"/>
              <a:t>Completing a General/Writing Assignment</a:t>
            </a:r>
          </a:p>
          <a:p>
            <a:r>
              <a:rPr lang="en-US" dirty="0"/>
              <a:t>Completing an Assessment</a:t>
            </a:r>
          </a:p>
          <a:p>
            <a:r>
              <a:rPr lang="en-US" dirty="0"/>
              <a:t>FAQs / Troubleshooting</a:t>
            </a:r>
          </a:p>
        </p:txBody>
      </p:sp>
      <p:sp>
        <p:nvSpPr>
          <p:cNvPr id="5" name="Slide Number Placeholder 4">
            <a:extLst>
              <a:ext uri="{FF2B5EF4-FFF2-40B4-BE49-F238E27FC236}">
                <a16:creationId xmlns:a16="http://schemas.microsoft.com/office/drawing/2014/main" id="{50B1BE4F-543D-8080-72C5-DCC7D6BEEF92}"/>
              </a:ext>
            </a:extLst>
          </p:cNvPr>
          <p:cNvSpPr>
            <a:spLocks noGrp="1"/>
          </p:cNvSpPr>
          <p:nvPr>
            <p:ph type="sldNum" sz="quarter" idx="10"/>
          </p:nvPr>
        </p:nvSpPr>
        <p:spPr/>
        <p:txBody>
          <a:bodyPr/>
          <a:lstStyle/>
          <a:p>
            <a:r>
              <a:rPr lang="en-US" dirty="0"/>
              <a:t>Completing an Instructor Journal</a:t>
            </a:r>
          </a:p>
          <a:p>
            <a:pPr>
              <a:defRPr/>
            </a:pPr>
            <a:endParaRPr lang="en-US" dirty="0"/>
          </a:p>
        </p:txBody>
      </p:sp>
    </p:spTree>
    <p:extLst>
      <p:ext uri="{BB962C8B-B14F-4D97-AF65-F5344CB8AC3E}">
        <p14:creationId xmlns:p14="http://schemas.microsoft.com/office/powerpoint/2010/main" val="4483637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Read Overview Materials</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5192286" cy="4276436"/>
          </a:xfrm>
        </p:spPr>
        <p:txBody>
          <a:bodyPr>
            <a:normAutofit/>
          </a:bodyPr>
          <a:lstStyle/>
          <a:p>
            <a:r>
              <a:rPr lang="en-US"/>
              <a:t>Read the text provided</a:t>
            </a:r>
          </a:p>
          <a:p>
            <a:r>
              <a:rPr lang="en-US"/>
              <a:t>If there is an article or file to view, click on it to open in a new tab</a:t>
            </a:r>
          </a:p>
          <a:p>
            <a:r>
              <a:rPr lang="en-US"/>
              <a:t>Read the material </a:t>
            </a:r>
          </a:p>
          <a:p>
            <a:r>
              <a:rPr lang="en-US">
                <a:latin typeface="Karla"/>
              </a:rPr>
              <a:t>Close the tab to return to the assignment</a:t>
            </a:r>
            <a:endParaRPr lang="en-US"/>
          </a:p>
          <a:p>
            <a:r>
              <a:rPr lang="en-US"/>
              <a:t>Click </a:t>
            </a:r>
            <a:r>
              <a:rPr lang="en-US">
                <a:solidFill>
                  <a:srgbClr val="DE4377"/>
                </a:solidFill>
              </a:rPr>
              <a:t>Mark Complete </a:t>
            </a:r>
            <a:r>
              <a:rPr lang="en-US"/>
              <a:t>when ready</a:t>
            </a:r>
          </a:p>
          <a:p>
            <a:endParaRPr lang="en-US"/>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20</a:t>
            </a:fld>
            <a:endParaRPr lang="en-US"/>
          </a:p>
        </p:txBody>
      </p:sp>
      <p:pic>
        <p:nvPicPr>
          <p:cNvPr id="17" name="Picture 16" descr="Overview material detail view">
            <a:extLst>
              <a:ext uri="{FF2B5EF4-FFF2-40B4-BE49-F238E27FC236}">
                <a16:creationId xmlns:a16="http://schemas.microsoft.com/office/drawing/2014/main" id="{CE51F951-37C1-83B7-0378-4262F7ACDDB8}"/>
              </a:ext>
            </a:extLst>
          </p:cNvPr>
          <p:cNvPicPr>
            <a:picLocks noChangeAspect="1"/>
          </p:cNvPicPr>
          <p:nvPr/>
        </p:nvPicPr>
        <p:blipFill>
          <a:blip r:embed="rId2"/>
          <a:srcRect/>
          <a:stretch/>
        </p:blipFill>
        <p:spPr>
          <a:xfrm>
            <a:off x="6297238" y="1533236"/>
            <a:ext cx="5609750" cy="3122299"/>
          </a:xfrm>
          <a:prstGeom prst="rect">
            <a:avLst/>
          </a:prstGeom>
          <a:ln>
            <a:solidFill>
              <a:schemeClr val="accent5"/>
            </a:solidFill>
          </a:ln>
          <a:effectLst>
            <a:outerShdw blurRad="50800" dist="38100" dir="2700000" algn="tl" rotWithShape="0">
              <a:prstClr val="black">
                <a:alpha val="40000"/>
              </a:prstClr>
            </a:outerShdw>
          </a:effectLst>
        </p:spPr>
      </p:pic>
      <p:pic>
        <p:nvPicPr>
          <p:cNvPr id="10" name="Picture 9">
            <a:extLst>
              <a:ext uri="{FF2B5EF4-FFF2-40B4-BE49-F238E27FC236}">
                <a16:creationId xmlns:a16="http://schemas.microsoft.com/office/drawing/2014/main" id="{5F46B010-7141-3955-1529-D189324C31D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2" name="Rectangle: Rounded Corners 11">
            <a:extLst>
              <a:ext uri="{FF2B5EF4-FFF2-40B4-BE49-F238E27FC236}">
                <a16:creationId xmlns:a16="http://schemas.microsoft.com/office/drawing/2014/main" id="{83AF5EA4-E6B1-5E3F-B176-909BB9525956}"/>
              </a:ext>
              <a:ext uri="{C183D7F6-B498-43B3-948B-1728B52AA6E4}">
                <adec:decorative xmlns:adec="http://schemas.microsoft.com/office/drawing/2017/decorative" val="1"/>
              </a:ext>
            </a:extLst>
          </p:cNvPr>
          <p:cNvSpPr/>
          <p:nvPr/>
        </p:nvSpPr>
        <p:spPr>
          <a:xfrm>
            <a:off x="6349660" y="4213967"/>
            <a:ext cx="751911" cy="20428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3" name="Arrow: Right 12">
            <a:extLst>
              <a:ext uri="{FF2B5EF4-FFF2-40B4-BE49-F238E27FC236}">
                <a16:creationId xmlns:a16="http://schemas.microsoft.com/office/drawing/2014/main" id="{7E62C88C-CDA4-F52E-FB23-41C3B99F4E32}"/>
              </a:ext>
              <a:ext uri="{C183D7F6-B498-43B3-948B-1728B52AA6E4}">
                <adec:decorative xmlns:adec="http://schemas.microsoft.com/office/drawing/2017/decorative" val="1"/>
              </a:ext>
            </a:extLst>
          </p:cNvPr>
          <p:cNvSpPr/>
          <p:nvPr/>
        </p:nvSpPr>
        <p:spPr>
          <a:xfrm rot="16200000">
            <a:off x="6254118" y="4802235"/>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4" name="Left Brace 13">
            <a:extLst>
              <a:ext uri="{FF2B5EF4-FFF2-40B4-BE49-F238E27FC236}">
                <a16:creationId xmlns:a16="http://schemas.microsoft.com/office/drawing/2014/main" id="{25AFD2B9-2EFE-BCFF-69A8-7713BA9A93D1}"/>
              </a:ext>
              <a:ext uri="{C183D7F6-B498-43B3-948B-1728B52AA6E4}">
                <adec:decorative xmlns:adec="http://schemas.microsoft.com/office/drawing/2017/decorative" val="1"/>
              </a:ext>
            </a:extLst>
          </p:cNvPr>
          <p:cNvSpPr/>
          <p:nvPr/>
        </p:nvSpPr>
        <p:spPr>
          <a:xfrm>
            <a:off x="5520446" y="2218699"/>
            <a:ext cx="710119" cy="1789097"/>
          </a:xfrm>
          <a:prstGeom prst="leftBrace">
            <a:avLst>
              <a:gd name="adj1" fmla="val 8333"/>
              <a:gd name="adj2" fmla="val 49571"/>
            </a:avLst>
          </a:prstGeom>
          <a:noFill/>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8117313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Course Assignments listing">
            <a:extLst>
              <a:ext uri="{FF2B5EF4-FFF2-40B4-BE49-F238E27FC236}">
                <a16:creationId xmlns:a16="http://schemas.microsoft.com/office/drawing/2014/main" id="{22DBDF60-8942-9BD8-D85A-23E87F5C043B}"/>
              </a:ext>
            </a:extLst>
          </p:cNvPr>
          <p:cNvPicPr>
            <a:picLocks noChangeAspect="1"/>
          </p:cNvPicPr>
          <p:nvPr/>
        </p:nvPicPr>
        <p:blipFill>
          <a:blip r:embed="rId2"/>
          <a:stretch>
            <a:fillRect/>
          </a:stretch>
        </p:blipFill>
        <p:spPr>
          <a:xfrm>
            <a:off x="6159291" y="1244260"/>
            <a:ext cx="5648534" cy="4369480"/>
          </a:xfrm>
          <a:prstGeom prst="rect">
            <a:avLst/>
          </a:prstGeom>
          <a:ln>
            <a:solidFill>
              <a:schemeClr val="accent5"/>
            </a:solidFill>
          </a:ln>
          <a:effectLst>
            <a:outerShdw blurRad="50800" dist="38100" dir="2700000" algn="tl" rotWithShape="0">
              <a:prstClr val="black">
                <a:alpha val="40000"/>
              </a:prstClr>
            </a:outerShdw>
          </a:effectLst>
        </p:spPr>
      </p:pic>
      <p:sp>
        <p:nvSpPr>
          <p:cNvPr id="23" name="Title 1">
            <a:extLst>
              <a:ext uri="{FF2B5EF4-FFF2-40B4-BE49-F238E27FC236}">
                <a16:creationId xmlns:a16="http://schemas.microsoft.com/office/drawing/2014/main" id="{8334B720-EF4D-E245-154C-94AF6B09D104}"/>
              </a:ext>
            </a:extLst>
          </p:cNvPr>
          <p:cNvSpPr>
            <a:spLocks noGrp="1"/>
          </p:cNvSpPr>
          <p:nvPr>
            <p:ph type="title"/>
          </p:nvPr>
        </p:nvSpPr>
        <p:spPr/>
        <p:txBody>
          <a:bodyPr/>
          <a:lstStyle/>
          <a:p>
            <a:r>
              <a:rPr lang="en-US"/>
              <a:t>Confirm Overview Completion</a:t>
            </a:r>
          </a:p>
        </p:txBody>
      </p:sp>
      <p:sp>
        <p:nvSpPr>
          <p:cNvPr id="17" name="Content Placeholder 2">
            <a:extLst>
              <a:ext uri="{FF2B5EF4-FFF2-40B4-BE49-F238E27FC236}">
                <a16:creationId xmlns:a16="http://schemas.microsoft.com/office/drawing/2014/main" id="{02A2FAB1-E620-214D-A9E6-6AE7207D2C40}"/>
              </a:ext>
            </a:extLst>
          </p:cNvPr>
          <p:cNvSpPr>
            <a:spLocks noGrp="1"/>
          </p:cNvSpPr>
          <p:nvPr>
            <p:ph idx="1"/>
          </p:nvPr>
        </p:nvSpPr>
        <p:spPr>
          <a:xfrm>
            <a:off x="683220" y="1653309"/>
            <a:ext cx="5196880" cy="4276436"/>
          </a:xfrm>
        </p:spPr>
        <p:txBody>
          <a:bodyPr>
            <a:normAutofit/>
          </a:bodyPr>
          <a:lstStyle/>
          <a:p>
            <a:r>
              <a:rPr lang="en-US"/>
              <a:t>Confirm completion by looking for the </a:t>
            </a:r>
            <a:r>
              <a:rPr lang="en-US" b="1">
                <a:solidFill>
                  <a:srgbClr val="00B050"/>
                </a:solidFill>
              </a:rPr>
              <a:t>green checkmark</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21</a:t>
            </a:fld>
            <a:endParaRPr lang="en-US"/>
          </a:p>
        </p:txBody>
      </p:sp>
      <p:sp>
        <p:nvSpPr>
          <p:cNvPr id="20" name="Rectangle: Rounded Corners 11">
            <a:extLst>
              <a:ext uri="{FF2B5EF4-FFF2-40B4-BE49-F238E27FC236}">
                <a16:creationId xmlns:a16="http://schemas.microsoft.com/office/drawing/2014/main" id="{8F2C6090-895F-6D00-FC9A-411983C2FB70}"/>
              </a:ext>
              <a:ext uri="{C183D7F6-B498-43B3-948B-1728B52AA6E4}">
                <adec:decorative xmlns:adec="http://schemas.microsoft.com/office/drawing/2017/decorative" val="1"/>
              </a:ext>
            </a:extLst>
          </p:cNvPr>
          <p:cNvSpPr/>
          <p:nvPr/>
        </p:nvSpPr>
        <p:spPr>
          <a:xfrm>
            <a:off x="6342434" y="2545618"/>
            <a:ext cx="311285" cy="226766"/>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9" name="Picture 8">
            <a:extLst>
              <a:ext uri="{FF2B5EF4-FFF2-40B4-BE49-F238E27FC236}">
                <a16:creationId xmlns:a16="http://schemas.microsoft.com/office/drawing/2014/main" id="{D49E0C1A-BBD2-0772-20B1-FFEE0A90673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2" name="Arrow: Right 11">
            <a:extLst>
              <a:ext uri="{FF2B5EF4-FFF2-40B4-BE49-F238E27FC236}">
                <a16:creationId xmlns:a16="http://schemas.microsoft.com/office/drawing/2014/main" id="{DF028E8C-4E72-C9C1-85D5-327B1DE98015}"/>
              </a:ext>
              <a:ext uri="{C183D7F6-B498-43B3-948B-1728B52AA6E4}">
                <adec:decorative xmlns:adec="http://schemas.microsoft.com/office/drawing/2017/decorative" val="1"/>
              </a:ext>
            </a:extLst>
          </p:cNvPr>
          <p:cNvSpPr/>
          <p:nvPr/>
        </p:nvSpPr>
        <p:spPr>
          <a:xfrm>
            <a:off x="5042760" y="2512102"/>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15102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lstStyle/>
          <a:p>
            <a:r>
              <a:rPr lang="en-US"/>
              <a:t>Completing a Discussion Board</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454664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Open the Discussion Board</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Click the </a:t>
            </a:r>
            <a:r>
              <a:rPr lang="en-US">
                <a:solidFill>
                  <a:srgbClr val="DE4377"/>
                </a:solidFill>
              </a:rPr>
              <a:t>title</a:t>
            </a:r>
            <a:r>
              <a:rPr lang="en-US"/>
              <a:t> to open the Discussion Board</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23</a:t>
            </a:fld>
            <a:endParaRPr lang="en-US"/>
          </a:p>
        </p:txBody>
      </p:sp>
      <p:grpSp>
        <p:nvGrpSpPr>
          <p:cNvPr id="17" name="Group 16" descr="Open discussion board">
            <a:extLst>
              <a:ext uri="{FF2B5EF4-FFF2-40B4-BE49-F238E27FC236}">
                <a16:creationId xmlns:a16="http://schemas.microsoft.com/office/drawing/2014/main" id="{64122A1E-2CFF-B7C7-7115-DD5495A0740D}"/>
              </a:ext>
            </a:extLst>
          </p:cNvPr>
          <p:cNvGrpSpPr/>
          <p:nvPr/>
        </p:nvGrpSpPr>
        <p:grpSpPr>
          <a:xfrm>
            <a:off x="5941020" y="1533236"/>
            <a:ext cx="5453281" cy="4185570"/>
            <a:chOff x="5941020" y="1533236"/>
            <a:chExt cx="5453281" cy="4185570"/>
          </a:xfrm>
        </p:grpSpPr>
        <p:grpSp>
          <p:nvGrpSpPr>
            <p:cNvPr id="16" name="Group 15">
              <a:extLst>
                <a:ext uri="{FF2B5EF4-FFF2-40B4-BE49-F238E27FC236}">
                  <a16:creationId xmlns:a16="http://schemas.microsoft.com/office/drawing/2014/main" id="{ECC40657-D252-7C5D-4CD9-98DCA4810FE0}"/>
                </a:ext>
              </a:extLst>
            </p:cNvPr>
            <p:cNvGrpSpPr/>
            <p:nvPr/>
          </p:nvGrpSpPr>
          <p:grpSpPr>
            <a:xfrm>
              <a:off x="5941020" y="1533236"/>
              <a:ext cx="5453281" cy="4185570"/>
              <a:chOff x="5941020" y="1533236"/>
              <a:chExt cx="5453281" cy="4185570"/>
            </a:xfrm>
          </p:grpSpPr>
          <p:pic>
            <p:nvPicPr>
              <p:cNvPr id="6" name="Picture 5" descr="Graphical user interface, application&#10;&#10;Description automatically generated">
                <a:extLst>
                  <a:ext uri="{FF2B5EF4-FFF2-40B4-BE49-F238E27FC236}">
                    <a16:creationId xmlns:a16="http://schemas.microsoft.com/office/drawing/2014/main" id="{CCBA962C-85E5-A689-706D-AF43CF953F76}"/>
                  </a:ext>
                </a:extLst>
              </p:cNvPr>
              <p:cNvPicPr>
                <a:picLocks noChangeAspect="1"/>
              </p:cNvPicPr>
              <p:nvPr/>
            </p:nvPicPr>
            <p:blipFill>
              <a:blip r:embed="rId2"/>
              <a:stretch>
                <a:fillRect/>
              </a:stretch>
            </p:blipFill>
            <p:spPr>
              <a:xfrm>
                <a:off x="5941020" y="1533236"/>
                <a:ext cx="5453281" cy="4185570"/>
              </a:xfrm>
              <a:prstGeom prst="rect">
                <a:avLst/>
              </a:prstGeom>
              <a:ln>
                <a:solidFill>
                  <a:schemeClr val="accent5"/>
                </a:solidFill>
              </a:ln>
              <a:effectLst>
                <a:outerShdw blurRad="50800" dist="38100" dir="2700000" algn="tl" rotWithShape="0">
                  <a:prstClr val="black">
                    <a:alpha val="40000"/>
                  </a:prstClr>
                </a:outerShdw>
              </a:effectLst>
            </p:spPr>
          </p:pic>
          <p:sp>
            <p:nvSpPr>
              <p:cNvPr id="13" name="Rectangle 12">
                <a:extLst>
                  <a:ext uri="{FF2B5EF4-FFF2-40B4-BE49-F238E27FC236}">
                    <a16:creationId xmlns:a16="http://schemas.microsoft.com/office/drawing/2014/main" id="{E88A5F61-1C5C-5AC6-B022-C50E0B42CDFB}"/>
                  </a:ext>
                </a:extLst>
              </p:cNvPr>
              <p:cNvSpPr/>
              <p:nvPr/>
            </p:nvSpPr>
            <p:spPr>
              <a:xfrm>
                <a:off x="6172262" y="5492442"/>
                <a:ext cx="234176" cy="15059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extLst>
                  <a:ext uri="{FF2B5EF4-FFF2-40B4-BE49-F238E27FC236}">
                    <a16:creationId xmlns:a16="http://schemas.microsoft.com/office/drawing/2014/main" id="{6F659B3C-281D-7E0A-9F67-EEFED768EB55}"/>
                  </a:ext>
                </a:extLst>
              </p:cNvPr>
              <p:cNvSpPr/>
              <p:nvPr/>
            </p:nvSpPr>
            <p:spPr>
              <a:xfrm>
                <a:off x="6172262" y="5160332"/>
                <a:ext cx="234176" cy="150591"/>
              </a:xfrm>
              <a:prstGeom prst="rect">
                <a:avLst/>
              </a:prstGeom>
              <a:solidFill>
                <a:schemeClr val="bg2"/>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10" name="Rectangle 9">
              <a:extLst>
                <a:ext uri="{FF2B5EF4-FFF2-40B4-BE49-F238E27FC236}">
                  <a16:creationId xmlns:a16="http://schemas.microsoft.com/office/drawing/2014/main" id="{793133E9-029A-2F38-5DD3-F49257F52811}"/>
                </a:ext>
              </a:extLst>
            </p:cNvPr>
            <p:cNvSpPr/>
            <p:nvPr/>
          </p:nvSpPr>
          <p:spPr>
            <a:xfrm>
              <a:off x="6209527" y="4918981"/>
              <a:ext cx="234176" cy="15059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7779609" y="4869696"/>
            <a:ext cx="1121200" cy="199876"/>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2200204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Review Discussion Board Materials</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608627" cy="4276436"/>
          </a:xfrm>
        </p:spPr>
        <p:txBody>
          <a:bodyPr>
            <a:normAutofit/>
          </a:bodyPr>
          <a:lstStyle/>
          <a:p>
            <a:r>
              <a:rPr lang="en-US"/>
              <a:t>Read the instructions</a:t>
            </a:r>
          </a:p>
          <a:p>
            <a:r>
              <a:rPr lang="en-US"/>
              <a:t>Review attached files and/or videos</a:t>
            </a:r>
          </a:p>
          <a:p>
            <a:r>
              <a:rPr lang="en-US"/>
              <a:t>Click </a:t>
            </a:r>
            <a:r>
              <a:rPr lang="en-US">
                <a:solidFill>
                  <a:srgbClr val="DE4377"/>
                </a:solidFill>
              </a:rPr>
              <a:t>+Add Entry to Discussion </a:t>
            </a:r>
            <a:r>
              <a:rPr lang="en-US"/>
              <a:t>when ready to contribute</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24</a:t>
            </a:fld>
            <a:endParaRPr lang="en-US"/>
          </a:p>
        </p:txBody>
      </p:sp>
      <p:pic>
        <p:nvPicPr>
          <p:cNvPr id="6" name="Picture 5" descr="Discussion Board detail view">
            <a:extLst>
              <a:ext uri="{FF2B5EF4-FFF2-40B4-BE49-F238E27FC236}">
                <a16:creationId xmlns:a16="http://schemas.microsoft.com/office/drawing/2014/main" id="{CCBA962C-85E5-A689-706D-AF43CF953F76}"/>
              </a:ext>
            </a:extLst>
          </p:cNvPr>
          <p:cNvPicPr>
            <a:picLocks noChangeAspect="1"/>
          </p:cNvPicPr>
          <p:nvPr/>
        </p:nvPicPr>
        <p:blipFill>
          <a:blip r:embed="rId2"/>
          <a:srcRect/>
          <a:stretch/>
        </p:blipFill>
        <p:spPr>
          <a:xfrm>
            <a:off x="6078866" y="1533236"/>
            <a:ext cx="5177588" cy="4185570"/>
          </a:xfrm>
          <a:prstGeom prst="rect">
            <a:avLst/>
          </a:prstGeom>
          <a:ln>
            <a:solidFill>
              <a:schemeClr val="accent5"/>
            </a:solidFill>
          </a:ln>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3" name="Left Brace 2">
            <a:extLst>
              <a:ext uri="{FF2B5EF4-FFF2-40B4-BE49-F238E27FC236}">
                <a16:creationId xmlns:a16="http://schemas.microsoft.com/office/drawing/2014/main" id="{AA3F072E-AEA4-E6DD-76F0-C2513065BA00}"/>
              </a:ext>
              <a:ext uri="{C183D7F6-B498-43B3-948B-1728B52AA6E4}">
                <adec:decorative xmlns:adec="http://schemas.microsoft.com/office/drawing/2017/decorative" val="1"/>
              </a:ext>
            </a:extLst>
          </p:cNvPr>
          <p:cNvSpPr/>
          <p:nvPr/>
        </p:nvSpPr>
        <p:spPr>
          <a:xfrm>
            <a:off x="5291847" y="2013626"/>
            <a:ext cx="710119" cy="2266544"/>
          </a:xfrm>
          <a:prstGeom prst="leftBrace">
            <a:avLst>
              <a:gd name="adj1" fmla="val 8333"/>
              <a:gd name="adj2" fmla="val 49571"/>
            </a:avLst>
          </a:prstGeom>
          <a:noFill/>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Rectangle: Rounded Corners 11">
            <a:extLst>
              <a:ext uri="{FF2B5EF4-FFF2-40B4-BE49-F238E27FC236}">
                <a16:creationId xmlns:a16="http://schemas.microsoft.com/office/drawing/2014/main" id="{D3E1EF83-2D60-BE77-6B2C-F5F59B4A1B10}"/>
              </a:ext>
              <a:ext uri="{C183D7F6-B498-43B3-948B-1728B52AA6E4}">
                <adec:decorative xmlns:adec="http://schemas.microsoft.com/office/drawing/2017/decorative" val="1"/>
              </a:ext>
            </a:extLst>
          </p:cNvPr>
          <p:cNvSpPr/>
          <p:nvPr/>
        </p:nvSpPr>
        <p:spPr>
          <a:xfrm>
            <a:off x="6059410" y="4353485"/>
            <a:ext cx="1048215" cy="229704"/>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39411855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Post a Comment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608627" cy="4276436"/>
          </a:xfrm>
        </p:spPr>
        <p:txBody>
          <a:bodyPr>
            <a:normAutofit/>
          </a:bodyPr>
          <a:lstStyle/>
          <a:p>
            <a:r>
              <a:rPr lang="en-US"/>
              <a:t>Type your response </a:t>
            </a:r>
          </a:p>
          <a:p>
            <a:pPr lvl="1"/>
            <a:r>
              <a:rPr lang="en-US">
                <a:solidFill>
                  <a:srgbClr val="DE4377"/>
                </a:solidFill>
              </a:rPr>
              <a:t>Note: </a:t>
            </a:r>
            <a:r>
              <a:rPr lang="en-US"/>
              <a:t>All learners in the course will be able to view your comments</a:t>
            </a:r>
          </a:p>
          <a:p>
            <a:r>
              <a:rPr lang="en-US"/>
              <a:t>Click </a:t>
            </a:r>
            <a:r>
              <a:rPr lang="en-US">
                <a:solidFill>
                  <a:srgbClr val="DE4377"/>
                </a:solidFill>
              </a:rPr>
              <a:t>Post Comment </a:t>
            </a:r>
            <a:r>
              <a:rPr lang="en-US"/>
              <a:t>when ready</a:t>
            </a:r>
          </a:p>
          <a:p>
            <a:r>
              <a:rPr lang="en-US"/>
              <a:t>View Discussion Board comments from classmates, if available</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25</a:t>
            </a:fld>
            <a:endParaRPr lang="en-US"/>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368186"/>
            <a:ext cx="1727123" cy="281979"/>
          </a:xfrm>
          <a:prstGeom prst="rect">
            <a:avLst/>
          </a:prstGeom>
        </p:spPr>
      </p:pic>
      <p:pic>
        <p:nvPicPr>
          <p:cNvPr id="7" name="Picture 6" descr="Discussion board post">
            <a:extLst>
              <a:ext uri="{FF2B5EF4-FFF2-40B4-BE49-F238E27FC236}">
                <a16:creationId xmlns:a16="http://schemas.microsoft.com/office/drawing/2014/main" id="{C57F3A77-BADB-F06D-6248-6DD2C191882E}"/>
              </a:ext>
            </a:extLst>
          </p:cNvPr>
          <p:cNvPicPr>
            <a:picLocks noChangeAspect="1"/>
          </p:cNvPicPr>
          <p:nvPr/>
        </p:nvPicPr>
        <p:blipFill>
          <a:blip r:embed="rId3"/>
          <a:stretch>
            <a:fillRect/>
          </a:stretch>
        </p:blipFill>
        <p:spPr>
          <a:xfrm>
            <a:off x="5688954" y="1653309"/>
            <a:ext cx="6077262" cy="1187511"/>
          </a:xfrm>
          <a:prstGeom prst="rect">
            <a:avLst/>
          </a:prstGeom>
          <a:ln>
            <a:solidFill>
              <a:schemeClr val="accent5"/>
            </a:solidFill>
          </a:ln>
          <a:effectLst>
            <a:outerShdw blurRad="50800" dist="38100" dir="2700000" algn="tl" rotWithShape="0">
              <a:prstClr val="black">
                <a:alpha val="40000"/>
              </a:prstClr>
            </a:outerShdw>
          </a:effectLst>
        </p:spPr>
      </p:pic>
      <p:sp>
        <p:nvSpPr>
          <p:cNvPr id="11" name="Rectangle: Rounded Corners 11">
            <a:extLst>
              <a:ext uri="{FF2B5EF4-FFF2-40B4-BE49-F238E27FC236}">
                <a16:creationId xmlns:a16="http://schemas.microsoft.com/office/drawing/2014/main" id="{738EE83E-A077-357D-6743-12D531D0963D}"/>
              </a:ext>
              <a:ext uri="{C183D7F6-B498-43B3-948B-1728B52AA6E4}">
                <adec:decorative xmlns:adec="http://schemas.microsoft.com/office/drawing/2017/decorative" val="1"/>
              </a:ext>
            </a:extLst>
          </p:cNvPr>
          <p:cNvSpPr/>
          <p:nvPr/>
        </p:nvSpPr>
        <p:spPr>
          <a:xfrm>
            <a:off x="5727318" y="2595130"/>
            <a:ext cx="846131" cy="245689"/>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24625757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224135"/>
            <a:ext cx="1727123" cy="281979"/>
          </a:xfrm>
          <a:prstGeom prst="rect">
            <a:avLst/>
          </a:prstGeom>
        </p:spPr>
      </p:pic>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Confirm Discussion Board Completion</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Once a post has been entered, the system automatically marks the user complete</a:t>
            </a:r>
          </a:p>
          <a:p>
            <a:endParaRPr lang="en-US"/>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26</a:t>
            </a:fld>
            <a:endParaRPr lang="en-US"/>
          </a:p>
        </p:txBody>
      </p:sp>
      <p:grpSp>
        <p:nvGrpSpPr>
          <p:cNvPr id="16" name="Group 15" descr="Discussion Board completion">
            <a:extLst>
              <a:ext uri="{FF2B5EF4-FFF2-40B4-BE49-F238E27FC236}">
                <a16:creationId xmlns:a16="http://schemas.microsoft.com/office/drawing/2014/main" id="{ECC40657-D252-7C5D-4CD9-98DCA4810FE0}"/>
              </a:ext>
            </a:extLst>
          </p:cNvPr>
          <p:cNvGrpSpPr/>
          <p:nvPr/>
        </p:nvGrpSpPr>
        <p:grpSpPr>
          <a:xfrm>
            <a:off x="6172262" y="1533236"/>
            <a:ext cx="5453281" cy="4185570"/>
            <a:chOff x="5941020" y="1533236"/>
            <a:chExt cx="5453281" cy="4185570"/>
          </a:xfrm>
        </p:grpSpPr>
        <p:pic>
          <p:nvPicPr>
            <p:cNvPr id="6" name="Picture 5" descr="Graphical user interface, application&#10;&#10;Description automatically generated">
              <a:extLst>
                <a:ext uri="{FF2B5EF4-FFF2-40B4-BE49-F238E27FC236}">
                  <a16:creationId xmlns:a16="http://schemas.microsoft.com/office/drawing/2014/main" id="{CCBA962C-85E5-A689-706D-AF43CF953F76}"/>
                </a:ext>
              </a:extLst>
            </p:cNvPr>
            <p:cNvPicPr>
              <a:picLocks noChangeAspect="1"/>
            </p:cNvPicPr>
            <p:nvPr/>
          </p:nvPicPr>
          <p:blipFill>
            <a:blip r:embed="rId3"/>
            <a:stretch>
              <a:fillRect/>
            </a:stretch>
          </p:blipFill>
          <p:spPr>
            <a:xfrm>
              <a:off x="5941020" y="1533236"/>
              <a:ext cx="5453281" cy="4185570"/>
            </a:xfrm>
            <a:prstGeom prst="rect">
              <a:avLst/>
            </a:prstGeom>
            <a:ln>
              <a:solidFill>
                <a:schemeClr val="accent5"/>
              </a:solidFill>
            </a:ln>
            <a:effectLst>
              <a:outerShdw blurRad="50800" dist="38100" dir="2700000" algn="tl" rotWithShape="0">
                <a:prstClr val="black">
                  <a:alpha val="40000"/>
                </a:prstClr>
              </a:outerShdw>
            </a:effectLst>
          </p:spPr>
        </p:pic>
        <p:sp>
          <p:nvSpPr>
            <p:cNvPr id="13" name="Rectangle 12">
              <a:extLst>
                <a:ext uri="{FF2B5EF4-FFF2-40B4-BE49-F238E27FC236}">
                  <a16:creationId xmlns:a16="http://schemas.microsoft.com/office/drawing/2014/main" id="{E88A5F61-1C5C-5AC6-B022-C50E0B42CDFB}"/>
                </a:ext>
              </a:extLst>
            </p:cNvPr>
            <p:cNvSpPr/>
            <p:nvPr/>
          </p:nvSpPr>
          <p:spPr>
            <a:xfrm>
              <a:off x="6172262" y="5492442"/>
              <a:ext cx="234176" cy="15059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extLst>
                <a:ext uri="{FF2B5EF4-FFF2-40B4-BE49-F238E27FC236}">
                  <a16:creationId xmlns:a16="http://schemas.microsoft.com/office/drawing/2014/main" id="{6F659B3C-281D-7E0A-9F67-EEFED768EB55}"/>
                </a:ext>
              </a:extLst>
            </p:cNvPr>
            <p:cNvSpPr/>
            <p:nvPr/>
          </p:nvSpPr>
          <p:spPr>
            <a:xfrm>
              <a:off x="6172262" y="5160332"/>
              <a:ext cx="234176" cy="150591"/>
            </a:xfrm>
            <a:prstGeom prst="rect">
              <a:avLst/>
            </a:prstGeom>
            <a:solidFill>
              <a:schemeClr val="bg2"/>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6327243" y="4863961"/>
            <a:ext cx="411804" cy="22059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8" name="Arrow: Right 17">
            <a:extLst>
              <a:ext uri="{FF2B5EF4-FFF2-40B4-BE49-F238E27FC236}">
                <a16:creationId xmlns:a16="http://schemas.microsoft.com/office/drawing/2014/main" id="{D01EB9E8-4A54-2E08-F11B-F8285BE8EC6D}"/>
              </a:ext>
              <a:ext uri="{C183D7F6-B498-43B3-948B-1728B52AA6E4}">
                <adec:decorative xmlns:adec="http://schemas.microsoft.com/office/drawing/2017/decorative" val="1"/>
              </a:ext>
            </a:extLst>
          </p:cNvPr>
          <p:cNvSpPr/>
          <p:nvPr/>
        </p:nvSpPr>
        <p:spPr>
          <a:xfrm>
            <a:off x="5066124" y="4841101"/>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05699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lstStyle/>
          <a:p>
            <a:r>
              <a:rPr lang="en-US"/>
              <a:t>Completing an Instructor Journal</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67505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Open the Instructor Journal</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Click the </a:t>
            </a:r>
            <a:r>
              <a:rPr lang="en-US">
                <a:solidFill>
                  <a:srgbClr val="DE4377"/>
                </a:solidFill>
              </a:rPr>
              <a:t>title</a:t>
            </a:r>
            <a:r>
              <a:rPr lang="en-US"/>
              <a:t> to open the Instructor Journal</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28</a:t>
            </a:fld>
            <a:endParaRPr lang="en-US"/>
          </a:p>
        </p:txBody>
      </p:sp>
      <p:pic>
        <p:nvPicPr>
          <p:cNvPr id="6" name="Picture 5" descr="Course Assignments pane">
            <a:extLst>
              <a:ext uri="{FF2B5EF4-FFF2-40B4-BE49-F238E27FC236}">
                <a16:creationId xmlns:a16="http://schemas.microsoft.com/office/drawing/2014/main" id="{CCBA962C-85E5-A689-706D-AF43CF953F76}"/>
              </a:ext>
            </a:extLst>
          </p:cNvPr>
          <p:cNvPicPr>
            <a:picLocks noChangeAspect="1"/>
          </p:cNvPicPr>
          <p:nvPr/>
        </p:nvPicPr>
        <p:blipFill>
          <a:blip r:embed="rId2"/>
          <a:srcRect/>
          <a:stretch/>
        </p:blipFill>
        <p:spPr>
          <a:xfrm>
            <a:off x="5941020" y="1653309"/>
            <a:ext cx="5453281" cy="2576263"/>
          </a:xfrm>
          <a:prstGeom prst="rect">
            <a:avLst/>
          </a:prstGeom>
          <a:ln>
            <a:solidFill>
              <a:schemeClr val="accent5"/>
            </a:solidFill>
          </a:ln>
          <a:effectLst>
            <a:outerShdw blurRad="50800" dist="38100" dir="2700000" algn="tl" rotWithShape="0">
              <a:prstClr val="black">
                <a:alpha val="40000"/>
              </a:prstClr>
            </a:outerShdw>
          </a:effectLst>
        </p:spPr>
      </p:pic>
      <p:sp>
        <p:nvSpPr>
          <p:cNvPr id="13" name="Rectangle 12">
            <a:extLst>
              <a:ext uri="{FF2B5EF4-FFF2-40B4-BE49-F238E27FC236}">
                <a16:creationId xmlns:a16="http://schemas.microsoft.com/office/drawing/2014/main" id="{E88A5F61-1C5C-5AC6-B022-C50E0B42CDFB}"/>
              </a:ext>
              <a:ext uri="{C183D7F6-B498-43B3-948B-1728B52AA6E4}">
                <adec:decorative xmlns:adec="http://schemas.microsoft.com/office/drawing/2017/decorative" val="1"/>
              </a:ext>
            </a:extLst>
          </p:cNvPr>
          <p:cNvSpPr/>
          <p:nvPr/>
        </p:nvSpPr>
        <p:spPr>
          <a:xfrm>
            <a:off x="6403504" y="5492442"/>
            <a:ext cx="234176" cy="15059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7384843" y="3068341"/>
            <a:ext cx="2119080" cy="22059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1917650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224135"/>
            <a:ext cx="1727123" cy="281979"/>
          </a:xfrm>
          <a:prstGeom prst="rect">
            <a:avLst/>
          </a:prstGeom>
        </p:spPr>
      </p:pic>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Review Instructor Journal Materials</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dirty="0">
                <a:latin typeface="Karla"/>
              </a:rPr>
              <a:t>Read the text provided</a:t>
            </a:r>
          </a:p>
          <a:p>
            <a:r>
              <a:rPr lang="en-US" dirty="0">
                <a:latin typeface="Karla"/>
              </a:rPr>
              <a:t>If there is an article or file to view, click on it to open in a new tab</a:t>
            </a:r>
          </a:p>
          <a:p>
            <a:r>
              <a:rPr lang="en-US" dirty="0">
                <a:latin typeface="Karla"/>
              </a:rPr>
              <a:t>Read the material </a:t>
            </a:r>
            <a:endParaRPr lang="en-US" dirty="0"/>
          </a:p>
          <a:p>
            <a:r>
              <a:rPr lang="en-US" dirty="0">
                <a:latin typeface="Karla"/>
              </a:rPr>
              <a:t>Close the tab to return to the assignment</a:t>
            </a:r>
            <a:endParaRPr lang="en-US" dirty="0"/>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29</a:t>
            </a:fld>
            <a:endParaRPr lang="en-US"/>
          </a:p>
        </p:txBody>
      </p:sp>
      <p:pic>
        <p:nvPicPr>
          <p:cNvPr id="6" name="Picture 5" descr="Instructor Journal materials">
            <a:extLst>
              <a:ext uri="{FF2B5EF4-FFF2-40B4-BE49-F238E27FC236}">
                <a16:creationId xmlns:a16="http://schemas.microsoft.com/office/drawing/2014/main" id="{CCBA962C-85E5-A689-706D-AF43CF953F76}"/>
              </a:ext>
            </a:extLst>
          </p:cNvPr>
          <p:cNvPicPr>
            <a:picLocks noChangeAspect="1"/>
          </p:cNvPicPr>
          <p:nvPr/>
        </p:nvPicPr>
        <p:blipFill>
          <a:blip r:embed="rId3"/>
          <a:srcRect/>
          <a:stretch/>
        </p:blipFill>
        <p:spPr>
          <a:xfrm>
            <a:off x="6608325" y="1533236"/>
            <a:ext cx="4964538" cy="4635625"/>
          </a:xfrm>
          <a:prstGeom prst="rect">
            <a:avLst/>
          </a:prstGeom>
          <a:ln>
            <a:solidFill>
              <a:schemeClr val="accent5"/>
            </a:solidFill>
          </a:ln>
          <a:effectLst>
            <a:outerShdw blurRad="50800" dist="38100" dir="2700000" algn="tl" rotWithShape="0">
              <a:prstClr val="black">
                <a:alpha val="40000"/>
              </a:prstClr>
            </a:outerShdw>
          </a:effectLst>
        </p:spPr>
      </p:pic>
      <p:sp>
        <p:nvSpPr>
          <p:cNvPr id="10" name="Left Brace 9">
            <a:extLst>
              <a:ext uri="{FF2B5EF4-FFF2-40B4-BE49-F238E27FC236}">
                <a16:creationId xmlns:a16="http://schemas.microsoft.com/office/drawing/2014/main" id="{84FA6354-B752-2241-0A53-7478E775FE26}"/>
              </a:ext>
              <a:ext uri="{C183D7F6-B498-43B3-948B-1728B52AA6E4}">
                <adec:decorative xmlns:adec="http://schemas.microsoft.com/office/drawing/2017/decorative" val="1"/>
              </a:ext>
            </a:extLst>
          </p:cNvPr>
          <p:cNvSpPr/>
          <p:nvPr/>
        </p:nvSpPr>
        <p:spPr>
          <a:xfrm>
            <a:off x="5800928" y="2168475"/>
            <a:ext cx="710119" cy="2782903"/>
          </a:xfrm>
          <a:prstGeom prst="leftBrace">
            <a:avLst>
              <a:gd name="adj1" fmla="val 8333"/>
              <a:gd name="adj2" fmla="val 49571"/>
            </a:avLst>
          </a:prstGeom>
          <a:noFill/>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014141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lstStyle/>
          <a:p>
            <a:r>
              <a:rPr lang="en-US"/>
              <a:t>Accessing the PLL</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lvl="0"/>
            <a:fld id="{EC816F39-9AD9-164D-86E1-681FADE6469D}" type="slidenum">
              <a:rPr lang="en-US" noProof="0" smtClean="0"/>
              <a:pPr lvl="0"/>
              <a:t>3</a:t>
            </a:fld>
            <a:endParaRPr lang="en-US" noProof="0"/>
          </a:p>
        </p:txBody>
      </p:sp>
    </p:spTree>
    <p:extLst>
      <p:ext uri="{BB962C8B-B14F-4D97-AF65-F5344CB8AC3E}">
        <p14:creationId xmlns:p14="http://schemas.microsoft.com/office/powerpoint/2010/main" val="37440984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224135"/>
            <a:ext cx="1727123" cy="281979"/>
          </a:xfrm>
          <a:prstGeom prst="rect">
            <a:avLst/>
          </a:prstGeom>
        </p:spPr>
      </p:pic>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Complete Instructor Journal</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Type your response</a:t>
            </a:r>
          </a:p>
          <a:p>
            <a:r>
              <a:rPr lang="en-US"/>
              <a:t>Click </a:t>
            </a:r>
            <a:r>
              <a:rPr lang="en-US">
                <a:solidFill>
                  <a:srgbClr val="DE4377"/>
                </a:solidFill>
              </a:rPr>
              <a:t>Save and Mark Complete </a:t>
            </a:r>
            <a:r>
              <a:rPr lang="en-US"/>
              <a:t>when ready</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30</a:t>
            </a:fld>
            <a:endParaRPr lang="en-US"/>
          </a:p>
        </p:txBody>
      </p:sp>
      <p:pic>
        <p:nvPicPr>
          <p:cNvPr id="6" name="Picture 5" descr="Add instructor journal response">
            <a:extLst>
              <a:ext uri="{FF2B5EF4-FFF2-40B4-BE49-F238E27FC236}">
                <a16:creationId xmlns:a16="http://schemas.microsoft.com/office/drawing/2014/main" id="{CCBA962C-85E5-A689-706D-AF43CF953F76}"/>
              </a:ext>
            </a:extLst>
          </p:cNvPr>
          <p:cNvPicPr>
            <a:picLocks noChangeAspect="1"/>
          </p:cNvPicPr>
          <p:nvPr/>
        </p:nvPicPr>
        <p:blipFill>
          <a:blip r:embed="rId3"/>
          <a:srcRect/>
          <a:stretch/>
        </p:blipFill>
        <p:spPr>
          <a:xfrm>
            <a:off x="6608325" y="1533236"/>
            <a:ext cx="4964538" cy="4635625"/>
          </a:xfrm>
          <a:prstGeom prst="rect">
            <a:avLst/>
          </a:prstGeom>
          <a:ln>
            <a:solidFill>
              <a:schemeClr val="accent5"/>
            </a:solidFill>
          </a:ln>
          <a:effectLst>
            <a:outerShdw blurRad="50800" dist="38100" dir="2700000" algn="tl" rotWithShape="0">
              <a:prstClr val="black">
                <a:alpha val="40000"/>
              </a:prstClr>
            </a:outerShdw>
          </a:effectLst>
        </p:spPr>
      </p:pic>
      <p:sp>
        <p:nvSpPr>
          <p:cNvPr id="8" name="Rectangle: Rounded Corners 11">
            <a:extLst>
              <a:ext uri="{FF2B5EF4-FFF2-40B4-BE49-F238E27FC236}">
                <a16:creationId xmlns:a16="http://schemas.microsoft.com/office/drawing/2014/main" id="{9E64B932-DB6C-1114-4619-906683664283}"/>
              </a:ext>
              <a:ext uri="{C183D7F6-B498-43B3-948B-1728B52AA6E4}">
                <adec:decorative xmlns:adec="http://schemas.microsoft.com/office/drawing/2017/decorative" val="1"/>
              </a:ext>
            </a:extLst>
          </p:cNvPr>
          <p:cNvSpPr/>
          <p:nvPr/>
        </p:nvSpPr>
        <p:spPr>
          <a:xfrm>
            <a:off x="8973511" y="5958397"/>
            <a:ext cx="968158" cy="22059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1" name="Arrow: Right 10">
            <a:extLst>
              <a:ext uri="{FF2B5EF4-FFF2-40B4-BE49-F238E27FC236}">
                <a16:creationId xmlns:a16="http://schemas.microsoft.com/office/drawing/2014/main" id="{1783B128-B6DC-5DD6-7D2F-A7EF0D996F30}"/>
              </a:ext>
              <a:ext uri="{C183D7F6-B498-43B3-948B-1728B52AA6E4}">
                <adec:decorative xmlns:adec="http://schemas.microsoft.com/office/drawing/2017/decorative" val="1"/>
              </a:ext>
            </a:extLst>
          </p:cNvPr>
          <p:cNvSpPr/>
          <p:nvPr/>
        </p:nvSpPr>
        <p:spPr>
          <a:xfrm rot="5400000" flipV="1">
            <a:off x="8986093" y="5214726"/>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2" name="Left Brace 11">
            <a:extLst>
              <a:ext uri="{FF2B5EF4-FFF2-40B4-BE49-F238E27FC236}">
                <a16:creationId xmlns:a16="http://schemas.microsoft.com/office/drawing/2014/main" id="{2AB37BA7-627F-E4DF-5B63-ABC57A6ABA64}"/>
              </a:ext>
              <a:ext uri="{C183D7F6-B498-43B3-948B-1728B52AA6E4}">
                <adec:decorative xmlns:adec="http://schemas.microsoft.com/office/drawing/2017/decorative" val="1"/>
              </a:ext>
            </a:extLst>
          </p:cNvPr>
          <p:cNvSpPr/>
          <p:nvPr/>
        </p:nvSpPr>
        <p:spPr>
          <a:xfrm>
            <a:off x="6172263" y="5028616"/>
            <a:ext cx="436062" cy="691450"/>
          </a:xfrm>
          <a:prstGeom prst="leftBrace">
            <a:avLst>
              <a:gd name="adj1" fmla="val 8333"/>
              <a:gd name="adj2" fmla="val 49571"/>
            </a:avLst>
          </a:prstGeom>
          <a:noFill/>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9264813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Confirm Instructor Journal Completion</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Confirm completion by looking for the </a:t>
            </a:r>
            <a:r>
              <a:rPr lang="en-US" b="1">
                <a:solidFill>
                  <a:srgbClr val="00B050"/>
                </a:solidFill>
              </a:rPr>
              <a:t>green checkmark</a:t>
            </a:r>
          </a:p>
        </p:txBody>
      </p:sp>
      <p:grpSp>
        <p:nvGrpSpPr>
          <p:cNvPr id="7" name="Group 6" descr="Course Assignments pane">
            <a:extLst>
              <a:ext uri="{FF2B5EF4-FFF2-40B4-BE49-F238E27FC236}">
                <a16:creationId xmlns:a16="http://schemas.microsoft.com/office/drawing/2014/main" id="{F3806B37-7E09-4424-BB90-168001E85071}"/>
              </a:ext>
            </a:extLst>
          </p:cNvPr>
          <p:cNvGrpSpPr/>
          <p:nvPr/>
        </p:nvGrpSpPr>
        <p:grpSpPr>
          <a:xfrm>
            <a:off x="5941020" y="1653309"/>
            <a:ext cx="5557705" cy="2625595"/>
            <a:chOff x="5941020" y="1653309"/>
            <a:chExt cx="5557705" cy="2625595"/>
          </a:xfrm>
        </p:grpSpPr>
        <p:pic>
          <p:nvPicPr>
            <p:cNvPr id="12" name="Picture 11">
              <a:extLst>
                <a:ext uri="{FF2B5EF4-FFF2-40B4-BE49-F238E27FC236}">
                  <a16:creationId xmlns:a16="http://schemas.microsoft.com/office/drawing/2014/main" id="{C00C6FCD-E70E-E6B7-0868-B25FA66E286F}"/>
                </a:ext>
              </a:extLst>
            </p:cNvPr>
            <p:cNvPicPr>
              <a:picLocks noChangeAspect="1"/>
            </p:cNvPicPr>
            <p:nvPr/>
          </p:nvPicPr>
          <p:blipFill>
            <a:blip r:embed="rId2"/>
            <a:srcRect/>
            <a:stretch/>
          </p:blipFill>
          <p:spPr>
            <a:xfrm>
              <a:off x="5941020" y="1653309"/>
              <a:ext cx="5557705" cy="2625595"/>
            </a:xfrm>
            <a:prstGeom prst="rect">
              <a:avLst/>
            </a:prstGeom>
            <a:ln>
              <a:solidFill>
                <a:schemeClr val="accent5"/>
              </a:solidFill>
            </a:ln>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A4F6AEFC-B881-F948-60DF-9209C9CDCBCC}"/>
                </a:ext>
              </a:extLst>
            </p:cNvPr>
            <p:cNvPicPr>
              <a:picLocks noChangeAspect="1"/>
            </p:cNvPicPr>
            <p:nvPr/>
          </p:nvPicPr>
          <p:blipFill>
            <a:blip r:embed="rId3"/>
            <a:stretch>
              <a:fillRect/>
            </a:stretch>
          </p:blipFill>
          <p:spPr>
            <a:xfrm>
              <a:off x="6128361" y="3126981"/>
              <a:ext cx="199682" cy="162242"/>
            </a:xfrm>
            <a:prstGeom prst="rect">
              <a:avLst/>
            </a:prstGeom>
          </p:spPr>
        </p:pic>
      </p:gr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039093" y="224135"/>
            <a:ext cx="1727123" cy="281979"/>
          </a:xfrm>
          <a:prstGeom prst="rect">
            <a:avLst/>
          </a:prstGeom>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31</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6103240" y="3124378"/>
            <a:ext cx="248162" cy="164845"/>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0" name="Arrow: Right 9">
            <a:extLst>
              <a:ext uri="{FF2B5EF4-FFF2-40B4-BE49-F238E27FC236}">
                <a16:creationId xmlns:a16="http://schemas.microsoft.com/office/drawing/2014/main" id="{56B08D14-F8C7-61A5-4144-146DD94C5316}"/>
              </a:ext>
              <a:ext uri="{C183D7F6-B498-43B3-948B-1728B52AA6E4}">
                <adec:decorative xmlns:adec="http://schemas.microsoft.com/office/drawing/2017/decorative" val="1"/>
              </a:ext>
            </a:extLst>
          </p:cNvPr>
          <p:cNvSpPr/>
          <p:nvPr/>
        </p:nvSpPr>
        <p:spPr>
          <a:xfrm>
            <a:off x="4763786" y="3058614"/>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72070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normAutofit/>
          </a:bodyPr>
          <a:lstStyle/>
          <a:p>
            <a:r>
              <a:rPr lang="en-US"/>
              <a:t>Completing an EI Video Clip</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43509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Open the EI Video Clip</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Click the </a:t>
            </a:r>
            <a:r>
              <a:rPr lang="en-US">
                <a:solidFill>
                  <a:srgbClr val="DE4377"/>
                </a:solidFill>
              </a:rPr>
              <a:t>title</a:t>
            </a:r>
            <a:r>
              <a:rPr lang="en-US"/>
              <a:t> to open the EI Video Clip</a:t>
            </a:r>
          </a:p>
        </p:txBody>
      </p:sp>
      <p:grpSp>
        <p:nvGrpSpPr>
          <p:cNvPr id="3" name="Group 2" descr="Course Assignments pane">
            <a:extLst>
              <a:ext uri="{FF2B5EF4-FFF2-40B4-BE49-F238E27FC236}">
                <a16:creationId xmlns:a16="http://schemas.microsoft.com/office/drawing/2014/main" id="{0A56F052-CD32-F457-4B1A-B0E99B4B2D5D}"/>
              </a:ext>
            </a:extLst>
          </p:cNvPr>
          <p:cNvGrpSpPr/>
          <p:nvPr/>
        </p:nvGrpSpPr>
        <p:grpSpPr>
          <a:xfrm>
            <a:off x="5583677" y="1654789"/>
            <a:ext cx="6081477" cy="3988244"/>
            <a:chOff x="5583677" y="1654789"/>
            <a:chExt cx="6081477" cy="3988244"/>
          </a:xfrm>
        </p:grpSpPr>
        <p:pic>
          <p:nvPicPr>
            <p:cNvPr id="14" name="Picture 13" descr="Course Assignments listing">
              <a:extLst>
                <a:ext uri="{FF2B5EF4-FFF2-40B4-BE49-F238E27FC236}">
                  <a16:creationId xmlns:a16="http://schemas.microsoft.com/office/drawing/2014/main" id="{7C62FB16-118A-AC5F-0B0A-EC60AC24CED1}"/>
                </a:ext>
              </a:extLst>
            </p:cNvPr>
            <p:cNvPicPr>
              <a:picLocks noChangeAspect="1"/>
            </p:cNvPicPr>
            <p:nvPr/>
          </p:nvPicPr>
          <p:blipFill>
            <a:blip r:embed="rId2"/>
            <a:stretch>
              <a:fillRect/>
            </a:stretch>
          </p:blipFill>
          <p:spPr>
            <a:xfrm>
              <a:off x="5583677" y="1654789"/>
              <a:ext cx="6081477" cy="3988244"/>
            </a:xfrm>
            <a:prstGeom prst="rect">
              <a:avLst/>
            </a:prstGeom>
            <a:ln>
              <a:solidFill>
                <a:schemeClr val="accent5"/>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AAA1487B-1344-CEF3-D747-277047A1F65D}"/>
                </a:ext>
              </a:extLst>
            </p:cNvPr>
            <p:cNvPicPr>
              <a:picLocks noChangeAspect="1"/>
            </p:cNvPicPr>
            <p:nvPr/>
          </p:nvPicPr>
          <p:blipFill>
            <a:blip r:embed="rId3"/>
            <a:stretch>
              <a:fillRect/>
            </a:stretch>
          </p:blipFill>
          <p:spPr>
            <a:xfrm>
              <a:off x="5831949" y="4796789"/>
              <a:ext cx="283624" cy="230445"/>
            </a:xfrm>
            <a:prstGeom prst="rect">
              <a:avLst/>
            </a:prstGeom>
          </p:spPr>
        </p:pic>
      </p:grpSp>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33</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7579395" y="5056417"/>
            <a:ext cx="1778614" cy="38502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10577205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dirty="0"/>
              <a:t>Watch the EI Video Clip</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5412780" cy="4276436"/>
          </a:xfrm>
        </p:spPr>
        <p:txBody>
          <a:bodyPr>
            <a:normAutofit/>
          </a:bodyPr>
          <a:lstStyle/>
          <a:p>
            <a:r>
              <a:rPr lang="en-US"/>
              <a:t>Click </a:t>
            </a:r>
            <a:r>
              <a:rPr lang="en-US">
                <a:solidFill>
                  <a:srgbClr val="DE4377"/>
                </a:solidFill>
              </a:rPr>
              <a:t>Play</a:t>
            </a:r>
          </a:p>
          <a:p>
            <a:r>
              <a:rPr lang="en-US"/>
              <a:t>Watch the entire clip from </a:t>
            </a:r>
            <a:r>
              <a:rPr lang="en-US">
                <a:solidFill>
                  <a:srgbClr val="DE4377"/>
                </a:solidFill>
              </a:rPr>
              <a:t>start to finish</a:t>
            </a:r>
          </a:p>
          <a:p>
            <a:pPr lvl="1"/>
            <a:r>
              <a:rPr lang="en-US">
                <a:solidFill>
                  <a:srgbClr val="DE4377"/>
                </a:solidFill>
              </a:rPr>
              <a:t>Note: </a:t>
            </a:r>
            <a:r>
              <a:rPr lang="en-US"/>
              <a:t>If you do watch until the very end, you will not earn completion credit</a:t>
            </a:r>
          </a:p>
          <a:p>
            <a:r>
              <a:rPr lang="en-US"/>
              <a:t>Click the </a:t>
            </a:r>
            <a:r>
              <a:rPr lang="en-US">
                <a:solidFill>
                  <a:srgbClr val="DE4377"/>
                </a:solidFill>
              </a:rPr>
              <a:t>Course Assignments </a:t>
            </a:r>
            <a:r>
              <a:rPr lang="en-US"/>
              <a:t>tab to return to your course</a:t>
            </a:r>
          </a:p>
        </p:txBody>
      </p:sp>
      <p:pic>
        <p:nvPicPr>
          <p:cNvPr id="14" name="Picture 13" descr="EI Video Clip viewer">
            <a:extLst>
              <a:ext uri="{FF2B5EF4-FFF2-40B4-BE49-F238E27FC236}">
                <a16:creationId xmlns:a16="http://schemas.microsoft.com/office/drawing/2014/main" id="{7C62FB16-118A-AC5F-0B0A-EC60AC24CED1}"/>
              </a:ext>
            </a:extLst>
          </p:cNvPr>
          <p:cNvPicPr>
            <a:picLocks noChangeAspect="1"/>
          </p:cNvPicPr>
          <p:nvPr/>
        </p:nvPicPr>
        <p:blipFill>
          <a:blip r:embed="rId2"/>
          <a:srcRect/>
          <a:stretch/>
        </p:blipFill>
        <p:spPr>
          <a:xfrm>
            <a:off x="6324527" y="1653309"/>
            <a:ext cx="5415266" cy="3437468"/>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34</a:t>
            </a:fld>
            <a:endParaRPr lang="en-US"/>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6" name="Rectangle: Rounded Corners 11">
            <a:extLst>
              <a:ext uri="{FF2B5EF4-FFF2-40B4-BE49-F238E27FC236}">
                <a16:creationId xmlns:a16="http://schemas.microsoft.com/office/drawing/2014/main" id="{3FAB23D9-9948-81BE-DD3A-CE1A78D34EB2}"/>
              </a:ext>
              <a:ext uri="{C183D7F6-B498-43B3-948B-1728B52AA6E4}">
                <adec:decorative xmlns:adec="http://schemas.microsoft.com/office/drawing/2017/decorative" val="1"/>
              </a:ext>
            </a:extLst>
          </p:cNvPr>
          <p:cNvSpPr/>
          <p:nvPr/>
        </p:nvSpPr>
        <p:spPr>
          <a:xfrm>
            <a:off x="6412076" y="3593485"/>
            <a:ext cx="212460" cy="19804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3" name="Rectangle: Rounded Corners 11">
            <a:extLst>
              <a:ext uri="{FF2B5EF4-FFF2-40B4-BE49-F238E27FC236}">
                <a16:creationId xmlns:a16="http://schemas.microsoft.com/office/drawing/2014/main" id="{F8FE38EA-87D3-BA5E-62FF-5E953E2CAF0E}"/>
              </a:ext>
              <a:ext uri="{C183D7F6-B498-43B3-948B-1728B52AA6E4}">
                <adec:decorative xmlns:adec="http://schemas.microsoft.com/office/drawing/2017/decorative" val="1"/>
              </a:ext>
            </a:extLst>
          </p:cNvPr>
          <p:cNvSpPr/>
          <p:nvPr/>
        </p:nvSpPr>
        <p:spPr>
          <a:xfrm>
            <a:off x="8626739" y="1703028"/>
            <a:ext cx="935549" cy="19804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7" name="Oval 16">
            <a:extLst>
              <a:ext uri="{FF2B5EF4-FFF2-40B4-BE49-F238E27FC236}">
                <a16:creationId xmlns:a16="http://schemas.microsoft.com/office/drawing/2014/main" id="{9AF7A533-DCE0-4F1C-A935-35D379A9C76F}"/>
              </a:ext>
              <a:ext uri="{C183D7F6-B498-43B3-948B-1728B52AA6E4}">
                <adec:decorative xmlns:adec="http://schemas.microsoft.com/office/drawing/2017/decorative" val="1"/>
              </a:ext>
            </a:extLst>
          </p:cNvPr>
          <p:cNvSpPr/>
          <p:nvPr/>
        </p:nvSpPr>
        <p:spPr>
          <a:xfrm>
            <a:off x="6370874" y="3226137"/>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1</a:t>
            </a:r>
          </a:p>
        </p:txBody>
      </p:sp>
      <p:sp>
        <p:nvSpPr>
          <p:cNvPr id="18" name="Oval 17">
            <a:extLst>
              <a:ext uri="{FF2B5EF4-FFF2-40B4-BE49-F238E27FC236}">
                <a16:creationId xmlns:a16="http://schemas.microsoft.com/office/drawing/2014/main" id="{9C15F8B7-3BC7-8575-3E5B-D6A5CD625CD1}"/>
              </a:ext>
              <a:ext uri="{C183D7F6-B498-43B3-948B-1728B52AA6E4}">
                <adec:decorative xmlns:adec="http://schemas.microsoft.com/office/drawing/2017/decorative" val="1"/>
              </a:ext>
            </a:extLst>
          </p:cNvPr>
          <p:cNvSpPr/>
          <p:nvPr/>
        </p:nvSpPr>
        <p:spPr>
          <a:xfrm>
            <a:off x="8947081" y="1336638"/>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2</a:t>
            </a:r>
          </a:p>
        </p:txBody>
      </p:sp>
    </p:spTree>
    <p:extLst>
      <p:ext uri="{BB962C8B-B14F-4D97-AF65-F5344CB8AC3E}">
        <p14:creationId xmlns:p14="http://schemas.microsoft.com/office/powerpoint/2010/main" val="7490433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Confirm EI Video Clip Completion</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Confirm completion by looking for the </a:t>
            </a:r>
            <a:r>
              <a:rPr lang="en-US" b="1">
                <a:solidFill>
                  <a:srgbClr val="00B050"/>
                </a:solidFill>
              </a:rPr>
              <a:t>green checkmark</a:t>
            </a:r>
          </a:p>
        </p:txBody>
      </p:sp>
      <p:grpSp>
        <p:nvGrpSpPr>
          <p:cNvPr id="8" name="Group 7" descr="Course Assignments pane">
            <a:extLst>
              <a:ext uri="{FF2B5EF4-FFF2-40B4-BE49-F238E27FC236}">
                <a16:creationId xmlns:a16="http://schemas.microsoft.com/office/drawing/2014/main" id="{B9B6EC2E-947B-65C5-13D0-DC31708CC27D}"/>
              </a:ext>
            </a:extLst>
          </p:cNvPr>
          <p:cNvGrpSpPr/>
          <p:nvPr/>
        </p:nvGrpSpPr>
        <p:grpSpPr>
          <a:xfrm>
            <a:off x="5583677" y="1654789"/>
            <a:ext cx="6081477" cy="3988244"/>
            <a:chOff x="5583677" y="1654789"/>
            <a:chExt cx="6081477" cy="3988244"/>
          </a:xfrm>
        </p:grpSpPr>
        <p:pic>
          <p:nvPicPr>
            <p:cNvPr id="16" name="Picture 15" descr="Course Assignments listing">
              <a:extLst>
                <a:ext uri="{FF2B5EF4-FFF2-40B4-BE49-F238E27FC236}">
                  <a16:creationId xmlns:a16="http://schemas.microsoft.com/office/drawing/2014/main" id="{6C022A0D-8F4F-8C0F-BD8D-222630FEA405}"/>
                </a:ext>
              </a:extLst>
            </p:cNvPr>
            <p:cNvPicPr>
              <a:picLocks noChangeAspect="1"/>
            </p:cNvPicPr>
            <p:nvPr/>
          </p:nvPicPr>
          <p:blipFill>
            <a:blip r:embed="rId2"/>
            <a:stretch>
              <a:fillRect/>
            </a:stretch>
          </p:blipFill>
          <p:spPr>
            <a:xfrm>
              <a:off x="5583677" y="1654789"/>
              <a:ext cx="6081477" cy="3988244"/>
            </a:xfrm>
            <a:prstGeom prst="rect">
              <a:avLst/>
            </a:prstGeom>
            <a:ln>
              <a:solidFill>
                <a:schemeClr val="accent5"/>
              </a:solidFill>
            </a:ln>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5DECDC11-CEC1-0F1F-A953-F583924858DE}"/>
                </a:ext>
              </a:extLst>
            </p:cNvPr>
            <p:cNvPicPr>
              <a:picLocks noChangeAspect="1"/>
            </p:cNvPicPr>
            <p:nvPr/>
          </p:nvPicPr>
          <p:blipFill>
            <a:blip r:embed="rId3"/>
            <a:stretch>
              <a:fillRect/>
            </a:stretch>
          </p:blipFill>
          <p:spPr>
            <a:xfrm>
              <a:off x="5831949" y="4796789"/>
              <a:ext cx="283624" cy="230445"/>
            </a:xfrm>
            <a:prstGeom prst="rect">
              <a:avLst/>
            </a:prstGeom>
          </p:spPr>
        </p:pic>
        <p:pic>
          <p:nvPicPr>
            <p:cNvPr id="12" name="Picture 11">
              <a:extLst>
                <a:ext uri="{FF2B5EF4-FFF2-40B4-BE49-F238E27FC236}">
                  <a16:creationId xmlns:a16="http://schemas.microsoft.com/office/drawing/2014/main" id="{2C05548B-A2DF-E865-2647-662380C7A9DF}"/>
                </a:ext>
              </a:extLst>
            </p:cNvPr>
            <p:cNvPicPr>
              <a:picLocks noChangeAspect="1"/>
            </p:cNvPicPr>
            <p:nvPr/>
          </p:nvPicPr>
          <p:blipFill>
            <a:blip r:embed="rId3"/>
            <a:stretch>
              <a:fillRect/>
            </a:stretch>
          </p:blipFill>
          <p:spPr>
            <a:xfrm>
              <a:off x="5812376" y="5144153"/>
              <a:ext cx="283624" cy="230445"/>
            </a:xfrm>
            <a:prstGeom prst="rect">
              <a:avLst/>
            </a:prstGeom>
          </p:spPr>
        </p:pic>
      </p:grpSp>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35</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5819984" y="5118196"/>
            <a:ext cx="283624" cy="25640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039093" y="368186"/>
            <a:ext cx="1727123" cy="281979"/>
          </a:xfrm>
          <a:prstGeom prst="rect">
            <a:avLst/>
          </a:prstGeom>
        </p:spPr>
      </p:pic>
      <p:sp>
        <p:nvSpPr>
          <p:cNvPr id="14" name="Arrow: Right 13">
            <a:extLst>
              <a:ext uri="{FF2B5EF4-FFF2-40B4-BE49-F238E27FC236}">
                <a16:creationId xmlns:a16="http://schemas.microsoft.com/office/drawing/2014/main" id="{A16FAB10-E95A-7634-B0E1-CFD81E1B9E62}"/>
              </a:ext>
              <a:ext uri="{C183D7F6-B498-43B3-948B-1728B52AA6E4}">
                <adec:decorative xmlns:adec="http://schemas.microsoft.com/office/drawing/2017/decorative" val="1"/>
              </a:ext>
            </a:extLst>
          </p:cNvPr>
          <p:cNvSpPr/>
          <p:nvPr/>
        </p:nvSpPr>
        <p:spPr>
          <a:xfrm>
            <a:off x="4501139" y="5080185"/>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05365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a:xfrm>
            <a:off x="966344" y="2698522"/>
            <a:ext cx="10619299" cy="1193800"/>
          </a:xfrm>
        </p:spPr>
        <p:txBody>
          <a:bodyPr>
            <a:normAutofit/>
          </a:bodyPr>
          <a:lstStyle/>
          <a:p>
            <a:r>
              <a:rPr lang="en-US"/>
              <a:t>Completing an EI Video Assignment</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51014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Open the EI Video Assignment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Click the </a:t>
            </a:r>
            <a:r>
              <a:rPr lang="en-US">
                <a:solidFill>
                  <a:srgbClr val="DE4377"/>
                </a:solidFill>
              </a:rPr>
              <a:t>title</a:t>
            </a:r>
            <a:r>
              <a:rPr lang="en-US"/>
              <a:t> to open the EI Video Assignment</a:t>
            </a:r>
          </a:p>
        </p:txBody>
      </p:sp>
      <p:pic>
        <p:nvPicPr>
          <p:cNvPr id="14" name="Picture 13" descr="Course Assignments listing">
            <a:extLst>
              <a:ext uri="{FF2B5EF4-FFF2-40B4-BE49-F238E27FC236}">
                <a16:creationId xmlns:a16="http://schemas.microsoft.com/office/drawing/2014/main" id="{7C62FB16-118A-AC5F-0B0A-EC60AC24CED1}"/>
              </a:ext>
            </a:extLst>
          </p:cNvPr>
          <p:cNvPicPr>
            <a:picLocks noChangeAspect="1"/>
          </p:cNvPicPr>
          <p:nvPr/>
        </p:nvPicPr>
        <p:blipFill>
          <a:blip r:embed="rId2"/>
          <a:stretch>
            <a:fillRect/>
          </a:stretch>
        </p:blipFill>
        <p:spPr>
          <a:xfrm>
            <a:off x="5583677" y="1654789"/>
            <a:ext cx="6081477" cy="3988244"/>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37</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7579395" y="4702538"/>
            <a:ext cx="1671609" cy="38502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32164985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dirty="0"/>
              <a:t>Review the EI Video Assignment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773997" cy="4276436"/>
          </a:xfrm>
        </p:spPr>
        <p:txBody>
          <a:bodyPr/>
          <a:lstStyle/>
          <a:p>
            <a:r>
              <a:rPr lang="en-US" dirty="0">
                <a:latin typeface="Karla"/>
              </a:rPr>
              <a:t>Read the text provided</a:t>
            </a:r>
          </a:p>
          <a:p>
            <a:r>
              <a:rPr lang="en-US" dirty="0">
                <a:latin typeface="Karla"/>
              </a:rPr>
              <a:t>Review the list of videos</a:t>
            </a:r>
          </a:p>
          <a:p>
            <a:r>
              <a:rPr lang="en-US" dirty="0"/>
              <a:t>Click the </a:t>
            </a:r>
            <a:r>
              <a:rPr lang="en-US" dirty="0">
                <a:solidFill>
                  <a:srgbClr val="DE4377"/>
                </a:solidFill>
              </a:rPr>
              <a:t>title </a:t>
            </a:r>
            <a:r>
              <a:rPr lang="en-US" dirty="0"/>
              <a:t>to open the video player</a:t>
            </a:r>
          </a:p>
        </p:txBody>
      </p:sp>
      <p:pic>
        <p:nvPicPr>
          <p:cNvPr id="14" name="Picture 13" descr="EI Video Assignment instructions">
            <a:extLst>
              <a:ext uri="{FF2B5EF4-FFF2-40B4-BE49-F238E27FC236}">
                <a16:creationId xmlns:a16="http://schemas.microsoft.com/office/drawing/2014/main" id="{7C62FB16-118A-AC5F-0B0A-EC60AC24CED1}"/>
              </a:ext>
            </a:extLst>
          </p:cNvPr>
          <p:cNvPicPr>
            <a:picLocks noChangeAspect="1"/>
          </p:cNvPicPr>
          <p:nvPr/>
        </p:nvPicPr>
        <p:blipFill>
          <a:blip r:embed="rId2"/>
          <a:srcRect/>
          <a:stretch/>
        </p:blipFill>
        <p:spPr>
          <a:xfrm>
            <a:off x="6256698" y="1533236"/>
            <a:ext cx="5415266" cy="4266742"/>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38</a:t>
            </a:fld>
            <a:endParaRPr lang="en-US"/>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2" name="Left Brace 11">
            <a:extLst>
              <a:ext uri="{FF2B5EF4-FFF2-40B4-BE49-F238E27FC236}">
                <a16:creationId xmlns:a16="http://schemas.microsoft.com/office/drawing/2014/main" id="{D53E6FE4-87CC-9CA6-05F5-0A388C770F76}"/>
              </a:ext>
              <a:ext uri="{C183D7F6-B498-43B3-948B-1728B52AA6E4}">
                <adec:decorative xmlns:adec="http://schemas.microsoft.com/office/drawing/2017/decorative" val="1"/>
              </a:ext>
            </a:extLst>
          </p:cNvPr>
          <p:cNvSpPr/>
          <p:nvPr/>
        </p:nvSpPr>
        <p:spPr>
          <a:xfrm>
            <a:off x="5550867" y="2208251"/>
            <a:ext cx="612180" cy="1258850"/>
          </a:xfrm>
          <a:prstGeom prst="leftBrace">
            <a:avLst>
              <a:gd name="adj1" fmla="val 8333"/>
              <a:gd name="adj2" fmla="val 49571"/>
            </a:avLst>
          </a:prstGeom>
          <a:noFill/>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ectangle: Rounded Corners 11">
            <a:extLst>
              <a:ext uri="{FF2B5EF4-FFF2-40B4-BE49-F238E27FC236}">
                <a16:creationId xmlns:a16="http://schemas.microsoft.com/office/drawing/2014/main" id="{9F015832-3C77-1CFD-8A8D-33374E93F3DF}"/>
              </a:ext>
              <a:ext uri="{C183D7F6-B498-43B3-948B-1728B52AA6E4}">
                <adec:decorative xmlns:adec="http://schemas.microsoft.com/office/drawing/2017/decorative" val="1"/>
              </a:ext>
            </a:extLst>
          </p:cNvPr>
          <p:cNvSpPr/>
          <p:nvPr/>
        </p:nvSpPr>
        <p:spPr>
          <a:xfrm>
            <a:off x="6369720" y="3599013"/>
            <a:ext cx="1964655" cy="22051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27579565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I Video Assignment viewing pane">
            <a:extLst>
              <a:ext uri="{FF2B5EF4-FFF2-40B4-BE49-F238E27FC236}">
                <a16:creationId xmlns:a16="http://schemas.microsoft.com/office/drawing/2014/main" id="{FD0ED698-7D7B-13E2-AA95-0FBDE6C42F0B}"/>
              </a:ext>
            </a:extLst>
          </p:cNvPr>
          <p:cNvPicPr>
            <a:picLocks noChangeAspect="1"/>
          </p:cNvPicPr>
          <p:nvPr/>
        </p:nvPicPr>
        <p:blipFill>
          <a:blip r:embed="rId2"/>
          <a:stretch>
            <a:fillRect/>
          </a:stretch>
        </p:blipFill>
        <p:spPr>
          <a:xfrm>
            <a:off x="5619100" y="1382248"/>
            <a:ext cx="6147116" cy="4242018"/>
          </a:xfrm>
          <a:prstGeom prst="rect">
            <a:avLst/>
          </a:prstGeom>
          <a:ln>
            <a:solidFill>
              <a:schemeClr val="accent5"/>
            </a:solidFill>
          </a:ln>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dirty="0"/>
              <a:t>Watch the EI Videos</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773997" cy="4276436"/>
          </a:xfrm>
        </p:spPr>
        <p:txBody>
          <a:bodyPr/>
          <a:lstStyle/>
          <a:p>
            <a:r>
              <a:rPr lang="en-US" dirty="0"/>
              <a:t>Watch the video</a:t>
            </a:r>
          </a:p>
          <a:p>
            <a:r>
              <a:rPr lang="en-US" dirty="0"/>
              <a:t>If you have been assigned a sequence of videos, click </a:t>
            </a:r>
            <a:r>
              <a:rPr lang="en-US" dirty="0">
                <a:solidFill>
                  <a:srgbClr val="DE4377"/>
                </a:solidFill>
              </a:rPr>
              <a:t>Next</a:t>
            </a:r>
            <a:r>
              <a:rPr lang="en-US" dirty="0"/>
              <a:t> to move through the playlist</a:t>
            </a:r>
          </a:p>
          <a:p>
            <a:r>
              <a:rPr lang="en-US" dirty="0"/>
              <a:t>When ready, click the </a:t>
            </a:r>
            <a:r>
              <a:rPr lang="en-US" dirty="0">
                <a:solidFill>
                  <a:srgbClr val="DE4377"/>
                </a:solidFill>
              </a:rPr>
              <a:t>Course Assignments</a:t>
            </a:r>
            <a:r>
              <a:rPr lang="en-US" dirty="0"/>
              <a:t> tab to return to the assignments list</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39</a:t>
            </a:fld>
            <a:endParaRPr lang="en-US"/>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6" name="Rectangle: Rounded Corners 11">
            <a:extLst>
              <a:ext uri="{FF2B5EF4-FFF2-40B4-BE49-F238E27FC236}">
                <a16:creationId xmlns:a16="http://schemas.microsoft.com/office/drawing/2014/main" id="{3FAB23D9-9948-81BE-DD3A-CE1A78D34EB2}"/>
              </a:ext>
              <a:ext uri="{C183D7F6-B498-43B3-948B-1728B52AA6E4}">
                <adec:decorative xmlns:adec="http://schemas.microsoft.com/office/drawing/2017/decorative" val="1"/>
              </a:ext>
            </a:extLst>
          </p:cNvPr>
          <p:cNvSpPr/>
          <p:nvPr/>
        </p:nvSpPr>
        <p:spPr>
          <a:xfrm>
            <a:off x="9914000" y="4002489"/>
            <a:ext cx="479097" cy="22661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0" name="Rectangle: Rounded Corners 11">
            <a:extLst>
              <a:ext uri="{FF2B5EF4-FFF2-40B4-BE49-F238E27FC236}">
                <a16:creationId xmlns:a16="http://schemas.microsoft.com/office/drawing/2014/main" id="{2EA1CD76-AF68-AAD2-4FE8-441077766692}"/>
              </a:ext>
              <a:ext uri="{C183D7F6-B498-43B3-948B-1728B52AA6E4}">
                <adec:decorative xmlns:adec="http://schemas.microsoft.com/office/drawing/2017/decorative" val="1"/>
              </a:ext>
            </a:extLst>
          </p:cNvPr>
          <p:cNvSpPr/>
          <p:nvPr/>
        </p:nvSpPr>
        <p:spPr>
          <a:xfrm>
            <a:off x="8255264" y="1434215"/>
            <a:ext cx="1050661" cy="219094"/>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1" name="Oval 10">
            <a:extLst>
              <a:ext uri="{FF2B5EF4-FFF2-40B4-BE49-F238E27FC236}">
                <a16:creationId xmlns:a16="http://schemas.microsoft.com/office/drawing/2014/main" id="{46C912A2-8D71-745A-EC5D-C67D1D811310}"/>
              </a:ext>
              <a:ext uri="{C183D7F6-B498-43B3-948B-1728B52AA6E4}">
                <adec:decorative xmlns:adec="http://schemas.microsoft.com/office/drawing/2017/decorative" val="1"/>
              </a:ext>
            </a:extLst>
          </p:cNvPr>
          <p:cNvSpPr/>
          <p:nvPr/>
        </p:nvSpPr>
        <p:spPr>
          <a:xfrm>
            <a:off x="10006116" y="3645621"/>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1</a:t>
            </a:r>
          </a:p>
        </p:txBody>
      </p:sp>
      <p:sp>
        <p:nvSpPr>
          <p:cNvPr id="12" name="Oval 11">
            <a:extLst>
              <a:ext uri="{FF2B5EF4-FFF2-40B4-BE49-F238E27FC236}">
                <a16:creationId xmlns:a16="http://schemas.microsoft.com/office/drawing/2014/main" id="{3457CDFE-59DE-DB6B-FD1F-358A5F583D59}"/>
              </a:ext>
              <a:ext uri="{C183D7F6-B498-43B3-948B-1728B52AA6E4}">
                <adec:decorative xmlns:adec="http://schemas.microsoft.com/office/drawing/2017/decorative" val="1"/>
              </a:ext>
            </a:extLst>
          </p:cNvPr>
          <p:cNvSpPr/>
          <p:nvPr/>
        </p:nvSpPr>
        <p:spPr>
          <a:xfrm>
            <a:off x="8633162" y="1064453"/>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2</a:t>
            </a:r>
          </a:p>
        </p:txBody>
      </p:sp>
    </p:spTree>
    <p:extLst>
      <p:ext uri="{BB962C8B-B14F-4D97-AF65-F5344CB8AC3E}">
        <p14:creationId xmlns:p14="http://schemas.microsoft.com/office/powerpoint/2010/main" val="1071605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Search for Courses</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5260380" cy="4276436"/>
          </a:xfrm>
        </p:spPr>
        <p:txBody>
          <a:bodyPr/>
          <a:lstStyle/>
          <a:p>
            <a:pPr>
              <a:lnSpc>
                <a:spcPct val="150000"/>
              </a:lnSpc>
            </a:pPr>
            <a:r>
              <a:rPr lang="en-US"/>
              <a:t>Keyword Search </a:t>
            </a:r>
          </a:p>
          <a:p>
            <a:pPr>
              <a:lnSpc>
                <a:spcPct val="150000"/>
              </a:lnSpc>
            </a:pPr>
            <a:r>
              <a:rPr lang="en-US"/>
              <a:t>Advanced Search </a:t>
            </a:r>
          </a:p>
          <a:p>
            <a:pPr>
              <a:lnSpc>
                <a:spcPct val="150000"/>
              </a:lnSpc>
            </a:pPr>
            <a:r>
              <a:rPr lang="en-US"/>
              <a:t>Show All to browse the catalog</a:t>
            </a:r>
          </a:p>
          <a:p>
            <a:pPr>
              <a:lnSpc>
                <a:spcPct val="150000"/>
              </a:lnSpc>
            </a:pPr>
            <a:r>
              <a:rPr lang="en-US"/>
              <a:t>Filter by Course Tag</a:t>
            </a:r>
          </a:p>
        </p:txBody>
      </p:sp>
      <p:pic>
        <p:nvPicPr>
          <p:cNvPr id="14" name="Picture 13" descr="Courses tab">
            <a:extLst>
              <a:ext uri="{FF2B5EF4-FFF2-40B4-BE49-F238E27FC236}">
                <a16:creationId xmlns:a16="http://schemas.microsoft.com/office/drawing/2014/main" id="{E2AB667C-E414-4CEE-B793-7BD427F14CB4}"/>
              </a:ext>
            </a:extLst>
          </p:cNvPr>
          <p:cNvPicPr>
            <a:picLocks noChangeAspect="1"/>
          </p:cNvPicPr>
          <p:nvPr/>
        </p:nvPicPr>
        <p:blipFill>
          <a:blip r:embed="rId2"/>
          <a:stretch>
            <a:fillRect/>
          </a:stretch>
        </p:blipFill>
        <p:spPr>
          <a:xfrm>
            <a:off x="6096000" y="1521402"/>
            <a:ext cx="5260380" cy="4201755"/>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AD9B12DD-818C-C744-9CE1-5C07E5FF5F5C}" type="slidenum">
              <a:rPr lang="en-US" smtClean="0"/>
              <a:pPr>
                <a:defRPr/>
              </a:pPr>
              <a:t>4</a:t>
            </a:fld>
            <a:endParaRPr lang="en-US"/>
          </a:p>
        </p:txBody>
      </p:sp>
      <p:sp>
        <p:nvSpPr>
          <p:cNvPr id="15" name="Oval 14">
            <a:extLst>
              <a:ext uri="{FF2B5EF4-FFF2-40B4-BE49-F238E27FC236}">
                <a16:creationId xmlns:a16="http://schemas.microsoft.com/office/drawing/2014/main" id="{6F2BF697-7853-46FE-AC46-1D6F8345B9BE}"/>
              </a:ext>
              <a:ext uri="{C183D7F6-B498-43B3-948B-1728B52AA6E4}">
                <adec:decorative xmlns:adec="http://schemas.microsoft.com/office/drawing/2017/decorative" val="1"/>
              </a:ext>
            </a:extLst>
          </p:cNvPr>
          <p:cNvSpPr/>
          <p:nvPr/>
        </p:nvSpPr>
        <p:spPr>
          <a:xfrm>
            <a:off x="6223269" y="2927092"/>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1</a:t>
            </a:r>
          </a:p>
        </p:txBody>
      </p:sp>
      <p:sp>
        <p:nvSpPr>
          <p:cNvPr id="16" name="Oval 15">
            <a:extLst>
              <a:ext uri="{FF2B5EF4-FFF2-40B4-BE49-F238E27FC236}">
                <a16:creationId xmlns:a16="http://schemas.microsoft.com/office/drawing/2014/main" id="{35F8DBF7-727B-4A66-A7DE-EDAD9CD71695}"/>
              </a:ext>
              <a:ext uri="{C183D7F6-B498-43B3-948B-1728B52AA6E4}">
                <adec:decorative xmlns:adec="http://schemas.microsoft.com/office/drawing/2017/decorative" val="1"/>
              </a:ext>
            </a:extLst>
          </p:cNvPr>
          <p:cNvSpPr/>
          <p:nvPr/>
        </p:nvSpPr>
        <p:spPr>
          <a:xfrm>
            <a:off x="6748879" y="3429000"/>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2</a:t>
            </a:r>
          </a:p>
        </p:txBody>
      </p:sp>
      <p:sp>
        <p:nvSpPr>
          <p:cNvPr id="17" name="Oval 16">
            <a:extLst>
              <a:ext uri="{FF2B5EF4-FFF2-40B4-BE49-F238E27FC236}">
                <a16:creationId xmlns:a16="http://schemas.microsoft.com/office/drawing/2014/main" id="{FA6F0891-71C9-4BAF-A0ED-FF8648FB762D}"/>
              </a:ext>
              <a:ext uri="{C183D7F6-B498-43B3-948B-1728B52AA6E4}">
                <adec:decorative xmlns:adec="http://schemas.microsoft.com/office/drawing/2017/decorative" val="1"/>
              </a:ext>
            </a:extLst>
          </p:cNvPr>
          <p:cNvSpPr/>
          <p:nvPr/>
        </p:nvSpPr>
        <p:spPr>
          <a:xfrm>
            <a:off x="7445279" y="3428999"/>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3</a:t>
            </a:r>
          </a:p>
        </p:txBody>
      </p:sp>
      <p:sp>
        <p:nvSpPr>
          <p:cNvPr id="18" name="Oval 17">
            <a:extLst>
              <a:ext uri="{FF2B5EF4-FFF2-40B4-BE49-F238E27FC236}">
                <a16:creationId xmlns:a16="http://schemas.microsoft.com/office/drawing/2014/main" id="{5D47D427-DDD3-4383-9AFE-E977D29231EB}"/>
              </a:ext>
              <a:ext uri="{C183D7F6-B498-43B3-948B-1728B52AA6E4}">
                <adec:decorative xmlns:adec="http://schemas.microsoft.com/office/drawing/2017/decorative" val="1"/>
              </a:ext>
            </a:extLst>
          </p:cNvPr>
          <p:cNvSpPr/>
          <p:nvPr/>
        </p:nvSpPr>
        <p:spPr>
          <a:xfrm>
            <a:off x="6021727" y="4807526"/>
            <a:ext cx="294863" cy="29181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4</a:t>
            </a:r>
          </a:p>
        </p:txBody>
      </p:sp>
      <p:sp>
        <p:nvSpPr>
          <p:cNvPr id="19" name="Oval 18">
            <a:extLst>
              <a:ext uri="{FF2B5EF4-FFF2-40B4-BE49-F238E27FC236}">
                <a16:creationId xmlns:a16="http://schemas.microsoft.com/office/drawing/2014/main" id="{AEA2949A-9DDA-461E-BD06-C6C7612DF58B}"/>
              </a:ext>
              <a:ext uri="{C183D7F6-B498-43B3-948B-1728B52AA6E4}">
                <adec:decorative xmlns:adec="http://schemas.microsoft.com/office/drawing/2017/decorative" val="1"/>
              </a:ext>
            </a:extLst>
          </p:cNvPr>
          <p:cNvSpPr/>
          <p:nvPr/>
        </p:nvSpPr>
        <p:spPr>
          <a:xfrm>
            <a:off x="530820" y="1803926"/>
            <a:ext cx="417444" cy="40750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1</a:t>
            </a:r>
          </a:p>
        </p:txBody>
      </p:sp>
      <p:sp>
        <p:nvSpPr>
          <p:cNvPr id="20" name="Oval 19">
            <a:extLst>
              <a:ext uri="{FF2B5EF4-FFF2-40B4-BE49-F238E27FC236}">
                <a16:creationId xmlns:a16="http://schemas.microsoft.com/office/drawing/2014/main" id="{559A55D3-4BB9-4B4C-AB86-D7F09B4876FE}"/>
              </a:ext>
              <a:ext uri="{C183D7F6-B498-43B3-948B-1728B52AA6E4}">
                <adec:decorative xmlns:adec="http://schemas.microsoft.com/office/drawing/2017/decorative" val="1"/>
              </a:ext>
            </a:extLst>
          </p:cNvPr>
          <p:cNvSpPr/>
          <p:nvPr/>
        </p:nvSpPr>
        <p:spPr>
          <a:xfrm>
            <a:off x="530820" y="3167400"/>
            <a:ext cx="417444" cy="40750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3</a:t>
            </a:r>
          </a:p>
        </p:txBody>
      </p:sp>
      <p:sp>
        <p:nvSpPr>
          <p:cNvPr id="21" name="Oval 20">
            <a:extLst>
              <a:ext uri="{FF2B5EF4-FFF2-40B4-BE49-F238E27FC236}">
                <a16:creationId xmlns:a16="http://schemas.microsoft.com/office/drawing/2014/main" id="{69A1D970-9A42-4EB3-A643-EA2DCB146735}"/>
              </a:ext>
              <a:ext uri="{C183D7F6-B498-43B3-948B-1728B52AA6E4}">
                <adec:decorative xmlns:adec="http://schemas.microsoft.com/office/drawing/2017/decorative" val="1"/>
              </a:ext>
            </a:extLst>
          </p:cNvPr>
          <p:cNvSpPr/>
          <p:nvPr/>
        </p:nvSpPr>
        <p:spPr>
          <a:xfrm>
            <a:off x="530820" y="2492155"/>
            <a:ext cx="417444" cy="40750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2</a:t>
            </a:r>
          </a:p>
        </p:txBody>
      </p:sp>
      <p:sp>
        <p:nvSpPr>
          <p:cNvPr id="22" name="Oval 21">
            <a:extLst>
              <a:ext uri="{FF2B5EF4-FFF2-40B4-BE49-F238E27FC236}">
                <a16:creationId xmlns:a16="http://schemas.microsoft.com/office/drawing/2014/main" id="{2FDBB32D-93B9-4FA5-B41E-7726403A8AE6}"/>
              </a:ext>
              <a:ext uri="{C183D7F6-B498-43B3-948B-1728B52AA6E4}">
                <adec:decorative xmlns:adec="http://schemas.microsoft.com/office/drawing/2017/decorative" val="1"/>
              </a:ext>
            </a:extLst>
          </p:cNvPr>
          <p:cNvSpPr/>
          <p:nvPr/>
        </p:nvSpPr>
        <p:spPr>
          <a:xfrm>
            <a:off x="530820" y="3816846"/>
            <a:ext cx="417444" cy="40750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4</a:t>
            </a:r>
          </a:p>
        </p:txBody>
      </p:sp>
      <p:sp>
        <p:nvSpPr>
          <p:cNvPr id="23" name="Rectangle: Rounded Corners 22">
            <a:extLst>
              <a:ext uri="{FF2B5EF4-FFF2-40B4-BE49-F238E27FC236}">
                <a16:creationId xmlns:a16="http://schemas.microsoft.com/office/drawing/2014/main" id="{CC653C01-759E-4ABF-A7C0-56B08F89A2BE}"/>
              </a:ext>
              <a:ext uri="{C183D7F6-B498-43B3-948B-1728B52AA6E4}">
                <adec:decorative xmlns:adec="http://schemas.microsoft.com/office/drawing/2017/decorative" val="1"/>
              </a:ext>
            </a:extLst>
          </p:cNvPr>
          <p:cNvSpPr/>
          <p:nvPr/>
        </p:nvSpPr>
        <p:spPr>
          <a:xfrm>
            <a:off x="6518132" y="1533236"/>
            <a:ext cx="480838" cy="29181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24" name="Picture 23">
            <a:extLst>
              <a:ext uri="{FF2B5EF4-FFF2-40B4-BE49-F238E27FC236}">
                <a16:creationId xmlns:a16="http://schemas.microsoft.com/office/drawing/2014/main" id="{310B840F-3174-4677-5934-CAD244AF547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29681025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dirty="0"/>
              <a:t>Reopen the EI Video Assignment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dirty="0"/>
              <a:t>Click the </a:t>
            </a:r>
            <a:r>
              <a:rPr lang="en-US" dirty="0">
                <a:solidFill>
                  <a:srgbClr val="DE4377"/>
                </a:solidFill>
              </a:rPr>
              <a:t>title</a:t>
            </a:r>
            <a:r>
              <a:rPr lang="en-US" dirty="0"/>
              <a:t> to open the EI Video Assignment again</a:t>
            </a:r>
          </a:p>
        </p:txBody>
      </p:sp>
      <p:pic>
        <p:nvPicPr>
          <p:cNvPr id="14" name="Picture 13" descr="Course Assignments listing">
            <a:extLst>
              <a:ext uri="{FF2B5EF4-FFF2-40B4-BE49-F238E27FC236}">
                <a16:creationId xmlns:a16="http://schemas.microsoft.com/office/drawing/2014/main" id="{7C62FB16-118A-AC5F-0B0A-EC60AC24CED1}"/>
              </a:ext>
            </a:extLst>
          </p:cNvPr>
          <p:cNvPicPr>
            <a:picLocks noChangeAspect="1"/>
          </p:cNvPicPr>
          <p:nvPr/>
        </p:nvPicPr>
        <p:blipFill>
          <a:blip r:embed="rId2"/>
          <a:stretch>
            <a:fillRect/>
          </a:stretch>
        </p:blipFill>
        <p:spPr>
          <a:xfrm>
            <a:off x="5583677" y="1654789"/>
            <a:ext cx="6081477" cy="3988244"/>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40</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7579395" y="4702538"/>
            <a:ext cx="1671609" cy="38502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22745599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dirty="0"/>
              <a:t>Complete the EI Video Assignment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773997" cy="4276436"/>
          </a:xfrm>
        </p:spPr>
        <p:txBody>
          <a:bodyPr/>
          <a:lstStyle/>
          <a:p>
            <a:r>
              <a:rPr lang="en-US" dirty="0"/>
              <a:t>Click </a:t>
            </a:r>
            <a:r>
              <a:rPr lang="en-US" dirty="0">
                <a:solidFill>
                  <a:srgbClr val="DE4377"/>
                </a:solidFill>
              </a:rPr>
              <a:t>Mark Complete </a:t>
            </a:r>
            <a:r>
              <a:rPr lang="en-US" dirty="0"/>
              <a:t>when you have viewed all videos in the series</a:t>
            </a:r>
          </a:p>
        </p:txBody>
      </p:sp>
      <p:pic>
        <p:nvPicPr>
          <p:cNvPr id="14" name="Picture 13" descr="EI Video Assignment">
            <a:extLst>
              <a:ext uri="{FF2B5EF4-FFF2-40B4-BE49-F238E27FC236}">
                <a16:creationId xmlns:a16="http://schemas.microsoft.com/office/drawing/2014/main" id="{7C62FB16-118A-AC5F-0B0A-EC60AC24CED1}"/>
              </a:ext>
            </a:extLst>
          </p:cNvPr>
          <p:cNvPicPr>
            <a:picLocks noChangeAspect="1"/>
          </p:cNvPicPr>
          <p:nvPr/>
        </p:nvPicPr>
        <p:blipFill>
          <a:blip r:embed="rId2"/>
          <a:srcRect/>
          <a:stretch/>
        </p:blipFill>
        <p:spPr>
          <a:xfrm>
            <a:off x="6256698" y="1533236"/>
            <a:ext cx="5415266" cy="4266742"/>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41</a:t>
            </a:fld>
            <a:endParaRPr lang="en-US"/>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
        <p:nvSpPr>
          <p:cNvPr id="16" name="Rectangle: Rounded Corners 11">
            <a:extLst>
              <a:ext uri="{FF2B5EF4-FFF2-40B4-BE49-F238E27FC236}">
                <a16:creationId xmlns:a16="http://schemas.microsoft.com/office/drawing/2014/main" id="{3FAB23D9-9948-81BE-DD3A-CE1A78D34EB2}"/>
              </a:ext>
              <a:ext uri="{C183D7F6-B498-43B3-948B-1728B52AA6E4}">
                <adec:decorative xmlns:adec="http://schemas.microsoft.com/office/drawing/2017/decorative" val="1"/>
              </a:ext>
            </a:extLst>
          </p:cNvPr>
          <p:cNvSpPr/>
          <p:nvPr/>
        </p:nvSpPr>
        <p:spPr>
          <a:xfrm>
            <a:off x="6324527" y="5362537"/>
            <a:ext cx="679388" cy="19804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0" name="Arrow: Right 9">
            <a:extLst>
              <a:ext uri="{FF2B5EF4-FFF2-40B4-BE49-F238E27FC236}">
                <a16:creationId xmlns:a16="http://schemas.microsoft.com/office/drawing/2014/main" id="{F688699C-BDEF-75BC-B091-8F485558D427}"/>
              </a:ext>
              <a:ext uri="{C183D7F6-B498-43B3-948B-1728B52AA6E4}">
                <adec:decorative xmlns:adec="http://schemas.microsoft.com/office/drawing/2017/decorative" val="1"/>
              </a:ext>
            </a:extLst>
          </p:cNvPr>
          <p:cNvSpPr/>
          <p:nvPr/>
        </p:nvSpPr>
        <p:spPr>
          <a:xfrm rot="16200000">
            <a:off x="6192724" y="5907800"/>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46787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Confirm Video Assignment Completion</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Confirm completion by looking for the </a:t>
            </a:r>
            <a:r>
              <a:rPr lang="en-US" b="1">
                <a:solidFill>
                  <a:srgbClr val="00B050"/>
                </a:solidFill>
              </a:rPr>
              <a:t>green checkmark</a:t>
            </a:r>
          </a:p>
        </p:txBody>
      </p:sp>
      <p:grpSp>
        <p:nvGrpSpPr>
          <p:cNvPr id="8" name="Group 7" descr="Course Assignments pane">
            <a:extLst>
              <a:ext uri="{FF2B5EF4-FFF2-40B4-BE49-F238E27FC236}">
                <a16:creationId xmlns:a16="http://schemas.microsoft.com/office/drawing/2014/main" id="{B9B6EC2E-947B-65C5-13D0-DC31708CC27D}"/>
              </a:ext>
            </a:extLst>
          </p:cNvPr>
          <p:cNvGrpSpPr/>
          <p:nvPr/>
        </p:nvGrpSpPr>
        <p:grpSpPr>
          <a:xfrm>
            <a:off x="5583677" y="1654789"/>
            <a:ext cx="6081477" cy="3988244"/>
            <a:chOff x="5583677" y="1654789"/>
            <a:chExt cx="6081477" cy="3988244"/>
          </a:xfrm>
        </p:grpSpPr>
        <p:pic>
          <p:nvPicPr>
            <p:cNvPr id="16" name="Picture 15" descr="Course Assignments listing">
              <a:extLst>
                <a:ext uri="{FF2B5EF4-FFF2-40B4-BE49-F238E27FC236}">
                  <a16:creationId xmlns:a16="http://schemas.microsoft.com/office/drawing/2014/main" id="{6C022A0D-8F4F-8C0F-BD8D-222630FEA405}"/>
                </a:ext>
              </a:extLst>
            </p:cNvPr>
            <p:cNvPicPr>
              <a:picLocks noChangeAspect="1"/>
            </p:cNvPicPr>
            <p:nvPr/>
          </p:nvPicPr>
          <p:blipFill>
            <a:blip r:embed="rId2"/>
            <a:stretch>
              <a:fillRect/>
            </a:stretch>
          </p:blipFill>
          <p:spPr>
            <a:xfrm>
              <a:off x="5583677" y="1654789"/>
              <a:ext cx="6081477" cy="3988244"/>
            </a:xfrm>
            <a:prstGeom prst="rect">
              <a:avLst/>
            </a:prstGeom>
            <a:ln>
              <a:solidFill>
                <a:schemeClr val="accent5"/>
              </a:solidFill>
            </a:ln>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5DECDC11-CEC1-0F1F-A953-F583924858DE}"/>
                </a:ext>
              </a:extLst>
            </p:cNvPr>
            <p:cNvPicPr>
              <a:picLocks noChangeAspect="1"/>
            </p:cNvPicPr>
            <p:nvPr/>
          </p:nvPicPr>
          <p:blipFill>
            <a:blip r:embed="rId3"/>
            <a:stretch>
              <a:fillRect/>
            </a:stretch>
          </p:blipFill>
          <p:spPr>
            <a:xfrm>
              <a:off x="5831949" y="4796789"/>
              <a:ext cx="283624" cy="230445"/>
            </a:xfrm>
            <a:prstGeom prst="rect">
              <a:avLst/>
            </a:prstGeom>
          </p:spPr>
        </p:pic>
      </p:gr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039093" y="223396"/>
            <a:ext cx="1727123" cy="281979"/>
          </a:xfrm>
          <a:prstGeom prst="rect">
            <a:avLst/>
          </a:prstGeom>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42</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5831949" y="4770832"/>
            <a:ext cx="283624" cy="25640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4" name="Arrow: Right 13">
            <a:extLst>
              <a:ext uri="{FF2B5EF4-FFF2-40B4-BE49-F238E27FC236}">
                <a16:creationId xmlns:a16="http://schemas.microsoft.com/office/drawing/2014/main" id="{A16FAB10-E95A-7634-B0E1-CFD81E1B9E62}"/>
              </a:ext>
              <a:ext uri="{C183D7F6-B498-43B3-948B-1728B52AA6E4}">
                <adec:decorative xmlns:adec="http://schemas.microsoft.com/office/drawing/2017/decorative" val="1"/>
              </a:ext>
            </a:extLst>
          </p:cNvPr>
          <p:cNvSpPr/>
          <p:nvPr/>
        </p:nvSpPr>
        <p:spPr>
          <a:xfrm>
            <a:off x="4501139" y="4760954"/>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975609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a:xfrm>
            <a:off x="966344" y="2698522"/>
            <a:ext cx="10259311" cy="1465974"/>
          </a:xfrm>
        </p:spPr>
        <p:txBody>
          <a:bodyPr>
            <a:normAutofit/>
          </a:bodyPr>
          <a:lstStyle/>
          <a:p>
            <a:r>
              <a:rPr lang="en-US"/>
              <a:t>Completing a General/Writing Assignment</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73560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Open General/Writing Assignment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Click the </a:t>
            </a:r>
            <a:r>
              <a:rPr lang="en-US">
                <a:solidFill>
                  <a:srgbClr val="DE4377"/>
                </a:solidFill>
              </a:rPr>
              <a:t>title</a:t>
            </a:r>
            <a:r>
              <a:rPr lang="en-US"/>
              <a:t> to open the General assignment</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44</a:t>
            </a:fld>
            <a:endParaRPr lang="en-US"/>
          </a:p>
        </p:txBody>
      </p:sp>
      <p:grpSp>
        <p:nvGrpSpPr>
          <p:cNvPr id="3" name="Group 2" descr="Course Assignments Overview page">
            <a:extLst>
              <a:ext uri="{FF2B5EF4-FFF2-40B4-BE49-F238E27FC236}">
                <a16:creationId xmlns:a16="http://schemas.microsoft.com/office/drawing/2014/main" id="{7AF54291-2580-F655-B3AB-AD3172E5C7C4}"/>
              </a:ext>
            </a:extLst>
          </p:cNvPr>
          <p:cNvGrpSpPr/>
          <p:nvPr/>
        </p:nvGrpSpPr>
        <p:grpSpPr>
          <a:xfrm>
            <a:off x="6172262" y="1533236"/>
            <a:ext cx="5453281" cy="4185570"/>
            <a:chOff x="6172262" y="1533236"/>
            <a:chExt cx="5453281" cy="4185570"/>
          </a:xfrm>
        </p:grpSpPr>
        <p:pic>
          <p:nvPicPr>
            <p:cNvPr id="6" name="Picture 5" descr="Graphical user interface, application&#10;&#10;Description automatically generated">
              <a:extLst>
                <a:ext uri="{FF2B5EF4-FFF2-40B4-BE49-F238E27FC236}">
                  <a16:creationId xmlns:a16="http://schemas.microsoft.com/office/drawing/2014/main" id="{CCBA962C-85E5-A689-706D-AF43CF953F76}"/>
                </a:ext>
              </a:extLst>
            </p:cNvPr>
            <p:cNvPicPr>
              <a:picLocks noChangeAspect="1"/>
            </p:cNvPicPr>
            <p:nvPr/>
          </p:nvPicPr>
          <p:blipFill>
            <a:blip r:embed="rId2"/>
            <a:stretch>
              <a:fillRect/>
            </a:stretch>
          </p:blipFill>
          <p:spPr>
            <a:xfrm>
              <a:off x="6172262" y="1533236"/>
              <a:ext cx="5453281" cy="4185570"/>
            </a:xfrm>
            <a:prstGeom prst="rect">
              <a:avLst/>
            </a:prstGeom>
            <a:ln>
              <a:solidFill>
                <a:schemeClr val="accent5"/>
              </a:solidFill>
            </a:ln>
            <a:effectLst>
              <a:outerShdw blurRad="50800" dist="38100" dir="2700000" algn="tl" rotWithShape="0">
                <a:prstClr val="black">
                  <a:alpha val="40000"/>
                </a:prstClr>
              </a:outerShdw>
            </a:effectLst>
          </p:spPr>
        </p:pic>
        <p:sp>
          <p:nvSpPr>
            <p:cNvPr id="13" name="Rectangle 12">
              <a:extLst>
                <a:ext uri="{FF2B5EF4-FFF2-40B4-BE49-F238E27FC236}">
                  <a16:creationId xmlns:a16="http://schemas.microsoft.com/office/drawing/2014/main" id="{E88A5F61-1C5C-5AC6-B022-C50E0B42CDFB}"/>
                </a:ext>
                <a:ext uri="{C183D7F6-B498-43B3-948B-1728B52AA6E4}">
                  <adec:decorative xmlns:adec="http://schemas.microsoft.com/office/drawing/2017/decorative" val="1"/>
                </a:ext>
              </a:extLst>
            </p:cNvPr>
            <p:cNvSpPr/>
            <p:nvPr/>
          </p:nvSpPr>
          <p:spPr>
            <a:xfrm>
              <a:off x="6403504" y="5492442"/>
              <a:ext cx="234176" cy="15059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7991016" y="5402978"/>
            <a:ext cx="1503180" cy="296371"/>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325402822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224135"/>
            <a:ext cx="1727123" cy="281979"/>
          </a:xfrm>
          <a:prstGeom prst="rect">
            <a:avLst/>
          </a:prstGeom>
        </p:spPr>
      </p:pic>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Review General/Writing Assignment Materials</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917424"/>
            <a:ext cx="4900457" cy="4276436"/>
          </a:xfrm>
        </p:spPr>
        <p:txBody>
          <a:bodyPr>
            <a:normAutofit/>
          </a:bodyPr>
          <a:lstStyle/>
          <a:p>
            <a:r>
              <a:rPr lang="en-US"/>
              <a:t>Read the text provided</a:t>
            </a:r>
          </a:p>
          <a:p>
            <a:r>
              <a:rPr lang="en-US"/>
              <a:t>If there is an article or file to view, click on it to open in a new tab</a:t>
            </a:r>
          </a:p>
          <a:p>
            <a:r>
              <a:rPr lang="en-US"/>
              <a:t>Read the material </a:t>
            </a:r>
          </a:p>
          <a:p>
            <a:r>
              <a:rPr lang="en-US">
                <a:latin typeface="Karla"/>
              </a:rPr>
              <a:t>Close the tab to return to the assignment</a:t>
            </a:r>
            <a:endParaRPr lang="en-US"/>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45</a:t>
            </a:fld>
            <a:endParaRPr lang="en-US"/>
          </a:p>
        </p:txBody>
      </p:sp>
      <p:pic>
        <p:nvPicPr>
          <p:cNvPr id="6" name="Picture 5" descr="General Assignment detail view">
            <a:extLst>
              <a:ext uri="{FF2B5EF4-FFF2-40B4-BE49-F238E27FC236}">
                <a16:creationId xmlns:a16="http://schemas.microsoft.com/office/drawing/2014/main" id="{CCBA962C-85E5-A689-706D-AF43CF953F76}"/>
              </a:ext>
            </a:extLst>
          </p:cNvPr>
          <p:cNvPicPr>
            <a:picLocks noChangeAspect="1"/>
          </p:cNvPicPr>
          <p:nvPr/>
        </p:nvPicPr>
        <p:blipFill>
          <a:blip r:embed="rId3"/>
          <a:srcRect/>
          <a:stretch/>
        </p:blipFill>
        <p:spPr>
          <a:xfrm>
            <a:off x="6172262" y="1917424"/>
            <a:ext cx="5453281" cy="3810591"/>
          </a:xfrm>
          <a:prstGeom prst="rect">
            <a:avLst/>
          </a:prstGeom>
          <a:ln>
            <a:solidFill>
              <a:schemeClr val="accent5"/>
            </a:solidFill>
          </a:ln>
          <a:effectLst>
            <a:outerShdw blurRad="50800" dist="38100" dir="2700000" algn="tl" rotWithShape="0">
              <a:prstClr val="black">
                <a:alpha val="40000"/>
              </a:prstClr>
            </a:outerShdw>
          </a:effectLst>
        </p:spPr>
      </p:pic>
      <p:sp>
        <p:nvSpPr>
          <p:cNvPr id="10" name="Left Brace 9">
            <a:extLst>
              <a:ext uri="{FF2B5EF4-FFF2-40B4-BE49-F238E27FC236}">
                <a16:creationId xmlns:a16="http://schemas.microsoft.com/office/drawing/2014/main" id="{84FA6354-B752-2241-0A53-7478E775FE26}"/>
              </a:ext>
              <a:ext uri="{C183D7F6-B498-43B3-948B-1728B52AA6E4}">
                <adec:decorative xmlns:adec="http://schemas.microsoft.com/office/drawing/2017/decorative" val="1"/>
              </a:ext>
            </a:extLst>
          </p:cNvPr>
          <p:cNvSpPr/>
          <p:nvPr/>
        </p:nvSpPr>
        <p:spPr>
          <a:xfrm>
            <a:off x="5385881" y="2365175"/>
            <a:ext cx="710119" cy="1887166"/>
          </a:xfrm>
          <a:prstGeom prst="leftBrace">
            <a:avLst>
              <a:gd name="adj1" fmla="val 8333"/>
              <a:gd name="adj2" fmla="val 49571"/>
            </a:avLst>
          </a:prstGeom>
          <a:noFill/>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5480187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224135"/>
            <a:ext cx="1727123" cy="281979"/>
          </a:xfrm>
          <a:prstGeom prst="rect">
            <a:avLst/>
          </a:prstGeom>
        </p:spPr>
      </p:pic>
      <p:sp>
        <p:nvSpPr>
          <p:cNvPr id="2" name="Title 1" descr="General assignment detail view">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Complete General/Writing Assignment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900457" cy="4276436"/>
          </a:xfrm>
        </p:spPr>
        <p:txBody>
          <a:bodyPr>
            <a:normAutofit/>
          </a:bodyPr>
          <a:lstStyle/>
          <a:p>
            <a:r>
              <a:rPr lang="en-US"/>
              <a:t>Type your response</a:t>
            </a:r>
          </a:p>
          <a:p>
            <a:r>
              <a:rPr lang="en-US"/>
              <a:t>Click </a:t>
            </a:r>
            <a:r>
              <a:rPr lang="en-US">
                <a:solidFill>
                  <a:srgbClr val="DE4377"/>
                </a:solidFill>
              </a:rPr>
              <a:t>Save and Mark Complete </a:t>
            </a:r>
            <a:r>
              <a:rPr lang="en-US"/>
              <a:t>when ready</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46</a:t>
            </a:fld>
            <a:endParaRPr lang="en-US"/>
          </a:p>
        </p:txBody>
      </p:sp>
      <p:pic>
        <p:nvPicPr>
          <p:cNvPr id="6" name="Picture 5" descr="General Assignment detail view">
            <a:extLst>
              <a:ext uri="{FF2B5EF4-FFF2-40B4-BE49-F238E27FC236}">
                <a16:creationId xmlns:a16="http://schemas.microsoft.com/office/drawing/2014/main" id="{CCBA962C-85E5-A689-706D-AF43CF953F76}"/>
              </a:ext>
            </a:extLst>
          </p:cNvPr>
          <p:cNvPicPr>
            <a:picLocks noChangeAspect="1"/>
          </p:cNvPicPr>
          <p:nvPr/>
        </p:nvPicPr>
        <p:blipFill>
          <a:blip r:embed="rId3"/>
          <a:srcRect/>
          <a:stretch/>
        </p:blipFill>
        <p:spPr>
          <a:xfrm>
            <a:off x="6172262" y="1720725"/>
            <a:ext cx="5453281" cy="3810591"/>
          </a:xfrm>
          <a:prstGeom prst="rect">
            <a:avLst/>
          </a:prstGeom>
          <a:ln>
            <a:solidFill>
              <a:schemeClr val="accent5"/>
            </a:solidFill>
          </a:ln>
          <a:effectLst>
            <a:outerShdw blurRad="50800" dist="38100" dir="2700000" algn="tl" rotWithShape="0">
              <a:prstClr val="black">
                <a:alpha val="40000"/>
              </a:prstClr>
            </a:outerShdw>
          </a:effectLst>
        </p:spPr>
      </p:pic>
      <p:sp>
        <p:nvSpPr>
          <p:cNvPr id="8" name="Rectangle: Rounded Corners 11">
            <a:extLst>
              <a:ext uri="{FF2B5EF4-FFF2-40B4-BE49-F238E27FC236}">
                <a16:creationId xmlns:a16="http://schemas.microsoft.com/office/drawing/2014/main" id="{A8359391-13C7-D3D1-A814-83FCC2EBB460}"/>
              </a:ext>
              <a:ext uri="{C183D7F6-B498-43B3-948B-1728B52AA6E4}">
                <adec:decorative xmlns:adec="http://schemas.microsoft.com/office/drawing/2017/decorative" val="1"/>
              </a:ext>
            </a:extLst>
          </p:cNvPr>
          <p:cNvSpPr/>
          <p:nvPr/>
        </p:nvSpPr>
        <p:spPr>
          <a:xfrm>
            <a:off x="8808141" y="5149476"/>
            <a:ext cx="968158" cy="22059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0" name="Arrow: Right 9">
            <a:extLst>
              <a:ext uri="{FF2B5EF4-FFF2-40B4-BE49-F238E27FC236}">
                <a16:creationId xmlns:a16="http://schemas.microsoft.com/office/drawing/2014/main" id="{8DF0F300-61CE-EBDD-3348-5D63ACDF53C8}"/>
              </a:ext>
              <a:ext uri="{C183D7F6-B498-43B3-948B-1728B52AA6E4}">
                <adec:decorative xmlns:adec="http://schemas.microsoft.com/office/drawing/2017/decorative" val="1"/>
              </a:ext>
            </a:extLst>
          </p:cNvPr>
          <p:cNvSpPr/>
          <p:nvPr/>
        </p:nvSpPr>
        <p:spPr>
          <a:xfrm rot="16200000">
            <a:off x="8820723" y="5784218"/>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3" name="Left Brace 12">
            <a:extLst>
              <a:ext uri="{FF2B5EF4-FFF2-40B4-BE49-F238E27FC236}">
                <a16:creationId xmlns:a16="http://schemas.microsoft.com/office/drawing/2014/main" id="{F53A1B1F-04AD-939E-BA43-0C39EFA676E5}"/>
              </a:ext>
              <a:ext uri="{C183D7F6-B498-43B3-948B-1728B52AA6E4}">
                <adec:decorative xmlns:adec="http://schemas.microsoft.com/office/drawing/2017/decorative" val="1"/>
              </a:ext>
            </a:extLst>
          </p:cNvPr>
          <p:cNvSpPr/>
          <p:nvPr/>
        </p:nvSpPr>
        <p:spPr>
          <a:xfrm>
            <a:off x="5659938" y="4162652"/>
            <a:ext cx="436062" cy="691450"/>
          </a:xfrm>
          <a:prstGeom prst="leftBrace">
            <a:avLst>
              <a:gd name="adj1" fmla="val 8333"/>
              <a:gd name="adj2" fmla="val 49571"/>
            </a:avLst>
          </a:prstGeom>
          <a:noFill/>
          <a:ln w="381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2778557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Confirm General/Writing Assignment Completion</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896501"/>
            <a:ext cx="4900457" cy="4276436"/>
          </a:xfrm>
        </p:spPr>
        <p:txBody>
          <a:bodyPr>
            <a:normAutofit/>
          </a:bodyPr>
          <a:lstStyle/>
          <a:p>
            <a:r>
              <a:rPr lang="en-US"/>
              <a:t>Confirm completion by looking for the </a:t>
            </a:r>
            <a:r>
              <a:rPr lang="en-US" b="1">
                <a:solidFill>
                  <a:srgbClr val="00B050"/>
                </a:solidFill>
              </a:rPr>
              <a:t>green checkmark</a:t>
            </a:r>
          </a:p>
        </p:txBody>
      </p:sp>
      <p:pic>
        <p:nvPicPr>
          <p:cNvPr id="6" name="Picture 5" descr="Course Assignments listing">
            <a:extLst>
              <a:ext uri="{FF2B5EF4-FFF2-40B4-BE49-F238E27FC236}">
                <a16:creationId xmlns:a16="http://schemas.microsoft.com/office/drawing/2014/main" id="{CCBA962C-85E5-A689-706D-AF43CF953F76}"/>
              </a:ext>
            </a:extLst>
          </p:cNvPr>
          <p:cNvPicPr>
            <a:picLocks noChangeAspect="1"/>
          </p:cNvPicPr>
          <p:nvPr/>
        </p:nvPicPr>
        <p:blipFill>
          <a:blip r:embed="rId2"/>
          <a:stretch>
            <a:fillRect/>
          </a:stretch>
        </p:blipFill>
        <p:spPr>
          <a:xfrm>
            <a:off x="6172262" y="1896501"/>
            <a:ext cx="5453281" cy="4185570"/>
          </a:xfrm>
          <a:prstGeom prst="rect">
            <a:avLst/>
          </a:prstGeom>
          <a:ln>
            <a:solidFill>
              <a:schemeClr val="accent5"/>
            </a:solidFill>
          </a:ln>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24D138D5-3687-CC72-39D6-0E084DF072B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224135"/>
            <a:ext cx="1727123" cy="281979"/>
          </a:xfrm>
          <a:prstGeom prst="rect">
            <a:avLst/>
          </a:prstGeom>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47</a:t>
            </a:fld>
            <a:endParaRPr lang="en-US"/>
          </a:p>
        </p:txBody>
      </p:sp>
      <p:sp>
        <p:nvSpPr>
          <p:cNvPr id="11" name="Rectangle: Rounded Corners 11">
            <a:extLst>
              <a:ext uri="{FF2B5EF4-FFF2-40B4-BE49-F238E27FC236}">
                <a16:creationId xmlns:a16="http://schemas.microsoft.com/office/drawing/2014/main" id="{32C11F6E-F4E4-91A9-53CB-C98D6347071C}"/>
              </a:ext>
              <a:ext uri="{C183D7F6-B498-43B3-948B-1728B52AA6E4}">
                <adec:decorative xmlns:adec="http://schemas.microsoft.com/office/drawing/2017/decorative" val="1"/>
              </a:ext>
            </a:extLst>
          </p:cNvPr>
          <p:cNvSpPr/>
          <p:nvPr/>
        </p:nvSpPr>
        <p:spPr>
          <a:xfrm>
            <a:off x="6382219" y="5795428"/>
            <a:ext cx="300684" cy="22059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0" name="Arrow: Right 9">
            <a:extLst>
              <a:ext uri="{FF2B5EF4-FFF2-40B4-BE49-F238E27FC236}">
                <a16:creationId xmlns:a16="http://schemas.microsoft.com/office/drawing/2014/main" id="{56B08D14-F8C7-61A5-4144-146DD94C5316}"/>
              </a:ext>
              <a:ext uri="{C183D7F6-B498-43B3-948B-1728B52AA6E4}">
                <adec:decorative xmlns:adec="http://schemas.microsoft.com/office/drawing/2017/decorative" val="1"/>
              </a:ext>
            </a:extLst>
          </p:cNvPr>
          <p:cNvSpPr/>
          <p:nvPr/>
        </p:nvSpPr>
        <p:spPr>
          <a:xfrm>
            <a:off x="5066124" y="5729664"/>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60984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lstStyle/>
          <a:p>
            <a:r>
              <a:rPr lang="en-US"/>
              <a:t>Completing an Assessment</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022314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descr="Course Assignments pane">
            <a:extLst>
              <a:ext uri="{FF2B5EF4-FFF2-40B4-BE49-F238E27FC236}">
                <a16:creationId xmlns:a16="http://schemas.microsoft.com/office/drawing/2014/main" id="{E4F0EF65-A2D8-6B5E-E5E5-252E3B08882B}"/>
              </a:ext>
            </a:extLst>
          </p:cNvPr>
          <p:cNvGrpSpPr/>
          <p:nvPr/>
        </p:nvGrpSpPr>
        <p:grpSpPr>
          <a:xfrm>
            <a:off x="6011023" y="1170772"/>
            <a:ext cx="5380734" cy="5185578"/>
            <a:chOff x="6011023" y="1170772"/>
            <a:chExt cx="5380734" cy="5185578"/>
          </a:xfrm>
        </p:grpSpPr>
        <p:grpSp>
          <p:nvGrpSpPr>
            <p:cNvPr id="6" name="Group 5">
              <a:extLst>
                <a:ext uri="{FF2B5EF4-FFF2-40B4-BE49-F238E27FC236}">
                  <a16:creationId xmlns:a16="http://schemas.microsoft.com/office/drawing/2014/main" id="{43AD0A3F-DA83-2BDC-2C80-9EF94D0C6EC2}"/>
                </a:ext>
              </a:extLst>
            </p:cNvPr>
            <p:cNvGrpSpPr/>
            <p:nvPr/>
          </p:nvGrpSpPr>
          <p:grpSpPr>
            <a:xfrm>
              <a:off x="6011023" y="1170772"/>
              <a:ext cx="5380734" cy="5185578"/>
              <a:chOff x="6011023" y="1170772"/>
              <a:chExt cx="5380734" cy="5185578"/>
            </a:xfrm>
          </p:grpSpPr>
          <p:pic>
            <p:nvPicPr>
              <p:cNvPr id="17" name="Picture 16">
                <a:extLst>
                  <a:ext uri="{FF2B5EF4-FFF2-40B4-BE49-F238E27FC236}">
                    <a16:creationId xmlns:a16="http://schemas.microsoft.com/office/drawing/2014/main" id="{CE51F951-37C1-83B7-0378-4262F7ACDDB8}"/>
                  </a:ext>
                </a:extLst>
              </p:cNvPr>
              <p:cNvPicPr>
                <a:picLocks noChangeAspect="1"/>
              </p:cNvPicPr>
              <p:nvPr/>
            </p:nvPicPr>
            <p:blipFill>
              <a:blip r:embed="rId2"/>
              <a:srcRect/>
              <a:stretch/>
            </p:blipFill>
            <p:spPr>
              <a:xfrm>
                <a:off x="6011023" y="1170772"/>
                <a:ext cx="5380734" cy="5185578"/>
              </a:xfrm>
              <a:prstGeom prst="rect">
                <a:avLst/>
              </a:prstGeom>
              <a:ln>
                <a:solidFill>
                  <a:schemeClr val="accent5"/>
                </a:solidFill>
              </a:ln>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C181FDBC-35D6-3860-5A00-2E1C6F729F73}"/>
                  </a:ext>
                </a:extLst>
              </p:cNvPr>
              <p:cNvPicPr>
                <a:picLocks noChangeAspect="1"/>
              </p:cNvPicPr>
              <p:nvPr/>
            </p:nvPicPr>
            <p:blipFill>
              <a:blip r:embed="rId3"/>
              <a:stretch>
                <a:fillRect/>
              </a:stretch>
            </p:blipFill>
            <p:spPr>
              <a:xfrm>
                <a:off x="6213818" y="2058707"/>
                <a:ext cx="203210" cy="165108"/>
              </a:xfrm>
              <a:prstGeom prst="rect">
                <a:avLst/>
              </a:prstGeom>
            </p:spPr>
          </p:pic>
          <p:pic>
            <p:nvPicPr>
              <p:cNvPr id="10" name="Picture 9">
                <a:extLst>
                  <a:ext uri="{FF2B5EF4-FFF2-40B4-BE49-F238E27FC236}">
                    <a16:creationId xmlns:a16="http://schemas.microsoft.com/office/drawing/2014/main" id="{2E340876-A367-5DBF-892D-32DA85306A31}"/>
                  </a:ext>
                </a:extLst>
              </p:cNvPr>
              <p:cNvPicPr>
                <a:picLocks noChangeAspect="1"/>
              </p:cNvPicPr>
              <p:nvPr/>
            </p:nvPicPr>
            <p:blipFill>
              <a:blip r:embed="rId3"/>
              <a:stretch>
                <a:fillRect/>
              </a:stretch>
            </p:blipFill>
            <p:spPr>
              <a:xfrm>
                <a:off x="6213818" y="2432681"/>
                <a:ext cx="203210" cy="165108"/>
              </a:xfrm>
              <a:prstGeom prst="rect">
                <a:avLst/>
              </a:prstGeom>
            </p:spPr>
          </p:pic>
          <p:pic>
            <p:nvPicPr>
              <p:cNvPr id="12" name="Picture 11">
                <a:extLst>
                  <a:ext uri="{FF2B5EF4-FFF2-40B4-BE49-F238E27FC236}">
                    <a16:creationId xmlns:a16="http://schemas.microsoft.com/office/drawing/2014/main" id="{F262F4D3-E88F-F8CB-615D-04DD72742E4C}"/>
                  </a:ext>
                </a:extLst>
              </p:cNvPr>
              <p:cNvPicPr>
                <a:picLocks noChangeAspect="1"/>
              </p:cNvPicPr>
              <p:nvPr/>
            </p:nvPicPr>
            <p:blipFill>
              <a:blip r:embed="rId3"/>
              <a:stretch>
                <a:fillRect/>
              </a:stretch>
            </p:blipFill>
            <p:spPr>
              <a:xfrm>
                <a:off x="6213818" y="2777723"/>
                <a:ext cx="203210" cy="165108"/>
              </a:xfrm>
              <a:prstGeom prst="rect">
                <a:avLst/>
              </a:prstGeom>
            </p:spPr>
          </p:pic>
          <p:pic>
            <p:nvPicPr>
              <p:cNvPr id="13" name="Picture 12">
                <a:extLst>
                  <a:ext uri="{FF2B5EF4-FFF2-40B4-BE49-F238E27FC236}">
                    <a16:creationId xmlns:a16="http://schemas.microsoft.com/office/drawing/2014/main" id="{A54E2770-6054-3052-1A6B-0CCB991549C5}"/>
                  </a:ext>
                </a:extLst>
              </p:cNvPr>
              <p:cNvPicPr>
                <a:picLocks noChangeAspect="1"/>
              </p:cNvPicPr>
              <p:nvPr/>
            </p:nvPicPr>
            <p:blipFill>
              <a:blip r:embed="rId3"/>
              <a:stretch>
                <a:fillRect/>
              </a:stretch>
            </p:blipFill>
            <p:spPr>
              <a:xfrm>
                <a:off x="6213818" y="2952469"/>
                <a:ext cx="203210" cy="165108"/>
              </a:xfrm>
              <a:prstGeom prst="rect">
                <a:avLst/>
              </a:prstGeom>
            </p:spPr>
          </p:pic>
          <p:pic>
            <p:nvPicPr>
              <p:cNvPr id="14" name="Picture 13">
                <a:extLst>
                  <a:ext uri="{FF2B5EF4-FFF2-40B4-BE49-F238E27FC236}">
                    <a16:creationId xmlns:a16="http://schemas.microsoft.com/office/drawing/2014/main" id="{043EC8B5-EAE1-A1D4-CA18-793B0FA822FD}"/>
                  </a:ext>
                </a:extLst>
              </p:cNvPr>
              <p:cNvPicPr>
                <a:picLocks noChangeAspect="1"/>
              </p:cNvPicPr>
              <p:nvPr/>
            </p:nvPicPr>
            <p:blipFill>
              <a:blip r:embed="rId3"/>
              <a:stretch>
                <a:fillRect/>
              </a:stretch>
            </p:blipFill>
            <p:spPr>
              <a:xfrm>
                <a:off x="6214410" y="3121485"/>
                <a:ext cx="203210" cy="165108"/>
              </a:xfrm>
              <a:prstGeom prst="rect">
                <a:avLst/>
              </a:prstGeom>
            </p:spPr>
          </p:pic>
          <p:pic>
            <p:nvPicPr>
              <p:cNvPr id="15" name="Picture 14">
                <a:extLst>
                  <a:ext uri="{FF2B5EF4-FFF2-40B4-BE49-F238E27FC236}">
                    <a16:creationId xmlns:a16="http://schemas.microsoft.com/office/drawing/2014/main" id="{50771EEB-C4A7-BE5A-B006-2A59B481A50A}"/>
                  </a:ext>
                </a:extLst>
              </p:cNvPr>
              <p:cNvPicPr>
                <a:picLocks noChangeAspect="1"/>
              </p:cNvPicPr>
              <p:nvPr/>
            </p:nvPicPr>
            <p:blipFill>
              <a:blip r:embed="rId3"/>
              <a:stretch>
                <a:fillRect/>
              </a:stretch>
            </p:blipFill>
            <p:spPr>
              <a:xfrm>
                <a:off x="6213818" y="3473222"/>
                <a:ext cx="203210" cy="165108"/>
              </a:xfrm>
              <a:prstGeom prst="rect">
                <a:avLst/>
              </a:prstGeom>
            </p:spPr>
          </p:pic>
          <p:pic>
            <p:nvPicPr>
              <p:cNvPr id="16" name="Picture 15">
                <a:extLst>
                  <a:ext uri="{FF2B5EF4-FFF2-40B4-BE49-F238E27FC236}">
                    <a16:creationId xmlns:a16="http://schemas.microsoft.com/office/drawing/2014/main" id="{2FD8C1FB-9029-E066-5E37-9A2B90F673B0}"/>
                  </a:ext>
                </a:extLst>
              </p:cNvPr>
              <p:cNvPicPr>
                <a:picLocks noChangeAspect="1"/>
              </p:cNvPicPr>
              <p:nvPr/>
            </p:nvPicPr>
            <p:blipFill>
              <a:blip r:embed="rId3"/>
              <a:stretch>
                <a:fillRect/>
              </a:stretch>
            </p:blipFill>
            <p:spPr>
              <a:xfrm>
                <a:off x="6214410" y="3815675"/>
                <a:ext cx="203210" cy="165108"/>
              </a:xfrm>
              <a:prstGeom prst="rect">
                <a:avLst/>
              </a:prstGeom>
            </p:spPr>
          </p:pic>
          <p:pic>
            <p:nvPicPr>
              <p:cNvPr id="18" name="Picture 17">
                <a:extLst>
                  <a:ext uri="{FF2B5EF4-FFF2-40B4-BE49-F238E27FC236}">
                    <a16:creationId xmlns:a16="http://schemas.microsoft.com/office/drawing/2014/main" id="{D3979B21-2306-77DF-02D0-E80551E31242}"/>
                  </a:ext>
                </a:extLst>
              </p:cNvPr>
              <p:cNvPicPr>
                <a:picLocks noChangeAspect="1"/>
              </p:cNvPicPr>
              <p:nvPr/>
            </p:nvPicPr>
            <p:blipFill>
              <a:blip r:embed="rId3"/>
              <a:stretch>
                <a:fillRect/>
              </a:stretch>
            </p:blipFill>
            <p:spPr>
              <a:xfrm>
                <a:off x="6214410" y="3988598"/>
                <a:ext cx="203210" cy="165108"/>
              </a:xfrm>
              <a:prstGeom prst="rect">
                <a:avLst/>
              </a:prstGeom>
            </p:spPr>
          </p:pic>
          <p:pic>
            <p:nvPicPr>
              <p:cNvPr id="19" name="Picture 18">
                <a:extLst>
                  <a:ext uri="{FF2B5EF4-FFF2-40B4-BE49-F238E27FC236}">
                    <a16:creationId xmlns:a16="http://schemas.microsoft.com/office/drawing/2014/main" id="{9A1C8462-3001-ED20-6D9C-9BECC8C02B73}"/>
                  </a:ext>
                </a:extLst>
              </p:cNvPr>
              <p:cNvPicPr>
                <a:picLocks noChangeAspect="1"/>
              </p:cNvPicPr>
              <p:nvPr/>
            </p:nvPicPr>
            <p:blipFill>
              <a:blip r:embed="rId3"/>
              <a:stretch>
                <a:fillRect/>
              </a:stretch>
            </p:blipFill>
            <p:spPr>
              <a:xfrm>
                <a:off x="6214410" y="4161521"/>
                <a:ext cx="203210" cy="165108"/>
              </a:xfrm>
              <a:prstGeom prst="rect">
                <a:avLst/>
              </a:prstGeom>
            </p:spPr>
          </p:pic>
          <p:pic>
            <p:nvPicPr>
              <p:cNvPr id="20" name="Picture 19">
                <a:extLst>
                  <a:ext uri="{FF2B5EF4-FFF2-40B4-BE49-F238E27FC236}">
                    <a16:creationId xmlns:a16="http://schemas.microsoft.com/office/drawing/2014/main" id="{20336B7A-3401-08AB-779F-114DF5ABD381}"/>
                  </a:ext>
                </a:extLst>
              </p:cNvPr>
              <p:cNvPicPr>
                <a:picLocks noChangeAspect="1"/>
              </p:cNvPicPr>
              <p:nvPr/>
            </p:nvPicPr>
            <p:blipFill>
              <a:blip r:embed="rId3"/>
              <a:stretch>
                <a:fillRect/>
              </a:stretch>
            </p:blipFill>
            <p:spPr>
              <a:xfrm>
                <a:off x="6214410" y="4509205"/>
                <a:ext cx="203210" cy="165108"/>
              </a:xfrm>
              <a:prstGeom prst="rect">
                <a:avLst/>
              </a:prstGeom>
            </p:spPr>
          </p:pic>
          <p:pic>
            <p:nvPicPr>
              <p:cNvPr id="21" name="Picture 20">
                <a:extLst>
                  <a:ext uri="{FF2B5EF4-FFF2-40B4-BE49-F238E27FC236}">
                    <a16:creationId xmlns:a16="http://schemas.microsoft.com/office/drawing/2014/main" id="{5FD8E9FC-A997-1515-DC52-F7009DD8461D}"/>
                  </a:ext>
                </a:extLst>
              </p:cNvPr>
              <p:cNvPicPr>
                <a:picLocks noChangeAspect="1"/>
              </p:cNvPicPr>
              <p:nvPr/>
            </p:nvPicPr>
            <p:blipFill>
              <a:blip r:embed="rId3"/>
              <a:stretch>
                <a:fillRect/>
              </a:stretch>
            </p:blipFill>
            <p:spPr>
              <a:xfrm>
                <a:off x="6214410" y="4680361"/>
                <a:ext cx="203210" cy="165108"/>
              </a:xfrm>
              <a:prstGeom prst="rect">
                <a:avLst/>
              </a:prstGeom>
            </p:spPr>
          </p:pic>
          <p:pic>
            <p:nvPicPr>
              <p:cNvPr id="22" name="Picture 21">
                <a:extLst>
                  <a:ext uri="{FF2B5EF4-FFF2-40B4-BE49-F238E27FC236}">
                    <a16:creationId xmlns:a16="http://schemas.microsoft.com/office/drawing/2014/main" id="{F94095F3-CD1A-8723-EC51-CB6751C266EE}"/>
                  </a:ext>
                </a:extLst>
              </p:cNvPr>
              <p:cNvPicPr>
                <a:picLocks noChangeAspect="1"/>
              </p:cNvPicPr>
              <p:nvPr/>
            </p:nvPicPr>
            <p:blipFill>
              <a:blip r:embed="rId3"/>
              <a:stretch>
                <a:fillRect/>
              </a:stretch>
            </p:blipFill>
            <p:spPr>
              <a:xfrm>
                <a:off x="6213818" y="5029812"/>
                <a:ext cx="203210" cy="165108"/>
              </a:xfrm>
              <a:prstGeom prst="rect">
                <a:avLst/>
              </a:prstGeom>
            </p:spPr>
          </p:pic>
          <p:pic>
            <p:nvPicPr>
              <p:cNvPr id="23" name="Picture 22">
                <a:extLst>
                  <a:ext uri="{FF2B5EF4-FFF2-40B4-BE49-F238E27FC236}">
                    <a16:creationId xmlns:a16="http://schemas.microsoft.com/office/drawing/2014/main" id="{BE12B27D-F501-218E-561E-00A899B17D0A}"/>
                  </a:ext>
                </a:extLst>
              </p:cNvPr>
              <p:cNvPicPr>
                <a:picLocks noChangeAspect="1"/>
              </p:cNvPicPr>
              <p:nvPr/>
            </p:nvPicPr>
            <p:blipFill>
              <a:blip r:embed="rId3"/>
              <a:stretch>
                <a:fillRect/>
              </a:stretch>
            </p:blipFill>
            <p:spPr>
              <a:xfrm>
                <a:off x="6214410" y="5200650"/>
                <a:ext cx="203210" cy="165108"/>
              </a:xfrm>
              <a:prstGeom prst="rect">
                <a:avLst/>
              </a:prstGeom>
            </p:spPr>
          </p:pic>
          <p:pic>
            <p:nvPicPr>
              <p:cNvPr id="24" name="Picture 23">
                <a:extLst>
                  <a:ext uri="{FF2B5EF4-FFF2-40B4-BE49-F238E27FC236}">
                    <a16:creationId xmlns:a16="http://schemas.microsoft.com/office/drawing/2014/main" id="{8AA89F93-A1FC-318B-F85E-71BC85EEBBCB}"/>
                  </a:ext>
                </a:extLst>
              </p:cNvPr>
              <p:cNvPicPr>
                <a:picLocks noChangeAspect="1"/>
              </p:cNvPicPr>
              <p:nvPr/>
            </p:nvPicPr>
            <p:blipFill>
              <a:blip r:embed="rId3"/>
              <a:stretch>
                <a:fillRect/>
              </a:stretch>
            </p:blipFill>
            <p:spPr>
              <a:xfrm>
                <a:off x="6213818" y="5604674"/>
                <a:ext cx="203210" cy="165108"/>
              </a:xfrm>
              <a:prstGeom prst="rect">
                <a:avLst/>
              </a:prstGeom>
            </p:spPr>
          </p:pic>
        </p:grpSp>
        <p:pic>
          <p:nvPicPr>
            <p:cNvPr id="25" name="Picture 24">
              <a:extLst>
                <a:ext uri="{FF2B5EF4-FFF2-40B4-BE49-F238E27FC236}">
                  <a16:creationId xmlns:a16="http://schemas.microsoft.com/office/drawing/2014/main" id="{350C3C11-8BF4-2808-5901-F0EB1DE540D9}"/>
                </a:ext>
              </a:extLst>
            </p:cNvPr>
            <p:cNvPicPr>
              <a:picLocks noChangeAspect="1"/>
            </p:cNvPicPr>
            <p:nvPr/>
          </p:nvPicPr>
          <p:blipFill>
            <a:blip r:embed="rId4"/>
            <a:stretch>
              <a:fillRect/>
            </a:stretch>
          </p:blipFill>
          <p:spPr>
            <a:xfrm>
              <a:off x="6238834" y="2248964"/>
              <a:ext cx="186010" cy="179809"/>
            </a:xfrm>
            <a:prstGeom prst="rect">
              <a:avLst/>
            </a:prstGeom>
          </p:spPr>
        </p:pic>
        <p:pic>
          <p:nvPicPr>
            <p:cNvPr id="26" name="Picture 25">
              <a:extLst>
                <a:ext uri="{FF2B5EF4-FFF2-40B4-BE49-F238E27FC236}">
                  <a16:creationId xmlns:a16="http://schemas.microsoft.com/office/drawing/2014/main" id="{95AF9C2A-7497-EFFD-222D-2F1528928EFB}"/>
                </a:ext>
              </a:extLst>
            </p:cNvPr>
            <p:cNvPicPr>
              <a:picLocks noChangeAspect="1"/>
            </p:cNvPicPr>
            <p:nvPr/>
          </p:nvPicPr>
          <p:blipFill>
            <a:blip r:embed="rId4"/>
            <a:stretch>
              <a:fillRect/>
            </a:stretch>
          </p:blipFill>
          <p:spPr>
            <a:xfrm>
              <a:off x="6238834" y="2600703"/>
              <a:ext cx="186010" cy="179809"/>
            </a:xfrm>
            <a:prstGeom prst="rect">
              <a:avLst/>
            </a:prstGeom>
          </p:spPr>
        </p:pic>
        <p:pic>
          <p:nvPicPr>
            <p:cNvPr id="28" name="Picture 27">
              <a:extLst>
                <a:ext uri="{FF2B5EF4-FFF2-40B4-BE49-F238E27FC236}">
                  <a16:creationId xmlns:a16="http://schemas.microsoft.com/office/drawing/2014/main" id="{473FFC34-8CDF-7ECC-1616-72C6E692F0C2}"/>
                </a:ext>
              </a:extLst>
            </p:cNvPr>
            <p:cNvPicPr>
              <a:picLocks noChangeAspect="1"/>
            </p:cNvPicPr>
            <p:nvPr/>
          </p:nvPicPr>
          <p:blipFill>
            <a:blip r:embed="rId4"/>
            <a:stretch>
              <a:fillRect/>
            </a:stretch>
          </p:blipFill>
          <p:spPr>
            <a:xfrm>
              <a:off x="6238834" y="3288854"/>
              <a:ext cx="186010" cy="179809"/>
            </a:xfrm>
            <a:prstGeom prst="rect">
              <a:avLst/>
            </a:prstGeom>
          </p:spPr>
        </p:pic>
        <p:pic>
          <p:nvPicPr>
            <p:cNvPr id="29" name="Picture 28">
              <a:extLst>
                <a:ext uri="{FF2B5EF4-FFF2-40B4-BE49-F238E27FC236}">
                  <a16:creationId xmlns:a16="http://schemas.microsoft.com/office/drawing/2014/main" id="{EBF75AD6-4348-C756-EA9E-FE0C40DD25D4}"/>
                </a:ext>
              </a:extLst>
            </p:cNvPr>
            <p:cNvPicPr>
              <a:picLocks noChangeAspect="1"/>
            </p:cNvPicPr>
            <p:nvPr/>
          </p:nvPicPr>
          <p:blipFill>
            <a:blip r:embed="rId4"/>
            <a:stretch>
              <a:fillRect/>
            </a:stretch>
          </p:blipFill>
          <p:spPr>
            <a:xfrm>
              <a:off x="6238834" y="3632126"/>
              <a:ext cx="186010" cy="179809"/>
            </a:xfrm>
            <a:prstGeom prst="rect">
              <a:avLst/>
            </a:prstGeom>
          </p:spPr>
        </p:pic>
        <p:pic>
          <p:nvPicPr>
            <p:cNvPr id="30" name="Picture 29">
              <a:extLst>
                <a:ext uri="{FF2B5EF4-FFF2-40B4-BE49-F238E27FC236}">
                  <a16:creationId xmlns:a16="http://schemas.microsoft.com/office/drawing/2014/main" id="{92665CD5-414F-AB11-A354-A7D3BC80E446}"/>
                </a:ext>
              </a:extLst>
            </p:cNvPr>
            <p:cNvPicPr>
              <a:picLocks noChangeAspect="1"/>
            </p:cNvPicPr>
            <p:nvPr/>
          </p:nvPicPr>
          <p:blipFill>
            <a:blip r:embed="rId4"/>
            <a:stretch>
              <a:fillRect/>
            </a:stretch>
          </p:blipFill>
          <p:spPr>
            <a:xfrm>
              <a:off x="6238834" y="4322802"/>
              <a:ext cx="186010" cy="179809"/>
            </a:xfrm>
            <a:prstGeom prst="rect">
              <a:avLst/>
            </a:prstGeom>
          </p:spPr>
        </p:pic>
        <p:pic>
          <p:nvPicPr>
            <p:cNvPr id="31" name="Picture 30">
              <a:extLst>
                <a:ext uri="{FF2B5EF4-FFF2-40B4-BE49-F238E27FC236}">
                  <a16:creationId xmlns:a16="http://schemas.microsoft.com/office/drawing/2014/main" id="{FF68271C-D661-7D6D-53CA-A2F84D472291}"/>
                </a:ext>
              </a:extLst>
            </p:cNvPr>
            <p:cNvPicPr>
              <a:picLocks noChangeAspect="1"/>
            </p:cNvPicPr>
            <p:nvPr/>
          </p:nvPicPr>
          <p:blipFill>
            <a:blip r:embed="rId4"/>
            <a:stretch>
              <a:fillRect/>
            </a:stretch>
          </p:blipFill>
          <p:spPr>
            <a:xfrm>
              <a:off x="6238834" y="4843250"/>
              <a:ext cx="186010" cy="179809"/>
            </a:xfrm>
            <a:prstGeom prst="rect">
              <a:avLst/>
            </a:prstGeom>
          </p:spPr>
        </p:pic>
        <p:pic>
          <p:nvPicPr>
            <p:cNvPr id="32" name="Picture 31">
              <a:extLst>
                <a:ext uri="{FF2B5EF4-FFF2-40B4-BE49-F238E27FC236}">
                  <a16:creationId xmlns:a16="http://schemas.microsoft.com/office/drawing/2014/main" id="{2FA0803C-3C4D-CDD1-0D38-9D684017F49B}"/>
                </a:ext>
              </a:extLst>
            </p:cNvPr>
            <p:cNvPicPr>
              <a:picLocks noChangeAspect="1"/>
            </p:cNvPicPr>
            <p:nvPr/>
          </p:nvPicPr>
          <p:blipFill>
            <a:blip r:embed="rId4"/>
            <a:stretch>
              <a:fillRect/>
            </a:stretch>
          </p:blipFill>
          <p:spPr>
            <a:xfrm>
              <a:off x="6238834" y="5363268"/>
              <a:ext cx="186010" cy="179809"/>
            </a:xfrm>
            <a:prstGeom prst="rect">
              <a:avLst/>
            </a:prstGeom>
          </p:spPr>
        </p:pic>
      </p:grpSp>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Open Assessment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5133920" cy="4276436"/>
          </a:xfrm>
        </p:spPr>
        <p:txBody>
          <a:bodyPr>
            <a:normAutofit/>
          </a:bodyPr>
          <a:lstStyle/>
          <a:p>
            <a:r>
              <a:rPr lang="en-US"/>
              <a:t>Click the </a:t>
            </a:r>
            <a:r>
              <a:rPr lang="en-US">
                <a:solidFill>
                  <a:srgbClr val="DE4377"/>
                </a:solidFill>
              </a:rPr>
              <a:t>title</a:t>
            </a:r>
            <a:r>
              <a:rPr lang="en-US"/>
              <a:t> to open the Assessment</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49</a:t>
            </a:fld>
            <a:endParaRPr lang="en-US"/>
          </a:p>
        </p:txBody>
      </p:sp>
      <p:sp>
        <p:nvSpPr>
          <p:cNvPr id="7" name="Rectangle: Rounded Corners 11">
            <a:extLst>
              <a:ext uri="{FF2B5EF4-FFF2-40B4-BE49-F238E27FC236}">
                <a16:creationId xmlns:a16="http://schemas.microsoft.com/office/drawing/2014/main" id="{1C8E8A0E-6DD5-C88B-1E50-8F8D17AF6752}"/>
              </a:ext>
              <a:ext uri="{C183D7F6-B498-43B3-948B-1728B52AA6E4}">
                <adec:decorative xmlns:adec="http://schemas.microsoft.com/office/drawing/2017/decorative" val="1"/>
              </a:ext>
            </a:extLst>
          </p:cNvPr>
          <p:cNvSpPr/>
          <p:nvPr/>
        </p:nvSpPr>
        <p:spPr>
          <a:xfrm>
            <a:off x="7431932" y="5839904"/>
            <a:ext cx="768484" cy="199137"/>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1" name="Picture 10">
            <a:extLst>
              <a:ext uri="{FF2B5EF4-FFF2-40B4-BE49-F238E27FC236}">
                <a16:creationId xmlns:a16="http://schemas.microsoft.com/office/drawing/2014/main" id="{C7C243A9-DD08-FE3C-922B-7B5B3D3C242E}"/>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22734430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Register</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10515600" cy="4276436"/>
          </a:xfrm>
        </p:spPr>
        <p:txBody>
          <a:bodyPr/>
          <a:lstStyle/>
          <a:p>
            <a:r>
              <a:rPr lang="en-US"/>
              <a:t>From the Course Catalog, click the Register button</a:t>
            </a: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AD9B12DD-818C-C744-9CE1-5C07E5FF5F5C}" type="slidenum">
              <a:rPr lang="en-US" smtClean="0"/>
              <a:pPr>
                <a:defRPr/>
              </a:pPr>
              <a:t>5</a:t>
            </a:fld>
            <a:endParaRPr lang="en-US"/>
          </a:p>
        </p:txBody>
      </p:sp>
      <p:pic>
        <p:nvPicPr>
          <p:cNvPr id="10" name="Picture 9" descr="Register for courses">
            <a:extLst>
              <a:ext uri="{FF2B5EF4-FFF2-40B4-BE49-F238E27FC236}">
                <a16:creationId xmlns:a16="http://schemas.microsoft.com/office/drawing/2014/main" id="{BE4CC2AE-8734-4EBC-951F-E719AC5F658D}"/>
              </a:ext>
            </a:extLst>
          </p:cNvPr>
          <p:cNvPicPr>
            <a:picLocks noChangeAspect="1"/>
          </p:cNvPicPr>
          <p:nvPr/>
        </p:nvPicPr>
        <p:blipFill>
          <a:blip r:embed="rId2"/>
          <a:srcRect/>
          <a:stretch/>
        </p:blipFill>
        <p:spPr>
          <a:xfrm>
            <a:off x="1289842" y="2339260"/>
            <a:ext cx="9612315" cy="2505934"/>
          </a:xfrm>
          <a:prstGeom prst="rect">
            <a:avLst/>
          </a:prstGeom>
          <a:ln>
            <a:solidFill>
              <a:schemeClr val="accent5"/>
            </a:solidFill>
          </a:ln>
          <a:effectLst>
            <a:outerShdw blurRad="50800" dist="38100" dir="2700000" algn="tl" rotWithShape="0">
              <a:prstClr val="black">
                <a:alpha val="40000"/>
              </a:prstClr>
            </a:outerShdw>
          </a:effectLst>
        </p:spPr>
      </p:pic>
      <p:sp>
        <p:nvSpPr>
          <p:cNvPr id="13" name="Rectangle: Rounded Corners 12">
            <a:extLst>
              <a:ext uri="{FF2B5EF4-FFF2-40B4-BE49-F238E27FC236}">
                <a16:creationId xmlns:a16="http://schemas.microsoft.com/office/drawing/2014/main" id="{097A5946-5CBE-41E9-9B73-B4524289A15A}"/>
              </a:ext>
              <a:ext uri="{C183D7F6-B498-43B3-948B-1728B52AA6E4}">
                <adec:decorative xmlns:adec="http://schemas.microsoft.com/office/drawing/2017/decorative" val="1"/>
              </a:ext>
            </a:extLst>
          </p:cNvPr>
          <p:cNvSpPr/>
          <p:nvPr/>
        </p:nvSpPr>
        <p:spPr>
          <a:xfrm>
            <a:off x="9997553" y="4382563"/>
            <a:ext cx="679972" cy="291443"/>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4" name="Arrow: Right 13">
            <a:extLst>
              <a:ext uri="{FF2B5EF4-FFF2-40B4-BE49-F238E27FC236}">
                <a16:creationId xmlns:a16="http://schemas.microsoft.com/office/drawing/2014/main" id="{EB266B5D-97C9-4857-9924-B66BFD6184D5}"/>
              </a:ext>
              <a:ext uri="{C183D7F6-B498-43B3-948B-1728B52AA6E4}">
                <adec:decorative xmlns:adec="http://schemas.microsoft.com/office/drawing/2017/decorative" val="1"/>
              </a:ext>
            </a:extLst>
          </p:cNvPr>
          <p:cNvSpPr/>
          <p:nvPr/>
        </p:nvSpPr>
        <p:spPr>
          <a:xfrm>
            <a:off x="8967961" y="4368668"/>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F1C28A5F-CBC1-4732-2F20-45B647CFD2B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169060069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Taking an Assessment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4657265" cy="4276436"/>
          </a:xfrm>
        </p:spPr>
        <p:txBody>
          <a:bodyPr>
            <a:normAutofit/>
          </a:bodyPr>
          <a:lstStyle/>
          <a:p>
            <a:r>
              <a:rPr lang="en-US" sz="2400">
                <a:latin typeface="Karla" pitchFamily="2" charset="77"/>
              </a:rPr>
              <a:t>There may be </a:t>
            </a:r>
            <a:r>
              <a:rPr lang="en-US" sz="2400">
                <a:solidFill>
                  <a:srgbClr val="DE4377"/>
                </a:solidFill>
                <a:latin typeface="Karla" pitchFamily="2" charset="77"/>
              </a:rPr>
              <a:t>10-20 questions </a:t>
            </a:r>
            <a:r>
              <a:rPr lang="en-US" sz="2400">
                <a:latin typeface="Karla" pitchFamily="2" charset="77"/>
              </a:rPr>
              <a:t>in your assessment</a:t>
            </a:r>
          </a:p>
          <a:p>
            <a:pPr marL="0" indent="0">
              <a:buNone/>
            </a:pPr>
            <a:endParaRPr lang="en-US" sz="1050">
              <a:latin typeface="Karla" pitchFamily="2" charset="77"/>
            </a:endParaRPr>
          </a:p>
          <a:p>
            <a:r>
              <a:rPr lang="en-US" sz="2400">
                <a:latin typeface="Karla" pitchFamily="2" charset="77"/>
              </a:rPr>
              <a:t>Answer </a:t>
            </a:r>
            <a:r>
              <a:rPr lang="en-US" sz="2400">
                <a:solidFill>
                  <a:srgbClr val="DE4377"/>
                </a:solidFill>
                <a:latin typeface="Karla" pitchFamily="2" charset="77"/>
              </a:rPr>
              <a:t>each</a:t>
            </a:r>
            <a:r>
              <a:rPr lang="en-US" sz="2400">
                <a:latin typeface="Karla" pitchFamily="2" charset="77"/>
              </a:rPr>
              <a:t> question</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50</a:t>
            </a:fld>
            <a:endParaRPr lang="en-US"/>
          </a:p>
        </p:txBody>
      </p:sp>
      <p:pic>
        <p:nvPicPr>
          <p:cNvPr id="11" name="Picture 10">
            <a:extLst>
              <a:ext uri="{FF2B5EF4-FFF2-40B4-BE49-F238E27FC236}">
                <a16:creationId xmlns:a16="http://schemas.microsoft.com/office/drawing/2014/main" id="{C7C243A9-DD08-FE3C-922B-7B5B3D3C242E}"/>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368186"/>
            <a:ext cx="1727123" cy="281979"/>
          </a:xfrm>
          <a:prstGeom prst="rect">
            <a:avLst/>
          </a:prstGeom>
        </p:spPr>
      </p:pic>
      <p:pic>
        <p:nvPicPr>
          <p:cNvPr id="8" name="Picture 7" descr="Assessment question">
            <a:extLst>
              <a:ext uri="{FF2B5EF4-FFF2-40B4-BE49-F238E27FC236}">
                <a16:creationId xmlns:a16="http://schemas.microsoft.com/office/drawing/2014/main" id="{A4882250-3C16-A41C-E200-96D20CE6041E}"/>
              </a:ext>
            </a:extLst>
          </p:cNvPr>
          <p:cNvPicPr>
            <a:picLocks noChangeAspect="1"/>
          </p:cNvPicPr>
          <p:nvPr/>
        </p:nvPicPr>
        <p:blipFill>
          <a:blip r:embed="rId3"/>
          <a:stretch>
            <a:fillRect/>
          </a:stretch>
        </p:blipFill>
        <p:spPr>
          <a:xfrm>
            <a:off x="5561509" y="1653309"/>
            <a:ext cx="6246316" cy="2228027"/>
          </a:xfrm>
          <a:prstGeom prst="rect">
            <a:avLst/>
          </a:prstGeom>
          <a:ln>
            <a:solidFill>
              <a:schemeClr val="accent5"/>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3590239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922F4-AF3E-E086-CEE6-3A22157C80FB}"/>
              </a:ext>
            </a:extLst>
          </p:cNvPr>
          <p:cNvSpPr>
            <a:spLocks noGrp="1"/>
          </p:cNvSpPr>
          <p:nvPr>
            <p:ph type="title"/>
          </p:nvPr>
        </p:nvSpPr>
        <p:spPr/>
        <p:txBody>
          <a:bodyPr/>
          <a:lstStyle/>
          <a:p>
            <a:r>
              <a:rPr lang="en-US"/>
              <a:t>Finishing an Assessment</a:t>
            </a:r>
          </a:p>
        </p:txBody>
      </p:sp>
      <p:sp>
        <p:nvSpPr>
          <p:cNvPr id="9" name="Content Placeholder 2">
            <a:extLst>
              <a:ext uri="{FF2B5EF4-FFF2-40B4-BE49-F238E27FC236}">
                <a16:creationId xmlns:a16="http://schemas.microsoft.com/office/drawing/2014/main" id="{F42CA87C-EE06-409F-A460-0871DD956EC0}"/>
              </a:ext>
            </a:extLst>
          </p:cNvPr>
          <p:cNvSpPr>
            <a:spLocks noGrp="1"/>
          </p:cNvSpPr>
          <p:nvPr>
            <p:ph idx="1"/>
          </p:nvPr>
        </p:nvSpPr>
        <p:spPr>
          <a:xfrm>
            <a:off x="683220" y="1653309"/>
            <a:ext cx="5412780" cy="4276436"/>
          </a:xfrm>
        </p:spPr>
        <p:txBody>
          <a:bodyPr/>
          <a:lstStyle/>
          <a:p>
            <a:r>
              <a:rPr lang="en-US"/>
              <a:t>When you finish, you will see feedback about how many answers were correct / incorrect</a:t>
            </a:r>
          </a:p>
          <a:p>
            <a:r>
              <a:rPr lang="en-US"/>
              <a:t>When you achieve </a:t>
            </a:r>
            <a:r>
              <a:rPr lang="en-US">
                <a:solidFill>
                  <a:srgbClr val="DE4377"/>
                </a:solidFill>
              </a:rPr>
              <a:t>80% correct, </a:t>
            </a:r>
            <a:r>
              <a:rPr lang="en-US"/>
              <a:t>the system will automatically mark the assessment complete</a:t>
            </a:r>
          </a:p>
          <a:p>
            <a:pPr lvl="1"/>
            <a:r>
              <a:rPr lang="en-US">
                <a:solidFill>
                  <a:srgbClr val="DE4377"/>
                </a:solidFill>
              </a:rPr>
              <a:t>Note: </a:t>
            </a:r>
            <a:r>
              <a:rPr lang="en-US"/>
              <a:t>You cannot mark this as complete until you master the assessment. </a:t>
            </a:r>
          </a:p>
          <a:p>
            <a:pPr lvl="1"/>
            <a:r>
              <a:rPr lang="en-US">
                <a:solidFill>
                  <a:srgbClr val="DE4377"/>
                </a:solidFill>
              </a:rPr>
              <a:t>Note: </a:t>
            </a:r>
            <a:r>
              <a:rPr lang="en-US"/>
              <a:t>You may complete the assessment more than once.</a:t>
            </a:r>
          </a:p>
        </p:txBody>
      </p:sp>
      <p:pic>
        <p:nvPicPr>
          <p:cNvPr id="11" name="Picture 10" descr="Assessment results">
            <a:extLst>
              <a:ext uri="{FF2B5EF4-FFF2-40B4-BE49-F238E27FC236}">
                <a16:creationId xmlns:a16="http://schemas.microsoft.com/office/drawing/2014/main" id="{3C672F48-FCE1-F7E3-2A8E-D5F8FB27505A}"/>
              </a:ext>
            </a:extLst>
          </p:cNvPr>
          <p:cNvPicPr>
            <a:picLocks noChangeAspect="1"/>
          </p:cNvPicPr>
          <p:nvPr/>
        </p:nvPicPr>
        <p:blipFill>
          <a:blip r:embed="rId2"/>
          <a:stretch>
            <a:fillRect/>
          </a:stretch>
        </p:blipFill>
        <p:spPr>
          <a:xfrm>
            <a:off x="6688303" y="1655283"/>
            <a:ext cx="5077913" cy="4530381"/>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0EBA0356-2449-5A1F-5FE3-C08258459C9D}"/>
              </a:ext>
              <a:ext uri="{C183D7F6-B498-43B3-948B-1728B52AA6E4}">
                <adec:decorative xmlns:adec="http://schemas.microsoft.com/office/drawing/2017/decorative" val="1"/>
              </a:ext>
            </a:extLst>
          </p:cNvPr>
          <p:cNvSpPr>
            <a:spLocks noGrp="1"/>
          </p:cNvSpPr>
          <p:nvPr>
            <p:ph type="sldNum" sz="quarter" idx="10"/>
          </p:nvPr>
        </p:nvSpPr>
        <p:spPr/>
        <p:txBody>
          <a:bodyPr/>
          <a:lstStyle/>
          <a:p>
            <a:fld id="{BDE3BA86-5648-AD4F-ABBE-F4DFC9C9D5F5}" type="slidenum">
              <a:rPr lang="en-US" smtClean="0"/>
              <a:pPr/>
              <a:t>51</a:t>
            </a:fld>
            <a:endParaRPr lang="en-US"/>
          </a:p>
        </p:txBody>
      </p:sp>
      <p:pic>
        <p:nvPicPr>
          <p:cNvPr id="10" name="Picture 9">
            <a:extLst>
              <a:ext uri="{FF2B5EF4-FFF2-40B4-BE49-F238E27FC236}">
                <a16:creationId xmlns:a16="http://schemas.microsoft.com/office/drawing/2014/main" id="{5F46B010-7141-3955-1529-D189324C31D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35280044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descr="Course Assignments pane">
            <a:extLst>
              <a:ext uri="{FF2B5EF4-FFF2-40B4-BE49-F238E27FC236}">
                <a16:creationId xmlns:a16="http://schemas.microsoft.com/office/drawing/2014/main" id="{F9CA6761-AB49-5722-8B89-90B672EFC1B1}"/>
              </a:ext>
            </a:extLst>
          </p:cNvPr>
          <p:cNvGrpSpPr/>
          <p:nvPr/>
        </p:nvGrpSpPr>
        <p:grpSpPr>
          <a:xfrm>
            <a:off x="6311902" y="1219146"/>
            <a:ext cx="5380734" cy="5185578"/>
            <a:chOff x="6311902" y="1219146"/>
            <a:chExt cx="5380734" cy="5185578"/>
          </a:xfrm>
        </p:grpSpPr>
        <p:grpSp>
          <p:nvGrpSpPr>
            <p:cNvPr id="10" name="Group 9">
              <a:extLst>
                <a:ext uri="{FF2B5EF4-FFF2-40B4-BE49-F238E27FC236}">
                  <a16:creationId xmlns:a16="http://schemas.microsoft.com/office/drawing/2014/main" id="{15073908-E7D7-DDBD-0A99-42A5456BE4FF}"/>
                </a:ext>
              </a:extLst>
            </p:cNvPr>
            <p:cNvGrpSpPr/>
            <p:nvPr/>
          </p:nvGrpSpPr>
          <p:grpSpPr>
            <a:xfrm>
              <a:off x="6311902" y="1219146"/>
              <a:ext cx="5380734" cy="5185578"/>
              <a:chOff x="6011023" y="1170772"/>
              <a:chExt cx="5380734" cy="5185578"/>
            </a:xfrm>
          </p:grpSpPr>
          <p:grpSp>
            <p:nvGrpSpPr>
              <p:cNvPr id="11" name="Group 10">
                <a:extLst>
                  <a:ext uri="{FF2B5EF4-FFF2-40B4-BE49-F238E27FC236}">
                    <a16:creationId xmlns:a16="http://schemas.microsoft.com/office/drawing/2014/main" id="{3EDF53BB-B573-BABB-3CBF-3F7E1E4269F4}"/>
                  </a:ext>
                </a:extLst>
              </p:cNvPr>
              <p:cNvGrpSpPr/>
              <p:nvPr/>
            </p:nvGrpSpPr>
            <p:grpSpPr>
              <a:xfrm>
                <a:off x="6011023" y="1170772"/>
                <a:ext cx="5380734" cy="5185578"/>
                <a:chOff x="6011023" y="1170772"/>
                <a:chExt cx="5380734" cy="5185578"/>
              </a:xfrm>
            </p:grpSpPr>
            <p:pic>
              <p:nvPicPr>
                <p:cNvPr id="24" name="Picture 23">
                  <a:extLst>
                    <a:ext uri="{FF2B5EF4-FFF2-40B4-BE49-F238E27FC236}">
                      <a16:creationId xmlns:a16="http://schemas.microsoft.com/office/drawing/2014/main" id="{5766B575-A306-CE97-7A9E-AAE5C0031007}"/>
                    </a:ext>
                  </a:extLst>
                </p:cNvPr>
                <p:cNvPicPr>
                  <a:picLocks noChangeAspect="1"/>
                </p:cNvPicPr>
                <p:nvPr/>
              </p:nvPicPr>
              <p:blipFill>
                <a:blip r:embed="rId2"/>
                <a:srcRect/>
                <a:stretch/>
              </p:blipFill>
              <p:spPr>
                <a:xfrm>
                  <a:off x="6011023" y="1170772"/>
                  <a:ext cx="5380734" cy="5185578"/>
                </a:xfrm>
                <a:prstGeom prst="rect">
                  <a:avLst/>
                </a:prstGeom>
                <a:ln>
                  <a:solidFill>
                    <a:schemeClr val="accent5"/>
                  </a:solidFill>
                </a:ln>
                <a:effectLst>
                  <a:outerShdw blurRad="50800" dist="38100" dir="2700000" algn="tl" rotWithShape="0">
                    <a:prstClr val="black">
                      <a:alpha val="40000"/>
                    </a:prstClr>
                  </a:outerShdw>
                </a:effectLst>
              </p:spPr>
            </p:pic>
            <p:pic>
              <p:nvPicPr>
                <p:cNvPr id="25" name="Picture 24">
                  <a:extLst>
                    <a:ext uri="{FF2B5EF4-FFF2-40B4-BE49-F238E27FC236}">
                      <a16:creationId xmlns:a16="http://schemas.microsoft.com/office/drawing/2014/main" id="{B6215C03-F035-7BA3-1BB9-EB276732C962}"/>
                    </a:ext>
                  </a:extLst>
                </p:cNvPr>
                <p:cNvPicPr>
                  <a:picLocks noChangeAspect="1"/>
                </p:cNvPicPr>
                <p:nvPr/>
              </p:nvPicPr>
              <p:blipFill>
                <a:blip r:embed="rId3"/>
                <a:stretch>
                  <a:fillRect/>
                </a:stretch>
              </p:blipFill>
              <p:spPr>
                <a:xfrm>
                  <a:off x="6213818" y="2058707"/>
                  <a:ext cx="203210" cy="165108"/>
                </a:xfrm>
                <a:prstGeom prst="rect">
                  <a:avLst/>
                </a:prstGeom>
              </p:spPr>
            </p:pic>
            <p:pic>
              <p:nvPicPr>
                <p:cNvPr id="26" name="Picture 25">
                  <a:extLst>
                    <a:ext uri="{FF2B5EF4-FFF2-40B4-BE49-F238E27FC236}">
                      <a16:creationId xmlns:a16="http://schemas.microsoft.com/office/drawing/2014/main" id="{9001F261-DE14-2A5B-4FC0-476A10980BB2}"/>
                    </a:ext>
                  </a:extLst>
                </p:cNvPr>
                <p:cNvPicPr>
                  <a:picLocks noChangeAspect="1"/>
                </p:cNvPicPr>
                <p:nvPr/>
              </p:nvPicPr>
              <p:blipFill>
                <a:blip r:embed="rId3"/>
                <a:stretch>
                  <a:fillRect/>
                </a:stretch>
              </p:blipFill>
              <p:spPr>
                <a:xfrm>
                  <a:off x="6213818" y="2432681"/>
                  <a:ext cx="203210" cy="165108"/>
                </a:xfrm>
                <a:prstGeom prst="rect">
                  <a:avLst/>
                </a:prstGeom>
              </p:spPr>
            </p:pic>
            <p:pic>
              <p:nvPicPr>
                <p:cNvPr id="27" name="Picture 26">
                  <a:extLst>
                    <a:ext uri="{FF2B5EF4-FFF2-40B4-BE49-F238E27FC236}">
                      <a16:creationId xmlns:a16="http://schemas.microsoft.com/office/drawing/2014/main" id="{8718E923-1848-EEE2-EAE3-79F898A851BC}"/>
                    </a:ext>
                  </a:extLst>
                </p:cNvPr>
                <p:cNvPicPr>
                  <a:picLocks noChangeAspect="1"/>
                </p:cNvPicPr>
                <p:nvPr/>
              </p:nvPicPr>
              <p:blipFill>
                <a:blip r:embed="rId3"/>
                <a:stretch>
                  <a:fillRect/>
                </a:stretch>
              </p:blipFill>
              <p:spPr>
                <a:xfrm>
                  <a:off x="6213818" y="2777723"/>
                  <a:ext cx="203210" cy="165108"/>
                </a:xfrm>
                <a:prstGeom prst="rect">
                  <a:avLst/>
                </a:prstGeom>
              </p:spPr>
            </p:pic>
            <p:pic>
              <p:nvPicPr>
                <p:cNvPr id="28" name="Picture 27">
                  <a:extLst>
                    <a:ext uri="{FF2B5EF4-FFF2-40B4-BE49-F238E27FC236}">
                      <a16:creationId xmlns:a16="http://schemas.microsoft.com/office/drawing/2014/main" id="{8A6BD6F7-675D-D4AF-B7ED-C53171FA36AA}"/>
                    </a:ext>
                  </a:extLst>
                </p:cNvPr>
                <p:cNvPicPr>
                  <a:picLocks noChangeAspect="1"/>
                </p:cNvPicPr>
                <p:nvPr/>
              </p:nvPicPr>
              <p:blipFill>
                <a:blip r:embed="rId3"/>
                <a:stretch>
                  <a:fillRect/>
                </a:stretch>
              </p:blipFill>
              <p:spPr>
                <a:xfrm>
                  <a:off x="6213818" y="2952469"/>
                  <a:ext cx="203210" cy="165108"/>
                </a:xfrm>
                <a:prstGeom prst="rect">
                  <a:avLst/>
                </a:prstGeom>
              </p:spPr>
            </p:pic>
            <p:pic>
              <p:nvPicPr>
                <p:cNvPr id="29" name="Picture 28">
                  <a:extLst>
                    <a:ext uri="{FF2B5EF4-FFF2-40B4-BE49-F238E27FC236}">
                      <a16:creationId xmlns:a16="http://schemas.microsoft.com/office/drawing/2014/main" id="{25138835-5F5F-33A0-050A-2B207F88E6CF}"/>
                    </a:ext>
                  </a:extLst>
                </p:cNvPr>
                <p:cNvPicPr>
                  <a:picLocks noChangeAspect="1"/>
                </p:cNvPicPr>
                <p:nvPr/>
              </p:nvPicPr>
              <p:blipFill>
                <a:blip r:embed="rId3"/>
                <a:stretch>
                  <a:fillRect/>
                </a:stretch>
              </p:blipFill>
              <p:spPr>
                <a:xfrm>
                  <a:off x="6214410" y="3121485"/>
                  <a:ext cx="203210" cy="165108"/>
                </a:xfrm>
                <a:prstGeom prst="rect">
                  <a:avLst/>
                </a:prstGeom>
              </p:spPr>
            </p:pic>
            <p:pic>
              <p:nvPicPr>
                <p:cNvPr id="30" name="Picture 29">
                  <a:extLst>
                    <a:ext uri="{FF2B5EF4-FFF2-40B4-BE49-F238E27FC236}">
                      <a16:creationId xmlns:a16="http://schemas.microsoft.com/office/drawing/2014/main" id="{2DF90CB4-855C-CC85-C015-BE73C1528E0D}"/>
                    </a:ext>
                  </a:extLst>
                </p:cNvPr>
                <p:cNvPicPr>
                  <a:picLocks noChangeAspect="1"/>
                </p:cNvPicPr>
                <p:nvPr/>
              </p:nvPicPr>
              <p:blipFill>
                <a:blip r:embed="rId3"/>
                <a:stretch>
                  <a:fillRect/>
                </a:stretch>
              </p:blipFill>
              <p:spPr>
                <a:xfrm>
                  <a:off x="6213818" y="3473222"/>
                  <a:ext cx="203210" cy="165108"/>
                </a:xfrm>
                <a:prstGeom prst="rect">
                  <a:avLst/>
                </a:prstGeom>
              </p:spPr>
            </p:pic>
            <p:pic>
              <p:nvPicPr>
                <p:cNvPr id="31" name="Picture 30">
                  <a:extLst>
                    <a:ext uri="{FF2B5EF4-FFF2-40B4-BE49-F238E27FC236}">
                      <a16:creationId xmlns:a16="http://schemas.microsoft.com/office/drawing/2014/main" id="{2FE5C341-020B-B98A-C1B9-82BC64E93601}"/>
                    </a:ext>
                  </a:extLst>
                </p:cNvPr>
                <p:cNvPicPr>
                  <a:picLocks noChangeAspect="1"/>
                </p:cNvPicPr>
                <p:nvPr/>
              </p:nvPicPr>
              <p:blipFill>
                <a:blip r:embed="rId3"/>
                <a:stretch>
                  <a:fillRect/>
                </a:stretch>
              </p:blipFill>
              <p:spPr>
                <a:xfrm>
                  <a:off x="6214410" y="3815675"/>
                  <a:ext cx="203210" cy="165108"/>
                </a:xfrm>
                <a:prstGeom prst="rect">
                  <a:avLst/>
                </a:prstGeom>
              </p:spPr>
            </p:pic>
            <p:pic>
              <p:nvPicPr>
                <p:cNvPr id="32" name="Picture 31">
                  <a:extLst>
                    <a:ext uri="{FF2B5EF4-FFF2-40B4-BE49-F238E27FC236}">
                      <a16:creationId xmlns:a16="http://schemas.microsoft.com/office/drawing/2014/main" id="{60F42624-3A16-C21C-310C-CD2C990B19F4}"/>
                    </a:ext>
                  </a:extLst>
                </p:cNvPr>
                <p:cNvPicPr>
                  <a:picLocks noChangeAspect="1"/>
                </p:cNvPicPr>
                <p:nvPr/>
              </p:nvPicPr>
              <p:blipFill>
                <a:blip r:embed="rId3"/>
                <a:stretch>
                  <a:fillRect/>
                </a:stretch>
              </p:blipFill>
              <p:spPr>
                <a:xfrm>
                  <a:off x="6214410" y="3988598"/>
                  <a:ext cx="203210" cy="165108"/>
                </a:xfrm>
                <a:prstGeom prst="rect">
                  <a:avLst/>
                </a:prstGeom>
              </p:spPr>
            </p:pic>
            <p:pic>
              <p:nvPicPr>
                <p:cNvPr id="33" name="Picture 32">
                  <a:extLst>
                    <a:ext uri="{FF2B5EF4-FFF2-40B4-BE49-F238E27FC236}">
                      <a16:creationId xmlns:a16="http://schemas.microsoft.com/office/drawing/2014/main" id="{175380F8-25DA-4FB9-7A99-340B89EB250B}"/>
                    </a:ext>
                  </a:extLst>
                </p:cNvPr>
                <p:cNvPicPr>
                  <a:picLocks noChangeAspect="1"/>
                </p:cNvPicPr>
                <p:nvPr/>
              </p:nvPicPr>
              <p:blipFill>
                <a:blip r:embed="rId3"/>
                <a:stretch>
                  <a:fillRect/>
                </a:stretch>
              </p:blipFill>
              <p:spPr>
                <a:xfrm>
                  <a:off x="6214410" y="4161521"/>
                  <a:ext cx="203210" cy="165108"/>
                </a:xfrm>
                <a:prstGeom prst="rect">
                  <a:avLst/>
                </a:prstGeom>
              </p:spPr>
            </p:pic>
            <p:pic>
              <p:nvPicPr>
                <p:cNvPr id="34" name="Picture 33">
                  <a:extLst>
                    <a:ext uri="{FF2B5EF4-FFF2-40B4-BE49-F238E27FC236}">
                      <a16:creationId xmlns:a16="http://schemas.microsoft.com/office/drawing/2014/main" id="{EB674B0C-A7D8-5315-F4DB-237E113786D3}"/>
                    </a:ext>
                  </a:extLst>
                </p:cNvPr>
                <p:cNvPicPr>
                  <a:picLocks noChangeAspect="1"/>
                </p:cNvPicPr>
                <p:nvPr/>
              </p:nvPicPr>
              <p:blipFill>
                <a:blip r:embed="rId3"/>
                <a:stretch>
                  <a:fillRect/>
                </a:stretch>
              </p:blipFill>
              <p:spPr>
                <a:xfrm>
                  <a:off x="6214410" y="4509205"/>
                  <a:ext cx="203210" cy="165108"/>
                </a:xfrm>
                <a:prstGeom prst="rect">
                  <a:avLst/>
                </a:prstGeom>
              </p:spPr>
            </p:pic>
            <p:pic>
              <p:nvPicPr>
                <p:cNvPr id="35" name="Picture 34">
                  <a:extLst>
                    <a:ext uri="{FF2B5EF4-FFF2-40B4-BE49-F238E27FC236}">
                      <a16:creationId xmlns:a16="http://schemas.microsoft.com/office/drawing/2014/main" id="{07807E2A-6E57-1AC8-56E6-5B6291979B89}"/>
                    </a:ext>
                  </a:extLst>
                </p:cNvPr>
                <p:cNvPicPr>
                  <a:picLocks noChangeAspect="1"/>
                </p:cNvPicPr>
                <p:nvPr/>
              </p:nvPicPr>
              <p:blipFill>
                <a:blip r:embed="rId3"/>
                <a:stretch>
                  <a:fillRect/>
                </a:stretch>
              </p:blipFill>
              <p:spPr>
                <a:xfrm>
                  <a:off x="6214410" y="4680361"/>
                  <a:ext cx="203210" cy="165108"/>
                </a:xfrm>
                <a:prstGeom prst="rect">
                  <a:avLst/>
                </a:prstGeom>
              </p:spPr>
            </p:pic>
            <p:pic>
              <p:nvPicPr>
                <p:cNvPr id="36" name="Picture 35">
                  <a:extLst>
                    <a:ext uri="{FF2B5EF4-FFF2-40B4-BE49-F238E27FC236}">
                      <a16:creationId xmlns:a16="http://schemas.microsoft.com/office/drawing/2014/main" id="{31DD5521-9692-91FF-0E84-E4BE4D12E83E}"/>
                    </a:ext>
                  </a:extLst>
                </p:cNvPr>
                <p:cNvPicPr>
                  <a:picLocks noChangeAspect="1"/>
                </p:cNvPicPr>
                <p:nvPr/>
              </p:nvPicPr>
              <p:blipFill>
                <a:blip r:embed="rId3"/>
                <a:stretch>
                  <a:fillRect/>
                </a:stretch>
              </p:blipFill>
              <p:spPr>
                <a:xfrm>
                  <a:off x="6213818" y="5029812"/>
                  <a:ext cx="203210" cy="165108"/>
                </a:xfrm>
                <a:prstGeom prst="rect">
                  <a:avLst/>
                </a:prstGeom>
              </p:spPr>
            </p:pic>
            <p:pic>
              <p:nvPicPr>
                <p:cNvPr id="37" name="Picture 36">
                  <a:extLst>
                    <a:ext uri="{FF2B5EF4-FFF2-40B4-BE49-F238E27FC236}">
                      <a16:creationId xmlns:a16="http://schemas.microsoft.com/office/drawing/2014/main" id="{411E374D-1A3D-4286-4569-F73BBF30B5DD}"/>
                    </a:ext>
                  </a:extLst>
                </p:cNvPr>
                <p:cNvPicPr>
                  <a:picLocks noChangeAspect="1"/>
                </p:cNvPicPr>
                <p:nvPr/>
              </p:nvPicPr>
              <p:blipFill>
                <a:blip r:embed="rId3"/>
                <a:stretch>
                  <a:fillRect/>
                </a:stretch>
              </p:blipFill>
              <p:spPr>
                <a:xfrm>
                  <a:off x="6214410" y="5200650"/>
                  <a:ext cx="203210" cy="165108"/>
                </a:xfrm>
                <a:prstGeom prst="rect">
                  <a:avLst/>
                </a:prstGeom>
              </p:spPr>
            </p:pic>
            <p:pic>
              <p:nvPicPr>
                <p:cNvPr id="38" name="Picture 37">
                  <a:extLst>
                    <a:ext uri="{FF2B5EF4-FFF2-40B4-BE49-F238E27FC236}">
                      <a16:creationId xmlns:a16="http://schemas.microsoft.com/office/drawing/2014/main" id="{5784DE66-EB09-344E-209D-49D8F7A7F881}"/>
                    </a:ext>
                  </a:extLst>
                </p:cNvPr>
                <p:cNvPicPr>
                  <a:picLocks noChangeAspect="1"/>
                </p:cNvPicPr>
                <p:nvPr/>
              </p:nvPicPr>
              <p:blipFill>
                <a:blip r:embed="rId3"/>
                <a:stretch>
                  <a:fillRect/>
                </a:stretch>
              </p:blipFill>
              <p:spPr>
                <a:xfrm>
                  <a:off x="6213818" y="5604674"/>
                  <a:ext cx="203210" cy="165108"/>
                </a:xfrm>
                <a:prstGeom prst="rect">
                  <a:avLst/>
                </a:prstGeom>
              </p:spPr>
            </p:pic>
          </p:grpSp>
          <p:pic>
            <p:nvPicPr>
              <p:cNvPr id="13" name="Picture 12">
                <a:extLst>
                  <a:ext uri="{FF2B5EF4-FFF2-40B4-BE49-F238E27FC236}">
                    <a16:creationId xmlns:a16="http://schemas.microsoft.com/office/drawing/2014/main" id="{E8B6EB43-CCC4-8D43-5009-FF849D38313E}"/>
                  </a:ext>
                </a:extLst>
              </p:cNvPr>
              <p:cNvPicPr>
                <a:picLocks noChangeAspect="1"/>
              </p:cNvPicPr>
              <p:nvPr/>
            </p:nvPicPr>
            <p:blipFill>
              <a:blip r:embed="rId4"/>
              <a:stretch>
                <a:fillRect/>
              </a:stretch>
            </p:blipFill>
            <p:spPr>
              <a:xfrm>
                <a:off x="6238834" y="2248964"/>
                <a:ext cx="186010" cy="179809"/>
              </a:xfrm>
              <a:prstGeom prst="rect">
                <a:avLst/>
              </a:prstGeom>
            </p:spPr>
          </p:pic>
          <p:pic>
            <p:nvPicPr>
              <p:cNvPr id="14" name="Picture 13">
                <a:extLst>
                  <a:ext uri="{FF2B5EF4-FFF2-40B4-BE49-F238E27FC236}">
                    <a16:creationId xmlns:a16="http://schemas.microsoft.com/office/drawing/2014/main" id="{E183F72D-748F-6725-F859-D9ED50BEC5DE}"/>
                  </a:ext>
                </a:extLst>
              </p:cNvPr>
              <p:cNvPicPr>
                <a:picLocks noChangeAspect="1"/>
              </p:cNvPicPr>
              <p:nvPr/>
            </p:nvPicPr>
            <p:blipFill>
              <a:blip r:embed="rId4"/>
              <a:stretch>
                <a:fillRect/>
              </a:stretch>
            </p:blipFill>
            <p:spPr>
              <a:xfrm>
                <a:off x="6238834" y="2600703"/>
                <a:ext cx="186010" cy="179809"/>
              </a:xfrm>
              <a:prstGeom prst="rect">
                <a:avLst/>
              </a:prstGeom>
            </p:spPr>
          </p:pic>
          <p:pic>
            <p:nvPicPr>
              <p:cNvPr id="15" name="Picture 14">
                <a:extLst>
                  <a:ext uri="{FF2B5EF4-FFF2-40B4-BE49-F238E27FC236}">
                    <a16:creationId xmlns:a16="http://schemas.microsoft.com/office/drawing/2014/main" id="{BB6F4ED1-6AF7-8A08-C00B-7AF5E7CED729}"/>
                  </a:ext>
                </a:extLst>
              </p:cNvPr>
              <p:cNvPicPr>
                <a:picLocks noChangeAspect="1"/>
              </p:cNvPicPr>
              <p:nvPr/>
            </p:nvPicPr>
            <p:blipFill>
              <a:blip r:embed="rId4"/>
              <a:stretch>
                <a:fillRect/>
              </a:stretch>
            </p:blipFill>
            <p:spPr>
              <a:xfrm>
                <a:off x="6238834" y="3288854"/>
                <a:ext cx="186010" cy="179809"/>
              </a:xfrm>
              <a:prstGeom prst="rect">
                <a:avLst/>
              </a:prstGeom>
            </p:spPr>
          </p:pic>
          <p:pic>
            <p:nvPicPr>
              <p:cNvPr id="16" name="Picture 15">
                <a:extLst>
                  <a:ext uri="{FF2B5EF4-FFF2-40B4-BE49-F238E27FC236}">
                    <a16:creationId xmlns:a16="http://schemas.microsoft.com/office/drawing/2014/main" id="{CA5104AA-2942-E251-C99E-CDB777476676}"/>
                  </a:ext>
                </a:extLst>
              </p:cNvPr>
              <p:cNvPicPr>
                <a:picLocks noChangeAspect="1"/>
              </p:cNvPicPr>
              <p:nvPr/>
            </p:nvPicPr>
            <p:blipFill>
              <a:blip r:embed="rId4"/>
              <a:stretch>
                <a:fillRect/>
              </a:stretch>
            </p:blipFill>
            <p:spPr>
              <a:xfrm>
                <a:off x="6238834" y="3632126"/>
                <a:ext cx="186010" cy="179809"/>
              </a:xfrm>
              <a:prstGeom prst="rect">
                <a:avLst/>
              </a:prstGeom>
            </p:spPr>
          </p:pic>
          <p:pic>
            <p:nvPicPr>
              <p:cNvPr id="18" name="Picture 17">
                <a:extLst>
                  <a:ext uri="{FF2B5EF4-FFF2-40B4-BE49-F238E27FC236}">
                    <a16:creationId xmlns:a16="http://schemas.microsoft.com/office/drawing/2014/main" id="{A5CA8209-619A-DCE1-56C7-44CC43409207}"/>
                  </a:ext>
                </a:extLst>
              </p:cNvPr>
              <p:cNvPicPr>
                <a:picLocks noChangeAspect="1"/>
              </p:cNvPicPr>
              <p:nvPr/>
            </p:nvPicPr>
            <p:blipFill>
              <a:blip r:embed="rId4"/>
              <a:stretch>
                <a:fillRect/>
              </a:stretch>
            </p:blipFill>
            <p:spPr>
              <a:xfrm>
                <a:off x="6238834" y="4322802"/>
                <a:ext cx="186010" cy="179809"/>
              </a:xfrm>
              <a:prstGeom prst="rect">
                <a:avLst/>
              </a:prstGeom>
            </p:spPr>
          </p:pic>
          <p:pic>
            <p:nvPicPr>
              <p:cNvPr id="19" name="Picture 18">
                <a:extLst>
                  <a:ext uri="{FF2B5EF4-FFF2-40B4-BE49-F238E27FC236}">
                    <a16:creationId xmlns:a16="http://schemas.microsoft.com/office/drawing/2014/main" id="{56F25096-8FD7-3264-1258-7BB73BC63072}"/>
                  </a:ext>
                </a:extLst>
              </p:cNvPr>
              <p:cNvPicPr>
                <a:picLocks noChangeAspect="1"/>
              </p:cNvPicPr>
              <p:nvPr/>
            </p:nvPicPr>
            <p:blipFill>
              <a:blip r:embed="rId4"/>
              <a:stretch>
                <a:fillRect/>
              </a:stretch>
            </p:blipFill>
            <p:spPr>
              <a:xfrm>
                <a:off x="6238834" y="4843250"/>
                <a:ext cx="186010" cy="179809"/>
              </a:xfrm>
              <a:prstGeom prst="rect">
                <a:avLst/>
              </a:prstGeom>
            </p:spPr>
          </p:pic>
          <p:pic>
            <p:nvPicPr>
              <p:cNvPr id="22" name="Picture 21">
                <a:extLst>
                  <a:ext uri="{FF2B5EF4-FFF2-40B4-BE49-F238E27FC236}">
                    <a16:creationId xmlns:a16="http://schemas.microsoft.com/office/drawing/2014/main" id="{CDC87E3E-5065-AD99-98C3-809EC691E2F3}"/>
                  </a:ext>
                </a:extLst>
              </p:cNvPr>
              <p:cNvPicPr>
                <a:picLocks noChangeAspect="1"/>
              </p:cNvPicPr>
              <p:nvPr/>
            </p:nvPicPr>
            <p:blipFill>
              <a:blip r:embed="rId4"/>
              <a:stretch>
                <a:fillRect/>
              </a:stretch>
            </p:blipFill>
            <p:spPr>
              <a:xfrm>
                <a:off x="6238834" y="5363268"/>
                <a:ext cx="186010" cy="179809"/>
              </a:xfrm>
              <a:prstGeom prst="rect">
                <a:avLst/>
              </a:prstGeom>
            </p:spPr>
          </p:pic>
        </p:grpSp>
        <p:pic>
          <p:nvPicPr>
            <p:cNvPr id="40" name="Picture 39">
              <a:extLst>
                <a:ext uri="{FF2B5EF4-FFF2-40B4-BE49-F238E27FC236}">
                  <a16:creationId xmlns:a16="http://schemas.microsoft.com/office/drawing/2014/main" id="{DBE77E57-DF61-D388-AF56-530969C3919B}"/>
                </a:ext>
              </a:extLst>
            </p:cNvPr>
            <p:cNvPicPr>
              <a:picLocks noChangeAspect="1"/>
            </p:cNvPicPr>
            <p:nvPr/>
          </p:nvPicPr>
          <p:blipFill>
            <a:blip r:embed="rId3"/>
            <a:stretch>
              <a:fillRect/>
            </a:stretch>
          </p:blipFill>
          <p:spPr>
            <a:xfrm>
              <a:off x="6515289" y="5918651"/>
              <a:ext cx="203210" cy="165108"/>
            </a:xfrm>
            <a:prstGeom prst="rect">
              <a:avLst/>
            </a:prstGeom>
          </p:spPr>
        </p:pic>
      </p:grpSp>
      <p:sp>
        <p:nvSpPr>
          <p:cNvPr id="23" name="Title 1">
            <a:extLst>
              <a:ext uri="{FF2B5EF4-FFF2-40B4-BE49-F238E27FC236}">
                <a16:creationId xmlns:a16="http://schemas.microsoft.com/office/drawing/2014/main" id="{8334B720-EF4D-E245-154C-94AF6B09D104}"/>
              </a:ext>
            </a:extLst>
          </p:cNvPr>
          <p:cNvSpPr>
            <a:spLocks noGrp="1"/>
          </p:cNvSpPr>
          <p:nvPr>
            <p:ph type="title"/>
          </p:nvPr>
        </p:nvSpPr>
        <p:spPr/>
        <p:txBody>
          <a:bodyPr/>
          <a:lstStyle/>
          <a:p>
            <a:r>
              <a:rPr lang="en-US"/>
              <a:t>Confirm Assessment Completion</a:t>
            </a:r>
          </a:p>
        </p:txBody>
      </p:sp>
      <p:sp>
        <p:nvSpPr>
          <p:cNvPr id="17" name="Content Placeholder 2">
            <a:extLst>
              <a:ext uri="{FF2B5EF4-FFF2-40B4-BE49-F238E27FC236}">
                <a16:creationId xmlns:a16="http://schemas.microsoft.com/office/drawing/2014/main" id="{02A2FAB1-E620-214D-A9E6-6AE7207D2C40}"/>
              </a:ext>
            </a:extLst>
          </p:cNvPr>
          <p:cNvSpPr>
            <a:spLocks noGrp="1"/>
          </p:cNvSpPr>
          <p:nvPr>
            <p:ph idx="1"/>
          </p:nvPr>
        </p:nvSpPr>
        <p:spPr>
          <a:xfrm>
            <a:off x="683220" y="1653309"/>
            <a:ext cx="5196880" cy="4276436"/>
          </a:xfrm>
        </p:spPr>
        <p:txBody>
          <a:bodyPr>
            <a:normAutofit/>
          </a:bodyPr>
          <a:lstStyle/>
          <a:p>
            <a:r>
              <a:rPr lang="en-US"/>
              <a:t>Confirm completion by looking for the </a:t>
            </a:r>
            <a:r>
              <a:rPr lang="en-US" b="1">
                <a:solidFill>
                  <a:srgbClr val="00B050"/>
                </a:solidFill>
              </a:rPr>
              <a:t>green checkmark</a:t>
            </a:r>
          </a:p>
        </p:txBody>
      </p:sp>
      <p:sp>
        <p:nvSpPr>
          <p:cNvPr id="4" name="Slide Number Placeholder 3">
            <a:extLst>
              <a:ext uri="{FF2B5EF4-FFF2-40B4-BE49-F238E27FC236}">
                <a16:creationId xmlns:a16="http://schemas.microsoft.com/office/drawing/2014/main" id="{0EBA0356-2449-5A1F-5FE3-C08258459C9D}"/>
              </a:ext>
            </a:extLst>
          </p:cNvPr>
          <p:cNvSpPr>
            <a:spLocks noGrp="1"/>
          </p:cNvSpPr>
          <p:nvPr>
            <p:ph type="sldNum" sz="quarter" idx="10"/>
          </p:nvPr>
        </p:nvSpPr>
        <p:spPr/>
        <p:txBody>
          <a:bodyPr/>
          <a:lstStyle/>
          <a:p>
            <a:fld id="{BDE3BA86-5648-AD4F-ABBE-F4DFC9C9D5F5}" type="slidenum">
              <a:rPr lang="en-US" smtClean="0"/>
              <a:pPr/>
              <a:t>52</a:t>
            </a:fld>
            <a:endParaRPr lang="en-US"/>
          </a:p>
        </p:txBody>
      </p:sp>
      <p:pic>
        <p:nvPicPr>
          <p:cNvPr id="9" name="Picture 8">
            <a:extLst>
              <a:ext uri="{FF2B5EF4-FFF2-40B4-BE49-F238E27FC236}">
                <a16:creationId xmlns:a16="http://schemas.microsoft.com/office/drawing/2014/main" id="{D49E0C1A-BBD2-0772-20B1-FFEE0A906735}"/>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039093" y="368186"/>
            <a:ext cx="1727123" cy="281979"/>
          </a:xfrm>
          <a:prstGeom prst="rect">
            <a:avLst/>
          </a:prstGeom>
        </p:spPr>
      </p:pic>
      <p:sp>
        <p:nvSpPr>
          <p:cNvPr id="12" name="Arrow: Right 11">
            <a:extLst>
              <a:ext uri="{FF2B5EF4-FFF2-40B4-BE49-F238E27FC236}">
                <a16:creationId xmlns:a16="http://schemas.microsoft.com/office/drawing/2014/main" id="{DF028E8C-4E72-C9C1-85D5-327B1DE98015}"/>
              </a:ext>
              <a:ext uri="{C183D7F6-B498-43B3-948B-1728B52AA6E4}">
                <adec:decorative xmlns:adec="http://schemas.microsoft.com/office/drawing/2017/decorative" val="1"/>
              </a:ext>
            </a:extLst>
          </p:cNvPr>
          <p:cNvSpPr/>
          <p:nvPr/>
        </p:nvSpPr>
        <p:spPr>
          <a:xfrm>
            <a:off x="5253720" y="5852521"/>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39" name="Rectangle: Rounded Corners 11">
            <a:extLst>
              <a:ext uri="{FF2B5EF4-FFF2-40B4-BE49-F238E27FC236}">
                <a16:creationId xmlns:a16="http://schemas.microsoft.com/office/drawing/2014/main" id="{C7DC1849-FEB8-78C1-603E-3EF69BAE789F}"/>
              </a:ext>
              <a:ext uri="{C183D7F6-B498-43B3-948B-1728B52AA6E4}">
                <adec:decorative xmlns:adec="http://schemas.microsoft.com/office/drawing/2017/decorative" val="1"/>
              </a:ext>
            </a:extLst>
          </p:cNvPr>
          <p:cNvSpPr/>
          <p:nvPr/>
        </p:nvSpPr>
        <p:spPr>
          <a:xfrm>
            <a:off x="6501751" y="5888278"/>
            <a:ext cx="238204" cy="199137"/>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12422758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p:txBody>
          <a:bodyPr/>
          <a:lstStyle/>
          <a:p>
            <a:r>
              <a:rPr lang="en-US"/>
              <a:t>FAQs / Troubleshooting</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99985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EAF4F8F-E05F-14D4-02AB-1332D7E9ABD2}"/>
              </a:ext>
            </a:extLst>
          </p:cNvPr>
          <p:cNvSpPr>
            <a:spLocks noGrp="1"/>
          </p:cNvSpPr>
          <p:nvPr>
            <p:ph type="title"/>
          </p:nvPr>
        </p:nvSpPr>
        <p:spPr>
          <a:xfrm>
            <a:off x="683220" y="720216"/>
            <a:ext cx="10515600" cy="1168111"/>
          </a:xfrm>
        </p:spPr>
        <p:txBody>
          <a:bodyPr/>
          <a:lstStyle/>
          <a:p>
            <a:pPr>
              <a:spcBef>
                <a:spcPts val="0"/>
              </a:spcBef>
              <a:spcAft>
                <a:spcPts val="0"/>
              </a:spcAft>
            </a:pPr>
            <a:r>
              <a:rPr lang="en-CA" sz="4400" b="1">
                <a:solidFill>
                  <a:schemeClr val="accent3"/>
                </a:solidFill>
                <a:latin typeface="Karla" pitchFamily="2" charset="0"/>
              </a:rPr>
              <a:t>I finished the course assignments, but I don’t see the credit on my transcript.</a:t>
            </a:r>
          </a:p>
        </p:txBody>
      </p:sp>
      <p:sp>
        <p:nvSpPr>
          <p:cNvPr id="3" name="Content Placeholder 2">
            <a:extLst>
              <a:ext uri="{FF2B5EF4-FFF2-40B4-BE49-F238E27FC236}">
                <a16:creationId xmlns:a16="http://schemas.microsoft.com/office/drawing/2014/main" id="{D4CC5937-08DF-7FC8-67DB-E494A5BE3415}"/>
              </a:ext>
            </a:extLst>
          </p:cNvPr>
          <p:cNvSpPr>
            <a:spLocks noGrp="1"/>
          </p:cNvSpPr>
          <p:nvPr>
            <p:ph idx="1"/>
          </p:nvPr>
        </p:nvSpPr>
        <p:spPr>
          <a:xfrm>
            <a:off x="683220" y="2121674"/>
            <a:ext cx="10515600" cy="4113756"/>
          </a:xfrm>
        </p:spPr>
        <p:txBody>
          <a:bodyPr>
            <a:normAutofit lnSpcReduction="10000"/>
          </a:bodyPr>
          <a:lstStyle/>
          <a:p>
            <a:pPr>
              <a:spcAft>
                <a:spcPts val="0"/>
              </a:spcAft>
              <a:buFont typeface="Arial" panose="020B0604020202020204" pitchFamily="34" charset="0"/>
              <a:buChar char="•"/>
            </a:pPr>
            <a:r>
              <a:rPr lang="en-CA" sz="2400">
                <a:latin typeface="Karla" pitchFamily="2" charset="0"/>
              </a:rPr>
              <a:t>The learner has not checked something off as complete.</a:t>
            </a:r>
          </a:p>
          <a:p>
            <a:pPr>
              <a:spcAft>
                <a:spcPts val="0"/>
              </a:spcAft>
              <a:buFont typeface="Arial" panose="020B0604020202020204" pitchFamily="34" charset="0"/>
              <a:buChar char="•"/>
            </a:pPr>
            <a:r>
              <a:rPr lang="en-CA" sz="2400">
                <a:latin typeface="Karla" pitchFamily="2" charset="0"/>
              </a:rPr>
              <a:t>The learner has archived an assignment. Click on the Assignments tab and then click on the “Archived” assignments to see if there are any assignments in there. If so, unarchive them.</a:t>
            </a:r>
          </a:p>
          <a:p>
            <a:pPr>
              <a:spcAft>
                <a:spcPts val="0"/>
              </a:spcAft>
              <a:buFont typeface="Arial" panose="020B0604020202020204" pitchFamily="34" charset="0"/>
              <a:buChar char="•"/>
            </a:pPr>
            <a:r>
              <a:rPr lang="en-CA" sz="2400">
                <a:latin typeface="Karla" pitchFamily="2" charset="0"/>
              </a:rPr>
              <a:t>The learner has not mastered the assessment – it will be marked complete automatically when 80% mastery is achieved</a:t>
            </a:r>
          </a:p>
          <a:p>
            <a:pPr>
              <a:spcAft>
                <a:spcPts val="0"/>
              </a:spcAft>
              <a:buFont typeface="Arial" panose="020B0604020202020204" pitchFamily="34" charset="0"/>
              <a:buChar char="•"/>
            </a:pPr>
            <a:r>
              <a:rPr lang="en-CA" sz="2400">
                <a:latin typeface="Karla" pitchFamily="2" charset="0"/>
              </a:rPr>
              <a:t>The learner has not watched an “EI Video Clip” all the way to the end. It will be marked complete automatically when the clip is watched in one sitting.</a:t>
            </a:r>
          </a:p>
          <a:p>
            <a:pPr>
              <a:spcAft>
                <a:spcPts val="0"/>
              </a:spcAft>
              <a:buFont typeface="Arial" panose="020B0604020202020204" pitchFamily="34" charset="0"/>
              <a:buChar char="•"/>
            </a:pPr>
            <a:r>
              <a:rPr lang="en-CA"/>
              <a:t>If none of these steps resolve the problem, please reach out to your district technical contact for support.</a:t>
            </a:r>
            <a:endParaRPr lang="en-CA" sz="2400">
              <a:latin typeface="Karla" pitchFamily="2" charset="0"/>
            </a:endParaRPr>
          </a:p>
        </p:txBody>
      </p:sp>
      <p:sp>
        <p:nvSpPr>
          <p:cNvPr id="4" name="Slide Number Placeholder 3">
            <a:extLst>
              <a:ext uri="{FF2B5EF4-FFF2-40B4-BE49-F238E27FC236}">
                <a16:creationId xmlns:a16="http://schemas.microsoft.com/office/drawing/2014/main" id="{381672F5-A4D6-4AA6-7AE6-545A929339F1}"/>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EC816F39-9AD9-164D-86E1-681FADE6469D}" type="slidenum">
              <a:rPr lang="en-US" smtClean="0"/>
              <a:pPr>
                <a:defRPr/>
              </a:pPr>
              <a:t>54</a:t>
            </a:fld>
            <a:endParaRPr lang="en-US"/>
          </a:p>
        </p:txBody>
      </p:sp>
      <p:pic>
        <p:nvPicPr>
          <p:cNvPr id="7" name="Picture 6">
            <a:extLst>
              <a:ext uri="{FF2B5EF4-FFF2-40B4-BE49-F238E27FC236}">
                <a16:creationId xmlns:a16="http://schemas.microsoft.com/office/drawing/2014/main" id="{BB7F2B12-EF9D-7BD5-8F8B-C2A8FB1EFC2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28846638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EAF4F8F-E05F-14D4-02AB-1332D7E9ABD2}"/>
              </a:ext>
            </a:extLst>
          </p:cNvPr>
          <p:cNvSpPr>
            <a:spLocks noGrp="1"/>
          </p:cNvSpPr>
          <p:nvPr>
            <p:ph type="title"/>
          </p:nvPr>
        </p:nvSpPr>
        <p:spPr>
          <a:xfrm>
            <a:off x="683220" y="720216"/>
            <a:ext cx="10515600" cy="1168111"/>
          </a:xfrm>
        </p:spPr>
        <p:txBody>
          <a:bodyPr/>
          <a:lstStyle/>
          <a:p>
            <a:pPr>
              <a:spcBef>
                <a:spcPts val="0"/>
              </a:spcBef>
              <a:spcAft>
                <a:spcPts val="0"/>
              </a:spcAft>
            </a:pPr>
            <a:r>
              <a:rPr lang="en-CA" sz="4400" b="1">
                <a:solidFill>
                  <a:schemeClr val="accent3"/>
                </a:solidFill>
                <a:latin typeface="Karla" pitchFamily="2" charset="0"/>
              </a:rPr>
              <a:t>How do I mark the EI Assessment complete? </a:t>
            </a:r>
          </a:p>
        </p:txBody>
      </p:sp>
      <p:sp>
        <p:nvSpPr>
          <p:cNvPr id="3" name="Content Placeholder 2">
            <a:extLst>
              <a:ext uri="{FF2B5EF4-FFF2-40B4-BE49-F238E27FC236}">
                <a16:creationId xmlns:a16="http://schemas.microsoft.com/office/drawing/2014/main" id="{D4CC5937-08DF-7FC8-67DB-E494A5BE3415}"/>
              </a:ext>
            </a:extLst>
          </p:cNvPr>
          <p:cNvSpPr>
            <a:spLocks noGrp="1"/>
          </p:cNvSpPr>
          <p:nvPr>
            <p:ph idx="1"/>
          </p:nvPr>
        </p:nvSpPr>
        <p:spPr>
          <a:xfrm>
            <a:off x="683220" y="2395957"/>
            <a:ext cx="10515600" cy="3452763"/>
          </a:xfrm>
        </p:spPr>
        <p:txBody>
          <a:bodyPr>
            <a:normAutofit/>
          </a:bodyPr>
          <a:lstStyle/>
          <a:p>
            <a:pPr>
              <a:spcAft>
                <a:spcPts val="0"/>
              </a:spcAft>
              <a:buFont typeface="Arial" panose="020B0604020202020204" pitchFamily="34" charset="0"/>
              <a:buChar char="•"/>
            </a:pPr>
            <a:r>
              <a:rPr lang="en-US" sz="2400">
                <a:latin typeface="Karla" pitchFamily="2" charset="0"/>
              </a:rPr>
              <a:t>You cannot manually mark the </a:t>
            </a:r>
            <a:r>
              <a:rPr lang="en-US"/>
              <a:t>Assessment </a:t>
            </a:r>
            <a:r>
              <a:rPr lang="en-US" sz="2400">
                <a:latin typeface="Karla" pitchFamily="2" charset="0"/>
              </a:rPr>
              <a:t>complete.</a:t>
            </a:r>
          </a:p>
          <a:p>
            <a:pPr>
              <a:spcAft>
                <a:spcPts val="0"/>
              </a:spcAft>
              <a:buFont typeface="Arial" panose="020B0604020202020204" pitchFamily="34" charset="0"/>
              <a:buChar char="•"/>
            </a:pPr>
            <a:r>
              <a:rPr lang="en-US"/>
              <a:t>Instead, </a:t>
            </a:r>
            <a:r>
              <a:rPr lang="en-US" sz="2400">
                <a:latin typeface="Karla" pitchFamily="2" charset="0"/>
              </a:rPr>
              <a:t>the system marks the Assessment complete automatically when the user reaches at least 80% correct. </a:t>
            </a:r>
          </a:p>
        </p:txBody>
      </p:sp>
      <p:sp>
        <p:nvSpPr>
          <p:cNvPr id="4" name="Slide Number Placeholder 3">
            <a:extLst>
              <a:ext uri="{FF2B5EF4-FFF2-40B4-BE49-F238E27FC236}">
                <a16:creationId xmlns:a16="http://schemas.microsoft.com/office/drawing/2014/main" id="{381672F5-A4D6-4AA6-7AE6-545A929339F1}"/>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EC816F39-9AD9-164D-86E1-681FADE6469D}" type="slidenum">
              <a:rPr lang="en-US" smtClean="0"/>
              <a:pPr>
                <a:defRPr/>
              </a:pPr>
              <a:t>55</a:t>
            </a:fld>
            <a:endParaRPr lang="en-US"/>
          </a:p>
        </p:txBody>
      </p:sp>
      <p:pic>
        <p:nvPicPr>
          <p:cNvPr id="7" name="Picture 6">
            <a:extLst>
              <a:ext uri="{FF2B5EF4-FFF2-40B4-BE49-F238E27FC236}">
                <a16:creationId xmlns:a16="http://schemas.microsoft.com/office/drawing/2014/main" id="{BB7F2B12-EF9D-7BD5-8F8B-C2A8FB1EFC2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187998656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EAF4F8F-E05F-14D4-02AB-1332D7E9ABD2}"/>
              </a:ext>
            </a:extLst>
          </p:cNvPr>
          <p:cNvSpPr>
            <a:spLocks noGrp="1"/>
          </p:cNvSpPr>
          <p:nvPr>
            <p:ph type="title"/>
          </p:nvPr>
        </p:nvSpPr>
        <p:spPr>
          <a:xfrm>
            <a:off x="683220" y="720216"/>
            <a:ext cx="10515600" cy="1168111"/>
          </a:xfrm>
        </p:spPr>
        <p:txBody>
          <a:bodyPr/>
          <a:lstStyle/>
          <a:p>
            <a:pPr>
              <a:spcBef>
                <a:spcPts val="0"/>
              </a:spcBef>
              <a:spcAft>
                <a:spcPts val="0"/>
              </a:spcAft>
            </a:pPr>
            <a:r>
              <a:rPr lang="en-CA" sz="4400" b="1">
                <a:solidFill>
                  <a:schemeClr val="accent3"/>
                </a:solidFill>
                <a:latin typeface="Karla" pitchFamily="2" charset="0"/>
              </a:rPr>
              <a:t>How do I mark the EI Video Clip complete? </a:t>
            </a:r>
          </a:p>
        </p:txBody>
      </p:sp>
      <p:sp>
        <p:nvSpPr>
          <p:cNvPr id="3" name="Content Placeholder 2">
            <a:extLst>
              <a:ext uri="{FF2B5EF4-FFF2-40B4-BE49-F238E27FC236}">
                <a16:creationId xmlns:a16="http://schemas.microsoft.com/office/drawing/2014/main" id="{D4CC5937-08DF-7FC8-67DB-E494A5BE3415}"/>
              </a:ext>
            </a:extLst>
          </p:cNvPr>
          <p:cNvSpPr>
            <a:spLocks noGrp="1"/>
          </p:cNvSpPr>
          <p:nvPr>
            <p:ph idx="1"/>
          </p:nvPr>
        </p:nvSpPr>
        <p:spPr>
          <a:xfrm>
            <a:off x="683220" y="2395957"/>
            <a:ext cx="10515600" cy="3452763"/>
          </a:xfrm>
        </p:spPr>
        <p:txBody>
          <a:bodyPr>
            <a:normAutofit/>
          </a:bodyPr>
          <a:lstStyle/>
          <a:p>
            <a:pPr>
              <a:spcAft>
                <a:spcPts val="0"/>
              </a:spcAft>
            </a:pPr>
            <a:r>
              <a:rPr lang="en-US" sz="2400">
                <a:latin typeface="Karla" pitchFamily="2" charset="0"/>
              </a:rPr>
              <a:t>You cannot manually mark the </a:t>
            </a:r>
            <a:r>
              <a:rPr lang="en-US"/>
              <a:t>EI Video Clips </a:t>
            </a:r>
            <a:r>
              <a:rPr lang="en-US" sz="2400">
                <a:latin typeface="Karla" pitchFamily="2" charset="0"/>
              </a:rPr>
              <a:t>complete.</a:t>
            </a:r>
          </a:p>
          <a:p>
            <a:pPr>
              <a:spcAft>
                <a:spcPts val="0"/>
              </a:spcAft>
            </a:pPr>
            <a:r>
              <a:rPr lang="en-US"/>
              <a:t>Instead, </a:t>
            </a:r>
            <a:r>
              <a:rPr lang="en-US" sz="2400">
                <a:latin typeface="Karla" pitchFamily="2" charset="0"/>
              </a:rPr>
              <a:t>the system marks the Video Clips complete automatically when the user watches the entire clip from start to finish. </a:t>
            </a:r>
          </a:p>
          <a:p>
            <a:pPr>
              <a:spcAft>
                <a:spcPts val="0"/>
              </a:spcAft>
            </a:pPr>
            <a:r>
              <a:rPr lang="en-US" sz="2400">
                <a:latin typeface="Karla" pitchFamily="2" charset="0"/>
              </a:rPr>
              <a:t>These are different from “EI Video Assignments” which are used to assign multiple clips and can be marked complete by the learner.</a:t>
            </a:r>
          </a:p>
        </p:txBody>
      </p:sp>
      <p:sp>
        <p:nvSpPr>
          <p:cNvPr id="4" name="Slide Number Placeholder 3">
            <a:extLst>
              <a:ext uri="{FF2B5EF4-FFF2-40B4-BE49-F238E27FC236}">
                <a16:creationId xmlns:a16="http://schemas.microsoft.com/office/drawing/2014/main" id="{381672F5-A4D6-4AA6-7AE6-545A929339F1}"/>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EC816F39-9AD9-164D-86E1-681FADE6469D}" type="slidenum">
              <a:rPr lang="en-US" smtClean="0"/>
              <a:pPr>
                <a:defRPr/>
              </a:pPr>
              <a:t>56</a:t>
            </a:fld>
            <a:endParaRPr lang="en-US"/>
          </a:p>
        </p:txBody>
      </p:sp>
      <p:pic>
        <p:nvPicPr>
          <p:cNvPr id="7" name="Picture 6">
            <a:extLst>
              <a:ext uri="{FF2B5EF4-FFF2-40B4-BE49-F238E27FC236}">
                <a16:creationId xmlns:a16="http://schemas.microsoft.com/office/drawing/2014/main" id="{BB7F2B12-EF9D-7BD5-8F8B-C2A8FB1EFC2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38051245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EAF4F8F-E05F-14D4-02AB-1332D7E9ABD2}"/>
              </a:ext>
            </a:extLst>
          </p:cNvPr>
          <p:cNvSpPr>
            <a:spLocks noGrp="1"/>
          </p:cNvSpPr>
          <p:nvPr>
            <p:ph type="title"/>
          </p:nvPr>
        </p:nvSpPr>
        <p:spPr>
          <a:xfrm>
            <a:off x="683220" y="828112"/>
            <a:ext cx="10515600" cy="1168111"/>
          </a:xfrm>
        </p:spPr>
        <p:txBody>
          <a:bodyPr/>
          <a:lstStyle/>
          <a:p>
            <a:pPr>
              <a:spcBef>
                <a:spcPts val="0"/>
              </a:spcBef>
              <a:spcAft>
                <a:spcPts val="0"/>
              </a:spcAft>
            </a:pPr>
            <a:r>
              <a:rPr lang="en-CA" sz="4400" b="1">
                <a:solidFill>
                  <a:schemeClr val="accent3"/>
                </a:solidFill>
                <a:latin typeface="Karla" pitchFamily="2" charset="0"/>
              </a:rPr>
              <a:t>I encountered a dead link inside one of the assignments. What do I do?</a:t>
            </a:r>
          </a:p>
        </p:txBody>
      </p:sp>
      <p:sp>
        <p:nvSpPr>
          <p:cNvPr id="3" name="Content Placeholder 2">
            <a:extLst>
              <a:ext uri="{FF2B5EF4-FFF2-40B4-BE49-F238E27FC236}">
                <a16:creationId xmlns:a16="http://schemas.microsoft.com/office/drawing/2014/main" id="{D4CC5937-08DF-7FC8-67DB-E494A5BE3415}"/>
              </a:ext>
            </a:extLst>
          </p:cNvPr>
          <p:cNvSpPr>
            <a:spLocks noGrp="1"/>
          </p:cNvSpPr>
          <p:nvPr>
            <p:ph idx="1"/>
          </p:nvPr>
        </p:nvSpPr>
        <p:spPr>
          <a:xfrm>
            <a:off x="683220" y="2395957"/>
            <a:ext cx="10515600" cy="3452763"/>
          </a:xfrm>
        </p:spPr>
        <p:txBody>
          <a:bodyPr>
            <a:normAutofit/>
          </a:bodyPr>
          <a:lstStyle/>
          <a:p>
            <a:pPr>
              <a:spcAft>
                <a:spcPts val="0"/>
              </a:spcAft>
            </a:pPr>
            <a:r>
              <a:rPr lang="en-US" sz="2400">
                <a:latin typeface="Karla" pitchFamily="2" charset="0"/>
              </a:rPr>
              <a:t>On occasion, links to articles/videos from 3rd party websites are moved or updated. </a:t>
            </a:r>
          </a:p>
          <a:p>
            <a:pPr>
              <a:spcAft>
                <a:spcPts val="0"/>
              </a:spcAft>
            </a:pPr>
            <a:r>
              <a:rPr lang="en-US" sz="2400">
                <a:latin typeface="Karla" pitchFamily="2" charset="0"/>
              </a:rPr>
              <a:t>Ed Impact does not control those links as they are to websites like Edutopia, TED Talks, Understood, etc. </a:t>
            </a:r>
          </a:p>
          <a:p>
            <a:pPr>
              <a:spcAft>
                <a:spcPts val="0"/>
              </a:spcAft>
            </a:pPr>
            <a:r>
              <a:rPr lang="en-US" sz="2400">
                <a:latin typeface="Karla" pitchFamily="2" charset="0"/>
              </a:rPr>
              <a:t>Ed Impact’s instructional design team will respond immediately to dead links and update the assignment quickly. </a:t>
            </a:r>
          </a:p>
          <a:p>
            <a:pPr>
              <a:spcAft>
                <a:spcPts val="0"/>
              </a:spcAft>
            </a:pPr>
            <a:r>
              <a:rPr lang="en-US" sz="2400">
                <a:latin typeface="Karla" pitchFamily="2" charset="0"/>
              </a:rPr>
              <a:t>Please email </a:t>
            </a:r>
            <a:r>
              <a:rPr lang="en-US" sz="2400">
                <a:latin typeface="Karla" pitchFamily="2" charset="0"/>
                <a:hlinkClick r:id="rId2"/>
              </a:rPr>
              <a:t>support@educationalimpact.com</a:t>
            </a:r>
            <a:r>
              <a:rPr lang="en-US" sz="2400">
                <a:latin typeface="Karla" pitchFamily="2" charset="0"/>
              </a:rPr>
              <a:t> </a:t>
            </a:r>
            <a:r>
              <a:rPr lang="en-US"/>
              <a:t>if you encounter dead links. </a:t>
            </a:r>
            <a:endParaRPr lang="en-US" sz="2400">
              <a:latin typeface="Karla" pitchFamily="2" charset="0"/>
            </a:endParaRPr>
          </a:p>
        </p:txBody>
      </p:sp>
      <p:sp>
        <p:nvSpPr>
          <p:cNvPr id="4" name="Slide Number Placeholder 3">
            <a:extLst>
              <a:ext uri="{FF2B5EF4-FFF2-40B4-BE49-F238E27FC236}">
                <a16:creationId xmlns:a16="http://schemas.microsoft.com/office/drawing/2014/main" id="{381672F5-A4D6-4AA6-7AE6-545A929339F1}"/>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EC816F39-9AD9-164D-86E1-681FADE6469D}" type="slidenum">
              <a:rPr lang="en-US" smtClean="0"/>
              <a:pPr>
                <a:defRPr/>
              </a:pPr>
              <a:t>57</a:t>
            </a:fld>
            <a:endParaRPr lang="en-US"/>
          </a:p>
        </p:txBody>
      </p:sp>
      <p:pic>
        <p:nvPicPr>
          <p:cNvPr id="7" name="Picture 6">
            <a:extLst>
              <a:ext uri="{FF2B5EF4-FFF2-40B4-BE49-F238E27FC236}">
                <a16:creationId xmlns:a16="http://schemas.microsoft.com/office/drawing/2014/main" id="{BB7F2B12-EF9D-7BD5-8F8B-C2A8FB1EFC2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3972034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Confirm Registration</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10515600" cy="4276436"/>
          </a:xfrm>
        </p:spPr>
        <p:txBody>
          <a:bodyPr/>
          <a:lstStyle/>
          <a:p>
            <a:r>
              <a:rPr lang="en-US"/>
              <a:t>Click Next to confirm Registration</a:t>
            </a:r>
          </a:p>
        </p:txBody>
      </p:sp>
      <p:pic>
        <p:nvPicPr>
          <p:cNvPr id="10" name="Picture 9" descr="Confirm registration">
            <a:extLst>
              <a:ext uri="{FF2B5EF4-FFF2-40B4-BE49-F238E27FC236}">
                <a16:creationId xmlns:a16="http://schemas.microsoft.com/office/drawing/2014/main" id="{BE4CC2AE-8734-4EBC-951F-E719AC5F658D}"/>
              </a:ext>
            </a:extLst>
          </p:cNvPr>
          <p:cNvPicPr>
            <a:picLocks noChangeAspect="1"/>
          </p:cNvPicPr>
          <p:nvPr/>
        </p:nvPicPr>
        <p:blipFill>
          <a:blip r:embed="rId2"/>
          <a:srcRect/>
          <a:stretch/>
        </p:blipFill>
        <p:spPr>
          <a:xfrm>
            <a:off x="2397110" y="2235088"/>
            <a:ext cx="7397779" cy="3599686"/>
          </a:xfrm>
          <a:prstGeom prst="rect">
            <a:avLst/>
          </a:prstGeom>
          <a:ln>
            <a:solidFill>
              <a:schemeClr val="accent5"/>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AD9B12DD-818C-C744-9CE1-5C07E5FF5F5C}" type="slidenum">
              <a:rPr lang="en-US" smtClean="0"/>
              <a:pPr>
                <a:defRPr/>
              </a:pPr>
              <a:t>6</a:t>
            </a:fld>
            <a:endParaRPr lang="en-US"/>
          </a:p>
        </p:txBody>
      </p:sp>
      <p:sp>
        <p:nvSpPr>
          <p:cNvPr id="13" name="Rectangle: Rounded Corners 12">
            <a:extLst>
              <a:ext uri="{FF2B5EF4-FFF2-40B4-BE49-F238E27FC236}">
                <a16:creationId xmlns:a16="http://schemas.microsoft.com/office/drawing/2014/main" id="{097A5946-5CBE-41E9-9B73-B4524289A15A}"/>
              </a:ext>
              <a:ext uri="{C183D7F6-B498-43B3-948B-1728B52AA6E4}">
                <adec:decorative xmlns:adec="http://schemas.microsoft.com/office/drawing/2017/decorative" val="1"/>
              </a:ext>
            </a:extLst>
          </p:cNvPr>
          <p:cNvSpPr/>
          <p:nvPr/>
        </p:nvSpPr>
        <p:spPr>
          <a:xfrm>
            <a:off x="2539238" y="5496321"/>
            <a:ext cx="489004" cy="291443"/>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1" name="Picture 10">
            <a:extLst>
              <a:ext uri="{FF2B5EF4-FFF2-40B4-BE49-F238E27FC236}">
                <a16:creationId xmlns:a16="http://schemas.microsoft.com/office/drawing/2014/main" id="{F1C28A5F-CBC1-4732-2F20-45B647CFD2B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3085017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Launch</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5128216" cy="4276436"/>
          </a:xfrm>
        </p:spPr>
        <p:txBody>
          <a:bodyPr/>
          <a:lstStyle/>
          <a:p>
            <a:r>
              <a:rPr lang="en-US"/>
              <a:t>Once registered, click </a:t>
            </a:r>
            <a:r>
              <a:rPr lang="en-US">
                <a:solidFill>
                  <a:srgbClr val="DE4377"/>
                </a:solidFill>
              </a:rPr>
              <a:t>Go</a:t>
            </a:r>
            <a:r>
              <a:rPr lang="en-US">
                <a:solidFill>
                  <a:schemeClr val="accent3"/>
                </a:solidFill>
              </a:rPr>
              <a:t> to Course</a:t>
            </a:r>
          </a:p>
          <a:p>
            <a:r>
              <a:rPr lang="en-US"/>
              <a:t>This will launch the Educational Impact content in a new tab or browser window</a:t>
            </a:r>
          </a:p>
        </p:txBody>
      </p:sp>
      <p:pic>
        <p:nvPicPr>
          <p:cNvPr id="16" name="Picture 15" descr="Go to Course">
            <a:extLst>
              <a:ext uri="{FF2B5EF4-FFF2-40B4-BE49-F238E27FC236}">
                <a16:creationId xmlns:a16="http://schemas.microsoft.com/office/drawing/2014/main" id="{3170338E-DDBF-4ECE-9BA2-85F39CAF9966}"/>
              </a:ext>
            </a:extLst>
          </p:cNvPr>
          <p:cNvPicPr>
            <a:picLocks noChangeAspect="1"/>
          </p:cNvPicPr>
          <p:nvPr/>
        </p:nvPicPr>
        <p:blipFill>
          <a:blip r:embed="rId2"/>
          <a:srcRect/>
          <a:stretch/>
        </p:blipFill>
        <p:spPr>
          <a:xfrm>
            <a:off x="5811436" y="1653309"/>
            <a:ext cx="5697344" cy="2183095"/>
          </a:xfrm>
          <a:prstGeom prst="rect">
            <a:avLst/>
          </a:prstGeom>
          <a:ln>
            <a:solidFill>
              <a:schemeClr val="accent5"/>
            </a:solidFill>
          </a:ln>
          <a:effectLst>
            <a:outerShdw blurRad="50800" dist="38100" dir="2700000" algn="tl" rotWithShape="0">
              <a:prstClr val="black">
                <a:alpha val="40000"/>
              </a:prstClr>
            </a:outerShdw>
          </a:effectLst>
        </p:spPr>
      </p:pic>
      <p:sp>
        <p:nvSpPr>
          <p:cNvPr id="10" name="Rectangle: Rounded Corners 9">
            <a:extLst>
              <a:ext uri="{FF2B5EF4-FFF2-40B4-BE49-F238E27FC236}">
                <a16:creationId xmlns:a16="http://schemas.microsoft.com/office/drawing/2014/main" id="{50F9A42A-BAB6-47BB-AB8D-3C31BE55DAF4}"/>
              </a:ext>
              <a:ext uri="{C183D7F6-B498-43B3-948B-1728B52AA6E4}">
                <adec:decorative xmlns:adec="http://schemas.microsoft.com/office/drawing/2017/decorative" val="1"/>
              </a:ext>
            </a:extLst>
          </p:cNvPr>
          <p:cNvSpPr/>
          <p:nvPr/>
        </p:nvSpPr>
        <p:spPr>
          <a:xfrm>
            <a:off x="5977488" y="2720538"/>
            <a:ext cx="1016699" cy="382586"/>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AD9B12DD-818C-C744-9CE1-5C07E5FF5F5C}" type="slidenum">
              <a:rPr lang="en-US" smtClean="0"/>
              <a:pPr>
                <a:defRPr/>
              </a:pPr>
              <a:t>7</a:t>
            </a:fld>
            <a:endParaRPr lang="en-US"/>
          </a:p>
        </p:txBody>
      </p:sp>
      <p:pic>
        <p:nvPicPr>
          <p:cNvPr id="8" name="Picture 7">
            <a:extLst>
              <a:ext uri="{FF2B5EF4-FFF2-40B4-BE49-F238E27FC236}">
                <a16:creationId xmlns:a16="http://schemas.microsoft.com/office/drawing/2014/main" id="{1B9FFE3D-04F1-5CA2-7447-E61D652B197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1306233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116B-C45A-7945-ABBB-01B760CD2788}"/>
              </a:ext>
            </a:extLst>
          </p:cNvPr>
          <p:cNvSpPr>
            <a:spLocks noGrp="1"/>
          </p:cNvSpPr>
          <p:nvPr>
            <p:ph type="ctrTitle"/>
          </p:nvPr>
        </p:nvSpPr>
        <p:spPr>
          <a:xfrm>
            <a:off x="966344" y="2698521"/>
            <a:ext cx="10259311" cy="1066083"/>
          </a:xfrm>
        </p:spPr>
        <p:txBody>
          <a:bodyPr>
            <a:normAutofit/>
          </a:bodyPr>
          <a:lstStyle/>
          <a:p>
            <a:r>
              <a:rPr lang="en-US"/>
              <a:t>Navigating EdImpact</a:t>
            </a:r>
          </a:p>
        </p:txBody>
      </p:sp>
      <p:sp>
        <p:nvSpPr>
          <p:cNvPr id="4" name="Slide Number Placeholder 3">
            <a:extLst>
              <a:ext uri="{FF2B5EF4-FFF2-40B4-BE49-F238E27FC236}">
                <a16:creationId xmlns:a16="http://schemas.microsoft.com/office/drawing/2014/main" id="{BE943228-7C4A-2841-9567-C0D30F9A2C1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16F39-9AD9-164D-86E1-681FADE6469D}" type="slidenum">
              <a:rPr kumimoji="0" lang="en-US" sz="1400" b="0" i="0" u="none" strike="noStrike" kern="1200" cap="none" spc="0" normalizeH="0" baseline="0" noProof="0" smtClean="0">
                <a:ln>
                  <a:noFill/>
                </a:ln>
                <a:solidFill>
                  <a:srgbClr val="00417C"/>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a:ln>
                <a:noFill/>
              </a:ln>
              <a:solidFill>
                <a:srgbClr val="00417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1566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36338-0998-4CEA-803A-F038C17B48B1}"/>
              </a:ext>
            </a:extLst>
          </p:cNvPr>
          <p:cNvSpPr>
            <a:spLocks noGrp="1"/>
          </p:cNvSpPr>
          <p:nvPr>
            <p:ph type="title"/>
          </p:nvPr>
        </p:nvSpPr>
        <p:spPr/>
        <p:txBody>
          <a:bodyPr/>
          <a:lstStyle/>
          <a:p>
            <a:r>
              <a:rPr lang="en-US"/>
              <a:t>View Learner Dashboard</a:t>
            </a:r>
          </a:p>
        </p:txBody>
      </p:sp>
      <p:sp>
        <p:nvSpPr>
          <p:cNvPr id="3" name="Content Placeholder 2">
            <a:extLst>
              <a:ext uri="{FF2B5EF4-FFF2-40B4-BE49-F238E27FC236}">
                <a16:creationId xmlns:a16="http://schemas.microsoft.com/office/drawing/2014/main" id="{0731B9FF-4BAA-4FEC-86A0-72AB7992AEE5}"/>
              </a:ext>
            </a:extLst>
          </p:cNvPr>
          <p:cNvSpPr>
            <a:spLocks noGrp="1"/>
          </p:cNvSpPr>
          <p:nvPr>
            <p:ph idx="1"/>
          </p:nvPr>
        </p:nvSpPr>
        <p:spPr>
          <a:xfrm>
            <a:off x="683220" y="1653309"/>
            <a:ext cx="5134752" cy="4276436"/>
          </a:xfrm>
        </p:spPr>
        <p:txBody>
          <a:bodyPr/>
          <a:lstStyle/>
          <a:p>
            <a:r>
              <a:rPr lang="en-US"/>
              <a:t>You will be taken to Educational Impact’s Learner Dashboard where you will see your course title and list of assignments</a:t>
            </a:r>
          </a:p>
          <a:p>
            <a:r>
              <a:rPr lang="en-US"/>
              <a:t>Move through each content item at your own pace</a:t>
            </a:r>
          </a:p>
          <a:p>
            <a:r>
              <a:rPr lang="en-US"/>
              <a:t>Complete in one sitting or resume later</a:t>
            </a:r>
          </a:p>
          <a:p>
            <a:r>
              <a:rPr lang="en-US"/>
              <a:t>Use the </a:t>
            </a:r>
            <a:r>
              <a:rPr lang="en-US">
                <a:solidFill>
                  <a:schemeClr val="accent3"/>
                </a:solidFill>
              </a:rPr>
              <a:t>Course Assignments </a:t>
            </a:r>
            <a:r>
              <a:rPr lang="en-US"/>
              <a:t>tab to navigate back to your list of assignments at any point</a:t>
            </a:r>
          </a:p>
        </p:txBody>
      </p:sp>
      <p:sp>
        <p:nvSpPr>
          <p:cNvPr id="4" name="Slide Number Placeholder 3">
            <a:extLst>
              <a:ext uri="{FF2B5EF4-FFF2-40B4-BE49-F238E27FC236}">
                <a16:creationId xmlns:a16="http://schemas.microsoft.com/office/drawing/2014/main" id="{379B2305-BF4B-4703-A39F-CFC6E303AC9E}"/>
              </a:ext>
              <a:ext uri="{C183D7F6-B498-43B3-948B-1728B52AA6E4}">
                <adec:decorative xmlns:adec="http://schemas.microsoft.com/office/drawing/2017/decorative" val="1"/>
              </a:ext>
            </a:extLst>
          </p:cNvPr>
          <p:cNvSpPr>
            <a:spLocks noGrp="1"/>
          </p:cNvSpPr>
          <p:nvPr>
            <p:ph type="sldNum" sz="quarter" idx="10"/>
          </p:nvPr>
        </p:nvSpPr>
        <p:spPr/>
        <p:txBody>
          <a:bodyPr/>
          <a:lstStyle/>
          <a:p>
            <a:pPr>
              <a:defRPr/>
            </a:pPr>
            <a:fld id="{AD9B12DD-818C-C744-9CE1-5C07E5FF5F5C}" type="slidenum">
              <a:rPr lang="en-US" smtClean="0"/>
              <a:pPr>
                <a:defRPr/>
              </a:pPr>
              <a:t>9</a:t>
            </a:fld>
            <a:endParaRPr lang="en-US"/>
          </a:p>
        </p:txBody>
      </p:sp>
      <p:pic>
        <p:nvPicPr>
          <p:cNvPr id="6" name="Picture 5" descr="Educational Impact course content">
            <a:extLst>
              <a:ext uri="{FF2B5EF4-FFF2-40B4-BE49-F238E27FC236}">
                <a16:creationId xmlns:a16="http://schemas.microsoft.com/office/drawing/2014/main" id="{FA705E66-2128-4838-ABDA-259FA59EF77A}"/>
              </a:ext>
            </a:extLst>
          </p:cNvPr>
          <p:cNvPicPr>
            <a:picLocks noChangeAspect="1"/>
          </p:cNvPicPr>
          <p:nvPr/>
        </p:nvPicPr>
        <p:blipFill>
          <a:blip r:embed="rId2"/>
          <a:stretch>
            <a:fillRect/>
          </a:stretch>
        </p:blipFill>
        <p:spPr>
          <a:xfrm>
            <a:off x="6374029" y="1533237"/>
            <a:ext cx="5433796" cy="3799052"/>
          </a:xfrm>
          <a:prstGeom prst="rect">
            <a:avLst/>
          </a:prstGeom>
          <a:ln>
            <a:solidFill>
              <a:schemeClr val="accent5"/>
            </a:solidFill>
          </a:ln>
          <a:effectLst>
            <a:outerShdw blurRad="50800" dist="38100" dir="2700000" algn="tl" rotWithShape="0">
              <a:prstClr val="black">
                <a:alpha val="40000"/>
              </a:prstClr>
            </a:outerShdw>
          </a:effectLst>
        </p:spPr>
      </p:pic>
      <p:sp>
        <p:nvSpPr>
          <p:cNvPr id="7" name="Rectangle: Rounded Corners 6">
            <a:extLst>
              <a:ext uri="{FF2B5EF4-FFF2-40B4-BE49-F238E27FC236}">
                <a16:creationId xmlns:a16="http://schemas.microsoft.com/office/drawing/2014/main" id="{DBA761C6-32F7-795C-69F5-5FB6622E7DC6}"/>
              </a:ext>
              <a:ext uri="{C183D7F6-B498-43B3-948B-1728B52AA6E4}">
                <adec:decorative xmlns:adec="http://schemas.microsoft.com/office/drawing/2017/decorative" val="1"/>
              </a:ext>
            </a:extLst>
          </p:cNvPr>
          <p:cNvSpPr/>
          <p:nvPr/>
        </p:nvSpPr>
        <p:spPr>
          <a:xfrm>
            <a:off x="8459463" y="2106656"/>
            <a:ext cx="1147524" cy="219855"/>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8" name="Arrow: Right 7">
            <a:extLst>
              <a:ext uri="{FF2B5EF4-FFF2-40B4-BE49-F238E27FC236}">
                <a16:creationId xmlns:a16="http://schemas.microsoft.com/office/drawing/2014/main" id="{BF1EA46C-BBC1-8689-1629-42C8AEB2C3E9}"/>
              </a:ext>
              <a:ext uri="{C183D7F6-B498-43B3-948B-1728B52AA6E4}">
                <adec:decorative xmlns:adec="http://schemas.microsoft.com/office/drawing/2017/decorative" val="1"/>
              </a:ext>
            </a:extLst>
          </p:cNvPr>
          <p:cNvSpPr/>
          <p:nvPr/>
        </p:nvSpPr>
        <p:spPr>
          <a:xfrm rot="5400000">
            <a:off x="8561728" y="1366095"/>
            <a:ext cx="942993" cy="319231"/>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1996C0F-9D3B-548D-6AEB-888728F32A0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39093" y="368186"/>
            <a:ext cx="1727123" cy="281979"/>
          </a:xfrm>
          <a:prstGeom prst="rect">
            <a:avLst/>
          </a:prstGeom>
        </p:spPr>
      </p:pic>
    </p:spTree>
    <p:extLst>
      <p:ext uri="{BB962C8B-B14F-4D97-AF65-F5344CB8AC3E}">
        <p14:creationId xmlns:p14="http://schemas.microsoft.com/office/powerpoint/2010/main" val="2102227428"/>
      </p:ext>
    </p:extLst>
  </p:cSld>
  <p:clrMapOvr>
    <a:masterClrMapping/>
  </p:clrMapOvr>
</p:sld>
</file>

<file path=ppt/theme/theme1.xml><?xml version="1.0" encoding="utf-8"?>
<a:theme xmlns:a="http://schemas.openxmlformats.org/drawingml/2006/main" name="Office Theme">
  <a:themeElements>
    <a:clrScheme name="Custom 1">
      <a:dk1>
        <a:srgbClr val="00417C"/>
      </a:dk1>
      <a:lt1>
        <a:srgbClr val="FFFFFF"/>
      </a:lt1>
      <a:dk2>
        <a:srgbClr val="00B6EF"/>
      </a:dk2>
      <a:lt2>
        <a:srgbClr val="E7E6E6"/>
      </a:lt2>
      <a:accent1>
        <a:srgbClr val="00B6EF"/>
      </a:accent1>
      <a:accent2>
        <a:srgbClr val="00417C"/>
      </a:accent2>
      <a:accent3>
        <a:srgbClr val="DE4377"/>
      </a:accent3>
      <a:accent4>
        <a:srgbClr val="FFC000"/>
      </a:accent4>
      <a:accent5>
        <a:srgbClr val="535353"/>
      </a:accent5>
      <a:accent6>
        <a:srgbClr val="C9E0EE"/>
      </a:accent6>
      <a:hlink>
        <a:srgbClr val="00B6EF"/>
      </a:hlink>
      <a:folHlink>
        <a:srgbClr val="00417C"/>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04BA364-8950-3645-8484-9B8340DD43AC}" vid="{424930B5-EA19-2747-BC7D-17437F9F1E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78AA0C39A3E39445BBAC89BF6A1A2B65" ma:contentTypeVersion="11" ma:contentTypeDescription="Create a new document." ma:contentTypeScope="" ma:versionID="991e0f5ee1404ca724360dc63fb9373c">
  <xsd:schema xmlns:xsd="http://www.w3.org/2001/XMLSchema" xmlns:xs="http://www.w3.org/2001/XMLSchema" xmlns:p="http://schemas.microsoft.com/office/2006/metadata/properties" xmlns:ns2="9fb85ced-1a63-42c6-bc2d-f653d0788a3d" xmlns:ns3="70f88319-3d6b-4d0b-956b-178742569674" targetNamespace="http://schemas.microsoft.com/office/2006/metadata/properties" ma:root="true" ma:fieldsID="e46b0faf58a7c9a64ecbf83c2aa1cbaa" ns2:_="" ns3:_="">
    <xsd:import namespace="9fb85ced-1a63-42c6-bc2d-f653d0788a3d"/>
    <xsd:import namespace="70f88319-3d6b-4d0b-956b-17874256967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b85ced-1a63-42c6-bc2d-f653d0788a3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0f88319-3d6b-4d0b-956b-17874256967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1BE1E24-669A-4711-83E1-A8BC09851C0F}">
  <ds:schemaRefs>
    <ds:schemaRef ds:uri="http://schemas.microsoft.com/office/2006/metadata/longProperties"/>
  </ds:schemaRefs>
</ds:datastoreItem>
</file>

<file path=customXml/itemProps2.xml><?xml version="1.0" encoding="utf-8"?>
<ds:datastoreItem xmlns:ds="http://schemas.openxmlformats.org/officeDocument/2006/customXml" ds:itemID="{4BD48708-614B-AC42-BEFC-382B5D0AA776}">
  <ds:schemaRefs>
    <ds:schemaRef ds:uri="http://schemas.microsoft.com/sharepoint/v3/contenttype/forms"/>
  </ds:schemaRefs>
</ds:datastoreItem>
</file>

<file path=customXml/itemProps3.xml><?xml version="1.0" encoding="utf-8"?>
<ds:datastoreItem xmlns:ds="http://schemas.openxmlformats.org/officeDocument/2006/customXml" ds:itemID="{8CFB862A-AAF0-4644-B15D-151FC2A94B85}">
  <ds:schemaRefs>
    <ds:schemaRef ds:uri="http://schemas.microsoft.com/office/2006/documentManagement/types"/>
    <ds:schemaRef ds:uri="70f88319-3d6b-4d0b-956b-178742569674"/>
    <ds:schemaRef ds:uri="http://schemas.openxmlformats.org/package/2006/metadata/core-properties"/>
    <ds:schemaRef ds:uri="http://purl.org/dc/terms/"/>
    <ds:schemaRef ds:uri="9fb85ced-1a63-42c6-bc2d-f653d0788a3d"/>
    <ds:schemaRef ds:uri="http://www.w3.org/XML/1998/namespace"/>
    <ds:schemaRef ds:uri="http://schemas.microsoft.com/office/infopath/2007/PartnerControls"/>
    <ds:schemaRef ds:uri="http://schemas.microsoft.com/office/2006/metadata/properties"/>
    <ds:schemaRef ds:uri="http://purl.org/dc/dcmitype/"/>
    <ds:schemaRef ds:uri="http://purl.org/dc/elements/1.1/"/>
  </ds:schemaRefs>
</ds:datastoreItem>
</file>

<file path=customXml/itemProps4.xml><?xml version="1.0" encoding="utf-8"?>
<ds:datastoreItem xmlns:ds="http://schemas.openxmlformats.org/officeDocument/2006/customXml" ds:itemID="{9F801D0A-93F7-462F-9AA2-1BB3F01BF077}">
  <ds:schemaRefs>
    <ds:schemaRef ds:uri="70f88319-3d6b-4d0b-956b-178742569674"/>
    <ds:schemaRef ds:uri="9fb85ced-1a63-42c6-bc2d-f653d0788a3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1</TotalTime>
  <Words>1426</Words>
  <Application>Microsoft Office PowerPoint</Application>
  <PresentationFormat>Widescreen</PresentationFormat>
  <Paragraphs>260</Paragraphs>
  <Slides>57</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57</vt:i4>
      </vt:variant>
    </vt:vector>
  </HeadingPairs>
  <TitlesOfParts>
    <vt:vector size="61" baseType="lpstr">
      <vt:lpstr>Karla</vt:lpstr>
      <vt:lpstr>Arial</vt:lpstr>
      <vt:lpstr>Calibri</vt:lpstr>
      <vt:lpstr>Office Theme</vt:lpstr>
      <vt:lpstr>Professional Learning Library</vt:lpstr>
      <vt:lpstr>Table of Contents</vt:lpstr>
      <vt:lpstr>Accessing the PLL</vt:lpstr>
      <vt:lpstr>Search for Courses</vt:lpstr>
      <vt:lpstr>Register</vt:lpstr>
      <vt:lpstr>Confirm Registration</vt:lpstr>
      <vt:lpstr>Launch</vt:lpstr>
      <vt:lpstr>Navigating EdImpact</vt:lpstr>
      <vt:lpstr>View Learner Dashboard</vt:lpstr>
      <vt:lpstr>Different Types of Assignments</vt:lpstr>
      <vt:lpstr>Marking Complete</vt:lpstr>
      <vt:lpstr>Archiving</vt:lpstr>
      <vt:lpstr>Unarchiving Assignments</vt:lpstr>
      <vt:lpstr>Completing a Reading Assignment</vt:lpstr>
      <vt:lpstr>Open the Reading Assignment</vt:lpstr>
      <vt:lpstr>Review Reading Materials</vt:lpstr>
      <vt:lpstr>Confirm Reading Completion</vt:lpstr>
      <vt:lpstr>Completing the Overview Assignment</vt:lpstr>
      <vt:lpstr>Open Overview</vt:lpstr>
      <vt:lpstr>Read Overview Materials</vt:lpstr>
      <vt:lpstr>Confirm Overview Completion</vt:lpstr>
      <vt:lpstr>Completing a Discussion Board</vt:lpstr>
      <vt:lpstr>Open the Discussion Board</vt:lpstr>
      <vt:lpstr>Review Discussion Board Materials</vt:lpstr>
      <vt:lpstr>Post a Comment</vt:lpstr>
      <vt:lpstr>Confirm Discussion Board Completion</vt:lpstr>
      <vt:lpstr>Completing an Instructor Journal</vt:lpstr>
      <vt:lpstr>Open the Instructor Journal</vt:lpstr>
      <vt:lpstr>Review Instructor Journal Materials</vt:lpstr>
      <vt:lpstr>Complete Instructor Journal</vt:lpstr>
      <vt:lpstr>Confirm Instructor Journal Completion</vt:lpstr>
      <vt:lpstr>Completing an EI Video Clip</vt:lpstr>
      <vt:lpstr>Open the EI Video Clip</vt:lpstr>
      <vt:lpstr>Watch the EI Video Clip</vt:lpstr>
      <vt:lpstr>Confirm EI Video Clip Completion</vt:lpstr>
      <vt:lpstr>Completing an EI Video Assignment</vt:lpstr>
      <vt:lpstr>Open the EI Video Assignment</vt:lpstr>
      <vt:lpstr>Review the EI Video Assignment</vt:lpstr>
      <vt:lpstr>Watch the EI Videos</vt:lpstr>
      <vt:lpstr>Reopen the EI Video Assignment</vt:lpstr>
      <vt:lpstr>Complete the EI Video Assignment</vt:lpstr>
      <vt:lpstr>Confirm Video Assignment Completion</vt:lpstr>
      <vt:lpstr>Completing a General/Writing Assignment</vt:lpstr>
      <vt:lpstr>Open General/Writing Assignment</vt:lpstr>
      <vt:lpstr>Review General/Writing Assignment Materials</vt:lpstr>
      <vt:lpstr>Complete General/Writing Assignment</vt:lpstr>
      <vt:lpstr>Confirm General/Writing Assignment Completion</vt:lpstr>
      <vt:lpstr>Completing an Assessment</vt:lpstr>
      <vt:lpstr>Open Assessment</vt:lpstr>
      <vt:lpstr>Taking an Assessment</vt:lpstr>
      <vt:lpstr>Finishing an Assessment</vt:lpstr>
      <vt:lpstr>Confirm Assessment Completion</vt:lpstr>
      <vt:lpstr>FAQs / Troubleshooting</vt:lpstr>
      <vt:lpstr>I finished the course assignments, but I don’t see the credit on my transcript.</vt:lpstr>
      <vt:lpstr>How do I mark the EI Assessment complete? </vt:lpstr>
      <vt:lpstr>How do I mark the EI Video Clip complete? </vt:lpstr>
      <vt:lpstr>I encountered a dead link inside one of the assignments. What do I do?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Educational Impact Course Completion Guide</dc:title>
  <dc:creator>South Carolina Department of Education</dc:creator>
  <cp:lastModifiedBy>Colley, Faye</cp:lastModifiedBy>
  <cp:revision>3</cp:revision>
  <dcterms:created xsi:type="dcterms:W3CDTF">2022-02-01T19:55:47Z</dcterms:created>
  <dcterms:modified xsi:type="dcterms:W3CDTF">2022-07-22T15:19:08Z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0x01010078AA0C39A3E39445BBAC89BF6A1A2B65</vt:lpwstr>
  </property>
  <property fmtid="{D5CDD505-2E9C-101B-9397-08002B2CF9AE}" pid="3" name="Description0">
    <vt:lpwstr>Includes wheel</vt:lpwstr>
  </property>
</Properties>
</file>