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86" r:id="rId2"/>
    <p:sldId id="287" r:id="rId3"/>
    <p:sldId id="288" r:id="rId4"/>
    <p:sldId id="289" r:id="rId5"/>
    <p:sldId id="291" r:id="rId6"/>
    <p:sldId id="290" r:id="rId7"/>
    <p:sldId id="263" r:id="rId8"/>
    <p:sldId id="293" r:id="rId9"/>
    <p:sldId id="292" r:id="rId10"/>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56407" autoAdjust="0"/>
  </p:normalViewPr>
  <p:slideViewPr>
    <p:cSldViewPr>
      <p:cViewPr varScale="1">
        <p:scale>
          <a:sx n="41" d="100"/>
          <a:sy n="41" d="100"/>
        </p:scale>
        <p:origin x="2190" y="4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834"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400" dirty="0">
                <a:solidFill>
                  <a:schemeClr val="tx1"/>
                </a:solidFill>
              </a:rPr>
              <a:t>Overall 20-21</a:t>
            </a:r>
          </a:p>
        </c:rich>
      </c:tx>
      <c:layout>
        <c:manualLayout>
          <c:xMode val="edge"/>
          <c:yMode val="edge"/>
          <c:x val="0.28478223825296356"/>
          <c:y val="0"/>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pieChart>
        <c:varyColors val="1"/>
        <c:ser>
          <c:idx val="0"/>
          <c:order val="0"/>
          <c:tx>
            <c:strRef>
              <c:f>Sheet1!$A$2</c:f>
              <c:strCache>
                <c:ptCount val="1"/>
                <c:pt idx="0">
                  <c:v>Teacher 20-21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86B-4D4C-B47D-F9ADF0DB483A}"/>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086B-4D4C-B47D-F9ADF0DB483A}"/>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086B-4D4C-B47D-F9ADF0DB483A}"/>
              </c:ext>
            </c:extLst>
          </c:dPt>
          <c:dLbls>
            <c:dLbl>
              <c:idx val="0"/>
              <c:layout>
                <c:manualLayout>
                  <c:x val="-0.4103510769007952"/>
                  <c:y val="0.12477351153283642"/>
                </c:manualLayout>
              </c:layout>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47907904826352482"/>
                      <c:h val="0.31272731742870208"/>
                    </c:manualLayout>
                  </c15:layout>
                </c:ext>
                <c:ext xmlns:c16="http://schemas.microsoft.com/office/drawing/2014/chart" uri="{C3380CC4-5D6E-409C-BE32-E72D297353CC}">
                  <c16:uniqueId val="{00000001-086B-4D4C-B47D-F9ADF0DB483A}"/>
                </c:ext>
              </c:extLst>
            </c:dLbl>
            <c:dLbl>
              <c:idx val="1"/>
              <c:layout>
                <c:manualLayout>
                  <c:x val="0.1406571608037791"/>
                  <c:y val="8.6444270978064619E-2"/>
                </c:manualLayout>
              </c:layout>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6058963004247185"/>
                      <c:h val="0.2641506565213636"/>
                    </c:manualLayout>
                  </c15:layout>
                </c:ext>
                <c:ext xmlns:c16="http://schemas.microsoft.com/office/drawing/2014/chart" uri="{C3380CC4-5D6E-409C-BE32-E72D297353CC}">
                  <c16:uniqueId val="{00000003-086B-4D4C-B47D-F9ADF0DB483A}"/>
                </c:ext>
              </c:extLst>
            </c:dLbl>
            <c:dLbl>
              <c:idx val="2"/>
              <c:layout>
                <c:manualLayout>
                  <c:x val="4.7549897270016434E-2"/>
                  <c:y val="-0.26241638810863155"/>
                </c:manualLayout>
              </c:layout>
              <c:tx>
                <c:rich>
                  <a:bodyPr/>
                  <a:lstStyle/>
                  <a:p>
                    <a:fld id="{CDE5968C-012F-4BE2-BE7D-CBAF36577226}" type="CATEGORYNAME">
                      <a:rPr lang="en-US" sz="1800"/>
                      <a:pPr/>
                      <a:t>[CATEGORY NAME]</a:t>
                    </a:fld>
                    <a:r>
                      <a:rPr lang="en-US" sz="1800" baseline="0" dirty="0"/>
                      <a:t>
</a:t>
                    </a:r>
                    <a:fld id="{78E38CA0-8BEB-4C44-8BF3-0B0BB5464530}" type="PERCENTAGE">
                      <a:rPr lang="en-US" sz="1800" baseline="0"/>
                      <a:pPr/>
                      <a:t>[PERCENTAGE]</a:t>
                    </a:fld>
                    <a:endParaRPr lang="en-US" sz="1800" baseline="0" dirty="0"/>
                  </a:p>
                </c:rich>
              </c:tx>
              <c:showLegendKey val="0"/>
              <c:showVal val="0"/>
              <c:showCatName val="1"/>
              <c:showSerName val="0"/>
              <c:showPercent val="1"/>
              <c:showBubbleSize val="0"/>
              <c:extLst>
                <c:ext xmlns:c15="http://schemas.microsoft.com/office/drawing/2012/chart" uri="{CE6537A1-D6FC-4f65-9D91-7224C49458BB}">
                  <c15:layout>
                    <c:manualLayout>
                      <c:w val="0.21548698993327967"/>
                      <c:h val="0.18241359309294689"/>
                    </c:manualLayout>
                  </c15:layout>
                  <c15:dlblFieldTable/>
                  <c15:showDataLabelsRange val="0"/>
                </c:ext>
                <c:ext xmlns:c16="http://schemas.microsoft.com/office/drawing/2014/chart" uri="{C3380CC4-5D6E-409C-BE32-E72D297353CC}">
                  <c16:uniqueId val="{00000005-086B-4D4C-B47D-F9ADF0DB483A}"/>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Sheet1!$B$1:$D$1</c:f>
              <c:strCache>
                <c:ptCount val="3"/>
                <c:pt idx="0">
                  <c:v>Incomplete/Not Reported</c:v>
                </c:pt>
                <c:pt idx="1">
                  <c:v>Not Met</c:v>
                </c:pt>
                <c:pt idx="2">
                  <c:v>Met</c:v>
                </c:pt>
              </c:strCache>
            </c:strRef>
          </c:cat>
          <c:val>
            <c:numRef>
              <c:f>Sheet1!$B$2:$D$2</c:f>
              <c:numCache>
                <c:formatCode>General</c:formatCode>
                <c:ptCount val="3"/>
                <c:pt idx="0">
                  <c:v>1624</c:v>
                </c:pt>
                <c:pt idx="1">
                  <c:v>331</c:v>
                </c:pt>
                <c:pt idx="2">
                  <c:v>53712</c:v>
                </c:pt>
              </c:numCache>
            </c:numRef>
          </c:val>
          <c:extLst>
            <c:ext xmlns:c16="http://schemas.microsoft.com/office/drawing/2014/chart" uri="{C3380CC4-5D6E-409C-BE32-E72D297353CC}">
              <c16:uniqueId val="{00000006-086B-4D4C-B47D-F9ADF0DB483A}"/>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sz="2400" b="0" cap="none" baseline="0" dirty="0">
                <a:solidFill>
                  <a:schemeClr val="tx1"/>
                </a:solidFill>
              </a:rPr>
              <a:t>SLO Ratings 20-21</a:t>
            </a:r>
          </a:p>
        </c:rich>
      </c:tx>
      <c:layout>
        <c:manualLayout>
          <c:xMode val="edge"/>
          <c:yMode val="edge"/>
          <c:x val="0.26549124456457868"/>
          <c:y val="0"/>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SLO Ratings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EE8-4699-B17D-FB45BFFEADD8}"/>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BEE8-4699-B17D-FB45BFFEADD8}"/>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EE8-4699-B17D-FB45BFFEADD8}"/>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BEE8-4699-B17D-FB45BFFEADD8}"/>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EE8-4699-B17D-FB45BFFEADD8}"/>
              </c:ext>
            </c:extLst>
          </c:dPt>
          <c:dLbls>
            <c:dLbl>
              <c:idx val="0"/>
              <c:layout>
                <c:manualLayout>
                  <c:x val="-1.1730324754181939E-2"/>
                  <c:y val="-1.8548212418831277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3126865671641791"/>
                      <c:h val="0.28744609755512446"/>
                    </c:manualLayout>
                  </c15:layout>
                </c:ext>
                <c:ext xmlns:c16="http://schemas.microsoft.com/office/drawing/2014/chart" uri="{C3380CC4-5D6E-409C-BE32-E72D297353CC}">
                  <c16:uniqueId val="{00000001-BEE8-4699-B17D-FB45BFFEADD8}"/>
                </c:ext>
              </c:extLst>
            </c:dLbl>
            <c:dLbl>
              <c:idx val="1"/>
              <c:layout>
                <c:manualLayout>
                  <c:x val="0.15281368746817095"/>
                  <c:y val="-0.16816693617164793"/>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BEE8-4699-B17D-FB45BFFEADD8}"/>
                </c:ext>
              </c:extLst>
            </c:dLbl>
            <c:dLbl>
              <c:idx val="2"/>
              <c:layout>
                <c:manualLayout>
                  <c:x val="-2.5432679124064717E-2"/>
                  <c:y val="0.42710884026171486"/>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8251071836300934"/>
                      <c:h val="0.30827376874095086"/>
                    </c:manualLayout>
                  </c15:layout>
                </c:ext>
                <c:ext xmlns:c16="http://schemas.microsoft.com/office/drawing/2014/chart" uri="{C3380CC4-5D6E-409C-BE32-E72D297353CC}">
                  <c16:uniqueId val="{00000003-BEE8-4699-B17D-FB45BFFEADD8}"/>
                </c:ext>
              </c:extLst>
            </c:dLbl>
            <c:dLbl>
              <c:idx val="3"/>
              <c:layout>
                <c:manualLayout>
                  <c:x val="-3.2961863908802444E-2"/>
                  <c:y val="0.22152422885127593"/>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808052056075977"/>
                      <c:h val="0.2348089008474169"/>
                    </c:manualLayout>
                  </c15:layout>
                </c:ext>
                <c:ext xmlns:c16="http://schemas.microsoft.com/office/drawing/2014/chart" uri="{C3380CC4-5D6E-409C-BE32-E72D297353CC}">
                  <c16:uniqueId val="{00000002-BEE8-4699-B17D-FB45BFFEADD8}"/>
                </c:ext>
              </c:extLst>
            </c:dLbl>
            <c:dLbl>
              <c:idx val="4"/>
              <c:layout>
                <c:manualLayout>
                  <c:x val="-5.6312433893524506E-2"/>
                  <c:y val="0"/>
                </c:manualLayout>
              </c:layout>
              <c:tx>
                <c:rich>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r>
                      <a:rPr lang="en-US" dirty="0"/>
                      <a:t>Not Reported/</a:t>
                    </a:r>
                  </a:p>
                  <a:p>
                    <a:pPr>
                      <a:defRPr sz="1800" b="0">
                        <a:solidFill>
                          <a:schemeClr val="tx1"/>
                        </a:solidFill>
                      </a:defRPr>
                    </a:pPr>
                    <a:r>
                      <a:rPr lang="en-US" dirty="0"/>
                      <a:t>Incomplete</a:t>
                    </a:r>
                    <a:r>
                      <a:rPr lang="en-US" baseline="0" dirty="0"/>
                      <a:t>
</a:t>
                    </a:r>
                    <a:fld id="{B3BBA8F8-2A82-464C-B6F8-16A0ADBF0B59}" type="PERCENTAGE">
                      <a:rPr lang="en-US" baseline="0"/>
                      <a:pPr>
                        <a:defRPr sz="1800" b="0">
                          <a:solidFill>
                            <a:schemeClr val="tx1"/>
                          </a:solidFill>
                        </a:defRPr>
                      </a:pPr>
                      <a:t>[PERCENTAGE]</a:t>
                    </a:fld>
                    <a:endParaRPr lang="en-US" baseline="0" dirty="0"/>
                  </a:p>
                </c:rich>
              </c:tx>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2332099345790727"/>
                      <c:h val="0.47024591996345255"/>
                    </c:manualLayout>
                  </c15:layout>
                  <c15:dlblFieldTable/>
                  <c15:showDataLabelsRange val="0"/>
                </c:ext>
                <c:ext xmlns:c16="http://schemas.microsoft.com/office/drawing/2014/chart" uri="{C3380CC4-5D6E-409C-BE32-E72D297353CC}">
                  <c16:uniqueId val="{00000005-BEE8-4699-B17D-FB45BFFEADD8}"/>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Unknown</c:v>
                </c:pt>
              </c:strCache>
            </c:strRef>
          </c:cat>
          <c:val>
            <c:numRef>
              <c:f>Sheet1!$B$2:$B$6</c:f>
              <c:numCache>
                <c:formatCode>General</c:formatCode>
                <c:ptCount val="5"/>
                <c:pt idx="0">
                  <c:v>19443</c:v>
                </c:pt>
                <c:pt idx="1">
                  <c:v>26025</c:v>
                </c:pt>
                <c:pt idx="2">
                  <c:v>1545</c:v>
                </c:pt>
                <c:pt idx="3">
                  <c:v>398</c:v>
                </c:pt>
                <c:pt idx="4">
                  <c:v>7935</c:v>
                </c:pt>
              </c:numCache>
            </c:numRef>
          </c:val>
          <c:extLst>
            <c:ext xmlns:c16="http://schemas.microsoft.com/office/drawing/2014/chart" uri="{C3380CC4-5D6E-409C-BE32-E72D297353CC}">
              <c16:uniqueId val="{00000000-BEE8-4699-B17D-FB45BFFEADD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400" dirty="0">
                <a:solidFill>
                  <a:schemeClr val="tx1"/>
                </a:solidFill>
              </a:rPr>
              <a:t>Overall 19-20</a:t>
            </a:r>
          </a:p>
        </c:rich>
      </c:tx>
      <c:layout>
        <c:manualLayout>
          <c:xMode val="edge"/>
          <c:yMode val="edge"/>
          <c:x val="0.25693214351157673"/>
          <c:y val="4.5192556847351704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pieChart>
        <c:varyColors val="1"/>
        <c:ser>
          <c:idx val="0"/>
          <c:order val="0"/>
          <c:tx>
            <c:strRef>
              <c:f>Sheet1!$A$2</c:f>
              <c:strCache>
                <c:ptCount val="1"/>
                <c:pt idx="0">
                  <c:v>Overall 19-20</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86B-4D4C-B47D-F9ADF0DB483A}"/>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086B-4D4C-B47D-F9ADF0DB483A}"/>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086B-4D4C-B47D-F9ADF0DB483A}"/>
              </c:ext>
            </c:extLst>
          </c:dPt>
          <c:dLbls>
            <c:dLbl>
              <c:idx val="0"/>
              <c:layout>
                <c:manualLayout>
                  <c:x val="-0.43277651502509895"/>
                  <c:y val="0.14120700681964421"/>
                </c:manualLayout>
              </c:layout>
              <c:tx>
                <c:rich>
                  <a:bodyPr/>
                  <a:lstStyle/>
                  <a:p>
                    <a:fld id="{FB990088-9969-4054-A772-8DE14B6C235C}" type="CATEGORYNAME">
                      <a:rPr lang="en-US" sz="1800"/>
                      <a:pPr/>
                      <a:t>[CATEGORY NAME]</a:t>
                    </a:fld>
                    <a:r>
                      <a:rPr lang="en-US" baseline="0" dirty="0"/>
                      <a:t>
</a:t>
                    </a:r>
                    <a:fld id="{7A354F91-313A-4955-AC4E-82AB4ACE9955}"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layout>
                    <c:manualLayout>
                      <c:w val="0.47907897876401812"/>
                      <c:h val="0.31272731742870208"/>
                    </c:manualLayout>
                  </c15:layout>
                  <c15:dlblFieldTable/>
                  <c15:showDataLabelsRange val="0"/>
                </c:ext>
                <c:ext xmlns:c16="http://schemas.microsoft.com/office/drawing/2014/chart" uri="{C3380CC4-5D6E-409C-BE32-E72D297353CC}">
                  <c16:uniqueId val="{00000001-086B-4D4C-B47D-F9ADF0DB483A}"/>
                </c:ext>
              </c:extLst>
            </c:dLbl>
            <c:dLbl>
              <c:idx val="1"/>
              <c:layout>
                <c:manualLayout>
                  <c:x val="0.10294835598495605"/>
                  <c:y val="8.6444270978064619E-2"/>
                </c:manualLayout>
              </c:layout>
              <c:tx>
                <c:rich>
                  <a:bodyPr/>
                  <a:lstStyle/>
                  <a:p>
                    <a:fld id="{5BA684AE-EA7C-438B-AD88-9A97ECDBE54C}" type="CATEGORYNAME">
                      <a:rPr lang="en-US" sz="1800"/>
                      <a:pPr/>
                      <a:t>[CATEGORY NAME]</a:t>
                    </a:fld>
                    <a:r>
                      <a:rPr lang="en-US" sz="1800" baseline="0" dirty="0"/>
                      <a:t>
</a:t>
                    </a:r>
                    <a:fld id="{66A1CD44-6213-4207-9552-48EED198E7A0}" type="PERCENTAGE">
                      <a:rPr lang="en-US" sz="1800" baseline="0"/>
                      <a:pPr/>
                      <a:t>[PERCENTAGE]</a:t>
                    </a:fld>
                    <a:endParaRPr lang="en-US" sz="1800" baseline="0" dirty="0"/>
                  </a:p>
                </c:rich>
              </c:tx>
              <c:showLegendKey val="0"/>
              <c:showVal val="0"/>
              <c:showCatName val="1"/>
              <c:showSerName val="0"/>
              <c:showPercent val="1"/>
              <c:showBubbleSize val="0"/>
              <c:extLst>
                <c:ext xmlns:c15="http://schemas.microsoft.com/office/drawing/2012/chart" uri="{CE6537A1-D6FC-4f65-9D91-7224C49458BB}">
                  <c15:layout>
                    <c:manualLayout>
                      <c:w val="0.28517202040482575"/>
                      <c:h val="0.2641506565213636"/>
                    </c:manualLayout>
                  </c15:layout>
                  <c15:dlblFieldTable/>
                  <c15:showDataLabelsRange val="0"/>
                </c:ext>
                <c:ext xmlns:c16="http://schemas.microsoft.com/office/drawing/2014/chart" uri="{C3380CC4-5D6E-409C-BE32-E72D297353CC}">
                  <c16:uniqueId val="{00000003-086B-4D4C-B47D-F9ADF0DB483A}"/>
                </c:ext>
              </c:extLst>
            </c:dLbl>
            <c:dLbl>
              <c:idx val="2"/>
              <c:layout>
                <c:manualLayout>
                  <c:x val="-1.0139442254439599E-3"/>
                  <c:y val="-0.26241638810863155"/>
                </c:manualLayout>
              </c:layout>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086B-4D4C-B47D-F9ADF0DB483A}"/>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Sheet1!$B$1:$D$1</c:f>
              <c:strCache>
                <c:ptCount val="3"/>
                <c:pt idx="0">
                  <c:v>Incomplete/Not Reported</c:v>
                </c:pt>
                <c:pt idx="1">
                  <c:v>Not Met</c:v>
                </c:pt>
                <c:pt idx="2">
                  <c:v>Met</c:v>
                </c:pt>
              </c:strCache>
            </c:strRef>
          </c:cat>
          <c:val>
            <c:numRef>
              <c:f>Sheet1!$B$2:$D$2</c:f>
              <c:numCache>
                <c:formatCode>General</c:formatCode>
                <c:ptCount val="3"/>
                <c:pt idx="0">
                  <c:v>2301</c:v>
                </c:pt>
                <c:pt idx="1">
                  <c:v>309</c:v>
                </c:pt>
                <c:pt idx="2">
                  <c:v>52501</c:v>
                </c:pt>
              </c:numCache>
            </c:numRef>
          </c:val>
          <c:extLst>
            <c:ext xmlns:c16="http://schemas.microsoft.com/office/drawing/2014/chart" uri="{C3380CC4-5D6E-409C-BE32-E72D297353CC}">
              <c16:uniqueId val="{00000006-086B-4D4C-B47D-F9ADF0DB483A}"/>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sz="2400" b="0" cap="none" baseline="0" dirty="0">
                <a:solidFill>
                  <a:schemeClr val="tx1"/>
                </a:solidFill>
              </a:rPr>
              <a:t>SLO Ratings 19-20</a:t>
            </a:r>
          </a:p>
        </c:rich>
      </c:tx>
      <c:layout>
        <c:manualLayout>
          <c:xMode val="edge"/>
          <c:yMode val="edge"/>
          <c:x val="0.27792905550985225"/>
          <c:y val="3.8048702812436004E-2"/>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SLO Ratings 19-20</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EE8-4699-B17D-FB45BFFEADD8}"/>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BEE8-4699-B17D-FB45BFFEADD8}"/>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EE8-4699-B17D-FB45BFFEADD8}"/>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BEE8-4699-B17D-FB45BFFEADD8}"/>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EE8-4699-B17D-FB45BFFEADD8}"/>
              </c:ext>
            </c:extLst>
          </c:dPt>
          <c:dLbls>
            <c:dLbl>
              <c:idx val="0"/>
              <c:layout>
                <c:manualLayout>
                  <c:x val="0.12757315783288281"/>
                  <c:y val="0.11833088165503754"/>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5116915422885572"/>
                      <c:h val="0.28744609755512446"/>
                    </c:manualLayout>
                  </c15:layout>
                </c:ext>
                <c:ext xmlns:c16="http://schemas.microsoft.com/office/drawing/2014/chart" uri="{C3380CC4-5D6E-409C-BE32-E72D297353CC}">
                  <c16:uniqueId val="{00000001-BEE8-4699-B17D-FB45BFFEADD8}"/>
                </c:ext>
              </c:extLst>
            </c:dLbl>
            <c:dLbl>
              <c:idx val="1"/>
              <c:layout>
                <c:manualLayout>
                  <c:x val="-0.14071865084028684"/>
                  <c:y val="-0.15933602687655954"/>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BEE8-4699-B17D-FB45BFFEADD8}"/>
                </c:ext>
              </c:extLst>
            </c:dLbl>
            <c:dLbl>
              <c:idx val="2"/>
              <c:layout>
                <c:manualLayout>
                  <c:x val="-0.25068907431347198"/>
                  <c:y val="-3.9739265664694629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8251071836300934"/>
                      <c:h val="0.30827376874095086"/>
                    </c:manualLayout>
                  </c15:layout>
                </c:ext>
                <c:ext xmlns:c16="http://schemas.microsoft.com/office/drawing/2014/chart" uri="{C3380CC4-5D6E-409C-BE32-E72D297353CC}">
                  <c16:uniqueId val="{00000003-BEE8-4699-B17D-FB45BFFEADD8}"/>
                </c:ext>
              </c:extLst>
            </c:dLbl>
            <c:dLbl>
              <c:idx val="3"/>
              <c:layout>
                <c:manualLayout>
                  <c:x val="-0.32671945391154467"/>
                  <c:y val="-0.24651396378840446"/>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808052056075977"/>
                      <c:h val="0.2348089008474169"/>
                    </c:manualLayout>
                  </c15:layout>
                </c:ext>
                <c:ext xmlns:c16="http://schemas.microsoft.com/office/drawing/2014/chart" uri="{C3380CC4-5D6E-409C-BE32-E72D297353CC}">
                  <c16:uniqueId val="{00000002-BEE8-4699-B17D-FB45BFFEADD8}"/>
                </c:ext>
              </c:extLst>
            </c:dLbl>
            <c:dLbl>
              <c:idx val="4"/>
              <c:layout>
                <c:manualLayout>
                  <c:x val="-2.829748893328638E-3"/>
                  <c:y val="-0.30901750571314635"/>
                </c:manualLayout>
              </c:layout>
              <c:tx>
                <c:rich>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r>
                      <a:rPr lang="en-US" baseline="0" dirty="0"/>
                      <a:t>Not Reported/</a:t>
                    </a:r>
                  </a:p>
                  <a:p>
                    <a:pPr>
                      <a:defRPr sz="1800" b="0">
                        <a:solidFill>
                          <a:schemeClr val="tx1"/>
                        </a:solidFill>
                      </a:defRPr>
                    </a:pPr>
                    <a:r>
                      <a:rPr lang="en-US" baseline="0" dirty="0"/>
                      <a:t>Incomplete
</a:t>
                    </a:r>
                    <a:fld id="{42EF695B-1057-4EBD-8E25-897F5ABBF4F5}" type="PERCENTAGE">
                      <a:rPr lang="en-US" baseline="0"/>
                      <a:pPr>
                        <a:defRPr sz="1800" b="0">
                          <a:solidFill>
                            <a:schemeClr val="tx1"/>
                          </a:solidFill>
                        </a:defRPr>
                      </a:pPr>
                      <a:t>[PERCENTAGE]</a:t>
                    </a:fld>
                    <a:endParaRPr lang="en-US" baseline="0" dirty="0"/>
                  </a:p>
                </c:rich>
              </c:tx>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661070631096486"/>
                      <c:h val="0.47024591996345255"/>
                    </c:manualLayout>
                  </c15:layout>
                  <c15:dlblFieldTable/>
                  <c15:showDataLabelsRange val="0"/>
                </c:ext>
                <c:ext xmlns:c16="http://schemas.microsoft.com/office/drawing/2014/chart" uri="{C3380CC4-5D6E-409C-BE32-E72D297353CC}">
                  <c16:uniqueId val="{00000005-BEE8-4699-B17D-FB45BFFEADD8}"/>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Unknown</c:v>
                </c:pt>
              </c:strCache>
            </c:strRef>
          </c:cat>
          <c:val>
            <c:numRef>
              <c:f>Sheet1!$B$2:$B$6</c:f>
              <c:numCache>
                <c:formatCode>General</c:formatCode>
                <c:ptCount val="5"/>
                <c:pt idx="0">
                  <c:v>11225</c:v>
                </c:pt>
                <c:pt idx="1">
                  <c:v>16602</c:v>
                </c:pt>
                <c:pt idx="2">
                  <c:v>977</c:v>
                </c:pt>
                <c:pt idx="3">
                  <c:v>252</c:v>
                </c:pt>
                <c:pt idx="4">
                  <c:v>27841</c:v>
                </c:pt>
              </c:numCache>
            </c:numRef>
          </c:val>
          <c:extLst>
            <c:ext xmlns:c16="http://schemas.microsoft.com/office/drawing/2014/chart" uri="{C3380CC4-5D6E-409C-BE32-E72D297353CC}">
              <c16:uniqueId val="{00000000-BEE8-4699-B17D-FB45BFFEADD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6991-476A-9DB3-F0599E21F4B7}"/>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6991-476A-9DB3-F0599E21F4B7}"/>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6991-476A-9DB3-F0599E21F4B7}"/>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6991-476A-9DB3-F0599E21F4B7}"/>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6991-476A-9DB3-F0599E21F4B7}"/>
              </c:ext>
            </c:extLst>
          </c:dPt>
          <c:dLbls>
            <c:dLbl>
              <c:idx val="0"/>
              <c:layout>
                <c:manualLayout>
                  <c:x val="0.18283891575194991"/>
                  <c:y val="4.8390439971496897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6527668200694687"/>
                      <c:h val="0.1914985695803495"/>
                    </c:manualLayout>
                  </c15:layout>
                </c:ext>
                <c:ext xmlns:c16="http://schemas.microsoft.com/office/drawing/2014/chart" uri="{C3380CC4-5D6E-409C-BE32-E72D297353CC}">
                  <c16:uniqueId val="{00000001-6991-476A-9DB3-F0599E21F4B7}"/>
                </c:ext>
              </c:extLst>
            </c:dLbl>
            <c:dLbl>
              <c:idx val="1"/>
              <c:layout>
                <c:manualLayout>
                  <c:x val="9.0194748345676382E-2"/>
                  <c:y val="-0.2009958734280326"/>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1839430533"/>
                      <c:h val="0.16321964997647018"/>
                    </c:manualLayout>
                  </c15:layout>
                </c:ext>
                <c:ext xmlns:c16="http://schemas.microsoft.com/office/drawing/2014/chart" uri="{C3380CC4-5D6E-409C-BE32-E72D297353CC}">
                  <c16:uniqueId val="{00000003-6991-476A-9DB3-F0599E21F4B7}"/>
                </c:ext>
              </c:extLst>
            </c:dLbl>
            <c:dLbl>
              <c:idx val="2"/>
              <c:layout>
                <c:manualLayout>
                  <c:x val="-9.7027576221126274E-2"/>
                  <c:y val="4.9134906475076554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5977352961684766"/>
                      <c:h val="0.23381922571263028"/>
                    </c:manualLayout>
                  </c15:layout>
                </c:ext>
                <c:ext xmlns:c16="http://schemas.microsoft.com/office/drawing/2014/chart" uri="{C3380CC4-5D6E-409C-BE32-E72D297353CC}">
                  <c16:uniqueId val="{00000005-6991-476A-9DB3-F0599E21F4B7}"/>
                </c:ext>
              </c:extLst>
            </c:dLbl>
            <c:dLbl>
              <c:idx val="3"/>
              <c:layout>
                <c:manualLayout>
                  <c:x val="-0.16677753597675038"/>
                  <c:y val="0.20770615449872315"/>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317500531647038"/>
                      <c:h val="0.39335265272759629"/>
                    </c:manualLayout>
                  </c15:layout>
                </c:ext>
                <c:ext xmlns:c16="http://schemas.microsoft.com/office/drawing/2014/chart" uri="{C3380CC4-5D6E-409C-BE32-E72D297353CC}">
                  <c16:uniqueId val="{00000007-6991-476A-9DB3-F0599E21F4B7}"/>
                </c:ext>
              </c:extLst>
            </c:dLbl>
            <c:dLbl>
              <c:idx val="4"/>
              <c:layout>
                <c:manualLayout>
                  <c:x val="0.20908782571043161"/>
                  <c:y val="-1.3742968894899853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59788185456414267"/>
                      <c:h val="0.15038223372308987"/>
                    </c:manualLayout>
                  </c15:layout>
                </c:ext>
                <c:ext xmlns:c16="http://schemas.microsoft.com/office/drawing/2014/chart" uri="{C3380CC4-5D6E-409C-BE32-E72D297353CC}">
                  <c16:uniqueId val="{00000009-6991-476A-9DB3-F0599E21F4B7}"/>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Not Reported/Incomplete</c:v>
                </c:pt>
              </c:strCache>
            </c:strRef>
          </c:cat>
          <c:val>
            <c:numRef>
              <c:f>Sheet1!$B$2:$B$6</c:f>
              <c:numCache>
                <c:formatCode>General</c:formatCode>
                <c:ptCount val="5"/>
                <c:pt idx="0">
                  <c:v>15145</c:v>
                </c:pt>
                <c:pt idx="1">
                  <c:v>38342</c:v>
                </c:pt>
                <c:pt idx="2">
                  <c:v>875</c:v>
                </c:pt>
                <c:pt idx="3">
                  <c:v>230</c:v>
                </c:pt>
              </c:numCache>
            </c:numRef>
          </c:val>
          <c:extLst>
            <c:ext xmlns:c16="http://schemas.microsoft.com/office/drawing/2014/chart" uri="{C3380CC4-5D6E-409C-BE32-E72D297353CC}">
              <c16:uniqueId val="{0000000A-6991-476A-9DB3-F0599E21F4B7}"/>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6991-476A-9DB3-F0599E21F4B7}"/>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6991-476A-9DB3-F0599E21F4B7}"/>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6991-476A-9DB3-F0599E21F4B7}"/>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6991-476A-9DB3-F0599E21F4B7}"/>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6991-476A-9DB3-F0599E21F4B7}"/>
              </c:ext>
            </c:extLst>
          </c:dPt>
          <c:dLbls>
            <c:dLbl>
              <c:idx val="0"/>
              <c:layout>
                <c:manualLayout>
                  <c:x val="-0.15852421075829023"/>
                  <c:y val="2.1589645842629339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6527668200694687"/>
                      <c:h val="0.1914985695803495"/>
                    </c:manualLayout>
                  </c15:layout>
                </c:ext>
                <c:ext xmlns:c16="http://schemas.microsoft.com/office/drawing/2014/chart" uri="{C3380CC4-5D6E-409C-BE32-E72D297353CC}">
                  <c16:uniqueId val="{00000001-6991-476A-9DB3-F0599E21F4B7}"/>
                </c:ext>
              </c:extLst>
            </c:dLbl>
            <c:dLbl>
              <c:idx val="1"/>
              <c:layout>
                <c:manualLayout>
                  <c:x val="0.22685345796033754"/>
                  <c:y val="4.476881559951594E-3"/>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1839430533"/>
                      <c:h val="0.16321964997647018"/>
                    </c:manualLayout>
                  </c15:layout>
                </c:ext>
                <c:ext xmlns:c16="http://schemas.microsoft.com/office/drawing/2014/chart" uri="{C3380CC4-5D6E-409C-BE32-E72D297353CC}">
                  <c16:uniqueId val="{00000003-6991-476A-9DB3-F0599E21F4B7}"/>
                </c:ext>
              </c:extLst>
            </c:dLbl>
            <c:dLbl>
              <c:idx val="2"/>
              <c:layout>
                <c:manualLayout>
                  <c:x val="-8.7461466548099998E-2"/>
                  <c:y val="1.9356363570709894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43903558119335112"/>
                      <c:h val="0.1802176374548953"/>
                    </c:manualLayout>
                  </c15:layout>
                </c:ext>
                <c:ext xmlns:c16="http://schemas.microsoft.com/office/drawing/2014/chart" uri="{C3380CC4-5D6E-409C-BE32-E72D297353CC}">
                  <c16:uniqueId val="{00000005-6991-476A-9DB3-F0599E21F4B7}"/>
                </c:ext>
              </c:extLst>
            </c:dLbl>
            <c:dLbl>
              <c:idx val="3"/>
              <c:layout>
                <c:manualLayout>
                  <c:x val="-0.1941092778996826"/>
                  <c:y val="0.13325950414075788"/>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317500531647038"/>
                      <c:h val="0.39335265272759629"/>
                    </c:manualLayout>
                  </c15:layout>
                </c:ext>
                <c:ext xmlns:c16="http://schemas.microsoft.com/office/drawing/2014/chart" uri="{C3380CC4-5D6E-409C-BE32-E72D297353CC}">
                  <c16:uniqueId val="{00000007-6991-476A-9DB3-F0599E21F4B7}"/>
                </c:ext>
              </c:extLst>
            </c:dLbl>
            <c:dLbl>
              <c:idx val="4"/>
              <c:layout>
                <c:manualLayout>
                  <c:x val="0.3047489224406944"/>
                  <c:y val="1.9551448966293603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2456443533482032"/>
                      <c:h val="0.15038223372308987"/>
                    </c:manualLayout>
                  </c15:layout>
                </c:ext>
                <c:ext xmlns:c16="http://schemas.microsoft.com/office/drawing/2014/chart" uri="{C3380CC4-5D6E-409C-BE32-E72D297353CC}">
                  <c16:uniqueId val="{00000009-6991-476A-9DB3-F0599E21F4B7}"/>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Not Reported</c:v>
                </c:pt>
              </c:strCache>
            </c:strRef>
          </c:cat>
          <c:val>
            <c:numRef>
              <c:f>Sheet1!$B$2:$B$6</c:f>
              <c:numCache>
                <c:formatCode>General</c:formatCode>
                <c:ptCount val="5"/>
                <c:pt idx="0">
                  <c:v>541</c:v>
                </c:pt>
                <c:pt idx="1">
                  <c:v>657</c:v>
                </c:pt>
                <c:pt idx="2">
                  <c:v>10</c:v>
                </c:pt>
                <c:pt idx="3">
                  <c:v>0</c:v>
                </c:pt>
                <c:pt idx="4">
                  <c:v>32</c:v>
                </c:pt>
              </c:numCache>
            </c:numRef>
          </c:val>
          <c:extLst>
            <c:ext xmlns:c16="http://schemas.microsoft.com/office/drawing/2014/chart" uri="{C3380CC4-5D6E-409C-BE32-E72D297353CC}">
              <c16:uniqueId val="{0000000A-6991-476A-9DB3-F0599E21F4B7}"/>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3_1" csCatId="accent3" phldr="1"/>
      <dgm:spPr/>
      <dgm:t>
        <a:bodyPr/>
        <a:lstStyle/>
        <a:p>
          <a:endParaRPr lang="en-US"/>
        </a:p>
      </dgm:t>
    </dgm:pt>
    <dgm:pt modelId="{286BDAA9-B9BA-442D-B331-6D9BFB714D06}">
      <dgm:prSet phldrT="[Text]" custT="1"/>
      <dgm:spPr/>
      <dgm:t>
        <a:bodyPr/>
        <a:lstStyle/>
        <a:p>
          <a:r>
            <a:rPr lang="en-US" sz="2800" dirty="0"/>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B77FC1A3-BBD7-413E-87E7-FB743B49EB36}">
      <dgm:prSet custT="1"/>
      <dgm:spPr/>
      <dgm:t>
        <a:bodyPr/>
        <a:lstStyle/>
        <a:p>
          <a:r>
            <a:rPr lang="en-US" sz="2000" dirty="0"/>
            <a:t>Respectful Culture</a:t>
          </a:r>
        </a:p>
      </dgm:t>
    </dgm:pt>
    <dgm:pt modelId="{5194BA5A-DF44-4145-BBF2-BB6A03F9D40E}" type="parTrans" cxnId="{7E6B32BB-0E61-4587-87DD-9C8C6FF20312}">
      <dgm:prSet/>
      <dgm:spPr/>
      <dgm:t>
        <a:bodyPr/>
        <a:lstStyle/>
        <a:p>
          <a:endParaRPr lang="en-US"/>
        </a:p>
      </dgm:t>
    </dgm:pt>
    <dgm:pt modelId="{A08AB6BC-FB04-40AB-9C19-5756F35E7AFA}" type="sibTrans" cxnId="{7E6B32BB-0E61-4587-87DD-9C8C6FF20312}">
      <dgm:prSet/>
      <dgm:spPr/>
      <dgm:t>
        <a:bodyPr/>
        <a:lstStyle/>
        <a:p>
          <a:endParaRPr lang="en-US"/>
        </a:p>
      </dgm:t>
    </dgm:pt>
    <dgm:pt modelId="{2D98E890-F42D-4F18-8AD8-866C31623D86}">
      <dgm:prSet custT="1"/>
      <dgm:spPr/>
      <dgm:t>
        <a:bodyPr/>
        <a:lstStyle/>
        <a:p>
          <a:r>
            <a:rPr lang="en-US" sz="2000" dirty="0"/>
            <a:t>Environment</a:t>
          </a:r>
        </a:p>
      </dgm:t>
    </dgm:pt>
    <dgm:pt modelId="{CB9A19C8-DA6B-4FD9-ACF5-54803D8E3245}" type="parTrans" cxnId="{820E1168-39CD-4C14-90D3-27CE9E6720DD}">
      <dgm:prSet/>
      <dgm:spPr/>
      <dgm:t>
        <a:bodyPr/>
        <a:lstStyle/>
        <a:p>
          <a:endParaRPr lang="en-US"/>
        </a:p>
      </dgm:t>
    </dgm:pt>
    <dgm:pt modelId="{D8F0017A-FBD8-4C81-B75B-2033B34C26B3}" type="sibTrans" cxnId="{820E1168-39CD-4C14-90D3-27CE9E6720DD}">
      <dgm:prSet/>
      <dgm:spPr/>
      <dgm:t>
        <a:bodyPr/>
        <a:lstStyle/>
        <a:p>
          <a:endParaRPr lang="en-US"/>
        </a:p>
      </dgm:t>
    </dgm:pt>
    <dgm:pt modelId="{8F0C19D7-8493-4880-AAB9-B13A5225CAB6}">
      <dgm:prSet custT="1"/>
      <dgm:spPr/>
      <dgm:t>
        <a:bodyPr/>
        <a:lstStyle/>
        <a:p>
          <a:r>
            <a:rPr lang="en-US" sz="2000" dirty="0"/>
            <a:t>Content Knowledge</a:t>
          </a:r>
        </a:p>
      </dgm:t>
    </dgm:pt>
    <dgm:pt modelId="{BBE0B892-A35A-4936-BF98-BB7022B62E58}" type="parTrans" cxnId="{9BF35916-D0AF-4040-B6B7-76DFFB85015C}">
      <dgm:prSet/>
      <dgm:spPr/>
      <dgm:t>
        <a:bodyPr/>
        <a:lstStyle/>
        <a:p>
          <a:endParaRPr lang="en-US"/>
        </a:p>
      </dgm:t>
    </dgm:pt>
    <dgm:pt modelId="{974A8A4C-9667-40A0-B022-FE6A436B686C}" type="sibTrans" cxnId="{9BF35916-D0AF-4040-B6B7-76DFFB85015C}">
      <dgm:prSet/>
      <dgm:spPr/>
      <dgm:t>
        <a:bodyPr/>
        <a:lstStyle/>
        <a:p>
          <a:endParaRPr lang="en-US"/>
        </a:p>
      </dgm:t>
    </dgm:pt>
    <dgm:pt modelId="{563FC5B1-22FC-4EE0-894B-DDCD84D656E3}">
      <dgm:prSet custT="1"/>
      <dgm:spPr/>
      <dgm:t>
        <a:bodyPr/>
        <a:lstStyle/>
        <a:p>
          <a:r>
            <a:rPr lang="en-US" sz="2800" dirty="0"/>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dgm:t>
        <a:bodyPr/>
        <a:lstStyle/>
        <a:p>
          <a:r>
            <a:rPr lang="en-US" sz="2000" dirty="0"/>
            <a:t>Thinking</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dgm:t>
        <a:bodyPr/>
        <a:lstStyle/>
        <a:p>
          <a:r>
            <a:rPr lang="en-US" sz="2000" dirty="0"/>
            <a:t>Assessment</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7E64D814-18C4-4165-9969-57D0A7436ED1}">
      <dgm:prSet custT="1"/>
      <dgm:spPr/>
      <dgm:t>
        <a:bodyPr/>
        <a:lstStyle/>
        <a:p>
          <a:r>
            <a:rPr lang="en-US" sz="2000" dirty="0"/>
            <a:t>Questioning </a:t>
          </a:r>
          <a:endParaRPr lang="en-US" sz="1800" dirty="0"/>
        </a:p>
      </dgm:t>
    </dgm:pt>
    <dgm:pt modelId="{C1CFD178-90F6-41D1-B759-472261D8ADFF}" type="parTrans" cxnId="{C45DFB78-A2E9-4E51-8F54-36331AF058C1}">
      <dgm:prSet/>
      <dgm:spPr/>
      <dgm:t>
        <a:bodyPr/>
        <a:lstStyle/>
        <a:p>
          <a:endParaRPr lang="en-US"/>
        </a:p>
      </dgm:t>
    </dgm:pt>
    <dgm:pt modelId="{87A7AA32-6668-40EA-AC1B-E4DC3EC99CF2}" type="sibTrans" cxnId="{C45DFB78-A2E9-4E51-8F54-36331AF058C1}">
      <dgm:prSet/>
      <dgm:spPr/>
      <dgm:t>
        <a:bodyPr/>
        <a:lstStyle/>
        <a:p>
          <a:endParaRPr lang="en-US"/>
        </a:p>
      </dgm:t>
    </dgm:pt>
    <dgm:pt modelId="{A4B94F1F-3690-4393-B9D1-A70BCBCC6B67}">
      <dgm:prSet custT="1"/>
      <dgm:spPr/>
      <dgm:t>
        <a:bodyPr/>
        <a:lstStyle/>
        <a:p>
          <a:r>
            <a:rPr lang="en-US" sz="2000" dirty="0"/>
            <a:t>Grouping</a:t>
          </a:r>
        </a:p>
      </dgm:t>
    </dgm:pt>
    <dgm:pt modelId="{C961D957-BD06-4C79-914F-14E6AC07B677}" type="parTrans" cxnId="{63FAB41B-75DA-4667-9958-51C6994D5DBD}">
      <dgm:prSet/>
      <dgm:spPr/>
      <dgm:t>
        <a:bodyPr/>
        <a:lstStyle/>
        <a:p>
          <a:endParaRPr lang="en-US"/>
        </a:p>
      </dgm:t>
    </dgm:pt>
    <dgm:pt modelId="{6607DE2D-2BAE-4096-9BC3-343BEB04249C}" type="sibTrans" cxnId="{63FAB41B-75DA-4667-9958-51C6994D5DBD}">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t>
        <a:bodyPr/>
        <a:lstStyle/>
        <a:p>
          <a:endParaRPr lang="en-US"/>
        </a:p>
      </dgm:t>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42787"/>
      <dgm:spPr/>
      <dgm:t>
        <a:bodyPr/>
        <a:lstStyle/>
        <a:p>
          <a:endParaRPr lang="en-US"/>
        </a:p>
      </dgm:t>
    </dgm:pt>
    <dgm:pt modelId="{D04865AE-DFC7-4DE5-B583-D91E84DDA57E}" type="pres">
      <dgm:prSet presAssocID="{286BDAA9-B9BA-442D-B331-6D9BFB714D06}" presName="rootConnector" presStyleLbl="node1" presStyleIdx="0" presStyleCnt="2"/>
      <dgm:spPr/>
      <dgm:t>
        <a:bodyPr/>
        <a:lstStyle/>
        <a:p>
          <a:endParaRPr lang="en-US"/>
        </a:p>
      </dgm:t>
    </dgm:pt>
    <dgm:pt modelId="{5D102526-0D80-471F-A3A7-4DF32F1A8E62}" type="pres">
      <dgm:prSet presAssocID="{286BDAA9-B9BA-442D-B331-6D9BFB714D06}" presName="childShape" presStyleCnt="0"/>
      <dgm:spPr/>
    </dgm:pt>
    <dgm:pt modelId="{B2E332C8-1883-45AE-B759-8FA1B8490E77}" type="pres">
      <dgm:prSet presAssocID="{5194BA5A-DF44-4145-BBF2-BB6A03F9D40E}" presName="Name13" presStyleLbl="parChTrans1D2" presStyleIdx="0" presStyleCnt="7"/>
      <dgm:spPr/>
      <dgm:t>
        <a:bodyPr/>
        <a:lstStyle/>
        <a:p>
          <a:endParaRPr lang="en-US"/>
        </a:p>
      </dgm:t>
    </dgm:pt>
    <dgm:pt modelId="{D7268A53-DFD1-4A97-A6B5-B54825ECF96A}" type="pres">
      <dgm:prSet presAssocID="{B77FC1A3-BBD7-413E-87E7-FB743B49EB36}" presName="childText" presStyleLbl="bgAcc1" presStyleIdx="0" presStyleCnt="7" custScaleX="143585">
        <dgm:presLayoutVars>
          <dgm:bulletEnabled val="1"/>
        </dgm:presLayoutVars>
      </dgm:prSet>
      <dgm:spPr/>
      <dgm:t>
        <a:bodyPr/>
        <a:lstStyle/>
        <a:p>
          <a:endParaRPr lang="en-US"/>
        </a:p>
      </dgm:t>
    </dgm:pt>
    <dgm:pt modelId="{9AFA070C-7346-4CE3-A668-84DAA0630FBD}" type="pres">
      <dgm:prSet presAssocID="{CB9A19C8-DA6B-4FD9-ACF5-54803D8E3245}" presName="Name13" presStyleLbl="parChTrans1D2" presStyleIdx="1" presStyleCnt="7"/>
      <dgm:spPr/>
      <dgm:t>
        <a:bodyPr/>
        <a:lstStyle/>
        <a:p>
          <a:endParaRPr lang="en-US"/>
        </a:p>
      </dgm:t>
    </dgm:pt>
    <dgm:pt modelId="{D93C3F10-ABFC-434A-81D5-561A5D3D01A4}" type="pres">
      <dgm:prSet presAssocID="{2D98E890-F42D-4F18-8AD8-866C31623D86}" presName="childText" presStyleLbl="bgAcc1" presStyleIdx="1" presStyleCnt="7" custScaleX="143585">
        <dgm:presLayoutVars>
          <dgm:bulletEnabled val="1"/>
        </dgm:presLayoutVars>
      </dgm:prSet>
      <dgm:spPr/>
      <dgm:t>
        <a:bodyPr/>
        <a:lstStyle/>
        <a:p>
          <a:endParaRPr lang="en-US"/>
        </a:p>
      </dgm:t>
    </dgm:pt>
    <dgm:pt modelId="{BC547B41-2EC2-46FA-83C2-FFE1D4A0F29E}" type="pres">
      <dgm:prSet presAssocID="{BBE0B892-A35A-4936-BF98-BB7022B62E58}" presName="Name13" presStyleLbl="parChTrans1D2" presStyleIdx="2" presStyleCnt="7"/>
      <dgm:spPr/>
      <dgm:t>
        <a:bodyPr/>
        <a:lstStyle/>
        <a:p>
          <a:endParaRPr lang="en-US"/>
        </a:p>
      </dgm:t>
    </dgm:pt>
    <dgm:pt modelId="{C10B5DAF-CB5C-44EA-9FDE-AD20E725F7E2}" type="pres">
      <dgm:prSet presAssocID="{8F0C19D7-8493-4880-AAB9-B13A5225CAB6}" presName="childText" presStyleLbl="bgAcc1" presStyleIdx="2" presStyleCnt="7" custScaleX="143585">
        <dgm:presLayoutVars>
          <dgm:bulletEnabled val="1"/>
        </dgm:presLayoutVars>
      </dgm:prSet>
      <dgm:spPr/>
      <dgm:t>
        <a:bodyPr/>
        <a:lstStyle/>
        <a:p>
          <a:endParaRPr lang="en-US"/>
        </a:p>
      </dgm:t>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42787"/>
      <dgm:spPr/>
      <dgm:t>
        <a:bodyPr/>
        <a:lstStyle/>
        <a:p>
          <a:endParaRPr lang="en-US"/>
        </a:p>
      </dgm:t>
    </dgm:pt>
    <dgm:pt modelId="{EDBC062D-0B65-46E8-B74B-A78D829DCE4C}" type="pres">
      <dgm:prSet presAssocID="{563FC5B1-22FC-4EE0-894B-DDCD84D656E3}" presName="rootConnector" presStyleLbl="node1" presStyleIdx="1" presStyleCnt="2"/>
      <dgm:spPr/>
      <dgm:t>
        <a:bodyPr/>
        <a:lstStyle/>
        <a:p>
          <a:endParaRPr lang="en-US"/>
        </a:p>
      </dgm:t>
    </dgm:pt>
    <dgm:pt modelId="{44FB0E01-B186-460E-84C1-E88F5EDFCCED}" type="pres">
      <dgm:prSet presAssocID="{563FC5B1-22FC-4EE0-894B-DDCD84D656E3}" presName="childShape" presStyleCnt="0"/>
      <dgm:spPr/>
    </dgm:pt>
    <dgm:pt modelId="{B9FF67F8-2668-4978-98C9-E466F8D22097}" type="pres">
      <dgm:prSet presAssocID="{15085ED8-AD6E-4EE0-A253-1A5531F1D5D4}" presName="Name13" presStyleLbl="parChTrans1D2" presStyleIdx="3" presStyleCnt="7"/>
      <dgm:spPr/>
      <dgm:t>
        <a:bodyPr/>
        <a:lstStyle/>
        <a:p>
          <a:endParaRPr lang="en-US"/>
        </a:p>
      </dgm:t>
    </dgm:pt>
    <dgm:pt modelId="{E58D4DE8-1174-4BEA-ACFE-C4110FB48AEA}" type="pres">
      <dgm:prSet presAssocID="{7A56D2AD-2C4B-4A6A-A6BD-BBB63A0A8D4A}" presName="childText" presStyleLbl="bgAcc1" presStyleIdx="3" presStyleCnt="7" custScaleX="143585">
        <dgm:presLayoutVars>
          <dgm:bulletEnabled val="1"/>
        </dgm:presLayoutVars>
      </dgm:prSet>
      <dgm:spPr/>
      <dgm:t>
        <a:bodyPr/>
        <a:lstStyle/>
        <a:p>
          <a:endParaRPr lang="en-US"/>
        </a:p>
      </dgm:t>
    </dgm:pt>
    <dgm:pt modelId="{9F16DA1C-94D7-44B9-9EC8-5F29CC1821A7}" type="pres">
      <dgm:prSet presAssocID="{C961D957-BD06-4C79-914F-14E6AC07B677}" presName="Name13" presStyleLbl="parChTrans1D2" presStyleIdx="4" presStyleCnt="7"/>
      <dgm:spPr/>
      <dgm:t>
        <a:bodyPr/>
        <a:lstStyle/>
        <a:p>
          <a:endParaRPr lang="en-US"/>
        </a:p>
      </dgm:t>
    </dgm:pt>
    <dgm:pt modelId="{7FD472FD-FF4E-4B96-8403-CCF0B7E5AC41}" type="pres">
      <dgm:prSet presAssocID="{A4B94F1F-3690-4393-B9D1-A70BCBCC6B67}" presName="childText" presStyleLbl="bgAcc1" presStyleIdx="4" presStyleCnt="7" custScaleX="126561">
        <dgm:presLayoutVars>
          <dgm:bulletEnabled val="1"/>
        </dgm:presLayoutVars>
      </dgm:prSet>
      <dgm:spPr/>
      <dgm:t>
        <a:bodyPr/>
        <a:lstStyle/>
        <a:p>
          <a:endParaRPr lang="en-US"/>
        </a:p>
      </dgm:t>
    </dgm:pt>
    <dgm:pt modelId="{EED01F22-E22A-4B7F-9ACD-39E4988AA4AE}" type="pres">
      <dgm:prSet presAssocID="{BEEB4A2E-B9B0-4376-B599-6000771EB425}" presName="Name13" presStyleLbl="parChTrans1D2" presStyleIdx="5" presStyleCnt="7"/>
      <dgm:spPr/>
      <dgm:t>
        <a:bodyPr/>
        <a:lstStyle/>
        <a:p>
          <a:endParaRPr lang="en-US"/>
        </a:p>
      </dgm:t>
    </dgm:pt>
    <dgm:pt modelId="{326AFE3B-54A8-4805-94BF-A431F5B2830B}" type="pres">
      <dgm:prSet presAssocID="{2FE051EA-17E8-481F-99FC-7FA83DAE53CA}" presName="childText" presStyleLbl="bgAcc1" presStyleIdx="5" presStyleCnt="7" custScaleX="143585">
        <dgm:presLayoutVars>
          <dgm:bulletEnabled val="1"/>
        </dgm:presLayoutVars>
      </dgm:prSet>
      <dgm:spPr/>
      <dgm:t>
        <a:bodyPr/>
        <a:lstStyle/>
        <a:p>
          <a:endParaRPr lang="en-US"/>
        </a:p>
      </dgm:t>
    </dgm:pt>
    <dgm:pt modelId="{C29D6F99-1293-4F7E-94D9-1FE58BF79752}" type="pres">
      <dgm:prSet presAssocID="{C1CFD178-90F6-41D1-B759-472261D8ADFF}" presName="Name13" presStyleLbl="parChTrans1D2" presStyleIdx="6" presStyleCnt="7"/>
      <dgm:spPr/>
      <dgm:t>
        <a:bodyPr/>
        <a:lstStyle/>
        <a:p>
          <a:endParaRPr lang="en-US"/>
        </a:p>
      </dgm:t>
    </dgm:pt>
    <dgm:pt modelId="{C2102FD2-19B8-456D-A159-73D857FAEFD0}" type="pres">
      <dgm:prSet presAssocID="{7E64D814-18C4-4165-9969-57D0A7436ED1}" presName="childText" presStyleLbl="bgAcc1" presStyleIdx="6" presStyleCnt="7" custScaleX="143585">
        <dgm:presLayoutVars>
          <dgm:bulletEnabled val="1"/>
        </dgm:presLayoutVars>
      </dgm:prSet>
      <dgm:spPr/>
      <dgm:t>
        <a:bodyPr/>
        <a:lstStyle/>
        <a:p>
          <a:endParaRPr lang="en-US"/>
        </a:p>
      </dgm:t>
    </dgm:pt>
  </dgm:ptLst>
  <dgm:cxnLst>
    <dgm:cxn modelId="{64EE560C-21D4-452C-8A8C-E1897E5675FA}" type="presOf" srcId="{A1218173-9755-4908-8138-FFBB8A6CEDEA}" destId="{B48B065F-7DA0-4A7A-A34A-45532058F905}" srcOrd="0" destOrd="0" presId="urn:microsoft.com/office/officeart/2005/8/layout/hierarchy3"/>
    <dgm:cxn modelId="{FD6DA0CD-3023-4F47-A6E5-16ED037A3B8F}" type="presOf" srcId="{A4B94F1F-3690-4393-B9D1-A70BCBCC6B67}" destId="{7FD472FD-FF4E-4B96-8403-CCF0B7E5AC41}" srcOrd="0" destOrd="0" presId="urn:microsoft.com/office/officeart/2005/8/layout/hierarchy3"/>
    <dgm:cxn modelId="{9BF35916-D0AF-4040-B6B7-76DFFB85015C}" srcId="{286BDAA9-B9BA-442D-B331-6D9BFB714D06}" destId="{8F0C19D7-8493-4880-AAB9-B13A5225CAB6}" srcOrd="2" destOrd="0" parTransId="{BBE0B892-A35A-4936-BF98-BB7022B62E58}" sibTransId="{974A8A4C-9667-40A0-B022-FE6A436B686C}"/>
    <dgm:cxn modelId="{988FF33A-D5A4-4BB7-87C2-3F4275630A27}" type="presOf" srcId="{2D98E890-F42D-4F18-8AD8-866C31623D86}" destId="{D93C3F10-ABFC-434A-81D5-561A5D3D01A4}" srcOrd="0" destOrd="0" presId="urn:microsoft.com/office/officeart/2005/8/layout/hierarchy3"/>
    <dgm:cxn modelId="{8815F1E9-39AE-4ED4-8BEF-72454426D595}" type="presOf" srcId="{563FC5B1-22FC-4EE0-894B-DDCD84D656E3}" destId="{EDBC062D-0B65-46E8-B74B-A78D829DCE4C}" srcOrd="1" destOrd="0" presId="urn:microsoft.com/office/officeart/2005/8/layout/hierarchy3"/>
    <dgm:cxn modelId="{6FA79985-0731-4397-91A7-138E094B3789}" type="presOf" srcId="{CB9A19C8-DA6B-4FD9-ACF5-54803D8E3245}" destId="{9AFA070C-7346-4CE3-A668-84DAA0630FBD}" srcOrd="0" destOrd="0" presId="urn:microsoft.com/office/officeart/2005/8/layout/hierarchy3"/>
    <dgm:cxn modelId="{144C6838-DC5A-4835-AF74-EA6DA5407992}" srcId="{563FC5B1-22FC-4EE0-894B-DDCD84D656E3}" destId="{2FE051EA-17E8-481F-99FC-7FA83DAE53CA}" srcOrd="2" destOrd="0" parTransId="{BEEB4A2E-B9B0-4376-B599-6000771EB425}" sibTransId="{93D6781A-F777-4B47-BBEF-D667015EC7E2}"/>
    <dgm:cxn modelId="{7E6B32BB-0E61-4587-87DD-9C8C6FF20312}" srcId="{286BDAA9-B9BA-442D-B331-6D9BFB714D06}" destId="{B77FC1A3-BBD7-413E-87E7-FB743B49EB36}" srcOrd="0" destOrd="0" parTransId="{5194BA5A-DF44-4145-BBF2-BB6A03F9D40E}" sibTransId="{A08AB6BC-FB04-40AB-9C19-5756F35E7AFA}"/>
    <dgm:cxn modelId="{8703A92E-BE96-42B6-90D5-7D572C561BF0}" type="presOf" srcId="{8F0C19D7-8493-4880-AAB9-B13A5225CAB6}" destId="{C10B5DAF-CB5C-44EA-9FDE-AD20E725F7E2}" srcOrd="0" destOrd="0" presId="urn:microsoft.com/office/officeart/2005/8/layout/hierarchy3"/>
    <dgm:cxn modelId="{63DA6BB7-EEB0-4213-AD29-B392CB246439}" type="presOf" srcId="{563FC5B1-22FC-4EE0-894B-DDCD84D656E3}" destId="{84EF7A2C-3284-44F1-B1BD-ABC410947991}" srcOrd="0" destOrd="0" presId="urn:microsoft.com/office/officeart/2005/8/layout/hierarchy3"/>
    <dgm:cxn modelId="{DFA7939D-6C67-44E5-91AB-1E7EF960E37B}" type="presOf" srcId="{7E64D814-18C4-4165-9969-57D0A7436ED1}" destId="{C2102FD2-19B8-456D-A159-73D857FAEFD0}" srcOrd="0" destOrd="0" presId="urn:microsoft.com/office/officeart/2005/8/layout/hierarchy3"/>
    <dgm:cxn modelId="{62B55295-CDED-463A-A4ED-094BD8E251EF}" type="presOf" srcId="{BEEB4A2E-B9B0-4376-B599-6000771EB425}" destId="{EED01F22-E22A-4B7F-9ACD-39E4988AA4AE}" srcOrd="0" destOrd="0" presId="urn:microsoft.com/office/officeart/2005/8/layout/hierarchy3"/>
    <dgm:cxn modelId="{E3871C63-01FA-4934-B28C-ED04F6A2167A}" type="presOf" srcId="{7A56D2AD-2C4B-4A6A-A6BD-BBB63A0A8D4A}" destId="{E58D4DE8-1174-4BEA-ACFE-C4110FB48AEA}" srcOrd="0" destOrd="0" presId="urn:microsoft.com/office/officeart/2005/8/layout/hierarchy3"/>
    <dgm:cxn modelId="{4701FFD7-45AE-4B92-9E1F-ACA65A6D43C7}" srcId="{A1218173-9755-4908-8138-FFBB8A6CEDEA}" destId="{563FC5B1-22FC-4EE0-894B-DDCD84D656E3}" srcOrd="1" destOrd="0" parTransId="{5CFC3A9F-8BD9-424C-809F-C6D3C89928CA}" sibTransId="{873A16A6-4328-47F8-844B-D86FBBCA96ED}"/>
    <dgm:cxn modelId="{5BD5689C-C172-4B98-82C2-CEFFAE0FE298}" type="presOf" srcId="{15085ED8-AD6E-4EE0-A253-1A5531F1D5D4}" destId="{B9FF67F8-2668-4978-98C9-E466F8D22097}" srcOrd="0" destOrd="0" presId="urn:microsoft.com/office/officeart/2005/8/layout/hierarchy3"/>
    <dgm:cxn modelId="{820E1168-39CD-4C14-90D3-27CE9E6720DD}" srcId="{286BDAA9-B9BA-442D-B331-6D9BFB714D06}" destId="{2D98E890-F42D-4F18-8AD8-866C31623D86}" srcOrd="1" destOrd="0" parTransId="{CB9A19C8-DA6B-4FD9-ACF5-54803D8E3245}" sibTransId="{D8F0017A-FBD8-4C81-B75B-2033B34C26B3}"/>
    <dgm:cxn modelId="{3D47F3B6-4687-4D5A-BA6A-A57A4EF1A461}" type="presOf" srcId="{5194BA5A-DF44-4145-BBF2-BB6A03F9D40E}" destId="{B2E332C8-1883-45AE-B759-8FA1B8490E77}" srcOrd="0" destOrd="0" presId="urn:microsoft.com/office/officeart/2005/8/layout/hierarchy3"/>
    <dgm:cxn modelId="{F3A66E1F-3673-4E34-9656-20FBB3DAA043}" type="presOf" srcId="{C961D957-BD06-4C79-914F-14E6AC07B677}" destId="{9F16DA1C-94D7-44B9-9EC8-5F29CC1821A7}"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98037DC0-7D61-4F78-873C-DCD0F64F7A07}" type="presOf" srcId="{C1CFD178-90F6-41D1-B759-472261D8ADFF}" destId="{C29D6F99-1293-4F7E-94D9-1FE58BF79752}" srcOrd="0" destOrd="0" presId="urn:microsoft.com/office/officeart/2005/8/layout/hierarchy3"/>
    <dgm:cxn modelId="{E1B3183A-E3EA-4F02-9211-4A4BB287EC6E}" type="presOf" srcId="{286BDAA9-B9BA-442D-B331-6D9BFB714D06}" destId="{D04865AE-DFC7-4DE5-B583-D91E84DDA57E}" srcOrd="1" destOrd="0" presId="urn:microsoft.com/office/officeart/2005/8/layout/hierarchy3"/>
    <dgm:cxn modelId="{C45DFB78-A2E9-4E51-8F54-36331AF058C1}" srcId="{563FC5B1-22FC-4EE0-894B-DDCD84D656E3}" destId="{7E64D814-18C4-4165-9969-57D0A7436ED1}" srcOrd="3" destOrd="0" parTransId="{C1CFD178-90F6-41D1-B759-472261D8ADFF}" sibTransId="{87A7AA32-6668-40EA-AC1B-E4DC3EC99CF2}"/>
    <dgm:cxn modelId="{6FC25400-7721-42D4-99BB-A0243C00B496}" srcId="{563FC5B1-22FC-4EE0-894B-DDCD84D656E3}" destId="{7A56D2AD-2C4B-4A6A-A6BD-BBB63A0A8D4A}" srcOrd="0" destOrd="0" parTransId="{15085ED8-AD6E-4EE0-A253-1A5531F1D5D4}" sibTransId="{83DEEA31-2F39-4048-A1AE-4697788A0023}"/>
    <dgm:cxn modelId="{0518DF75-7F2E-4901-804B-B5E5406750D7}" type="presOf" srcId="{B77FC1A3-BBD7-413E-87E7-FB743B49EB36}" destId="{D7268A53-DFD1-4A97-A6B5-B54825ECF96A}" srcOrd="0" destOrd="0" presId="urn:microsoft.com/office/officeart/2005/8/layout/hierarchy3"/>
    <dgm:cxn modelId="{63FAB41B-75DA-4667-9958-51C6994D5DBD}" srcId="{563FC5B1-22FC-4EE0-894B-DDCD84D656E3}" destId="{A4B94F1F-3690-4393-B9D1-A70BCBCC6B67}" srcOrd="1" destOrd="0" parTransId="{C961D957-BD06-4C79-914F-14E6AC07B677}" sibTransId="{6607DE2D-2BAE-4096-9BC3-343BEB04249C}"/>
    <dgm:cxn modelId="{84AAA1EB-9813-4486-BA34-339AB90C7D69}" type="presOf" srcId="{286BDAA9-B9BA-442D-B331-6D9BFB714D06}" destId="{24AAD76D-DBE1-4A28-A126-210C40124842}"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E0E587F6-8174-49BB-B6A3-5D9AB59885D7}" type="presOf" srcId="{BBE0B892-A35A-4936-BF98-BB7022B62E58}" destId="{BC547B41-2EC2-46FA-83C2-FFE1D4A0F29E}"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E8875DB2-B0B1-45C7-8B6E-9348394527C2}" type="presParOf" srcId="{5D102526-0D80-471F-A3A7-4DF32F1A8E62}" destId="{B2E332C8-1883-45AE-B759-8FA1B8490E77}" srcOrd="0" destOrd="0" presId="urn:microsoft.com/office/officeart/2005/8/layout/hierarchy3"/>
    <dgm:cxn modelId="{8BACFD2C-5CB7-4488-822D-55E6A33B3A3F}" type="presParOf" srcId="{5D102526-0D80-471F-A3A7-4DF32F1A8E62}" destId="{D7268A53-DFD1-4A97-A6B5-B54825ECF96A}" srcOrd="1" destOrd="0" presId="urn:microsoft.com/office/officeart/2005/8/layout/hierarchy3"/>
    <dgm:cxn modelId="{982E2DCE-9A0F-457F-8FC9-A82DEEB6FACA}" type="presParOf" srcId="{5D102526-0D80-471F-A3A7-4DF32F1A8E62}" destId="{9AFA070C-7346-4CE3-A668-84DAA0630FBD}" srcOrd="2" destOrd="0" presId="urn:microsoft.com/office/officeart/2005/8/layout/hierarchy3"/>
    <dgm:cxn modelId="{A2841F56-2116-4AB9-9B56-192C23DCCC8E}" type="presParOf" srcId="{5D102526-0D80-471F-A3A7-4DF32F1A8E62}" destId="{D93C3F10-ABFC-434A-81D5-561A5D3D01A4}" srcOrd="3" destOrd="0" presId="urn:microsoft.com/office/officeart/2005/8/layout/hierarchy3"/>
    <dgm:cxn modelId="{4BF1AF64-68BF-4F5A-9DE5-8637D613D3F2}" type="presParOf" srcId="{5D102526-0D80-471F-A3A7-4DF32F1A8E62}" destId="{BC547B41-2EC2-46FA-83C2-FFE1D4A0F29E}" srcOrd="4" destOrd="0" presId="urn:microsoft.com/office/officeart/2005/8/layout/hierarchy3"/>
    <dgm:cxn modelId="{EB79A13F-3B05-490B-9B18-CD5E3BA967C8}" type="presParOf" srcId="{5D102526-0D80-471F-A3A7-4DF32F1A8E62}" destId="{C10B5DAF-CB5C-44EA-9FDE-AD20E725F7E2}" srcOrd="5"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806A6816-E85D-4B4D-BD43-4C4A523D1ED9}" type="presParOf" srcId="{44FB0E01-B186-460E-84C1-E88F5EDFCCED}" destId="{B9FF67F8-2668-4978-98C9-E466F8D22097}" srcOrd="0" destOrd="0" presId="urn:microsoft.com/office/officeart/2005/8/layout/hierarchy3"/>
    <dgm:cxn modelId="{5FC86D7A-C626-4147-9C23-A76F29AD77D6}" type="presParOf" srcId="{44FB0E01-B186-460E-84C1-E88F5EDFCCED}" destId="{E58D4DE8-1174-4BEA-ACFE-C4110FB48AEA}" srcOrd="1" destOrd="0" presId="urn:microsoft.com/office/officeart/2005/8/layout/hierarchy3"/>
    <dgm:cxn modelId="{D29159A5-3E23-46A3-8338-A2B496B066FA}" type="presParOf" srcId="{44FB0E01-B186-460E-84C1-E88F5EDFCCED}" destId="{9F16DA1C-94D7-44B9-9EC8-5F29CC1821A7}" srcOrd="2" destOrd="0" presId="urn:microsoft.com/office/officeart/2005/8/layout/hierarchy3"/>
    <dgm:cxn modelId="{57A898DA-6740-4DA9-91D8-7118CDE9BFD4}" type="presParOf" srcId="{44FB0E01-B186-460E-84C1-E88F5EDFCCED}" destId="{7FD472FD-FF4E-4B96-8403-CCF0B7E5AC41}" srcOrd="3" destOrd="0" presId="urn:microsoft.com/office/officeart/2005/8/layout/hierarchy3"/>
    <dgm:cxn modelId="{DBA8F68B-0363-4069-90DE-9FC62669A0BD}" type="presParOf" srcId="{44FB0E01-B186-460E-84C1-E88F5EDFCCED}" destId="{EED01F22-E22A-4B7F-9ACD-39E4988AA4AE}" srcOrd="4" destOrd="0" presId="urn:microsoft.com/office/officeart/2005/8/layout/hierarchy3"/>
    <dgm:cxn modelId="{120282D2-4011-4219-A5F0-D8929D494DAA}" type="presParOf" srcId="{44FB0E01-B186-460E-84C1-E88F5EDFCCED}" destId="{326AFE3B-54A8-4805-94BF-A431F5B2830B}" srcOrd="5" destOrd="0" presId="urn:microsoft.com/office/officeart/2005/8/layout/hierarchy3"/>
    <dgm:cxn modelId="{DBA9182D-04EC-4D9B-B310-36AF2074ADED}" type="presParOf" srcId="{44FB0E01-B186-460E-84C1-E88F5EDFCCED}" destId="{C29D6F99-1293-4F7E-94D9-1FE58BF79752}" srcOrd="6" destOrd="0" presId="urn:microsoft.com/office/officeart/2005/8/layout/hierarchy3"/>
    <dgm:cxn modelId="{D00EF123-4AFC-430E-84B1-9AA4C1465E8B}" type="presParOf" srcId="{44FB0E01-B186-460E-84C1-E88F5EDFCCED}" destId="{C2102FD2-19B8-456D-A159-73D857FAEFD0}"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1_2" csCatId="accent1" phldr="1"/>
      <dgm:spPr/>
      <dgm:t>
        <a:bodyPr/>
        <a:lstStyle/>
        <a:p>
          <a:endParaRPr lang="en-US"/>
        </a:p>
      </dgm:t>
    </dgm:pt>
    <dgm:pt modelId="{286BDAA9-B9BA-442D-B331-6D9BFB714D06}">
      <dgm:prSet phldrT="[Text]" custT="1"/>
      <dgm:spPr/>
      <dgm:t>
        <a:bodyPr/>
        <a:lstStyle/>
        <a:p>
          <a:r>
            <a:rPr lang="en-US" sz="2400" dirty="0"/>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B77FC1A3-BBD7-413E-87E7-FB743B49EB36}">
      <dgm:prSet custT="1"/>
      <dgm:spPr/>
      <dgm:t>
        <a:bodyPr/>
        <a:lstStyle/>
        <a:p>
          <a:r>
            <a:rPr lang="en-US" sz="1800" dirty="0"/>
            <a:t>Standard 5: School/ Community Relations</a:t>
          </a:r>
        </a:p>
      </dgm:t>
    </dgm:pt>
    <dgm:pt modelId="{5194BA5A-DF44-4145-BBF2-BB6A03F9D40E}" type="parTrans" cxnId="{7E6B32BB-0E61-4587-87DD-9C8C6FF20312}">
      <dgm:prSet/>
      <dgm:spPr/>
      <dgm:t>
        <a:bodyPr/>
        <a:lstStyle/>
        <a:p>
          <a:endParaRPr lang="en-US"/>
        </a:p>
      </dgm:t>
    </dgm:pt>
    <dgm:pt modelId="{A08AB6BC-FB04-40AB-9C19-5756F35E7AFA}" type="sibTrans" cxnId="{7E6B32BB-0E61-4587-87DD-9C8C6FF20312}">
      <dgm:prSet/>
      <dgm:spPr/>
      <dgm:t>
        <a:bodyPr/>
        <a:lstStyle/>
        <a:p>
          <a:endParaRPr lang="en-US"/>
        </a:p>
      </dgm:t>
    </dgm:pt>
    <dgm:pt modelId="{563FC5B1-22FC-4EE0-894B-DDCD84D656E3}">
      <dgm:prSet custT="1"/>
      <dgm:spPr/>
      <dgm:t>
        <a:bodyPr/>
        <a:lstStyle/>
        <a:p>
          <a:r>
            <a:rPr lang="en-US" sz="2400" dirty="0"/>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dgm:t>
        <a:bodyPr/>
        <a:lstStyle/>
        <a:p>
          <a:r>
            <a:rPr lang="en-US" sz="1800" dirty="0"/>
            <a:t>Standard 2: Instructional Leadership</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dgm:t>
        <a:bodyPr/>
        <a:lstStyle/>
        <a:p>
          <a:r>
            <a:rPr lang="en-US" sz="1800" dirty="0"/>
            <a:t>Standard 3: Effective Management</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7E64D814-18C4-4165-9969-57D0A7436ED1}">
      <dgm:prSet custT="1"/>
      <dgm:spPr/>
      <dgm:t>
        <a:bodyPr/>
        <a:lstStyle/>
        <a:p>
          <a:r>
            <a:rPr lang="en-US" sz="1800" dirty="0"/>
            <a:t>Standard 4: Climate</a:t>
          </a:r>
        </a:p>
      </dgm:t>
    </dgm:pt>
    <dgm:pt modelId="{C1CFD178-90F6-41D1-B759-472261D8ADFF}" type="parTrans" cxnId="{C45DFB78-A2E9-4E51-8F54-36331AF058C1}">
      <dgm:prSet/>
      <dgm:spPr/>
      <dgm:t>
        <a:bodyPr/>
        <a:lstStyle/>
        <a:p>
          <a:endParaRPr lang="en-US"/>
        </a:p>
      </dgm:t>
    </dgm:pt>
    <dgm:pt modelId="{87A7AA32-6668-40EA-AC1B-E4DC3EC99CF2}" type="sibTrans" cxnId="{C45DFB78-A2E9-4E51-8F54-36331AF058C1}">
      <dgm:prSet/>
      <dgm:spPr/>
      <dgm:t>
        <a:bodyPr/>
        <a:lstStyle/>
        <a:p>
          <a:endParaRPr lang="en-US"/>
        </a:p>
      </dgm:t>
    </dgm:pt>
    <dgm:pt modelId="{9403D4CE-651C-4112-BF24-13FD8678C1DF}">
      <dgm:prSet custT="1"/>
      <dgm:spPr/>
      <dgm:t>
        <a:bodyPr/>
        <a:lstStyle/>
        <a:p>
          <a:r>
            <a:rPr lang="en-US" sz="1800" dirty="0"/>
            <a:t>Standard 6: Ethical Behavior</a:t>
          </a:r>
        </a:p>
      </dgm:t>
    </dgm:pt>
    <dgm:pt modelId="{92C47BFE-5DAC-4167-A054-BA14078082C0}" type="parTrans" cxnId="{9A94EFBB-625E-4544-A56D-01C279F03D46}">
      <dgm:prSet/>
      <dgm:spPr/>
      <dgm:t>
        <a:bodyPr/>
        <a:lstStyle/>
        <a:p>
          <a:endParaRPr lang="en-US"/>
        </a:p>
      </dgm:t>
    </dgm:pt>
    <dgm:pt modelId="{76AFE052-86F6-4146-8799-0EE6E49C1848}" type="sibTrans" cxnId="{9A94EFBB-625E-4544-A56D-01C279F03D46}">
      <dgm:prSet/>
      <dgm:spPr/>
      <dgm:t>
        <a:bodyPr/>
        <a:lstStyle/>
        <a:p>
          <a:endParaRPr lang="en-US"/>
        </a:p>
      </dgm:t>
    </dgm:pt>
    <dgm:pt modelId="{5FD5EDAE-99DB-4AA7-8BBA-8DA4BC664F19}">
      <dgm:prSet custT="1"/>
      <dgm:spPr/>
      <dgm:t>
        <a:bodyPr/>
        <a:lstStyle/>
        <a:p>
          <a:r>
            <a:rPr lang="en-US" sz="1800" dirty="0"/>
            <a:t>Standard 1: Vision </a:t>
          </a:r>
        </a:p>
      </dgm:t>
    </dgm:pt>
    <dgm:pt modelId="{9B43214F-7BA7-411A-8866-9EA2D443B74B}" type="parTrans" cxnId="{66446B07-3DBC-4E23-B50B-954C14410B64}">
      <dgm:prSet/>
      <dgm:spPr/>
      <dgm:t>
        <a:bodyPr/>
        <a:lstStyle/>
        <a:p>
          <a:endParaRPr lang="en-US"/>
        </a:p>
      </dgm:t>
    </dgm:pt>
    <dgm:pt modelId="{2583D8C8-79FB-4579-AA86-722664B2B15F}" type="sibTrans" cxnId="{66446B07-3DBC-4E23-B50B-954C14410B64}">
      <dgm:prSet/>
      <dgm:spPr/>
      <dgm:t>
        <a:bodyPr/>
        <a:lstStyle/>
        <a:p>
          <a:endParaRPr lang="en-US"/>
        </a:p>
      </dgm:t>
    </dgm:pt>
    <dgm:pt modelId="{68973E57-1514-49D1-8658-CD85725BAE72}">
      <dgm:prSet custT="1"/>
      <dgm:spPr/>
      <dgm:t>
        <a:bodyPr/>
        <a:lstStyle/>
        <a:p>
          <a:r>
            <a:rPr lang="en-US" sz="1800" dirty="0"/>
            <a:t>Standard 8: Staff Development</a:t>
          </a:r>
        </a:p>
      </dgm:t>
    </dgm:pt>
    <dgm:pt modelId="{36D894B4-4AA7-4B41-8ADA-3D9FFA55E5F2}" type="parTrans" cxnId="{212B7305-1566-4BC6-B861-F56C9DF1A76C}">
      <dgm:prSet/>
      <dgm:spPr/>
      <dgm:t>
        <a:bodyPr/>
        <a:lstStyle/>
        <a:p>
          <a:endParaRPr lang="en-US"/>
        </a:p>
      </dgm:t>
    </dgm:pt>
    <dgm:pt modelId="{35408D85-CCA4-4B4C-9B95-BAF63EBA3AEE}" type="sibTrans" cxnId="{212B7305-1566-4BC6-B861-F56C9DF1A76C}">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t>
        <a:bodyPr/>
        <a:lstStyle/>
        <a:p>
          <a:endParaRPr lang="en-US"/>
        </a:p>
      </dgm:t>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47544"/>
      <dgm:spPr/>
      <dgm:t>
        <a:bodyPr/>
        <a:lstStyle/>
        <a:p>
          <a:endParaRPr lang="en-US"/>
        </a:p>
      </dgm:t>
    </dgm:pt>
    <dgm:pt modelId="{D04865AE-DFC7-4DE5-B583-D91E84DDA57E}" type="pres">
      <dgm:prSet presAssocID="{286BDAA9-B9BA-442D-B331-6D9BFB714D06}" presName="rootConnector" presStyleLbl="node1" presStyleIdx="0" presStyleCnt="2"/>
      <dgm:spPr/>
      <dgm:t>
        <a:bodyPr/>
        <a:lstStyle/>
        <a:p>
          <a:endParaRPr lang="en-US"/>
        </a:p>
      </dgm:t>
    </dgm:pt>
    <dgm:pt modelId="{5D102526-0D80-471F-A3A7-4DF32F1A8E62}" type="pres">
      <dgm:prSet presAssocID="{286BDAA9-B9BA-442D-B331-6D9BFB714D06}" presName="childShape" presStyleCnt="0"/>
      <dgm:spPr/>
    </dgm:pt>
    <dgm:pt modelId="{01F8A589-7C31-4E73-AB35-BAA0ADFAF10C}" type="pres">
      <dgm:prSet presAssocID="{9B43214F-7BA7-411A-8866-9EA2D443B74B}" presName="Name13" presStyleLbl="parChTrans1D2" presStyleIdx="0" presStyleCnt="7"/>
      <dgm:spPr/>
      <dgm:t>
        <a:bodyPr/>
        <a:lstStyle/>
        <a:p>
          <a:endParaRPr lang="en-US"/>
        </a:p>
      </dgm:t>
    </dgm:pt>
    <dgm:pt modelId="{C9853574-8CEA-4C58-8C83-9A33676E0F29}" type="pres">
      <dgm:prSet presAssocID="{5FD5EDAE-99DB-4AA7-8BBA-8DA4BC664F19}" presName="childText" presStyleLbl="bgAcc1" presStyleIdx="0" presStyleCnt="7" custScaleX="166341">
        <dgm:presLayoutVars>
          <dgm:bulletEnabled val="1"/>
        </dgm:presLayoutVars>
      </dgm:prSet>
      <dgm:spPr/>
      <dgm:t>
        <a:bodyPr/>
        <a:lstStyle/>
        <a:p>
          <a:endParaRPr lang="en-US"/>
        </a:p>
      </dgm:t>
    </dgm:pt>
    <dgm:pt modelId="{C8C24877-A82C-4106-85D9-14D2CD3A2D9C}" type="pres">
      <dgm:prSet presAssocID="{92C47BFE-5DAC-4167-A054-BA14078082C0}" presName="Name13" presStyleLbl="parChTrans1D2" presStyleIdx="1" presStyleCnt="7"/>
      <dgm:spPr/>
      <dgm:t>
        <a:bodyPr/>
        <a:lstStyle/>
        <a:p>
          <a:endParaRPr lang="en-US"/>
        </a:p>
      </dgm:t>
    </dgm:pt>
    <dgm:pt modelId="{78D7C7BE-0E27-416A-8316-50A219DFD400}" type="pres">
      <dgm:prSet presAssocID="{9403D4CE-651C-4112-BF24-13FD8678C1DF}" presName="childText" presStyleLbl="bgAcc1" presStyleIdx="1" presStyleCnt="7" custScaleX="188716">
        <dgm:presLayoutVars>
          <dgm:bulletEnabled val="1"/>
        </dgm:presLayoutVars>
      </dgm:prSet>
      <dgm:spPr/>
      <dgm:t>
        <a:bodyPr/>
        <a:lstStyle/>
        <a:p>
          <a:endParaRPr lang="en-US"/>
        </a:p>
      </dgm:t>
    </dgm:pt>
    <dgm:pt modelId="{B2E332C8-1883-45AE-B759-8FA1B8490E77}" type="pres">
      <dgm:prSet presAssocID="{5194BA5A-DF44-4145-BBF2-BB6A03F9D40E}" presName="Name13" presStyleLbl="parChTrans1D2" presStyleIdx="2" presStyleCnt="7"/>
      <dgm:spPr/>
      <dgm:t>
        <a:bodyPr/>
        <a:lstStyle/>
        <a:p>
          <a:endParaRPr lang="en-US"/>
        </a:p>
      </dgm:t>
    </dgm:pt>
    <dgm:pt modelId="{D7268A53-DFD1-4A97-A6B5-B54825ECF96A}" type="pres">
      <dgm:prSet presAssocID="{B77FC1A3-BBD7-413E-87E7-FB743B49EB36}" presName="childText" presStyleLbl="bgAcc1" presStyleIdx="2" presStyleCnt="7" custScaleX="188716">
        <dgm:presLayoutVars>
          <dgm:bulletEnabled val="1"/>
        </dgm:presLayoutVars>
      </dgm:prSet>
      <dgm:spPr/>
      <dgm:t>
        <a:bodyPr/>
        <a:lstStyle/>
        <a:p>
          <a:endParaRPr lang="en-US"/>
        </a:p>
      </dgm:t>
    </dgm:pt>
    <dgm:pt modelId="{1236EF9D-7B84-4793-ABEC-2AD69BA4314B}" type="pres">
      <dgm:prSet presAssocID="{36D894B4-4AA7-4B41-8ADA-3D9FFA55E5F2}" presName="Name13" presStyleLbl="parChTrans1D2" presStyleIdx="3" presStyleCnt="7"/>
      <dgm:spPr/>
      <dgm:t>
        <a:bodyPr/>
        <a:lstStyle/>
        <a:p>
          <a:endParaRPr lang="en-US"/>
        </a:p>
      </dgm:t>
    </dgm:pt>
    <dgm:pt modelId="{A056C192-C675-481B-9990-E1DBA15A2882}" type="pres">
      <dgm:prSet presAssocID="{68973E57-1514-49D1-8658-CD85725BAE72}" presName="childText" presStyleLbl="bgAcc1" presStyleIdx="3" presStyleCnt="7" custScaleX="193854">
        <dgm:presLayoutVars>
          <dgm:bulletEnabled val="1"/>
        </dgm:presLayoutVars>
      </dgm:prSet>
      <dgm:spPr/>
      <dgm:t>
        <a:bodyPr/>
        <a:lstStyle/>
        <a:p>
          <a:endParaRPr lang="en-US"/>
        </a:p>
      </dgm:t>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42787"/>
      <dgm:spPr/>
      <dgm:t>
        <a:bodyPr/>
        <a:lstStyle/>
        <a:p>
          <a:endParaRPr lang="en-US"/>
        </a:p>
      </dgm:t>
    </dgm:pt>
    <dgm:pt modelId="{EDBC062D-0B65-46E8-B74B-A78D829DCE4C}" type="pres">
      <dgm:prSet presAssocID="{563FC5B1-22FC-4EE0-894B-DDCD84D656E3}" presName="rootConnector" presStyleLbl="node1" presStyleIdx="1" presStyleCnt="2"/>
      <dgm:spPr/>
      <dgm:t>
        <a:bodyPr/>
        <a:lstStyle/>
        <a:p>
          <a:endParaRPr lang="en-US"/>
        </a:p>
      </dgm:t>
    </dgm:pt>
    <dgm:pt modelId="{44FB0E01-B186-460E-84C1-E88F5EDFCCED}" type="pres">
      <dgm:prSet presAssocID="{563FC5B1-22FC-4EE0-894B-DDCD84D656E3}" presName="childShape" presStyleCnt="0"/>
      <dgm:spPr/>
    </dgm:pt>
    <dgm:pt modelId="{B9FF67F8-2668-4978-98C9-E466F8D22097}" type="pres">
      <dgm:prSet presAssocID="{15085ED8-AD6E-4EE0-A253-1A5531F1D5D4}" presName="Name13" presStyleLbl="parChTrans1D2" presStyleIdx="4" presStyleCnt="7"/>
      <dgm:spPr/>
      <dgm:t>
        <a:bodyPr/>
        <a:lstStyle/>
        <a:p>
          <a:endParaRPr lang="en-US"/>
        </a:p>
      </dgm:t>
    </dgm:pt>
    <dgm:pt modelId="{E58D4DE8-1174-4BEA-ACFE-C4110FB48AEA}" type="pres">
      <dgm:prSet presAssocID="{7A56D2AD-2C4B-4A6A-A6BD-BBB63A0A8D4A}" presName="childText" presStyleLbl="bgAcc1" presStyleIdx="4" presStyleCnt="7" custScaleX="177115">
        <dgm:presLayoutVars>
          <dgm:bulletEnabled val="1"/>
        </dgm:presLayoutVars>
      </dgm:prSet>
      <dgm:spPr/>
      <dgm:t>
        <a:bodyPr/>
        <a:lstStyle/>
        <a:p>
          <a:endParaRPr lang="en-US"/>
        </a:p>
      </dgm:t>
    </dgm:pt>
    <dgm:pt modelId="{EED01F22-E22A-4B7F-9ACD-39E4988AA4AE}" type="pres">
      <dgm:prSet presAssocID="{BEEB4A2E-B9B0-4376-B599-6000771EB425}" presName="Name13" presStyleLbl="parChTrans1D2" presStyleIdx="5" presStyleCnt="7"/>
      <dgm:spPr/>
      <dgm:t>
        <a:bodyPr/>
        <a:lstStyle/>
        <a:p>
          <a:endParaRPr lang="en-US"/>
        </a:p>
      </dgm:t>
    </dgm:pt>
    <dgm:pt modelId="{326AFE3B-54A8-4805-94BF-A431F5B2830B}" type="pres">
      <dgm:prSet presAssocID="{2FE051EA-17E8-481F-99FC-7FA83DAE53CA}" presName="childText" presStyleLbl="bgAcc1" presStyleIdx="5" presStyleCnt="7" custScaleX="177115">
        <dgm:presLayoutVars>
          <dgm:bulletEnabled val="1"/>
        </dgm:presLayoutVars>
      </dgm:prSet>
      <dgm:spPr/>
      <dgm:t>
        <a:bodyPr/>
        <a:lstStyle/>
        <a:p>
          <a:endParaRPr lang="en-US"/>
        </a:p>
      </dgm:t>
    </dgm:pt>
    <dgm:pt modelId="{C29D6F99-1293-4F7E-94D9-1FE58BF79752}" type="pres">
      <dgm:prSet presAssocID="{C1CFD178-90F6-41D1-B759-472261D8ADFF}" presName="Name13" presStyleLbl="parChTrans1D2" presStyleIdx="6" presStyleCnt="7"/>
      <dgm:spPr/>
      <dgm:t>
        <a:bodyPr/>
        <a:lstStyle/>
        <a:p>
          <a:endParaRPr lang="en-US"/>
        </a:p>
      </dgm:t>
    </dgm:pt>
    <dgm:pt modelId="{C2102FD2-19B8-456D-A159-73D857FAEFD0}" type="pres">
      <dgm:prSet presAssocID="{7E64D814-18C4-4165-9969-57D0A7436ED1}" presName="childText" presStyleLbl="bgAcc1" presStyleIdx="6" presStyleCnt="7" custScaleX="177115">
        <dgm:presLayoutVars>
          <dgm:bulletEnabled val="1"/>
        </dgm:presLayoutVars>
      </dgm:prSet>
      <dgm:spPr/>
      <dgm:t>
        <a:bodyPr/>
        <a:lstStyle/>
        <a:p>
          <a:endParaRPr lang="en-US"/>
        </a:p>
      </dgm:t>
    </dgm:pt>
  </dgm:ptLst>
  <dgm:cxnLst>
    <dgm:cxn modelId="{64EE560C-21D4-452C-8A8C-E1897E5675FA}" type="presOf" srcId="{A1218173-9755-4908-8138-FFBB8A6CEDEA}" destId="{B48B065F-7DA0-4A7A-A34A-45532058F905}" srcOrd="0" destOrd="0" presId="urn:microsoft.com/office/officeart/2005/8/layout/hierarchy3"/>
    <dgm:cxn modelId="{352E55E9-E097-4DCA-A00D-96409D51A6B7}" type="presOf" srcId="{5FD5EDAE-99DB-4AA7-8BBA-8DA4BC664F19}" destId="{C9853574-8CEA-4C58-8C83-9A33676E0F29}" srcOrd="0" destOrd="0" presId="urn:microsoft.com/office/officeart/2005/8/layout/hierarchy3"/>
    <dgm:cxn modelId="{2906E40D-FF08-4261-A39B-68D9E829BE0F}" type="presOf" srcId="{92C47BFE-5DAC-4167-A054-BA14078082C0}" destId="{C8C24877-A82C-4106-85D9-14D2CD3A2D9C}" srcOrd="0" destOrd="0" presId="urn:microsoft.com/office/officeart/2005/8/layout/hierarchy3"/>
    <dgm:cxn modelId="{66446B07-3DBC-4E23-B50B-954C14410B64}" srcId="{286BDAA9-B9BA-442D-B331-6D9BFB714D06}" destId="{5FD5EDAE-99DB-4AA7-8BBA-8DA4BC664F19}" srcOrd="0" destOrd="0" parTransId="{9B43214F-7BA7-411A-8866-9EA2D443B74B}" sibTransId="{2583D8C8-79FB-4579-AA86-722664B2B15F}"/>
    <dgm:cxn modelId="{8815F1E9-39AE-4ED4-8BEF-72454426D595}" type="presOf" srcId="{563FC5B1-22FC-4EE0-894B-DDCD84D656E3}" destId="{EDBC062D-0B65-46E8-B74B-A78D829DCE4C}" srcOrd="1" destOrd="0" presId="urn:microsoft.com/office/officeart/2005/8/layout/hierarchy3"/>
    <dgm:cxn modelId="{144C6838-DC5A-4835-AF74-EA6DA5407992}" srcId="{563FC5B1-22FC-4EE0-894B-DDCD84D656E3}" destId="{2FE051EA-17E8-481F-99FC-7FA83DAE53CA}" srcOrd="1" destOrd="0" parTransId="{BEEB4A2E-B9B0-4376-B599-6000771EB425}" sibTransId="{93D6781A-F777-4B47-BBEF-D667015EC7E2}"/>
    <dgm:cxn modelId="{3AF0B290-95CF-4DEF-9F53-14F28F70FD34}" type="presOf" srcId="{9403D4CE-651C-4112-BF24-13FD8678C1DF}" destId="{78D7C7BE-0E27-416A-8316-50A219DFD400}" srcOrd="0" destOrd="0" presId="urn:microsoft.com/office/officeart/2005/8/layout/hierarchy3"/>
    <dgm:cxn modelId="{7E6B32BB-0E61-4587-87DD-9C8C6FF20312}" srcId="{286BDAA9-B9BA-442D-B331-6D9BFB714D06}" destId="{B77FC1A3-BBD7-413E-87E7-FB743B49EB36}" srcOrd="2" destOrd="0" parTransId="{5194BA5A-DF44-4145-BBF2-BB6A03F9D40E}" sibTransId="{A08AB6BC-FB04-40AB-9C19-5756F35E7AFA}"/>
    <dgm:cxn modelId="{9A94EFBB-625E-4544-A56D-01C279F03D46}" srcId="{286BDAA9-B9BA-442D-B331-6D9BFB714D06}" destId="{9403D4CE-651C-4112-BF24-13FD8678C1DF}" srcOrd="1" destOrd="0" parTransId="{92C47BFE-5DAC-4167-A054-BA14078082C0}" sibTransId="{76AFE052-86F6-4146-8799-0EE6E49C1848}"/>
    <dgm:cxn modelId="{63DA6BB7-EEB0-4213-AD29-B392CB246439}" type="presOf" srcId="{563FC5B1-22FC-4EE0-894B-DDCD84D656E3}" destId="{84EF7A2C-3284-44F1-B1BD-ABC410947991}" srcOrd="0" destOrd="0" presId="urn:microsoft.com/office/officeart/2005/8/layout/hierarchy3"/>
    <dgm:cxn modelId="{DFA7939D-6C67-44E5-91AB-1E7EF960E37B}" type="presOf" srcId="{7E64D814-18C4-4165-9969-57D0A7436ED1}" destId="{C2102FD2-19B8-456D-A159-73D857FAEFD0}" srcOrd="0" destOrd="0" presId="urn:microsoft.com/office/officeart/2005/8/layout/hierarchy3"/>
    <dgm:cxn modelId="{62B55295-CDED-463A-A4ED-094BD8E251EF}" type="presOf" srcId="{BEEB4A2E-B9B0-4376-B599-6000771EB425}" destId="{EED01F22-E22A-4B7F-9ACD-39E4988AA4AE}" srcOrd="0" destOrd="0" presId="urn:microsoft.com/office/officeart/2005/8/layout/hierarchy3"/>
    <dgm:cxn modelId="{E3871C63-01FA-4934-B28C-ED04F6A2167A}" type="presOf" srcId="{7A56D2AD-2C4B-4A6A-A6BD-BBB63A0A8D4A}" destId="{E58D4DE8-1174-4BEA-ACFE-C4110FB48AEA}" srcOrd="0" destOrd="0" presId="urn:microsoft.com/office/officeart/2005/8/layout/hierarchy3"/>
    <dgm:cxn modelId="{212B7305-1566-4BC6-B861-F56C9DF1A76C}" srcId="{286BDAA9-B9BA-442D-B331-6D9BFB714D06}" destId="{68973E57-1514-49D1-8658-CD85725BAE72}" srcOrd="3" destOrd="0" parTransId="{36D894B4-4AA7-4B41-8ADA-3D9FFA55E5F2}" sibTransId="{35408D85-CCA4-4B4C-9B95-BAF63EBA3AEE}"/>
    <dgm:cxn modelId="{4701FFD7-45AE-4B92-9E1F-ACA65A6D43C7}" srcId="{A1218173-9755-4908-8138-FFBB8A6CEDEA}" destId="{563FC5B1-22FC-4EE0-894B-DDCD84D656E3}" srcOrd="1" destOrd="0" parTransId="{5CFC3A9F-8BD9-424C-809F-C6D3C89928CA}" sibTransId="{873A16A6-4328-47F8-844B-D86FBBCA96ED}"/>
    <dgm:cxn modelId="{5BD5689C-C172-4B98-82C2-CEFFAE0FE298}" type="presOf" srcId="{15085ED8-AD6E-4EE0-A253-1A5531F1D5D4}" destId="{B9FF67F8-2668-4978-98C9-E466F8D22097}" srcOrd="0" destOrd="0" presId="urn:microsoft.com/office/officeart/2005/8/layout/hierarchy3"/>
    <dgm:cxn modelId="{3D47F3B6-4687-4D5A-BA6A-A57A4EF1A461}" type="presOf" srcId="{5194BA5A-DF44-4145-BBF2-BB6A03F9D40E}" destId="{B2E332C8-1883-45AE-B759-8FA1B8490E77}" srcOrd="0" destOrd="0" presId="urn:microsoft.com/office/officeart/2005/8/layout/hierarchy3"/>
    <dgm:cxn modelId="{358A9790-A472-4386-8D94-312597A6BEC3}" type="presOf" srcId="{36D894B4-4AA7-4B41-8ADA-3D9FFA55E5F2}" destId="{1236EF9D-7B84-4793-ABEC-2AD69BA4314B}"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98037DC0-7D61-4F78-873C-DCD0F64F7A07}" type="presOf" srcId="{C1CFD178-90F6-41D1-B759-472261D8ADFF}" destId="{C29D6F99-1293-4F7E-94D9-1FE58BF79752}" srcOrd="0" destOrd="0" presId="urn:microsoft.com/office/officeart/2005/8/layout/hierarchy3"/>
    <dgm:cxn modelId="{E1B3183A-E3EA-4F02-9211-4A4BB287EC6E}" type="presOf" srcId="{286BDAA9-B9BA-442D-B331-6D9BFB714D06}" destId="{D04865AE-DFC7-4DE5-B583-D91E84DDA57E}" srcOrd="1" destOrd="0" presId="urn:microsoft.com/office/officeart/2005/8/layout/hierarchy3"/>
    <dgm:cxn modelId="{C45DFB78-A2E9-4E51-8F54-36331AF058C1}" srcId="{563FC5B1-22FC-4EE0-894B-DDCD84D656E3}" destId="{7E64D814-18C4-4165-9969-57D0A7436ED1}" srcOrd="2" destOrd="0" parTransId="{C1CFD178-90F6-41D1-B759-472261D8ADFF}" sibTransId="{87A7AA32-6668-40EA-AC1B-E4DC3EC99CF2}"/>
    <dgm:cxn modelId="{6FC25400-7721-42D4-99BB-A0243C00B496}" srcId="{563FC5B1-22FC-4EE0-894B-DDCD84D656E3}" destId="{7A56D2AD-2C4B-4A6A-A6BD-BBB63A0A8D4A}" srcOrd="0" destOrd="0" parTransId="{15085ED8-AD6E-4EE0-A253-1A5531F1D5D4}" sibTransId="{83DEEA31-2F39-4048-A1AE-4697788A0023}"/>
    <dgm:cxn modelId="{0518DF75-7F2E-4901-804B-B5E5406750D7}" type="presOf" srcId="{B77FC1A3-BBD7-413E-87E7-FB743B49EB36}" destId="{D7268A53-DFD1-4A97-A6B5-B54825ECF96A}" srcOrd="0" destOrd="0" presId="urn:microsoft.com/office/officeart/2005/8/layout/hierarchy3"/>
    <dgm:cxn modelId="{84AAA1EB-9813-4486-BA34-339AB90C7D69}" type="presOf" srcId="{286BDAA9-B9BA-442D-B331-6D9BFB714D06}" destId="{24AAD76D-DBE1-4A28-A126-210C40124842}"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55DBC08A-1B33-489E-92D3-F41713C1B088}" type="presOf" srcId="{68973E57-1514-49D1-8658-CD85725BAE72}" destId="{A056C192-C675-481B-9990-E1DBA15A2882}" srcOrd="0" destOrd="0" presId="urn:microsoft.com/office/officeart/2005/8/layout/hierarchy3"/>
    <dgm:cxn modelId="{4664AE0B-6948-49AA-B40B-2BEBA98EB0F9}" type="presOf" srcId="{9B43214F-7BA7-411A-8866-9EA2D443B74B}" destId="{01F8A589-7C31-4E73-AB35-BAA0ADFAF10C}"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8458CC26-4C73-42D2-A4FF-5F025DC7ECD2}" type="presParOf" srcId="{5D102526-0D80-471F-A3A7-4DF32F1A8E62}" destId="{01F8A589-7C31-4E73-AB35-BAA0ADFAF10C}" srcOrd="0" destOrd="0" presId="urn:microsoft.com/office/officeart/2005/8/layout/hierarchy3"/>
    <dgm:cxn modelId="{5EFE9FA1-E2D7-4BB8-969F-558EC556CA59}" type="presParOf" srcId="{5D102526-0D80-471F-A3A7-4DF32F1A8E62}" destId="{C9853574-8CEA-4C58-8C83-9A33676E0F29}" srcOrd="1" destOrd="0" presId="urn:microsoft.com/office/officeart/2005/8/layout/hierarchy3"/>
    <dgm:cxn modelId="{1D1BA441-C815-4C86-98B3-FDBCBB4F60CC}" type="presParOf" srcId="{5D102526-0D80-471F-A3A7-4DF32F1A8E62}" destId="{C8C24877-A82C-4106-85D9-14D2CD3A2D9C}" srcOrd="2" destOrd="0" presId="urn:microsoft.com/office/officeart/2005/8/layout/hierarchy3"/>
    <dgm:cxn modelId="{2AA8B60F-3D3F-4D14-A461-C00E780D0693}" type="presParOf" srcId="{5D102526-0D80-471F-A3A7-4DF32F1A8E62}" destId="{78D7C7BE-0E27-416A-8316-50A219DFD400}" srcOrd="3" destOrd="0" presId="urn:microsoft.com/office/officeart/2005/8/layout/hierarchy3"/>
    <dgm:cxn modelId="{E8875DB2-B0B1-45C7-8B6E-9348394527C2}" type="presParOf" srcId="{5D102526-0D80-471F-A3A7-4DF32F1A8E62}" destId="{B2E332C8-1883-45AE-B759-8FA1B8490E77}" srcOrd="4" destOrd="0" presId="urn:microsoft.com/office/officeart/2005/8/layout/hierarchy3"/>
    <dgm:cxn modelId="{8BACFD2C-5CB7-4488-822D-55E6A33B3A3F}" type="presParOf" srcId="{5D102526-0D80-471F-A3A7-4DF32F1A8E62}" destId="{D7268A53-DFD1-4A97-A6B5-B54825ECF96A}" srcOrd="5" destOrd="0" presId="urn:microsoft.com/office/officeart/2005/8/layout/hierarchy3"/>
    <dgm:cxn modelId="{EA229258-4A94-44BA-9DBA-A396B847CA92}" type="presParOf" srcId="{5D102526-0D80-471F-A3A7-4DF32F1A8E62}" destId="{1236EF9D-7B84-4793-ABEC-2AD69BA4314B}" srcOrd="6" destOrd="0" presId="urn:microsoft.com/office/officeart/2005/8/layout/hierarchy3"/>
    <dgm:cxn modelId="{5D47943B-79D3-49F9-AD56-4C7582BA94BC}" type="presParOf" srcId="{5D102526-0D80-471F-A3A7-4DF32F1A8E62}" destId="{A056C192-C675-481B-9990-E1DBA15A2882}" srcOrd="7"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806A6816-E85D-4B4D-BD43-4C4A523D1ED9}" type="presParOf" srcId="{44FB0E01-B186-460E-84C1-E88F5EDFCCED}" destId="{B9FF67F8-2668-4978-98C9-E466F8D22097}" srcOrd="0" destOrd="0" presId="urn:microsoft.com/office/officeart/2005/8/layout/hierarchy3"/>
    <dgm:cxn modelId="{5FC86D7A-C626-4147-9C23-A76F29AD77D6}" type="presParOf" srcId="{44FB0E01-B186-460E-84C1-E88F5EDFCCED}" destId="{E58D4DE8-1174-4BEA-ACFE-C4110FB48AEA}" srcOrd="1" destOrd="0" presId="urn:microsoft.com/office/officeart/2005/8/layout/hierarchy3"/>
    <dgm:cxn modelId="{DBA8F68B-0363-4069-90DE-9FC62669A0BD}" type="presParOf" srcId="{44FB0E01-B186-460E-84C1-E88F5EDFCCED}" destId="{EED01F22-E22A-4B7F-9ACD-39E4988AA4AE}" srcOrd="2" destOrd="0" presId="urn:microsoft.com/office/officeart/2005/8/layout/hierarchy3"/>
    <dgm:cxn modelId="{120282D2-4011-4219-A5F0-D8929D494DAA}" type="presParOf" srcId="{44FB0E01-B186-460E-84C1-E88F5EDFCCED}" destId="{326AFE3B-54A8-4805-94BF-A431F5B2830B}" srcOrd="3" destOrd="0" presId="urn:microsoft.com/office/officeart/2005/8/layout/hierarchy3"/>
    <dgm:cxn modelId="{DBA9182D-04EC-4D9B-B310-36AF2074ADED}" type="presParOf" srcId="{44FB0E01-B186-460E-84C1-E88F5EDFCCED}" destId="{C29D6F99-1293-4F7E-94D9-1FE58BF79752}" srcOrd="4" destOrd="0" presId="urn:microsoft.com/office/officeart/2005/8/layout/hierarchy3"/>
    <dgm:cxn modelId="{D00EF123-4AFC-430E-84B1-9AA4C1465E8B}" type="presParOf" srcId="{44FB0E01-B186-460E-84C1-E88F5EDFCCED}" destId="{C2102FD2-19B8-456D-A159-73D857FAEFD0}"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360360" y="1534"/>
          <a:ext cx="1801233" cy="630741"/>
        </a:xfrm>
        <a:prstGeom prst="roundRect">
          <a:avLst>
            <a:gd name="adj" fmla="val 100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a:t>Strengths</a:t>
          </a:r>
        </a:p>
      </dsp:txBody>
      <dsp:txXfrm>
        <a:off x="378834" y="20008"/>
        <a:ext cx="1764285" cy="593793"/>
      </dsp:txXfrm>
    </dsp:sp>
    <dsp:sp modelId="{B2E332C8-1883-45AE-B759-8FA1B8490E77}">
      <dsp:nvSpPr>
        <dsp:cNvPr id="0" name=""/>
        <dsp:cNvSpPr/>
      </dsp:nvSpPr>
      <dsp:spPr>
        <a:xfrm>
          <a:off x="540484" y="632275"/>
          <a:ext cx="180123" cy="473055"/>
        </a:xfrm>
        <a:custGeom>
          <a:avLst/>
          <a:gdLst/>
          <a:ahLst/>
          <a:cxnLst/>
          <a:rect l="0" t="0" r="0" b="0"/>
          <a:pathLst>
            <a:path>
              <a:moveTo>
                <a:pt x="0" y="0"/>
              </a:moveTo>
              <a:lnTo>
                <a:pt x="0" y="473055"/>
              </a:lnTo>
              <a:lnTo>
                <a:pt x="180123" y="47305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268A53-DFD1-4A97-A6B5-B54825ECF96A}">
      <dsp:nvSpPr>
        <dsp:cNvPr id="0" name=""/>
        <dsp:cNvSpPr/>
      </dsp:nvSpPr>
      <dsp:spPr>
        <a:xfrm>
          <a:off x="720607" y="789961"/>
          <a:ext cx="1449039"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Respectful Culture</a:t>
          </a:r>
        </a:p>
      </dsp:txBody>
      <dsp:txXfrm>
        <a:off x="739081" y="808435"/>
        <a:ext cx="1412091" cy="593793"/>
      </dsp:txXfrm>
    </dsp:sp>
    <dsp:sp modelId="{9AFA070C-7346-4CE3-A668-84DAA0630FBD}">
      <dsp:nvSpPr>
        <dsp:cNvPr id="0" name=""/>
        <dsp:cNvSpPr/>
      </dsp:nvSpPr>
      <dsp:spPr>
        <a:xfrm>
          <a:off x="540484" y="632275"/>
          <a:ext cx="180123" cy="1261482"/>
        </a:xfrm>
        <a:custGeom>
          <a:avLst/>
          <a:gdLst/>
          <a:ahLst/>
          <a:cxnLst/>
          <a:rect l="0" t="0" r="0" b="0"/>
          <a:pathLst>
            <a:path>
              <a:moveTo>
                <a:pt x="0" y="0"/>
              </a:moveTo>
              <a:lnTo>
                <a:pt x="0" y="1261482"/>
              </a:lnTo>
              <a:lnTo>
                <a:pt x="180123" y="1261482"/>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3C3F10-ABFC-434A-81D5-561A5D3D01A4}">
      <dsp:nvSpPr>
        <dsp:cNvPr id="0" name=""/>
        <dsp:cNvSpPr/>
      </dsp:nvSpPr>
      <dsp:spPr>
        <a:xfrm>
          <a:off x="720607" y="1578387"/>
          <a:ext cx="1449039"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Environment</a:t>
          </a:r>
        </a:p>
      </dsp:txBody>
      <dsp:txXfrm>
        <a:off x="739081" y="1596861"/>
        <a:ext cx="1412091" cy="593793"/>
      </dsp:txXfrm>
    </dsp:sp>
    <dsp:sp modelId="{BC547B41-2EC2-46FA-83C2-FFE1D4A0F29E}">
      <dsp:nvSpPr>
        <dsp:cNvPr id="0" name=""/>
        <dsp:cNvSpPr/>
      </dsp:nvSpPr>
      <dsp:spPr>
        <a:xfrm>
          <a:off x="540484" y="632275"/>
          <a:ext cx="180123" cy="2049909"/>
        </a:xfrm>
        <a:custGeom>
          <a:avLst/>
          <a:gdLst/>
          <a:ahLst/>
          <a:cxnLst/>
          <a:rect l="0" t="0" r="0" b="0"/>
          <a:pathLst>
            <a:path>
              <a:moveTo>
                <a:pt x="0" y="0"/>
              </a:moveTo>
              <a:lnTo>
                <a:pt x="0" y="2049909"/>
              </a:lnTo>
              <a:lnTo>
                <a:pt x="180123" y="2049909"/>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0B5DAF-CB5C-44EA-9FDE-AD20E725F7E2}">
      <dsp:nvSpPr>
        <dsp:cNvPr id="0" name=""/>
        <dsp:cNvSpPr/>
      </dsp:nvSpPr>
      <dsp:spPr>
        <a:xfrm>
          <a:off x="720607" y="2366814"/>
          <a:ext cx="1449039"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Content Knowledge</a:t>
          </a:r>
        </a:p>
      </dsp:txBody>
      <dsp:txXfrm>
        <a:off x="739081" y="2385288"/>
        <a:ext cx="1412091" cy="593793"/>
      </dsp:txXfrm>
    </dsp:sp>
    <dsp:sp modelId="{84EF7A2C-3284-44F1-B1BD-ABC410947991}">
      <dsp:nvSpPr>
        <dsp:cNvPr id="0" name=""/>
        <dsp:cNvSpPr/>
      </dsp:nvSpPr>
      <dsp:spPr>
        <a:xfrm>
          <a:off x="2476964" y="1534"/>
          <a:ext cx="1801233" cy="630741"/>
        </a:xfrm>
        <a:prstGeom prst="roundRect">
          <a:avLst>
            <a:gd name="adj" fmla="val 100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a:t>Areas of Growth</a:t>
          </a:r>
        </a:p>
      </dsp:txBody>
      <dsp:txXfrm>
        <a:off x="2495438" y="20008"/>
        <a:ext cx="1764285" cy="593793"/>
      </dsp:txXfrm>
    </dsp:sp>
    <dsp:sp modelId="{B9FF67F8-2668-4978-98C9-E466F8D22097}">
      <dsp:nvSpPr>
        <dsp:cNvPr id="0" name=""/>
        <dsp:cNvSpPr/>
      </dsp:nvSpPr>
      <dsp:spPr>
        <a:xfrm>
          <a:off x="2657087" y="632275"/>
          <a:ext cx="180123" cy="473055"/>
        </a:xfrm>
        <a:custGeom>
          <a:avLst/>
          <a:gdLst/>
          <a:ahLst/>
          <a:cxnLst/>
          <a:rect l="0" t="0" r="0" b="0"/>
          <a:pathLst>
            <a:path>
              <a:moveTo>
                <a:pt x="0" y="0"/>
              </a:moveTo>
              <a:lnTo>
                <a:pt x="0" y="473055"/>
              </a:lnTo>
              <a:lnTo>
                <a:pt x="180123" y="47305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2837211" y="789961"/>
          <a:ext cx="1449039"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Thinking</a:t>
          </a:r>
        </a:p>
      </dsp:txBody>
      <dsp:txXfrm>
        <a:off x="2855685" y="808435"/>
        <a:ext cx="1412091" cy="593793"/>
      </dsp:txXfrm>
    </dsp:sp>
    <dsp:sp modelId="{9F16DA1C-94D7-44B9-9EC8-5F29CC1821A7}">
      <dsp:nvSpPr>
        <dsp:cNvPr id="0" name=""/>
        <dsp:cNvSpPr/>
      </dsp:nvSpPr>
      <dsp:spPr>
        <a:xfrm>
          <a:off x="2657087" y="632275"/>
          <a:ext cx="180123" cy="1261482"/>
        </a:xfrm>
        <a:custGeom>
          <a:avLst/>
          <a:gdLst/>
          <a:ahLst/>
          <a:cxnLst/>
          <a:rect l="0" t="0" r="0" b="0"/>
          <a:pathLst>
            <a:path>
              <a:moveTo>
                <a:pt x="0" y="0"/>
              </a:moveTo>
              <a:lnTo>
                <a:pt x="0" y="1261482"/>
              </a:lnTo>
              <a:lnTo>
                <a:pt x="180123" y="1261482"/>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D472FD-FF4E-4B96-8403-CCF0B7E5AC41}">
      <dsp:nvSpPr>
        <dsp:cNvPr id="0" name=""/>
        <dsp:cNvSpPr/>
      </dsp:nvSpPr>
      <dsp:spPr>
        <a:xfrm>
          <a:off x="2837211" y="1578387"/>
          <a:ext cx="1277235"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Grouping</a:t>
          </a:r>
        </a:p>
      </dsp:txBody>
      <dsp:txXfrm>
        <a:off x="2855685" y="1596861"/>
        <a:ext cx="1240287" cy="593793"/>
      </dsp:txXfrm>
    </dsp:sp>
    <dsp:sp modelId="{EED01F22-E22A-4B7F-9ACD-39E4988AA4AE}">
      <dsp:nvSpPr>
        <dsp:cNvPr id="0" name=""/>
        <dsp:cNvSpPr/>
      </dsp:nvSpPr>
      <dsp:spPr>
        <a:xfrm>
          <a:off x="2657087" y="632275"/>
          <a:ext cx="180123" cy="2049909"/>
        </a:xfrm>
        <a:custGeom>
          <a:avLst/>
          <a:gdLst/>
          <a:ahLst/>
          <a:cxnLst/>
          <a:rect l="0" t="0" r="0" b="0"/>
          <a:pathLst>
            <a:path>
              <a:moveTo>
                <a:pt x="0" y="0"/>
              </a:moveTo>
              <a:lnTo>
                <a:pt x="0" y="2049909"/>
              </a:lnTo>
              <a:lnTo>
                <a:pt x="180123" y="2049909"/>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2837211" y="2366814"/>
          <a:ext cx="1449039"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Assessment</a:t>
          </a:r>
        </a:p>
      </dsp:txBody>
      <dsp:txXfrm>
        <a:off x="2855685" y="2385288"/>
        <a:ext cx="1412091" cy="593793"/>
      </dsp:txXfrm>
    </dsp:sp>
    <dsp:sp modelId="{C29D6F99-1293-4F7E-94D9-1FE58BF79752}">
      <dsp:nvSpPr>
        <dsp:cNvPr id="0" name=""/>
        <dsp:cNvSpPr/>
      </dsp:nvSpPr>
      <dsp:spPr>
        <a:xfrm>
          <a:off x="2657087" y="632275"/>
          <a:ext cx="180123" cy="2838335"/>
        </a:xfrm>
        <a:custGeom>
          <a:avLst/>
          <a:gdLst/>
          <a:ahLst/>
          <a:cxnLst/>
          <a:rect l="0" t="0" r="0" b="0"/>
          <a:pathLst>
            <a:path>
              <a:moveTo>
                <a:pt x="0" y="0"/>
              </a:moveTo>
              <a:lnTo>
                <a:pt x="0" y="2838335"/>
              </a:lnTo>
              <a:lnTo>
                <a:pt x="180123" y="283833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102FD2-19B8-456D-A159-73D857FAEFD0}">
      <dsp:nvSpPr>
        <dsp:cNvPr id="0" name=""/>
        <dsp:cNvSpPr/>
      </dsp:nvSpPr>
      <dsp:spPr>
        <a:xfrm>
          <a:off x="2837211" y="3155241"/>
          <a:ext cx="1449039" cy="63074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a:t>Questioning </a:t>
          </a:r>
          <a:endParaRPr lang="en-US" sz="1800" kern="1200" dirty="0"/>
        </a:p>
      </dsp:txBody>
      <dsp:txXfrm>
        <a:off x="2855685" y="3173715"/>
        <a:ext cx="1412091" cy="5937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3513" y="131682"/>
          <a:ext cx="1940050" cy="65744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a:t>Strengths</a:t>
          </a:r>
        </a:p>
      </dsp:txBody>
      <dsp:txXfrm>
        <a:off x="22769" y="150938"/>
        <a:ext cx="1901538" cy="618936"/>
      </dsp:txXfrm>
    </dsp:sp>
    <dsp:sp modelId="{01F8A589-7C31-4E73-AB35-BAA0ADFAF10C}">
      <dsp:nvSpPr>
        <dsp:cNvPr id="0" name=""/>
        <dsp:cNvSpPr/>
      </dsp:nvSpPr>
      <dsp:spPr>
        <a:xfrm>
          <a:off x="197518" y="789131"/>
          <a:ext cx="194005" cy="493086"/>
        </a:xfrm>
        <a:custGeom>
          <a:avLst/>
          <a:gdLst/>
          <a:ahLst/>
          <a:cxnLst/>
          <a:rect l="0" t="0" r="0" b="0"/>
          <a:pathLst>
            <a:path>
              <a:moveTo>
                <a:pt x="0" y="0"/>
              </a:moveTo>
              <a:lnTo>
                <a:pt x="0" y="493086"/>
              </a:lnTo>
              <a:lnTo>
                <a:pt x="194005" y="49308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853574-8CEA-4C58-8C83-9A33676E0F29}">
      <dsp:nvSpPr>
        <dsp:cNvPr id="0" name=""/>
        <dsp:cNvSpPr/>
      </dsp:nvSpPr>
      <dsp:spPr>
        <a:xfrm>
          <a:off x="391523" y="953493"/>
          <a:ext cx="1749769"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1: Vision </a:t>
          </a:r>
        </a:p>
      </dsp:txBody>
      <dsp:txXfrm>
        <a:off x="410779" y="972749"/>
        <a:ext cx="1711257" cy="618936"/>
      </dsp:txXfrm>
    </dsp:sp>
    <dsp:sp modelId="{C8C24877-A82C-4106-85D9-14D2CD3A2D9C}">
      <dsp:nvSpPr>
        <dsp:cNvPr id="0" name=""/>
        <dsp:cNvSpPr/>
      </dsp:nvSpPr>
      <dsp:spPr>
        <a:xfrm>
          <a:off x="197518" y="789131"/>
          <a:ext cx="194005" cy="1314896"/>
        </a:xfrm>
        <a:custGeom>
          <a:avLst/>
          <a:gdLst/>
          <a:ahLst/>
          <a:cxnLst/>
          <a:rect l="0" t="0" r="0" b="0"/>
          <a:pathLst>
            <a:path>
              <a:moveTo>
                <a:pt x="0" y="0"/>
              </a:moveTo>
              <a:lnTo>
                <a:pt x="0" y="1314896"/>
              </a:lnTo>
              <a:lnTo>
                <a:pt x="194005" y="13148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D7C7BE-0E27-416A-8316-50A219DFD400}">
      <dsp:nvSpPr>
        <dsp:cNvPr id="0" name=""/>
        <dsp:cNvSpPr/>
      </dsp:nvSpPr>
      <dsp:spPr>
        <a:xfrm>
          <a:off x="391523" y="1775303"/>
          <a:ext cx="1985136"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6: Ethical Behavior</a:t>
          </a:r>
        </a:p>
      </dsp:txBody>
      <dsp:txXfrm>
        <a:off x="410779" y="1794559"/>
        <a:ext cx="1946624" cy="618936"/>
      </dsp:txXfrm>
    </dsp:sp>
    <dsp:sp modelId="{B2E332C8-1883-45AE-B759-8FA1B8490E77}">
      <dsp:nvSpPr>
        <dsp:cNvPr id="0" name=""/>
        <dsp:cNvSpPr/>
      </dsp:nvSpPr>
      <dsp:spPr>
        <a:xfrm>
          <a:off x="197518" y="789131"/>
          <a:ext cx="194005" cy="2136706"/>
        </a:xfrm>
        <a:custGeom>
          <a:avLst/>
          <a:gdLst/>
          <a:ahLst/>
          <a:cxnLst/>
          <a:rect l="0" t="0" r="0" b="0"/>
          <a:pathLst>
            <a:path>
              <a:moveTo>
                <a:pt x="0" y="0"/>
              </a:moveTo>
              <a:lnTo>
                <a:pt x="0" y="2136706"/>
              </a:lnTo>
              <a:lnTo>
                <a:pt x="194005" y="21367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268A53-DFD1-4A97-A6B5-B54825ECF96A}">
      <dsp:nvSpPr>
        <dsp:cNvPr id="0" name=""/>
        <dsp:cNvSpPr/>
      </dsp:nvSpPr>
      <dsp:spPr>
        <a:xfrm>
          <a:off x="391523" y="2597113"/>
          <a:ext cx="1985136"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5: School/ Community Relations</a:t>
          </a:r>
        </a:p>
      </dsp:txBody>
      <dsp:txXfrm>
        <a:off x="410779" y="2616369"/>
        <a:ext cx="1946624" cy="618936"/>
      </dsp:txXfrm>
    </dsp:sp>
    <dsp:sp modelId="{1236EF9D-7B84-4793-ABEC-2AD69BA4314B}">
      <dsp:nvSpPr>
        <dsp:cNvPr id="0" name=""/>
        <dsp:cNvSpPr/>
      </dsp:nvSpPr>
      <dsp:spPr>
        <a:xfrm>
          <a:off x="197518" y="789131"/>
          <a:ext cx="194005" cy="2958517"/>
        </a:xfrm>
        <a:custGeom>
          <a:avLst/>
          <a:gdLst/>
          <a:ahLst/>
          <a:cxnLst/>
          <a:rect l="0" t="0" r="0" b="0"/>
          <a:pathLst>
            <a:path>
              <a:moveTo>
                <a:pt x="0" y="0"/>
              </a:moveTo>
              <a:lnTo>
                <a:pt x="0" y="2958517"/>
              </a:lnTo>
              <a:lnTo>
                <a:pt x="194005" y="29585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56C192-C675-481B-9990-E1DBA15A2882}">
      <dsp:nvSpPr>
        <dsp:cNvPr id="0" name=""/>
        <dsp:cNvSpPr/>
      </dsp:nvSpPr>
      <dsp:spPr>
        <a:xfrm>
          <a:off x="391523" y="3418923"/>
          <a:ext cx="2039183"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8: Staff Development</a:t>
          </a:r>
        </a:p>
      </dsp:txBody>
      <dsp:txXfrm>
        <a:off x="410779" y="3438179"/>
        <a:ext cx="2000671" cy="618936"/>
      </dsp:txXfrm>
    </dsp:sp>
    <dsp:sp modelId="{84EF7A2C-3284-44F1-B1BD-ABC410947991}">
      <dsp:nvSpPr>
        <dsp:cNvPr id="0" name=""/>
        <dsp:cNvSpPr/>
      </dsp:nvSpPr>
      <dsp:spPr>
        <a:xfrm>
          <a:off x="2329883" y="131682"/>
          <a:ext cx="1877501" cy="65744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a:t>Areas of Growth</a:t>
          </a:r>
        </a:p>
      </dsp:txBody>
      <dsp:txXfrm>
        <a:off x="2349139" y="150938"/>
        <a:ext cx="1838989" cy="618936"/>
      </dsp:txXfrm>
    </dsp:sp>
    <dsp:sp modelId="{B9FF67F8-2668-4978-98C9-E466F8D22097}">
      <dsp:nvSpPr>
        <dsp:cNvPr id="0" name=""/>
        <dsp:cNvSpPr/>
      </dsp:nvSpPr>
      <dsp:spPr>
        <a:xfrm>
          <a:off x="2517633" y="789131"/>
          <a:ext cx="187750" cy="493086"/>
        </a:xfrm>
        <a:custGeom>
          <a:avLst/>
          <a:gdLst/>
          <a:ahLst/>
          <a:cxnLst/>
          <a:rect l="0" t="0" r="0" b="0"/>
          <a:pathLst>
            <a:path>
              <a:moveTo>
                <a:pt x="0" y="0"/>
              </a:moveTo>
              <a:lnTo>
                <a:pt x="0" y="493086"/>
              </a:lnTo>
              <a:lnTo>
                <a:pt x="187750" y="49308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2705383" y="953493"/>
          <a:ext cx="1863103"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2: Instructional Leadership</a:t>
          </a:r>
        </a:p>
      </dsp:txBody>
      <dsp:txXfrm>
        <a:off x="2724639" y="972749"/>
        <a:ext cx="1824591" cy="618936"/>
      </dsp:txXfrm>
    </dsp:sp>
    <dsp:sp modelId="{EED01F22-E22A-4B7F-9ACD-39E4988AA4AE}">
      <dsp:nvSpPr>
        <dsp:cNvPr id="0" name=""/>
        <dsp:cNvSpPr/>
      </dsp:nvSpPr>
      <dsp:spPr>
        <a:xfrm>
          <a:off x="2517633" y="789131"/>
          <a:ext cx="187750" cy="1314896"/>
        </a:xfrm>
        <a:custGeom>
          <a:avLst/>
          <a:gdLst/>
          <a:ahLst/>
          <a:cxnLst/>
          <a:rect l="0" t="0" r="0" b="0"/>
          <a:pathLst>
            <a:path>
              <a:moveTo>
                <a:pt x="0" y="0"/>
              </a:moveTo>
              <a:lnTo>
                <a:pt x="0" y="1314896"/>
              </a:lnTo>
              <a:lnTo>
                <a:pt x="187750" y="13148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2705383" y="1775303"/>
          <a:ext cx="1863103"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3: Effective Management</a:t>
          </a:r>
        </a:p>
      </dsp:txBody>
      <dsp:txXfrm>
        <a:off x="2724639" y="1794559"/>
        <a:ext cx="1824591" cy="618936"/>
      </dsp:txXfrm>
    </dsp:sp>
    <dsp:sp modelId="{C29D6F99-1293-4F7E-94D9-1FE58BF79752}">
      <dsp:nvSpPr>
        <dsp:cNvPr id="0" name=""/>
        <dsp:cNvSpPr/>
      </dsp:nvSpPr>
      <dsp:spPr>
        <a:xfrm>
          <a:off x="2517633" y="789131"/>
          <a:ext cx="187750" cy="2136706"/>
        </a:xfrm>
        <a:custGeom>
          <a:avLst/>
          <a:gdLst/>
          <a:ahLst/>
          <a:cxnLst/>
          <a:rect l="0" t="0" r="0" b="0"/>
          <a:pathLst>
            <a:path>
              <a:moveTo>
                <a:pt x="0" y="0"/>
              </a:moveTo>
              <a:lnTo>
                <a:pt x="0" y="2136706"/>
              </a:lnTo>
              <a:lnTo>
                <a:pt x="187750" y="21367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102FD2-19B8-456D-A159-73D857FAEFD0}">
      <dsp:nvSpPr>
        <dsp:cNvPr id="0" name=""/>
        <dsp:cNvSpPr/>
      </dsp:nvSpPr>
      <dsp:spPr>
        <a:xfrm>
          <a:off x="2705383" y="2597113"/>
          <a:ext cx="1863103" cy="657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a:t>Standard 4: Climate</a:t>
          </a:r>
        </a:p>
      </dsp:txBody>
      <dsp:txXfrm>
        <a:off x="2724639" y="2616369"/>
        <a:ext cx="1824591" cy="61893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EECBF1B3-D54A-4A8D-92AA-7B31EBF8B582}" type="datetimeFigureOut">
              <a:rPr lang="en-US" smtClean="0"/>
              <a:t>2/10/2022</a:t>
            </a:fld>
            <a:endParaRPr lang="en-US"/>
          </a:p>
        </p:txBody>
      </p:sp>
      <p:sp>
        <p:nvSpPr>
          <p:cNvPr id="4" name="Footer Placeholder 3"/>
          <p:cNvSpPr>
            <a:spLocks noGrp="1"/>
          </p:cNvSpPr>
          <p:nvPr>
            <p:ph type="ftr" sz="quarter" idx="2"/>
          </p:nvPr>
        </p:nvSpPr>
        <p:spPr>
          <a:xfrm>
            <a:off x="78034" y="8766069"/>
            <a:ext cx="5540446" cy="465455"/>
          </a:xfrm>
          <a:prstGeom prst="rect">
            <a:avLst/>
          </a:prstGeom>
        </p:spPr>
        <p:txBody>
          <a:bodyPr vert="horz" lIns="93324" tIns="46662" rIns="93324" bIns="46662" rtlCol="0" anchor="b"/>
          <a:lstStyle>
            <a:lvl1pPr algn="l">
              <a:defRPr sz="1200"/>
            </a:lvl1pPr>
          </a:lstStyle>
          <a:p>
            <a:r>
              <a:rPr lang="en-US" dirty="0">
                <a:latin typeface="Times New Roman" panose="02020603050405020304" pitchFamily="18" charset="0"/>
                <a:cs typeface="Times New Roman" panose="02020603050405020304" pitchFamily="18" charset="0"/>
              </a:rPr>
              <a:t>South Carolina Department of Education</a:t>
            </a:r>
          </a:p>
        </p:txBody>
      </p:sp>
      <p:sp>
        <p:nvSpPr>
          <p:cNvPr id="5" name="Slide Number Placeholder 4"/>
          <p:cNvSpPr>
            <a:spLocks noGrp="1"/>
          </p:cNvSpPr>
          <p:nvPr>
            <p:ph type="sldNum" sz="quarter" idx="3"/>
          </p:nvPr>
        </p:nvSpPr>
        <p:spPr>
          <a:xfrm>
            <a:off x="6164722" y="8766069"/>
            <a:ext cx="778719" cy="465455"/>
          </a:xfrm>
          <a:prstGeom prst="rect">
            <a:avLst/>
          </a:prstGeom>
        </p:spPr>
        <p:txBody>
          <a:bodyPr vert="horz" lIns="93324" tIns="46662" rIns="93324" bIns="46662" rtlCol="0" anchor="b"/>
          <a:lstStyle>
            <a:lvl1pPr algn="r">
              <a:defRPr sz="1200"/>
            </a:lvl1pPr>
          </a:lstStyle>
          <a:p>
            <a:fld id="{39184511-D9F4-4BA0-9D09-BB9CF2585151}" type="slidenum">
              <a:rPr lang="en-US" smtClean="0">
                <a:latin typeface="Times New Roman" panose="02020603050405020304" pitchFamily="18" charset="0"/>
                <a:cs typeface="Times New Roman" panose="02020603050405020304" pitchFamily="18" charset="0"/>
              </a:rPr>
              <a:t>‹#›</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6164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78035" y="8766069"/>
            <a:ext cx="3043343" cy="465455"/>
          </a:xfrm>
          <a:prstGeom prst="rect">
            <a:avLst/>
          </a:prstGeom>
        </p:spPr>
        <p:txBody>
          <a:bodyPr vert="horz" lIns="93324" tIns="46662" rIns="93324" bIns="46662" rtlCol="0" anchor="b"/>
          <a:lstStyle>
            <a:lvl1pPr algn="l">
              <a:defRPr sz="1200">
                <a:latin typeface="Times New Roman" panose="02020603050405020304" pitchFamily="18" charset="0"/>
                <a:cs typeface="Times New Roman" panose="02020603050405020304" pitchFamily="18" charset="0"/>
              </a:defRPr>
            </a:lvl1pPr>
          </a:lstStyle>
          <a:p>
            <a:r>
              <a:rPr lang="en-US" dirty="0"/>
              <a:t>South Carolina Department of Education</a:t>
            </a:r>
          </a:p>
        </p:txBody>
      </p:sp>
      <p:sp>
        <p:nvSpPr>
          <p:cNvPr id="7" name="Slide Number Placeholder 6"/>
          <p:cNvSpPr>
            <a:spLocks noGrp="1"/>
          </p:cNvSpPr>
          <p:nvPr>
            <p:ph type="sldNum" sz="quarter" idx="5"/>
          </p:nvPr>
        </p:nvSpPr>
        <p:spPr>
          <a:xfrm>
            <a:off x="3901722" y="8766069"/>
            <a:ext cx="3043343" cy="465455"/>
          </a:xfrm>
          <a:prstGeom prst="rect">
            <a:avLst/>
          </a:prstGeom>
        </p:spPr>
        <p:txBody>
          <a:bodyPr vert="horz" lIns="93324" tIns="46662" rIns="93324" bIns="46662" rtlCol="0" anchor="b"/>
          <a:lstStyle>
            <a:lvl1pPr algn="r">
              <a:defRPr sz="1200">
                <a:latin typeface="Times New Roman" panose="02020603050405020304" pitchFamily="18" charset="0"/>
                <a:cs typeface="Times New Roman" panose="02020603050405020304" pitchFamily="18" charset="0"/>
              </a:defRPr>
            </a:lvl1pPr>
          </a:lstStyle>
          <a:p>
            <a:fld id="{9091D14C-FD63-4621-8F63-9ECEE9A5DEDE}" type="slidenum">
              <a:rPr lang="en-US" smtClean="0"/>
              <a:pPr/>
              <a:t>‹#›</a:t>
            </a:fld>
            <a:endParaRPr lang="en-US" dirty="0"/>
          </a:p>
        </p:txBody>
      </p:sp>
    </p:spTree>
    <p:extLst>
      <p:ext uri="{BB962C8B-B14F-4D97-AF65-F5344CB8AC3E}">
        <p14:creationId xmlns:p14="http://schemas.microsoft.com/office/powerpoint/2010/main" val="29577114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0" u="none" strike="noStrike" baseline="0" dirty="0">
              <a:solidFill>
                <a:srgbClr val="000000"/>
              </a:solidFill>
              <a:latin typeface="Times New Roman" panose="02020603050405020304" pitchFamily="18" charset="0"/>
            </a:endParaRPr>
          </a:p>
          <a:p>
            <a:r>
              <a:rPr lang="en-US" sz="1800" b="1" i="0" u="none" strike="noStrike" baseline="0" dirty="0">
                <a:solidFill>
                  <a:srgbClr val="000000"/>
                </a:solidFill>
                <a:latin typeface="Times New Roman" panose="02020603050405020304" pitchFamily="18" charset="0"/>
              </a:rPr>
              <a:t>03. Assisting, Developing, and Evaluating Professional Teaching (ADEPT) Results for 2020–21 and District ADEPT Plans</a:t>
            </a:r>
            <a:r>
              <a:rPr lang="en-US" sz="1800" b="0" i="0" u="none" strike="noStrike" baseline="0" dirty="0">
                <a:solidFill>
                  <a:srgbClr val="000000"/>
                </a:solidFill>
                <a:latin typeface="Times New Roman" panose="02020603050405020304" pitchFamily="18" charset="0"/>
              </a:rPr>
              <a:t>—Lilla Toal Mandsager, Director, Office of Educator Effectiveness and Leadership Development, Division of College and Career Readiness </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I’m Lilla Toal Mandsager, the director in the Office of Educator Effectiveness and Leadership Development </a:t>
            </a:r>
          </a:p>
          <a:p>
            <a:pPr marL="171450" indent="-171450">
              <a:buFont typeface="Arial" panose="020B0604020202020204" pitchFamily="34" charset="0"/>
              <a:buChar char="•"/>
            </a:pPr>
            <a:r>
              <a:rPr lang="en-US" dirty="0"/>
              <a:t>Many thanks to Dr. Julie Hartwell who was invaluable in helping to compile this data, to the districts that reported it, and to our effectiveness associates who assisted and gave feedback to districts along the way. </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a:t>
            </a:fld>
            <a:endParaRPr lang="en-US" dirty="0"/>
          </a:p>
        </p:txBody>
      </p:sp>
    </p:spTree>
    <p:extLst>
      <p:ext uri="{BB962C8B-B14F-4D97-AF65-F5344CB8AC3E}">
        <p14:creationId xmlns:p14="http://schemas.microsoft.com/office/powerpoint/2010/main" val="2646634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Similar to 19-20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Incomplete down from </a:t>
            </a:r>
            <a:r>
              <a:rPr lang="en-US" sz="1200" kern="1200" dirty="0">
                <a:effectLst/>
              </a:rPr>
              <a:t>1,635 </a:t>
            </a:r>
            <a:r>
              <a:rPr lang="en-US" sz="1200" kern="1200" baseline="0" dirty="0">
                <a:effectLst/>
              </a:rPr>
              <a:t>to 1087</a:t>
            </a:r>
            <a:endParaRPr lang="en-US" baseline="0" dirty="0"/>
          </a:p>
          <a:p>
            <a:pPr marL="171450" indent="-171450">
              <a:buFont typeface="Arial" panose="020B0604020202020204" pitchFamily="34" charset="0"/>
              <a:buChar char="•"/>
            </a:pPr>
            <a:r>
              <a:rPr lang="en-US" baseline="0" dirty="0"/>
              <a:t>Not reported also down again, despite pressures of the pandemic. </a:t>
            </a:r>
          </a:p>
          <a:p>
            <a:r>
              <a:rPr lang="en-US" sz="1200" b="0" i="0" u="none" strike="noStrike" kern="1200" baseline="0" dirty="0">
                <a:solidFill>
                  <a:schemeClr val="tx1"/>
                </a:solidFill>
                <a:latin typeface="+mn-lt"/>
                <a:ea typeface="+mn-ea"/>
                <a:cs typeface="+mn-cs"/>
              </a:rPr>
              <a:t>		</a:t>
            </a:r>
          </a:p>
          <a:p>
            <a:r>
              <a:rPr lang="en-US" baseline="0" dirty="0"/>
              <a:t> </a:t>
            </a:r>
          </a:p>
        </p:txBody>
      </p:sp>
      <p:sp>
        <p:nvSpPr>
          <p:cNvPr id="4" name="Slide Number Placeholder 3"/>
          <p:cNvSpPr>
            <a:spLocks noGrp="1"/>
          </p:cNvSpPr>
          <p:nvPr>
            <p:ph type="sldNum" sz="quarter" idx="10"/>
          </p:nvPr>
        </p:nvSpPr>
        <p:spPr/>
        <p:txBody>
          <a:bodyPr/>
          <a:lstStyle/>
          <a:p>
            <a:fld id="{F3FA801A-406D-4089-AED0-E696E55C9EC5}" type="slidenum">
              <a:rPr lang="en-US" smtClean="0"/>
              <a:t>2</a:t>
            </a:fld>
            <a:endParaRPr lang="en-US"/>
          </a:p>
        </p:txBody>
      </p:sp>
    </p:spTree>
    <p:extLst>
      <p:ext uri="{BB962C8B-B14F-4D97-AF65-F5344CB8AC3E}">
        <p14:creationId xmlns:p14="http://schemas.microsoft.com/office/powerpoint/2010/main" val="245841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Overall ratings for ADEPT are very consistent with previous year</a:t>
            </a:r>
          </a:p>
          <a:p>
            <a:pPr marL="171450" indent="-1714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Not reported—created, in error, incomplete, or for SLO’s, doesn’t meet the business rules.</a:t>
            </a:r>
          </a:p>
          <a:p>
            <a:pPr marL="171450" indent="-1714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Student learning objectives are where we saw a change, with more SLO’s completed. Fewer SLOs “not reported” this year than in 18-19 pre-pandemic.</a:t>
            </a:r>
          </a:p>
          <a:p>
            <a:pPr marL="171450" indent="-1714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Anecdotally, honest conversations about progress when evaluators made time to have them. Certainly anxiety from teachers at the beginning of the year about which students who were absent. </a:t>
            </a:r>
          </a:p>
          <a:p>
            <a:pPr marL="171450" indent="-1714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Source: ADEPT Report (totals) | SCLead, Yearly evaluation results detail report </a:t>
            </a:r>
          </a:p>
        </p:txBody>
      </p:sp>
      <p:sp>
        <p:nvSpPr>
          <p:cNvPr id="4" name="Slide Number Placeholder 3"/>
          <p:cNvSpPr>
            <a:spLocks noGrp="1"/>
          </p:cNvSpPr>
          <p:nvPr>
            <p:ph type="sldNum" sz="quarter" idx="10"/>
          </p:nvPr>
        </p:nvSpPr>
        <p:spPr/>
        <p:txBody>
          <a:bodyPr/>
          <a:lstStyle/>
          <a:p>
            <a:fld id="{51D99FE2-EAF8-4A0A-99DF-E029EA671915}" type="slidenum">
              <a:rPr lang="en-US" smtClean="0"/>
              <a:t>3</a:t>
            </a:fld>
            <a:endParaRPr lang="en-US"/>
          </a:p>
        </p:txBody>
      </p:sp>
    </p:spTree>
    <p:extLst>
      <p:ext uri="{BB962C8B-B14F-4D97-AF65-F5344CB8AC3E}">
        <p14:creationId xmlns:p14="http://schemas.microsoft.com/office/powerpoint/2010/main" val="4191607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Review strengths and areas of growth – very similar to previous year </a:t>
            </a:r>
          </a:p>
          <a:p>
            <a:pPr marL="171450" indent="-171450">
              <a:buFont typeface="Arial" panose="020B0604020202020204" pitchFamily="34" charset="0"/>
              <a:buChar char="•"/>
            </a:pPr>
            <a:r>
              <a:rPr lang="en-US" dirty="0"/>
              <a:t>These are the relatively highest scoring and lowest scoring indicators, Questioning and Lesson Structure and Pacing are the most frequent indicators that observers ask teachers to work on. </a:t>
            </a:r>
          </a:p>
          <a:p>
            <a:pPr marL="171450" indent="-171450">
              <a:buFont typeface="Arial" panose="020B0604020202020204" pitchFamily="34" charset="0"/>
              <a:buChar char="•"/>
            </a:pPr>
            <a:r>
              <a:rPr lang="en-US" dirty="0"/>
              <a:t>Sources: Title II report, SC Lead Indicator report </a:t>
            </a:r>
          </a:p>
          <a:p>
            <a:pPr marL="171450" indent="-171450">
              <a:buFont typeface="Arial" panose="020B0604020202020204" pitchFamily="34" charset="0"/>
              <a:buChar char="•"/>
            </a:pPr>
            <a:r>
              <a:rPr lang="en-US" dirty="0"/>
              <a:t>Performance levels Include 4463 special areas educators </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a:t>
            </a:fld>
            <a:endParaRPr lang="en-US" dirty="0"/>
          </a:p>
        </p:txBody>
      </p:sp>
    </p:spTree>
    <p:extLst>
      <p:ext uri="{BB962C8B-B14F-4D97-AF65-F5344CB8AC3E}">
        <p14:creationId xmlns:p14="http://schemas.microsoft.com/office/powerpoint/2010/main" val="500018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New on the strengths, Vision and Staff Development </a:t>
            </a:r>
          </a:p>
          <a:p>
            <a:pPr marL="171450" indent="-171450">
              <a:buFont typeface="Arial" panose="020B0604020202020204" pitchFamily="34" charset="0"/>
              <a:buChar char="•"/>
            </a:pPr>
            <a:r>
              <a:rPr lang="en-US" dirty="0"/>
              <a:t>Areas of growth very consistent. </a:t>
            </a:r>
          </a:p>
          <a:p>
            <a:pPr marL="171450" indent="-171450">
              <a:buFont typeface="Arial" panose="020B0604020202020204" pitchFamily="34" charset="0"/>
              <a:buChar char="•"/>
            </a:pPr>
            <a:r>
              <a:rPr lang="en-US" dirty="0"/>
              <a:t>With principal performance levels, we see a We see a higher percentage of principals with an overall exemplary rating than teachers, and part of this is that the rubric is designed with exemplary as the expectation. </a:t>
            </a:r>
          </a:p>
          <a:p>
            <a:pPr marL="171450" indent="-171450">
              <a:buFont typeface="Arial" panose="020B0604020202020204" pitchFamily="34" charset="0"/>
              <a:buChar char="•"/>
            </a:pPr>
            <a:r>
              <a:rPr lang="en-US" dirty="0"/>
              <a:t>Having the forms online has made a difference in what we hear about fidelity of meeting with principals about goals and incorporating meaningful reflection on growth. </a:t>
            </a:r>
          </a:p>
          <a:p>
            <a:pPr marL="171450" indent="-171450">
              <a:buFont typeface="Arial" panose="020B0604020202020204" pitchFamily="34" charset="0"/>
              <a:buChar char="•"/>
            </a:pPr>
            <a:r>
              <a:rPr lang="en-US" dirty="0"/>
              <a:t>Source: PADEPP Overall Evaluation Ratings report and PADEPP Ratings by Standard</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5</a:t>
            </a:fld>
            <a:endParaRPr lang="en-US" dirty="0"/>
          </a:p>
        </p:txBody>
      </p:sp>
    </p:spTree>
    <p:extLst>
      <p:ext uri="{BB962C8B-B14F-4D97-AF65-F5344CB8AC3E}">
        <p14:creationId xmlns:p14="http://schemas.microsoft.com/office/powerpoint/2010/main" val="269631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mn-ea"/>
                <a:cs typeface="+mn-cs"/>
              </a:rPr>
              <a:t>Note, mix of consensus and average cutoff on handout.</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6</a:t>
            </a:fld>
            <a:endParaRPr lang="en-US" dirty="0"/>
          </a:p>
        </p:txBody>
      </p:sp>
    </p:spTree>
    <p:extLst>
      <p:ext uri="{BB962C8B-B14F-4D97-AF65-F5344CB8AC3E}">
        <p14:creationId xmlns:p14="http://schemas.microsoft.com/office/powerpoint/2010/main" val="219878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46a9f7d4e3_2_18:notes"/>
          <p:cNvSpPr txBox="1">
            <a:spLocks noGrp="1"/>
          </p:cNvSpPr>
          <p:nvPr>
            <p:ph type="body" idx="1"/>
          </p:nvPr>
        </p:nvSpPr>
        <p:spPr>
          <a:xfrm>
            <a:off x="702310" y="4480004"/>
            <a:ext cx="5618480" cy="3665611"/>
          </a:xfrm>
          <a:prstGeom prst="rect">
            <a:avLst/>
          </a:prstGeom>
          <a:noFill/>
          <a:ln>
            <a:noFill/>
          </a:ln>
        </p:spPr>
        <p:txBody>
          <a:bodyPr spcFirstLastPara="1" wrap="square" lIns="93308" tIns="93308" rIns="93308" bIns="93308" anchor="t" anchorCtr="0">
            <a:noAutofit/>
          </a:bodyPr>
          <a:lstStyle/>
          <a:p>
            <a:pPr>
              <a:buSzPts val="1100"/>
            </a:pPr>
            <a:r>
              <a:rPr lang="en-US" baseline="0" dirty="0"/>
              <a:t>Equitable Access to Effective Instruction and the instructional leadership needed is at the heart of our work. </a:t>
            </a:r>
          </a:p>
        </p:txBody>
      </p:sp>
      <p:sp>
        <p:nvSpPr>
          <p:cNvPr id="216" name="Google Shape;216;g46a9f7d4e3_2_18:notes"/>
          <p:cNvSpPr>
            <a:spLocks noGrp="1" noRot="1" noChangeAspect="1"/>
          </p:cNvSpPr>
          <p:nvPr>
            <p:ph type="sldImg" idx="2"/>
          </p:nvPr>
        </p:nvSpPr>
        <p:spPr>
          <a:xfrm>
            <a:off x="1417638" y="1163638"/>
            <a:ext cx="4187825" cy="31416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55574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baseline="0" dirty="0">
                <a:solidFill>
                  <a:srgbClr val="000000"/>
                </a:solidFill>
                <a:latin typeface="Times New Roman" panose="02020603050405020304" pitchFamily="18" charset="0"/>
              </a:rPr>
              <a:t>04. Emergency Educator Evaluation Flexibility 2021–22</a:t>
            </a:r>
            <a:r>
              <a:rPr lang="en-US" sz="1800" b="0" i="0" u="none" strike="noStrike" baseline="0" dirty="0">
                <a:solidFill>
                  <a:srgbClr val="000000"/>
                </a:solidFill>
                <a:latin typeface="Times New Roman" panose="02020603050405020304" pitchFamily="18" charset="0"/>
              </a:rPr>
              <a:t>—Lilla Toal Mandsager, Director, Office of Educator Effectiveness and Leadership Development, Division of College and Career Readiness </a:t>
            </a:r>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8</a:t>
            </a:fld>
            <a:endParaRPr lang="en-US" dirty="0"/>
          </a:p>
        </p:txBody>
      </p:sp>
    </p:spTree>
    <p:extLst>
      <p:ext uri="{BB962C8B-B14F-4D97-AF65-F5344CB8AC3E}">
        <p14:creationId xmlns:p14="http://schemas.microsoft.com/office/powerpoint/2010/main" val="1036518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rgbClr val="000000"/>
                </a:solidFill>
                <a:latin typeface="Times New Roman" panose="02020603050405020304" pitchFamily="18" charset="0"/>
              </a:rPr>
              <a:t>04. Emergency Educator Evaluation Flexibility 2021–22</a:t>
            </a:r>
            <a:r>
              <a:rPr lang="en-US" sz="1200" b="0" i="0" u="none" strike="noStrike" baseline="0" dirty="0">
                <a:solidFill>
                  <a:srgbClr val="000000"/>
                </a:solidFill>
                <a:latin typeface="Times New Roman" panose="02020603050405020304" pitchFamily="18" charset="0"/>
              </a:rPr>
              <a:t>—Lilla Toal Mandsager, Director, Office of Educator Effectiveness and Leadership Development, Division of College and Career Readiness </a:t>
            </a:r>
          </a:p>
          <a:p>
            <a:endParaRPr lang="en-US" dirty="0"/>
          </a:p>
        </p:txBody>
      </p:sp>
      <p:sp>
        <p:nvSpPr>
          <p:cNvPr id="4" name="Footer Placeholder 3"/>
          <p:cNvSpPr>
            <a:spLocks noGrp="1"/>
          </p:cNvSpPr>
          <p:nvPr>
            <p:ph type="ftr" sz="quarter" idx="4"/>
          </p:nvPr>
        </p:nvSpPr>
        <p:spPr/>
        <p:txBody>
          <a:bodyPr/>
          <a:lstStyle/>
          <a:p>
            <a:r>
              <a:rPr lang="en-US"/>
              <a:t>South Carolina Department of Education</a:t>
            </a:r>
            <a:endParaRPr lang="en-US" dirty="0"/>
          </a:p>
        </p:txBody>
      </p:sp>
      <p:sp>
        <p:nvSpPr>
          <p:cNvPr id="5" name="Slide Number Placeholder 4"/>
          <p:cNvSpPr>
            <a:spLocks noGrp="1"/>
          </p:cNvSpPr>
          <p:nvPr>
            <p:ph type="sldNum" sz="quarter" idx="5"/>
          </p:nvPr>
        </p:nvSpPr>
        <p:spPr/>
        <p:txBody>
          <a:bodyPr/>
          <a:lstStyle/>
          <a:p>
            <a:fld id="{9091D14C-FD63-4621-8F63-9ECEE9A5DEDE}" type="slidenum">
              <a:rPr lang="en-US" smtClean="0"/>
              <a:pPr/>
              <a:t>9</a:t>
            </a:fld>
            <a:endParaRPr lang="en-US" dirty="0"/>
          </a:p>
        </p:txBody>
      </p:sp>
    </p:spTree>
    <p:extLst>
      <p:ext uri="{BB962C8B-B14F-4D97-AF65-F5344CB8AC3E}">
        <p14:creationId xmlns:p14="http://schemas.microsoft.com/office/powerpoint/2010/main" val="11469875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00" y="152400"/>
            <a:ext cx="1921707" cy="18288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5350" y="6191249"/>
            <a:ext cx="7391400" cy="657225"/>
          </a:xfrm>
          <a:prstGeom prst="rect">
            <a:avLst/>
          </a:prstGeom>
        </p:spPr>
      </p:pic>
    </p:spTree>
    <p:extLst>
      <p:ext uri="{BB962C8B-B14F-4D97-AF65-F5344CB8AC3E}">
        <p14:creationId xmlns:p14="http://schemas.microsoft.com/office/powerpoint/2010/main" val="918882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637217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129541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0FCFB06-72BE-4810-A274-32EBC42401E2}" type="slidenum">
              <a:rPr lang="en-US" smtClean="0"/>
              <a:pPr/>
              <a:t>‹#›</a:t>
            </a:fld>
            <a:endParaRPr lang="en-US" dirty="0"/>
          </a:p>
        </p:txBody>
      </p:sp>
      <p:sp>
        <p:nvSpPr>
          <p:cNvPr id="7" name="Footer Placeholder 4"/>
          <p:cNvSpPr>
            <a:spLocks noGrp="1"/>
          </p:cNvSpPr>
          <p:nvPr>
            <p:ph type="ftr" sz="quarter" idx="3"/>
          </p:nvPr>
        </p:nvSpPr>
        <p:spPr>
          <a:xfrm>
            <a:off x="493806" y="6283888"/>
            <a:ext cx="7557994"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endParaRPr lang="es-CO" dirty="0">
              <a:solidFill>
                <a:prstClr val="black">
                  <a:lumMod val="65000"/>
                  <a:lumOff val="35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508000" y="1981201"/>
            <a:ext cx="7543800" cy="351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3070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6459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3034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07694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979583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472477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514527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2507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45958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15621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7772400" cy="1317625"/>
          </a:xfrm>
          <a:solidFill>
            <a:schemeClr val="bg1"/>
          </a:solidFill>
        </p:spPr>
        <p:txBody>
          <a:bodyPr>
            <a:normAutofit fontScale="90000"/>
          </a:bodyPr>
          <a:lstStyle/>
          <a:p>
            <a:r>
              <a:rPr lang="en-US" dirty="0"/>
              <a:t/>
            </a:r>
            <a:br>
              <a:rPr lang="en-US" dirty="0"/>
            </a:br>
            <a:r>
              <a:rPr lang="en-US" sz="3600" dirty="0"/>
              <a:t>Assisting, Developing, and Evaluating Professional Teaching (ADEPT) Results and Presentation of District Plans 2020–21 </a:t>
            </a:r>
            <a:endParaRPr lang="en-US" sz="4000" dirty="0"/>
          </a:p>
        </p:txBody>
      </p:sp>
      <p:sp>
        <p:nvSpPr>
          <p:cNvPr id="3" name="Subtitle 2"/>
          <p:cNvSpPr>
            <a:spLocks noGrp="1"/>
          </p:cNvSpPr>
          <p:nvPr>
            <p:ph type="subTitle" idx="1"/>
          </p:nvPr>
        </p:nvSpPr>
        <p:spPr>
          <a:xfrm>
            <a:off x="685800" y="4419600"/>
            <a:ext cx="7772400" cy="1524000"/>
          </a:xfrm>
        </p:spPr>
        <p:txBody>
          <a:bodyPr>
            <a:noAutofit/>
          </a:bodyPr>
          <a:lstStyle/>
          <a:p>
            <a:r>
              <a:rPr lang="en-US" sz="2400" dirty="0"/>
              <a:t>State Board of Education | Educator Professions Committee </a:t>
            </a:r>
          </a:p>
          <a:p>
            <a:r>
              <a:rPr lang="en-US" sz="2400" dirty="0"/>
              <a:t>October 2021</a:t>
            </a:r>
          </a:p>
          <a:p>
            <a:r>
              <a:rPr lang="en-US" sz="2400" dirty="0"/>
              <a:t>Lilla Toal Mandsager </a:t>
            </a:r>
          </a:p>
          <a:p>
            <a:r>
              <a:rPr lang="en-US" sz="2400" dirty="0"/>
              <a:t>Office of Educator Effectiveness &amp; Leadership Development</a:t>
            </a:r>
          </a:p>
        </p:txBody>
      </p:sp>
      <p:pic>
        <p:nvPicPr>
          <p:cNvPr id="1026" name="Picture 2" title="Expanded ADEP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63513"/>
            <a:ext cx="2362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9266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Overall ADEPT Results 2020–21</a:t>
            </a:r>
          </a:p>
        </p:txBody>
      </p:sp>
      <p:graphicFrame>
        <p:nvGraphicFramePr>
          <p:cNvPr id="4" name="Table 3" title="Statewide ADEPT totals"/>
          <p:cNvGraphicFramePr>
            <a:graphicFrameLocks noGrp="1"/>
          </p:cNvGraphicFramePr>
          <p:nvPr>
            <p:extLst>
              <p:ext uri="{D42A27DB-BD31-4B8C-83A1-F6EECF244321}">
                <p14:modId xmlns:p14="http://schemas.microsoft.com/office/powerpoint/2010/main" val="938556341"/>
              </p:ext>
            </p:extLst>
          </p:nvPr>
        </p:nvGraphicFramePr>
        <p:xfrm>
          <a:off x="457199" y="1417638"/>
          <a:ext cx="8382001" cy="3255254"/>
        </p:xfrm>
        <a:graphic>
          <a:graphicData uri="http://schemas.openxmlformats.org/drawingml/2006/table">
            <a:tbl>
              <a:tblPr firstRow="1" firstCol="1" lastRow="1" lastCol="1" bandRow="1" bandCol="1">
                <a:tableStyleId>{BDBED569-4797-4DF1-A0F4-6AAB3CD982D8}</a:tableStyleId>
              </a:tblPr>
              <a:tblGrid>
                <a:gridCol w="5390437">
                  <a:extLst>
                    <a:ext uri="{9D8B030D-6E8A-4147-A177-3AD203B41FA5}">
                      <a16:colId xmlns:a16="http://schemas.microsoft.com/office/drawing/2014/main" val="20000"/>
                    </a:ext>
                  </a:extLst>
                </a:gridCol>
                <a:gridCol w="2991564">
                  <a:extLst>
                    <a:ext uri="{9D8B030D-6E8A-4147-A177-3AD203B41FA5}">
                      <a16:colId xmlns:a16="http://schemas.microsoft.com/office/drawing/2014/main" val="20001"/>
                    </a:ext>
                  </a:extLst>
                </a:gridCol>
              </a:tblGrid>
              <a:tr h="99057">
                <a:tc>
                  <a:txBody>
                    <a:bodyPr/>
                    <a:lstStyle/>
                    <a:p>
                      <a:pPr marL="0" marR="0">
                        <a:lnSpc>
                          <a:spcPct val="115000"/>
                        </a:lnSpc>
                        <a:spcBef>
                          <a:spcPts val="0"/>
                        </a:spcBef>
                        <a:spcAft>
                          <a:spcPts val="0"/>
                        </a:spcAft>
                      </a:pPr>
                      <a:r>
                        <a:rPr lang="en-US" sz="1000" b="0" dirty="0">
                          <a:solidFill>
                            <a:schemeClr val="bg1"/>
                          </a:solidFill>
                          <a:effectLst/>
                          <a:latin typeface="+mn-lt"/>
                          <a:ea typeface="Times New Roman"/>
                        </a:rPr>
                        <a:t>Adept</a:t>
                      </a:r>
                      <a:r>
                        <a:rPr lang="en-US" sz="1000" b="0" baseline="0" dirty="0">
                          <a:solidFill>
                            <a:schemeClr val="bg1"/>
                          </a:solidFill>
                          <a:effectLst/>
                          <a:latin typeface="+mn-lt"/>
                          <a:ea typeface="Times New Roman"/>
                        </a:rPr>
                        <a:t> Result</a:t>
                      </a:r>
                      <a:endParaRPr lang="en-US" sz="1000" b="0" dirty="0">
                        <a:solidFill>
                          <a:schemeClr val="bg1"/>
                        </a:solidFill>
                        <a:effectLst/>
                        <a:latin typeface="+mn-lt"/>
                        <a:ea typeface="Times New Roman"/>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tc>
                  <a:txBody>
                    <a:bodyPr/>
                    <a:lstStyle/>
                    <a:p>
                      <a:r>
                        <a:rPr lang="en-US" sz="1000" b="0" kern="1200" dirty="0">
                          <a:solidFill>
                            <a:schemeClr val="bg1"/>
                          </a:solidFill>
                          <a:effectLst/>
                          <a:latin typeface="+mn-lt"/>
                          <a:ea typeface="+mn-ea"/>
                          <a:cs typeface="+mn-cs"/>
                        </a:rPr>
                        <a:t>Number</a:t>
                      </a:r>
                      <a:r>
                        <a:rPr lang="en-US" sz="1000" b="0" kern="1200" baseline="0" dirty="0">
                          <a:solidFill>
                            <a:schemeClr val="bg1"/>
                          </a:solidFill>
                          <a:effectLst/>
                          <a:latin typeface="+mn-lt"/>
                          <a:ea typeface="+mn-ea"/>
                          <a:cs typeface="+mn-cs"/>
                        </a:rPr>
                        <a:t> of Educators</a:t>
                      </a:r>
                      <a:endParaRPr lang="en-US" sz="1000" b="0" kern="1200" dirty="0">
                        <a:solidFill>
                          <a:schemeClr val="bg1"/>
                        </a:solidFill>
                        <a:effectLst/>
                        <a:latin typeface="+mn-lt"/>
                        <a:ea typeface="+mn-ea"/>
                        <a:cs typeface="+mn-cs"/>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extLst>
                  <a:ext uri="{0D108BD9-81ED-4DB2-BD59-A6C34878D82A}">
                    <a16:rowId xmlns:a16="http://schemas.microsoft.com/office/drawing/2014/main" val="2220685250"/>
                  </a:ext>
                </a:extLst>
              </a:tr>
              <a:tr h="620259">
                <a:tc>
                  <a:txBody>
                    <a:bodyPr/>
                    <a:lstStyle/>
                    <a:p>
                      <a:pPr marL="0" marR="0">
                        <a:lnSpc>
                          <a:spcPct val="115000"/>
                        </a:lnSpc>
                        <a:spcBef>
                          <a:spcPts val="0"/>
                        </a:spcBef>
                        <a:spcAft>
                          <a:spcPts val="0"/>
                        </a:spcAft>
                      </a:pPr>
                      <a:r>
                        <a:rPr lang="en-US" sz="2800" dirty="0">
                          <a:effectLst/>
                        </a:rPr>
                        <a:t>Met</a:t>
                      </a:r>
                      <a:endParaRPr lang="en-US" sz="2800" b="0" dirty="0">
                        <a:solidFill>
                          <a:schemeClr val="tx1"/>
                        </a:solidFill>
                        <a:effectLst/>
                        <a:latin typeface="Times New Roman"/>
                        <a:ea typeface="Times New Roman"/>
                      </a:endParaRPr>
                    </a:p>
                  </a:txBody>
                  <a:tcPr marL="0" marR="0" marT="0" marB="0"/>
                </a:tc>
                <a:tc>
                  <a:txBody>
                    <a:bodyPr/>
                    <a:lstStyle/>
                    <a:p>
                      <a:r>
                        <a:rPr lang="en-US" sz="2800" kern="1200" dirty="0">
                          <a:effectLst/>
                        </a:rPr>
                        <a:t>53,712 (96%)</a:t>
                      </a:r>
                      <a:endParaRPr lang="en-US" sz="2800" b="0" kern="1200" dirty="0">
                        <a:solidFill>
                          <a:schemeClr val="tx1"/>
                        </a:solidFill>
                        <a:effectLst/>
                        <a:latin typeface="+mn-lt"/>
                        <a:ea typeface="+mn-ea"/>
                        <a:cs typeface="+mn-cs"/>
                      </a:endParaRPr>
                    </a:p>
                  </a:txBody>
                  <a:tcPr marL="0" marR="0" marT="0" marB="0"/>
                </a:tc>
                <a:extLst>
                  <a:ext uri="{0D108BD9-81ED-4DB2-BD59-A6C34878D82A}">
                    <a16:rowId xmlns:a16="http://schemas.microsoft.com/office/drawing/2014/main" val="10001"/>
                  </a:ext>
                </a:extLst>
              </a:tr>
              <a:tr h="620259">
                <a:tc>
                  <a:txBody>
                    <a:bodyPr/>
                    <a:lstStyle/>
                    <a:p>
                      <a:pPr marL="0" marR="0">
                        <a:lnSpc>
                          <a:spcPct val="115000"/>
                        </a:lnSpc>
                        <a:spcBef>
                          <a:spcPts val="0"/>
                        </a:spcBef>
                        <a:spcAft>
                          <a:spcPts val="0"/>
                        </a:spcAft>
                      </a:pPr>
                      <a:r>
                        <a:rPr lang="en-US" sz="2800" dirty="0">
                          <a:effectLst/>
                        </a:rPr>
                        <a:t>Not</a:t>
                      </a:r>
                      <a:r>
                        <a:rPr lang="en-US" sz="2800" spc="-20" dirty="0">
                          <a:effectLst/>
                        </a:rPr>
                        <a:t> </a:t>
                      </a:r>
                      <a:r>
                        <a:rPr lang="en-US" sz="2800" dirty="0">
                          <a:effectLst/>
                        </a:rPr>
                        <a:t>Met</a:t>
                      </a:r>
                      <a:endParaRPr lang="en-US" sz="2800" b="0" dirty="0">
                        <a:effectLst/>
                        <a:latin typeface="Times New Roman"/>
                        <a:ea typeface="Times New Roman"/>
                      </a:endParaRPr>
                    </a:p>
                  </a:txBody>
                  <a:tcPr marL="0" marR="0" marT="0" marB="0"/>
                </a:tc>
                <a:tc>
                  <a:txBody>
                    <a:bodyPr/>
                    <a:lstStyle/>
                    <a:p>
                      <a:r>
                        <a:rPr lang="en-US" sz="2800" kern="1200" dirty="0">
                          <a:effectLst/>
                        </a:rPr>
                        <a:t>331        (&lt;1%)</a:t>
                      </a:r>
                      <a:endParaRPr lang="en-US" sz="2800" b="0" kern="1200" dirty="0">
                        <a:solidFill>
                          <a:schemeClr val="tx1"/>
                        </a:solidFill>
                        <a:effectLst/>
                        <a:latin typeface="+mn-lt"/>
                        <a:ea typeface="+mn-ea"/>
                        <a:cs typeface="+mn-cs"/>
                      </a:endParaRPr>
                    </a:p>
                  </a:txBody>
                  <a:tcPr marL="0" marR="0" marT="0" marB="0"/>
                </a:tc>
                <a:extLst>
                  <a:ext uri="{0D108BD9-81ED-4DB2-BD59-A6C34878D82A}">
                    <a16:rowId xmlns:a16="http://schemas.microsoft.com/office/drawing/2014/main" val="10002"/>
                  </a:ext>
                </a:extLst>
              </a:tr>
              <a:tr h="620259">
                <a:tc>
                  <a:txBody>
                    <a:bodyPr/>
                    <a:lstStyle/>
                    <a:p>
                      <a:pPr marL="0" marR="0">
                        <a:lnSpc>
                          <a:spcPct val="115000"/>
                        </a:lnSpc>
                        <a:spcBef>
                          <a:spcPts val="0"/>
                        </a:spcBef>
                        <a:spcAft>
                          <a:spcPts val="0"/>
                        </a:spcAft>
                      </a:pPr>
                      <a:r>
                        <a:rPr lang="en-US" sz="2800" dirty="0">
                          <a:effectLst/>
                        </a:rPr>
                        <a:t>Incomplete</a:t>
                      </a:r>
                      <a:endParaRPr lang="en-US" sz="2800" b="0" dirty="0">
                        <a:effectLst/>
                        <a:latin typeface="Times New Roman"/>
                        <a:ea typeface="Times New Roman"/>
                      </a:endParaRPr>
                    </a:p>
                  </a:txBody>
                  <a:tcPr marL="0" marR="0" marT="0" marB="0"/>
                </a:tc>
                <a:tc>
                  <a:txBody>
                    <a:bodyPr/>
                    <a:lstStyle/>
                    <a:p>
                      <a:r>
                        <a:rPr lang="en-US" sz="2800" kern="1200" dirty="0">
                          <a:effectLst/>
                        </a:rPr>
                        <a:t>1,087    (2%)</a:t>
                      </a:r>
                      <a:endParaRPr lang="en-US" sz="2800" b="0" kern="1200" dirty="0">
                        <a:solidFill>
                          <a:schemeClr val="tx1"/>
                        </a:solidFill>
                        <a:effectLst/>
                        <a:latin typeface="+mn-lt"/>
                        <a:ea typeface="+mn-ea"/>
                        <a:cs typeface="+mn-cs"/>
                      </a:endParaRPr>
                    </a:p>
                  </a:txBody>
                  <a:tcPr marL="0" marR="0" marT="0" marB="0"/>
                </a:tc>
                <a:extLst>
                  <a:ext uri="{0D108BD9-81ED-4DB2-BD59-A6C34878D82A}">
                    <a16:rowId xmlns:a16="http://schemas.microsoft.com/office/drawing/2014/main" val="10003"/>
                  </a:ext>
                </a:extLst>
              </a:tr>
              <a:tr h="598958">
                <a:tc>
                  <a:txBody>
                    <a:bodyPr/>
                    <a:lstStyle/>
                    <a:p>
                      <a:pPr marL="0" marR="0">
                        <a:lnSpc>
                          <a:spcPct val="100000"/>
                        </a:lnSpc>
                        <a:spcBef>
                          <a:spcPts val="0"/>
                        </a:spcBef>
                        <a:spcAft>
                          <a:spcPts val="0"/>
                        </a:spcAft>
                      </a:pPr>
                      <a:r>
                        <a:rPr lang="en-US" sz="2800" dirty="0">
                          <a:effectLst/>
                        </a:rPr>
                        <a:t>Not</a:t>
                      </a:r>
                      <a:r>
                        <a:rPr lang="en-US" sz="2800" spc="-30" dirty="0">
                          <a:effectLst/>
                        </a:rPr>
                        <a:t> </a:t>
                      </a:r>
                      <a:r>
                        <a:rPr lang="en-US" sz="2800" dirty="0">
                          <a:effectLst/>
                        </a:rPr>
                        <a:t>Reported</a:t>
                      </a:r>
                      <a:endParaRPr lang="en-US" sz="2800" b="0" dirty="0">
                        <a:effectLst/>
                        <a:latin typeface="Times New Roman"/>
                        <a:ea typeface="Times New Roman"/>
                      </a:endParaRPr>
                    </a:p>
                  </a:txBody>
                  <a:tcPr marL="0" marR="0" marT="0" marB="0"/>
                </a:tc>
                <a:tc>
                  <a:txBody>
                    <a:bodyPr/>
                    <a:lstStyle/>
                    <a:p>
                      <a:pPr>
                        <a:lnSpc>
                          <a:spcPct val="100000"/>
                        </a:lnSpc>
                      </a:pPr>
                      <a:r>
                        <a:rPr lang="en-US" sz="2800" kern="1200" dirty="0">
                          <a:effectLst/>
                        </a:rPr>
                        <a:t>537        (1%)</a:t>
                      </a:r>
                      <a:endParaRPr lang="en-US" sz="2800" b="0" kern="1200" dirty="0">
                        <a:solidFill>
                          <a:schemeClr val="tx1"/>
                        </a:solidFill>
                        <a:effectLst/>
                        <a:latin typeface="+mn-lt"/>
                        <a:ea typeface="+mn-ea"/>
                        <a:cs typeface="+mn-cs"/>
                      </a:endParaRPr>
                    </a:p>
                  </a:txBody>
                  <a:tcPr marL="0" marR="0" marT="0" marB="0"/>
                </a:tc>
                <a:extLst>
                  <a:ext uri="{0D108BD9-81ED-4DB2-BD59-A6C34878D82A}">
                    <a16:rowId xmlns:a16="http://schemas.microsoft.com/office/drawing/2014/main" val="10004"/>
                  </a:ext>
                </a:extLst>
              </a:tr>
              <a:tr h="620259">
                <a:tc>
                  <a:txBody>
                    <a:bodyPr/>
                    <a:lstStyle/>
                    <a:p>
                      <a:pPr marL="0" marR="0">
                        <a:lnSpc>
                          <a:spcPct val="115000"/>
                        </a:lnSpc>
                        <a:spcBef>
                          <a:spcPts val="0"/>
                        </a:spcBef>
                        <a:spcAft>
                          <a:spcPts val="0"/>
                        </a:spcAft>
                      </a:pPr>
                      <a:r>
                        <a:rPr lang="en-US" sz="2800" dirty="0">
                          <a:effectLst/>
                        </a:rPr>
                        <a:t>Total</a:t>
                      </a:r>
                      <a:r>
                        <a:rPr lang="en-US" sz="2800" spc="-30" dirty="0">
                          <a:effectLst/>
                        </a:rPr>
                        <a:t> </a:t>
                      </a:r>
                      <a:r>
                        <a:rPr lang="en-US" sz="2800" dirty="0">
                          <a:effectLst/>
                        </a:rPr>
                        <a:t>Number</a:t>
                      </a:r>
                      <a:r>
                        <a:rPr lang="en-US" sz="2800" spc="-30" dirty="0">
                          <a:effectLst/>
                        </a:rPr>
                        <a:t> </a:t>
                      </a:r>
                      <a:r>
                        <a:rPr lang="en-US" sz="2800" dirty="0">
                          <a:effectLst/>
                        </a:rPr>
                        <a:t>of</a:t>
                      </a:r>
                      <a:r>
                        <a:rPr lang="en-US" sz="2800" spc="-30" dirty="0">
                          <a:effectLst/>
                        </a:rPr>
                        <a:t> </a:t>
                      </a:r>
                      <a:r>
                        <a:rPr lang="en-US" sz="2800" dirty="0">
                          <a:effectLst/>
                        </a:rPr>
                        <a:t>Evaluations</a:t>
                      </a:r>
                      <a:endParaRPr lang="en-US" sz="2800" b="0" dirty="0">
                        <a:effectLst/>
                        <a:latin typeface="Times New Roman"/>
                        <a:ea typeface="Times New Roman"/>
                      </a:endParaRPr>
                    </a:p>
                  </a:txBody>
                  <a:tcPr marL="0" marR="0" marT="0" marB="0"/>
                </a:tc>
                <a:tc>
                  <a:txBody>
                    <a:bodyPr/>
                    <a:lstStyle/>
                    <a:p>
                      <a:r>
                        <a:rPr lang="en-US" sz="2800" kern="1200" dirty="0">
                          <a:effectLst/>
                        </a:rPr>
                        <a:t>55,667</a:t>
                      </a:r>
                      <a:endParaRPr lang="en-US" sz="2800" b="0" kern="1200" dirty="0">
                        <a:solidFill>
                          <a:schemeClr val="tx1"/>
                        </a:solidFill>
                        <a:effectLst/>
                        <a:latin typeface="+mn-lt"/>
                        <a:ea typeface="+mn-ea"/>
                        <a:cs typeface="+mn-cs"/>
                      </a:endParaRPr>
                    </a:p>
                  </a:txBody>
                  <a:tcPr marL="0" marR="0" marT="0" marB="0"/>
                </a:tc>
                <a:extLst>
                  <a:ext uri="{0D108BD9-81ED-4DB2-BD59-A6C34878D82A}">
                    <a16:rowId xmlns:a16="http://schemas.microsoft.com/office/drawing/2014/main" val="10005"/>
                  </a:ext>
                </a:extLst>
              </a:tr>
            </a:tbl>
          </a:graphicData>
        </a:graphic>
      </p:graphicFrame>
      <p:pic>
        <p:nvPicPr>
          <p:cNvPr id="7170" name="Picture 2" title="Expanded ADEP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9966" y="5419725"/>
            <a:ext cx="1444017"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4410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337"/>
          </a:xfrm>
        </p:spPr>
        <p:txBody>
          <a:bodyPr>
            <a:noAutofit/>
          </a:bodyPr>
          <a:lstStyle/>
          <a:p>
            <a:r>
              <a:rPr lang="en-US" dirty="0"/>
              <a:t>ADEPT Results Comparison</a:t>
            </a:r>
          </a:p>
        </p:txBody>
      </p:sp>
      <p:graphicFrame>
        <p:nvGraphicFramePr>
          <p:cNvPr id="8" name="Content Placeholder 4" title="2018-19"/>
          <p:cNvGraphicFramePr>
            <a:graphicFrameLocks/>
          </p:cNvGraphicFramePr>
          <p:nvPr>
            <p:extLst>
              <p:ext uri="{D42A27DB-BD31-4B8C-83A1-F6EECF244321}">
                <p14:modId xmlns:p14="http://schemas.microsoft.com/office/powerpoint/2010/main" val="1119469503"/>
              </p:ext>
            </p:extLst>
          </p:nvPr>
        </p:nvGraphicFramePr>
        <p:xfrm>
          <a:off x="293556" y="1002453"/>
          <a:ext cx="4184183" cy="30912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title="SLO Ratings"/>
          <p:cNvGraphicFramePr>
            <a:graphicFrameLocks noGrp="1"/>
          </p:cNvGraphicFramePr>
          <p:nvPr>
            <p:ph sz="half" idx="2"/>
            <p:extLst>
              <p:ext uri="{D42A27DB-BD31-4B8C-83A1-F6EECF244321}">
                <p14:modId xmlns:p14="http://schemas.microsoft.com/office/powerpoint/2010/main" val="4262370594"/>
              </p:ext>
            </p:extLst>
          </p:nvPr>
        </p:nvGraphicFramePr>
        <p:xfrm>
          <a:off x="-167053" y="4037705"/>
          <a:ext cx="5105400" cy="28762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ontent Placeholder 4" title="2018-19"/>
          <p:cNvGraphicFramePr>
            <a:graphicFrameLocks/>
          </p:cNvGraphicFramePr>
          <p:nvPr>
            <p:extLst>
              <p:ext uri="{D42A27DB-BD31-4B8C-83A1-F6EECF244321}">
                <p14:modId xmlns:p14="http://schemas.microsoft.com/office/powerpoint/2010/main" val="611084443"/>
              </p:ext>
            </p:extLst>
          </p:nvPr>
        </p:nvGraphicFramePr>
        <p:xfrm>
          <a:off x="4752687" y="1010295"/>
          <a:ext cx="4060216" cy="309121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ontent Placeholder 9" title="SLO Ratings"/>
          <p:cNvGraphicFramePr>
            <a:graphicFrameLocks noGrp="1"/>
          </p:cNvGraphicFramePr>
          <p:nvPr>
            <p:ph sz="half" idx="2"/>
            <p:extLst>
              <p:ext uri="{D42A27DB-BD31-4B8C-83A1-F6EECF244321}">
                <p14:modId xmlns:p14="http://schemas.microsoft.com/office/powerpoint/2010/main" val="2520288111"/>
              </p:ext>
            </p:extLst>
          </p:nvPr>
        </p:nvGraphicFramePr>
        <p:xfrm>
          <a:off x="4054642" y="3981739"/>
          <a:ext cx="5105400" cy="2876261"/>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39049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a:t>Teacher and Special Area Details</a:t>
            </a:r>
          </a:p>
        </p:txBody>
      </p:sp>
      <p:sp>
        <p:nvSpPr>
          <p:cNvPr id="7" name="Text Placeholder 6"/>
          <p:cNvSpPr>
            <a:spLocks noGrp="1"/>
          </p:cNvSpPr>
          <p:nvPr>
            <p:ph type="body" idx="1"/>
          </p:nvPr>
        </p:nvSpPr>
        <p:spPr>
          <a:xfrm>
            <a:off x="301625" y="1535113"/>
            <a:ext cx="4040187" cy="639762"/>
          </a:xfrm>
        </p:spPr>
        <p:txBody>
          <a:bodyPr>
            <a:noAutofit/>
          </a:bodyPr>
          <a:lstStyle/>
          <a:p>
            <a:pPr algn="ctr"/>
            <a:r>
              <a:rPr lang="en-US" b="0" dirty="0"/>
              <a:t>South Carolina Teaching Standards 4.0</a:t>
            </a:r>
          </a:p>
        </p:txBody>
      </p:sp>
      <p:sp>
        <p:nvSpPr>
          <p:cNvPr id="8" name="Content Placeholder 7"/>
          <p:cNvSpPr>
            <a:spLocks noGrp="1"/>
          </p:cNvSpPr>
          <p:nvPr>
            <p:ph sz="half" idx="2"/>
          </p:nvPr>
        </p:nvSpPr>
        <p:spPr/>
        <p:txBody>
          <a:bodyPr>
            <a:normAutofit/>
          </a:bodyPr>
          <a:lstStyle/>
          <a:p>
            <a:pPr marL="0" indent="0">
              <a:buNone/>
            </a:pPr>
            <a:r>
              <a:rPr lang="en-US" dirty="0"/>
              <a:t> </a:t>
            </a:r>
          </a:p>
        </p:txBody>
      </p:sp>
      <p:sp>
        <p:nvSpPr>
          <p:cNvPr id="9" name="Text Placeholder 8"/>
          <p:cNvSpPr>
            <a:spLocks noGrp="1"/>
          </p:cNvSpPr>
          <p:nvPr>
            <p:ph type="body" sz="quarter" idx="3"/>
          </p:nvPr>
        </p:nvSpPr>
        <p:spPr>
          <a:xfrm>
            <a:off x="4497389" y="1535113"/>
            <a:ext cx="4646612" cy="639762"/>
          </a:xfrm>
        </p:spPr>
        <p:txBody>
          <a:bodyPr>
            <a:noAutofit/>
          </a:bodyPr>
          <a:lstStyle/>
          <a:p>
            <a:pPr algn="ctr"/>
            <a:r>
              <a:rPr lang="en-US" b="0" dirty="0"/>
              <a:t>Overall Educator Performance Levels</a:t>
            </a:r>
          </a:p>
        </p:txBody>
      </p:sp>
      <p:sp>
        <p:nvSpPr>
          <p:cNvPr id="5" name="Slide Number Placeholder 4"/>
          <p:cNvSpPr>
            <a:spLocks noGrp="1"/>
          </p:cNvSpPr>
          <p:nvPr>
            <p:ph type="sldNum" sz="quarter" idx="4294967295"/>
          </p:nvPr>
        </p:nvSpPr>
        <p:spPr>
          <a:xfrm>
            <a:off x="7010400" y="6356350"/>
            <a:ext cx="2133600" cy="365125"/>
          </a:xfrm>
        </p:spPr>
        <p:txBody>
          <a:bodyPr/>
          <a:lstStyle/>
          <a:p>
            <a:fld id="{2638198E-7845-4843-8114-6B9DA8FD3EF6}" type="slidenum">
              <a:rPr lang="en-US" smtClean="0"/>
              <a:t>4</a:t>
            </a:fld>
            <a:endParaRPr lang="en-US"/>
          </a:p>
        </p:txBody>
      </p:sp>
      <p:graphicFrame>
        <p:nvGraphicFramePr>
          <p:cNvPr id="12" name="Diagram 11" title="Teacher Strengths and Areas of Growth"/>
          <p:cNvGraphicFramePr/>
          <p:nvPr>
            <p:extLst>
              <p:ext uri="{D42A27DB-BD31-4B8C-83A1-F6EECF244321}">
                <p14:modId xmlns:p14="http://schemas.microsoft.com/office/powerpoint/2010/main" val="3127744693"/>
              </p:ext>
            </p:extLst>
          </p:nvPr>
        </p:nvGraphicFramePr>
        <p:xfrm>
          <a:off x="0" y="2148294"/>
          <a:ext cx="4646612" cy="3787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Content Placeholder 10" title="Observation Pie Chart"/>
          <p:cNvGraphicFramePr>
            <a:graphicFrameLocks noGrp="1"/>
          </p:cNvGraphicFramePr>
          <p:nvPr>
            <p:ph sz="quarter" idx="4"/>
            <p:extLst>
              <p:ext uri="{D42A27DB-BD31-4B8C-83A1-F6EECF244321}">
                <p14:modId xmlns:p14="http://schemas.microsoft.com/office/powerpoint/2010/main" val="1371734061"/>
              </p:ext>
            </p:extLst>
          </p:nvPr>
        </p:nvGraphicFramePr>
        <p:xfrm>
          <a:off x="4470900" y="2091551"/>
          <a:ext cx="4646612" cy="4264799"/>
        </p:xfrm>
        <a:graphic>
          <a:graphicData uri="http://schemas.openxmlformats.org/drawingml/2006/chart">
            <c:chart xmlns:c="http://schemas.openxmlformats.org/drawingml/2006/chart" xmlns:r="http://schemas.openxmlformats.org/officeDocument/2006/relationships" r:id="rId8"/>
          </a:graphicData>
        </a:graphic>
      </p:graphicFrame>
      <p:sp>
        <p:nvSpPr>
          <p:cNvPr id="2" name="Oval 1" descr="Questioning">
            <a:extLst>
              <a:ext uri="{FF2B5EF4-FFF2-40B4-BE49-F238E27FC236}">
                <a16:creationId xmlns:a16="http://schemas.microsoft.com/office/drawing/2014/main" id="{F8DF752F-536B-46FC-B4B4-C15BB636C7D4}"/>
              </a:ext>
              <a:ext uri="{C183D7F6-B498-43B3-948B-1728B52AA6E4}">
                <adec:decorative xmlns:adec="http://schemas.microsoft.com/office/drawing/2017/decorative" xmlns="" val="1"/>
              </a:ext>
            </a:extLst>
          </p:cNvPr>
          <p:cNvSpPr/>
          <p:nvPr/>
        </p:nvSpPr>
        <p:spPr>
          <a:xfrm>
            <a:off x="2322094" y="5182541"/>
            <a:ext cx="2516188" cy="868363"/>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7305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Principal Effectiveness Details</a:t>
            </a:r>
          </a:p>
        </p:txBody>
      </p:sp>
      <p:sp>
        <p:nvSpPr>
          <p:cNvPr id="7" name="Text Placeholder 6"/>
          <p:cNvSpPr>
            <a:spLocks noGrp="1"/>
          </p:cNvSpPr>
          <p:nvPr>
            <p:ph type="body" idx="1"/>
          </p:nvPr>
        </p:nvSpPr>
        <p:spPr>
          <a:xfrm>
            <a:off x="301625" y="1535113"/>
            <a:ext cx="4040187" cy="639762"/>
          </a:xfrm>
        </p:spPr>
        <p:txBody>
          <a:bodyPr>
            <a:noAutofit/>
          </a:bodyPr>
          <a:lstStyle/>
          <a:p>
            <a:pPr algn="ctr"/>
            <a:r>
              <a:rPr lang="en-US" b="0" dirty="0"/>
              <a:t>Principal Standards</a:t>
            </a:r>
          </a:p>
        </p:txBody>
      </p:sp>
      <p:sp>
        <p:nvSpPr>
          <p:cNvPr id="8" name="Content Placeholder 7"/>
          <p:cNvSpPr>
            <a:spLocks noGrp="1"/>
          </p:cNvSpPr>
          <p:nvPr>
            <p:ph sz="half" idx="2"/>
          </p:nvPr>
        </p:nvSpPr>
        <p:spPr/>
        <p:txBody>
          <a:bodyPr>
            <a:normAutofit/>
          </a:bodyPr>
          <a:lstStyle/>
          <a:p>
            <a:pPr marL="0" indent="0">
              <a:buNone/>
            </a:pPr>
            <a:r>
              <a:rPr lang="en-US" dirty="0"/>
              <a:t> </a:t>
            </a:r>
          </a:p>
        </p:txBody>
      </p:sp>
      <p:sp>
        <p:nvSpPr>
          <p:cNvPr id="9" name="Text Placeholder 8"/>
          <p:cNvSpPr>
            <a:spLocks noGrp="1"/>
          </p:cNvSpPr>
          <p:nvPr>
            <p:ph type="body" sz="quarter" idx="3"/>
          </p:nvPr>
        </p:nvSpPr>
        <p:spPr>
          <a:xfrm>
            <a:off x="4497389" y="1535113"/>
            <a:ext cx="4646612" cy="639762"/>
          </a:xfrm>
        </p:spPr>
        <p:txBody>
          <a:bodyPr>
            <a:noAutofit/>
          </a:bodyPr>
          <a:lstStyle/>
          <a:p>
            <a:pPr algn="ctr"/>
            <a:r>
              <a:rPr lang="en-US" b="0" dirty="0"/>
              <a:t>Overall Levels of Performance</a:t>
            </a:r>
          </a:p>
        </p:txBody>
      </p:sp>
      <p:sp>
        <p:nvSpPr>
          <p:cNvPr id="5" name="Slide Number Placeholder 4"/>
          <p:cNvSpPr>
            <a:spLocks noGrp="1"/>
          </p:cNvSpPr>
          <p:nvPr>
            <p:ph type="sldNum" sz="quarter" idx="4294967295"/>
          </p:nvPr>
        </p:nvSpPr>
        <p:spPr>
          <a:xfrm>
            <a:off x="7010400" y="6356350"/>
            <a:ext cx="2133600" cy="365125"/>
          </a:xfrm>
        </p:spPr>
        <p:txBody>
          <a:bodyPr/>
          <a:lstStyle/>
          <a:p>
            <a:fld id="{2638198E-7845-4843-8114-6B9DA8FD3EF6}" type="slidenum">
              <a:rPr lang="en-US" smtClean="0"/>
              <a:t>5</a:t>
            </a:fld>
            <a:endParaRPr lang="en-US"/>
          </a:p>
        </p:txBody>
      </p:sp>
      <p:graphicFrame>
        <p:nvGraphicFramePr>
          <p:cNvPr id="12" name="Diagram 11" title="Teacher Strengths and Areas of Growth"/>
          <p:cNvGraphicFramePr/>
          <p:nvPr>
            <p:extLst>
              <p:ext uri="{D42A27DB-BD31-4B8C-83A1-F6EECF244321}">
                <p14:modId xmlns:p14="http://schemas.microsoft.com/office/powerpoint/2010/main" val="559002104"/>
              </p:ext>
            </p:extLst>
          </p:nvPr>
        </p:nvGraphicFramePr>
        <p:xfrm>
          <a:off x="0" y="2148294"/>
          <a:ext cx="4572000" cy="42080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Content Placeholder 10" title="Observation Pie Chart"/>
          <p:cNvGraphicFramePr>
            <a:graphicFrameLocks noGrp="1"/>
          </p:cNvGraphicFramePr>
          <p:nvPr>
            <p:ph sz="quarter" idx="4"/>
            <p:extLst>
              <p:ext uri="{D42A27DB-BD31-4B8C-83A1-F6EECF244321}">
                <p14:modId xmlns:p14="http://schemas.microsoft.com/office/powerpoint/2010/main" val="218734136"/>
              </p:ext>
            </p:extLst>
          </p:nvPr>
        </p:nvGraphicFramePr>
        <p:xfrm>
          <a:off x="4497388" y="2091550"/>
          <a:ext cx="4646612" cy="4264799"/>
        </p:xfrm>
        <a:graphic>
          <a:graphicData uri="http://schemas.openxmlformats.org/drawingml/2006/chart">
            <c:chart xmlns:c="http://schemas.openxmlformats.org/drawingml/2006/chart" xmlns:r="http://schemas.openxmlformats.org/officeDocument/2006/relationships" r:id="rId8"/>
          </a:graphicData>
        </a:graphic>
      </p:graphicFrame>
      <p:sp>
        <p:nvSpPr>
          <p:cNvPr id="2" name="Oval 1" descr="Standard 1 Vision">
            <a:extLst>
              <a:ext uri="{FF2B5EF4-FFF2-40B4-BE49-F238E27FC236}">
                <a16:creationId xmlns:a16="http://schemas.microsoft.com/office/drawing/2014/main" id="{B56F2C6D-EC0B-4600-9240-DAC3049E717E}"/>
              </a:ext>
              <a:ext uri="{C183D7F6-B498-43B3-948B-1728B52AA6E4}">
                <adec:decorative xmlns:adec="http://schemas.microsoft.com/office/drawing/2017/decorative" xmlns="" val="1"/>
              </a:ext>
            </a:extLst>
          </p:cNvPr>
          <p:cNvSpPr/>
          <p:nvPr/>
        </p:nvSpPr>
        <p:spPr>
          <a:xfrm>
            <a:off x="301625" y="3048000"/>
            <a:ext cx="1984375" cy="8382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0" name="Oval 9" descr="Standard 8: Staff Development.">
            <a:extLst>
              <a:ext uri="{FF2B5EF4-FFF2-40B4-BE49-F238E27FC236}">
                <a16:creationId xmlns:a16="http://schemas.microsoft.com/office/drawing/2014/main" id="{4A029126-2B52-41F7-98A8-C40188431745}"/>
              </a:ext>
              <a:ext uri="{C183D7F6-B498-43B3-948B-1728B52AA6E4}">
                <adec:decorative xmlns:adec="http://schemas.microsoft.com/office/drawing/2017/decorative" xmlns="" val="1"/>
              </a:ext>
            </a:extLst>
          </p:cNvPr>
          <p:cNvSpPr/>
          <p:nvPr/>
        </p:nvSpPr>
        <p:spPr>
          <a:xfrm>
            <a:off x="415132" y="5518149"/>
            <a:ext cx="1984375" cy="8382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6097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a:t>ADEPT Plans &amp; Implementation</a:t>
            </a:r>
          </a:p>
        </p:txBody>
      </p:sp>
      <p:graphicFrame>
        <p:nvGraphicFramePr>
          <p:cNvPr id="4" name="Table 3" title="District ADEPT Data"/>
          <p:cNvGraphicFramePr>
            <a:graphicFrameLocks noGrp="1"/>
          </p:cNvGraphicFramePr>
          <p:nvPr>
            <p:extLst>
              <p:ext uri="{D42A27DB-BD31-4B8C-83A1-F6EECF244321}">
                <p14:modId xmlns:p14="http://schemas.microsoft.com/office/powerpoint/2010/main" val="2249231400"/>
              </p:ext>
            </p:extLst>
          </p:nvPr>
        </p:nvGraphicFramePr>
        <p:xfrm>
          <a:off x="685800" y="1646238"/>
          <a:ext cx="8001000" cy="2534920"/>
        </p:xfrm>
        <a:graphic>
          <a:graphicData uri="http://schemas.openxmlformats.org/drawingml/2006/table">
            <a:tbl>
              <a:tblPr firstRow="1" firstCol="1" bandRow="1">
                <a:tableStyleId>{22838BEF-8BB2-4498-84A7-C5851F593DF1}</a:tableStyleId>
              </a:tblPr>
              <a:tblGrid>
                <a:gridCol w="1219200">
                  <a:extLst>
                    <a:ext uri="{9D8B030D-6E8A-4147-A177-3AD203B41FA5}">
                      <a16:colId xmlns:a16="http://schemas.microsoft.com/office/drawing/2014/main" val="20000"/>
                    </a:ext>
                  </a:extLst>
                </a:gridCol>
                <a:gridCol w="1356360">
                  <a:extLst>
                    <a:ext uri="{9D8B030D-6E8A-4147-A177-3AD203B41FA5}">
                      <a16:colId xmlns:a16="http://schemas.microsoft.com/office/drawing/2014/main" val="20001"/>
                    </a:ext>
                  </a:extLst>
                </a:gridCol>
                <a:gridCol w="1356360">
                  <a:extLst>
                    <a:ext uri="{9D8B030D-6E8A-4147-A177-3AD203B41FA5}">
                      <a16:colId xmlns:a16="http://schemas.microsoft.com/office/drawing/2014/main" val="20002"/>
                    </a:ext>
                  </a:extLst>
                </a:gridCol>
                <a:gridCol w="1356360">
                  <a:extLst>
                    <a:ext uri="{9D8B030D-6E8A-4147-A177-3AD203B41FA5}">
                      <a16:colId xmlns:a16="http://schemas.microsoft.com/office/drawing/2014/main" val="20004"/>
                    </a:ext>
                  </a:extLst>
                </a:gridCol>
                <a:gridCol w="1356360">
                  <a:extLst>
                    <a:ext uri="{9D8B030D-6E8A-4147-A177-3AD203B41FA5}">
                      <a16:colId xmlns:a16="http://schemas.microsoft.com/office/drawing/2014/main" val="20005"/>
                    </a:ext>
                  </a:extLst>
                </a:gridCol>
                <a:gridCol w="1356360">
                  <a:extLst>
                    <a:ext uri="{9D8B030D-6E8A-4147-A177-3AD203B41FA5}">
                      <a16:colId xmlns:a16="http://schemas.microsoft.com/office/drawing/2014/main" val="949817675"/>
                    </a:ext>
                  </a:extLst>
                </a:gridCol>
              </a:tblGrid>
              <a:tr h="944562">
                <a:tc>
                  <a:txBody>
                    <a:bodyPr/>
                    <a:lstStyle/>
                    <a:p>
                      <a:pPr marL="0" marR="0">
                        <a:spcBef>
                          <a:spcPts val="0"/>
                        </a:spcBef>
                        <a:spcAft>
                          <a:spcPts val="0"/>
                        </a:spcAft>
                      </a:pPr>
                      <a:r>
                        <a:rPr lang="en-US" sz="1800" dirty="0">
                          <a:effectLst/>
                        </a:rPr>
                        <a:t> </a:t>
                      </a:r>
                      <a:endParaRPr lang="en-US" sz="1800" dirty="0">
                        <a:solidFill>
                          <a:schemeClr val="bg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State</a:t>
                      </a:r>
                      <a:r>
                        <a:rPr lang="en-US" sz="1800" baseline="0" dirty="0">
                          <a:effectLst/>
                        </a:rPr>
                        <a:t> Model</a:t>
                      </a:r>
                      <a:endParaRPr lang="en-US" sz="1800" dirty="0">
                        <a:effectLst/>
                      </a:endParaRPr>
                    </a:p>
                    <a:p>
                      <a:pPr marL="0" marR="0">
                        <a:spcBef>
                          <a:spcPts val="0"/>
                        </a:spcBef>
                        <a:spcAft>
                          <a:spcPts val="0"/>
                        </a:spcAft>
                      </a:pPr>
                      <a:r>
                        <a:rPr lang="en-US" sz="1800" dirty="0">
                          <a:effectLst/>
                        </a:rPr>
                        <a:t>for</a:t>
                      </a:r>
                      <a:r>
                        <a:rPr lang="en-US" sz="1800" baseline="0" dirty="0">
                          <a:effectLst/>
                        </a:rPr>
                        <a:t> Classroom Teachers</a:t>
                      </a:r>
                      <a:r>
                        <a:rPr lang="en-US" sz="1800" dirty="0">
                          <a:effectLst/>
                        </a:rPr>
                        <a:t> </a:t>
                      </a:r>
                      <a:endParaRPr lang="en-US" sz="1800" dirty="0">
                        <a:solidFill>
                          <a:schemeClr val="bg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Locally-Developed Model </a:t>
                      </a:r>
                    </a:p>
                    <a:p>
                      <a:pPr marL="0" marR="0">
                        <a:spcBef>
                          <a:spcPts val="0"/>
                        </a:spcBef>
                        <a:spcAft>
                          <a:spcPts val="0"/>
                        </a:spcAft>
                      </a:pPr>
                      <a:r>
                        <a:rPr lang="en-US" sz="1800" dirty="0">
                          <a:effectLst/>
                        </a:rPr>
                        <a:t>for Classroom Teachers</a:t>
                      </a:r>
                      <a:endParaRPr lang="en-US" sz="1800" dirty="0">
                        <a:solidFill>
                          <a:schemeClr val="bg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Consensus Scoring Approach</a:t>
                      </a:r>
                      <a:endParaRPr lang="en-US" sz="1800" dirty="0">
                        <a:solidFill>
                          <a:schemeClr val="bg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Average Scoring Approach</a:t>
                      </a:r>
                      <a:endParaRPr lang="en-US" sz="1800" dirty="0">
                        <a:solidFill>
                          <a:schemeClr val="bg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Mix of Consensus and Average Scoring Approaches</a:t>
                      </a:r>
                      <a:endParaRPr lang="en-US" sz="1800" dirty="0">
                        <a:solidFill>
                          <a:schemeClr val="bg1"/>
                        </a:solidFill>
                        <a:effectLst/>
                        <a:latin typeface="+mn-lt"/>
                        <a:ea typeface="Calibri"/>
                        <a:cs typeface="Times New Roman"/>
                      </a:endParaRPr>
                    </a:p>
                  </a:txBody>
                  <a:tcPr marL="68580" marR="68580" marT="0" marB="0"/>
                </a:tc>
                <a:extLst>
                  <a:ext uri="{0D108BD9-81ED-4DB2-BD59-A6C34878D82A}">
                    <a16:rowId xmlns:a16="http://schemas.microsoft.com/office/drawing/2014/main" val="10000"/>
                  </a:ext>
                </a:extLst>
              </a:tr>
              <a:tr h="889000">
                <a:tc>
                  <a:txBody>
                    <a:bodyPr/>
                    <a:lstStyle/>
                    <a:p>
                      <a:pPr marL="0" marR="0">
                        <a:spcBef>
                          <a:spcPts val="0"/>
                        </a:spcBef>
                        <a:spcAft>
                          <a:spcPts val="0"/>
                        </a:spcAft>
                      </a:pPr>
                      <a:r>
                        <a:rPr lang="en-US" sz="1800" dirty="0">
                          <a:effectLst/>
                        </a:rPr>
                        <a:t>Number of Districts</a:t>
                      </a:r>
                      <a:endParaRPr lang="en-US" sz="1800" dirty="0">
                        <a:solidFill>
                          <a:schemeClr val="bg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81 (98%)</a:t>
                      </a:r>
                      <a:endParaRPr lang="en-US" sz="1800" dirty="0">
                        <a:solidFill>
                          <a:schemeClr val="tx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dirty="0">
                          <a:effectLst/>
                        </a:rPr>
                        <a:t>2 (2%) Greenville, Florence 1 </a:t>
                      </a:r>
                      <a:endParaRPr lang="en-US" sz="1800" dirty="0">
                        <a:solidFill>
                          <a:schemeClr val="tx1"/>
                        </a:solidFill>
                        <a:effectLst/>
                        <a:latin typeface="+mn-lt"/>
                        <a:ea typeface="Calibri"/>
                        <a:cs typeface="Times New Roman"/>
                      </a:endParaRPr>
                    </a:p>
                  </a:txBody>
                  <a:tcPr marL="68580" marR="68580" marT="0" marB="0"/>
                </a:tc>
                <a:tc>
                  <a:txBody>
                    <a:bodyPr/>
                    <a:lstStyle/>
                    <a:p>
                      <a:r>
                        <a:rPr lang="en-US" sz="1800" kern="1200" dirty="0">
                          <a:effectLst/>
                        </a:rPr>
                        <a:t>21 (25%)</a:t>
                      </a:r>
                      <a:endParaRPr lang="en-US" sz="1800" kern="1200" dirty="0">
                        <a:solidFill>
                          <a:schemeClr val="dk1"/>
                        </a:solidFill>
                        <a:effectLst/>
                        <a:latin typeface="+mn-lt"/>
                        <a:ea typeface="+mn-ea"/>
                        <a:cs typeface="+mn-cs"/>
                      </a:endParaRPr>
                    </a:p>
                  </a:txBody>
                  <a:tcPr marL="68580" marR="68580" marT="0" marB="0"/>
                </a:tc>
                <a:tc>
                  <a:txBody>
                    <a:bodyPr/>
                    <a:lstStyle/>
                    <a:p>
                      <a:pPr marL="0" marR="0">
                        <a:spcBef>
                          <a:spcPts val="0"/>
                        </a:spcBef>
                        <a:spcAft>
                          <a:spcPts val="0"/>
                        </a:spcAft>
                      </a:pPr>
                      <a:r>
                        <a:rPr lang="en-US" sz="1800" kern="1200" dirty="0">
                          <a:effectLst/>
                        </a:rPr>
                        <a:t>34 (41%)</a:t>
                      </a:r>
                      <a:endParaRPr lang="en-US" sz="1800" dirty="0">
                        <a:solidFill>
                          <a:schemeClr val="tx1"/>
                        </a:solidFill>
                        <a:effectLst/>
                        <a:latin typeface="+mn-lt"/>
                        <a:ea typeface="Calibri"/>
                        <a:cs typeface="Times New Roman"/>
                      </a:endParaRPr>
                    </a:p>
                  </a:txBody>
                  <a:tcPr marL="68580" marR="68580" marT="0" marB="0"/>
                </a:tc>
                <a:tc>
                  <a:txBody>
                    <a:bodyPr/>
                    <a:lstStyle/>
                    <a:p>
                      <a:pPr marL="0" marR="0">
                        <a:spcBef>
                          <a:spcPts val="0"/>
                        </a:spcBef>
                        <a:spcAft>
                          <a:spcPts val="0"/>
                        </a:spcAft>
                      </a:pPr>
                      <a:r>
                        <a:rPr lang="en-US" sz="1800" kern="1200" dirty="0">
                          <a:effectLst/>
                        </a:rPr>
                        <a:t>28 (34%)</a:t>
                      </a:r>
                      <a:endParaRPr lang="en-US" sz="1800" dirty="0">
                        <a:solidFill>
                          <a:schemeClr val="tx1"/>
                        </a:solidFill>
                        <a:effectLst/>
                        <a:latin typeface="+mn-lt"/>
                        <a:ea typeface="Calibri"/>
                        <a:cs typeface="Times New Roman"/>
                      </a:endParaRPr>
                    </a:p>
                  </a:txBody>
                  <a:tcPr marL="68580" marR="68580" marT="0" marB="0"/>
                </a:tc>
                <a:extLst>
                  <a:ext uri="{0D108BD9-81ED-4DB2-BD59-A6C34878D82A}">
                    <a16:rowId xmlns:a16="http://schemas.microsoft.com/office/drawing/2014/main" val="10001"/>
                  </a:ext>
                </a:extLst>
              </a:tr>
            </a:tbl>
          </a:graphicData>
        </a:graphic>
      </p:graphicFrame>
      <p:graphicFrame>
        <p:nvGraphicFramePr>
          <p:cNvPr id="6" name="Table 5" title="District ADEPT measure data"/>
          <p:cNvGraphicFramePr>
            <a:graphicFrameLocks noGrp="1"/>
          </p:cNvGraphicFramePr>
          <p:nvPr>
            <p:extLst>
              <p:ext uri="{D42A27DB-BD31-4B8C-83A1-F6EECF244321}">
                <p14:modId xmlns:p14="http://schemas.microsoft.com/office/powerpoint/2010/main" val="1134064573"/>
              </p:ext>
            </p:extLst>
          </p:nvPr>
        </p:nvGraphicFramePr>
        <p:xfrm>
          <a:off x="685800" y="4267200"/>
          <a:ext cx="8000999" cy="2194560"/>
        </p:xfrm>
        <a:graphic>
          <a:graphicData uri="http://schemas.openxmlformats.org/drawingml/2006/table">
            <a:tbl>
              <a:tblPr firstRow="1" firstCol="1" bandRow="1">
                <a:tableStyleId>{22838BEF-8BB2-4498-84A7-C5851F593DF1}</a:tableStyleId>
              </a:tblPr>
              <a:tblGrid>
                <a:gridCol w="1219200">
                  <a:extLst>
                    <a:ext uri="{9D8B030D-6E8A-4147-A177-3AD203B41FA5}">
                      <a16:colId xmlns:a16="http://schemas.microsoft.com/office/drawing/2014/main" val="20001"/>
                    </a:ext>
                  </a:extLst>
                </a:gridCol>
                <a:gridCol w="1371600">
                  <a:extLst>
                    <a:ext uri="{9D8B030D-6E8A-4147-A177-3AD203B41FA5}">
                      <a16:colId xmlns:a16="http://schemas.microsoft.com/office/drawing/2014/main" val="3933048927"/>
                    </a:ext>
                  </a:extLst>
                </a:gridCol>
                <a:gridCol w="12954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295400">
                  <a:extLst>
                    <a:ext uri="{9D8B030D-6E8A-4147-A177-3AD203B41FA5}">
                      <a16:colId xmlns:a16="http://schemas.microsoft.com/office/drawing/2014/main" val="20004"/>
                    </a:ext>
                  </a:extLst>
                </a:gridCol>
                <a:gridCol w="1371599">
                  <a:extLst>
                    <a:ext uri="{9D8B030D-6E8A-4147-A177-3AD203B41FA5}">
                      <a16:colId xmlns:a16="http://schemas.microsoft.com/office/drawing/2014/main" val="20005"/>
                    </a:ext>
                  </a:extLst>
                </a:gridCol>
              </a:tblGrid>
              <a:tr h="1524000">
                <a:tc>
                  <a:txBody>
                    <a:bodyPr/>
                    <a:lstStyle/>
                    <a:p>
                      <a:pPr marL="0" marR="0">
                        <a:spcBef>
                          <a:spcPts val="0"/>
                        </a:spcBef>
                        <a:spcAft>
                          <a:spcPts val="0"/>
                        </a:spcAft>
                      </a:pPr>
                      <a:r>
                        <a:rPr lang="en-US" sz="1800" dirty="0">
                          <a:effectLst/>
                        </a:rPr>
                        <a:t>State Student</a:t>
                      </a:r>
                      <a:r>
                        <a:rPr lang="en-US" sz="1800" baseline="0" dirty="0">
                          <a:effectLst/>
                        </a:rPr>
                        <a:t> Learning Objective (SLO)</a:t>
                      </a:r>
                      <a:r>
                        <a:rPr lang="en-US" sz="1800" dirty="0">
                          <a:effectLst/>
                        </a:rPr>
                        <a:t> Rubric</a:t>
                      </a:r>
                      <a:endParaRPr lang="en-US" sz="18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800" dirty="0">
                          <a:effectLst/>
                        </a:rPr>
                        <a:t>Local SLO Rubric </a:t>
                      </a:r>
                      <a:endParaRPr lang="en-US" sz="18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800" dirty="0">
                          <a:effectLst/>
                        </a:rPr>
                        <a:t>Induction 1 and 2</a:t>
                      </a:r>
                      <a:endParaRPr lang="en-US" sz="18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800" dirty="0">
                          <a:effectLst/>
                        </a:rPr>
                        <a:t>Induction 1, 2, and 3</a:t>
                      </a:r>
                      <a:endParaRPr lang="en-US" sz="18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800" dirty="0" err="1">
                          <a:effectLst/>
                        </a:rPr>
                        <a:t>SCLead</a:t>
                      </a:r>
                      <a:r>
                        <a:rPr lang="en-US" sz="1800" dirty="0">
                          <a:effectLst/>
                        </a:rPr>
                        <a:t> for Reporting Only</a:t>
                      </a:r>
                      <a:endParaRPr lang="en-US" sz="18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800" dirty="0" err="1">
                          <a:effectLst/>
                        </a:rPr>
                        <a:t>SCLead</a:t>
                      </a:r>
                      <a:r>
                        <a:rPr lang="en-US" sz="1800" dirty="0">
                          <a:effectLst/>
                        </a:rPr>
                        <a:t> for Progress Monitoring</a:t>
                      </a:r>
                      <a:r>
                        <a:rPr lang="en-US" sz="1800" baseline="0" dirty="0">
                          <a:effectLst/>
                        </a:rPr>
                        <a:t> and Reporting </a:t>
                      </a:r>
                      <a:endParaRPr lang="en-US" sz="18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marL="0" marR="0">
                        <a:spcBef>
                          <a:spcPts val="0"/>
                        </a:spcBef>
                        <a:spcAft>
                          <a:spcPts val="0"/>
                        </a:spcAft>
                      </a:pPr>
                      <a:r>
                        <a:rPr lang="en-US" sz="1800" b="0" kern="1200" dirty="0">
                          <a:effectLst/>
                        </a:rPr>
                        <a:t>65</a:t>
                      </a:r>
                    </a:p>
                    <a:p>
                      <a:pPr marL="0" marR="0">
                        <a:spcBef>
                          <a:spcPts val="0"/>
                        </a:spcBef>
                        <a:spcAft>
                          <a:spcPts val="0"/>
                        </a:spcAft>
                      </a:pPr>
                      <a:r>
                        <a:rPr lang="en-US" sz="1800" b="0" kern="1200" dirty="0">
                          <a:effectLst/>
                        </a:rPr>
                        <a:t>(78%)</a:t>
                      </a:r>
                      <a:endParaRPr lang="en-US" sz="1800" b="0" kern="1200" dirty="0">
                        <a:solidFill>
                          <a:schemeClr val="tx1"/>
                        </a:solidFill>
                        <a:effectLst/>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effectLst/>
                        </a:rPr>
                        <a:t>18 (22%)</a:t>
                      </a:r>
                      <a:endParaRPr lang="en-US" sz="1800" dirty="0">
                        <a:effectLst/>
                        <a:latin typeface="Times New Roman"/>
                        <a:ea typeface="Calibri"/>
                        <a:cs typeface="Times New Roman"/>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30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(36%)</a:t>
                      </a:r>
                      <a:endParaRPr lang="en-US" sz="1800" dirty="0">
                        <a:effectLst/>
                        <a:latin typeface="Times New Roman"/>
                        <a:ea typeface="Calibri"/>
                        <a:cs typeface="Times New Roman"/>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24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(29%)</a:t>
                      </a:r>
                      <a:endParaRPr lang="en-US" sz="1800" dirty="0">
                        <a:effectLst/>
                        <a:latin typeface="Times New Roman"/>
                        <a:ea typeface="Calibri"/>
                        <a:cs typeface="Times New Roman"/>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10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(12%)</a:t>
                      </a:r>
                      <a:endParaRPr lang="en-US" sz="1800" dirty="0">
                        <a:effectLst/>
                        <a:latin typeface="Times New Roman"/>
                        <a:ea typeface="Calibri"/>
                        <a:cs typeface="Times New Roman"/>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73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rPr>
                        <a:t>(88%)</a:t>
                      </a:r>
                      <a:endParaRPr lang="en-US" sz="18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14906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Title"/>
          <p:cNvSpPr txBox="1">
            <a:spLocks noGrp="1"/>
          </p:cNvSpPr>
          <p:nvPr>
            <p:ph type="title"/>
          </p:nvPr>
        </p:nvSpPr>
        <p:spPr>
          <a:xfrm>
            <a:off x="457200" y="274638"/>
            <a:ext cx="8229600" cy="715962"/>
          </a:xfrm>
          <a:prstGeom prst="rect">
            <a:avLst/>
          </a:prstGeom>
          <a:noFill/>
          <a:ln>
            <a:noFill/>
          </a:ln>
        </p:spPr>
        <p:txBody>
          <a:bodyPr spcFirstLastPara="1" vert="horz" wrap="square" lIns="0" tIns="0" rIns="0" bIns="0" rtlCol="0" anchor="b" anchorCtr="0">
            <a:noAutofit/>
          </a:bodyPr>
          <a:lstStyle/>
          <a:p>
            <a:pPr>
              <a:lnSpc>
                <a:spcPct val="85000"/>
              </a:lnSpc>
              <a:spcBef>
                <a:spcPts val="0"/>
              </a:spcBef>
              <a:buClr>
                <a:schemeClr val="accent1"/>
              </a:buClr>
              <a:buSzPts val="3300"/>
            </a:pPr>
            <a:r>
              <a:rPr lang="en-US" dirty="0"/>
              <a:t>Questions</a:t>
            </a:r>
            <a:endParaRPr dirty="0"/>
          </a:p>
        </p:txBody>
      </p:sp>
      <p:pic>
        <p:nvPicPr>
          <p:cNvPr id="2" name="Content Placeholder 1" descr="The Office of Educator Effectiveness works on Growth, Support, and Capacity Building" title="EELD Framework "/>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0970" y="1014663"/>
            <a:ext cx="8413576" cy="4922838"/>
          </a:xfrm>
        </p:spPr>
      </p:pic>
      <p:pic>
        <p:nvPicPr>
          <p:cNvPr id="7" name="Picture 6" title="Twitter logo"/>
          <p:cNvPicPr>
            <a:picLocks noChangeAspect="1"/>
          </p:cNvPicPr>
          <p:nvPr/>
        </p:nvPicPr>
        <p:blipFill>
          <a:blip r:embed="rId4"/>
          <a:stretch>
            <a:fillRect/>
          </a:stretch>
        </p:blipFill>
        <p:spPr>
          <a:xfrm>
            <a:off x="256133" y="3208154"/>
            <a:ext cx="506641" cy="506641"/>
          </a:xfrm>
          <a:prstGeom prst="rect">
            <a:avLst/>
          </a:prstGeom>
        </p:spPr>
      </p:pic>
      <p:sp>
        <p:nvSpPr>
          <p:cNvPr id="5" name="TextBox 4"/>
          <p:cNvSpPr txBox="1"/>
          <p:nvPr/>
        </p:nvSpPr>
        <p:spPr>
          <a:xfrm>
            <a:off x="509454" y="3714795"/>
            <a:ext cx="4572000" cy="2246769"/>
          </a:xfrm>
          <a:prstGeom prst="rect">
            <a:avLst/>
          </a:prstGeom>
          <a:noFill/>
        </p:spPr>
        <p:txBody>
          <a:bodyPr wrap="square" rtlCol="0">
            <a:spAutoFit/>
          </a:bodyPr>
          <a:lstStyle/>
          <a:p>
            <a:r>
              <a:rPr lang="en-US" sz="2000" dirty="0">
                <a:solidFill>
                  <a:schemeClr val="bg1"/>
                </a:solidFill>
                <a:latin typeface="Calibri"/>
              </a:rPr>
              <a:t>Follow the work: </a:t>
            </a:r>
          </a:p>
          <a:p>
            <a:pPr marL="214313" indent="-214313">
              <a:buFont typeface="Arial" panose="020B0604020202020204" pitchFamily="34" charset="0"/>
              <a:buChar char="•"/>
            </a:pPr>
            <a:r>
              <a:rPr lang="en-US" sz="2000" dirty="0">
                <a:solidFill>
                  <a:schemeClr val="bg1"/>
                </a:solidFill>
                <a:latin typeface="Calibri"/>
              </a:rPr>
              <a:t>#</a:t>
            </a:r>
            <a:r>
              <a:rPr lang="en-US" sz="2000" dirty="0" err="1">
                <a:solidFill>
                  <a:schemeClr val="bg1"/>
                </a:solidFill>
                <a:latin typeface="Calibri"/>
              </a:rPr>
              <a:t>SCTSRubric</a:t>
            </a:r>
            <a:endParaRPr lang="en-US" sz="2000" dirty="0">
              <a:solidFill>
                <a:schemeClr val="bg1"/>
              </a:solidFill>
              <a:latin typeface="Calibri"/>
            </a:endParaRPr>
          </a:p>
          <a:p>
            <a:pPr marL="214313" indent="-214313">
              <a:buFont typeface="Arial" panose="020B0604020202020204" pitchFamily="34" charset="0"/>
              <a:buChar char="•"/>
            </a:pPr>
            <a:r>
              <a:rPr lang="en-US" sz="2000" dirty="0">
                <a:solidFill>
                  <a:schemeClr val="bg1"/>
                </a:solidFill>
                <a:latin typeface="Calibri"/>
              </a:rPr>
              <a:t>#</a:t>
            </a:r>
            <a:r>
              <a:rPr lang="en-US" sz="2000" dirty="0" err="1">
                <a:solidFill>
                  <a:schemeClr val="bg1"/>
                </a:solidFill>
                <a:latin typeface="Calibri"/>
              </a:rPr>
              <a:t>CollectiveLeadership</a:t>
            </a:r>
            <a:endParaRPr lang="en-US" sz="2000" dirty="0">
              <a:solidFill>
                <a:schemeClr val="bg1"/>
              </a:solidFill>
              <a:latin typeface="Calibri"/>
            </a:endParaRPr>
          </a:p>
          <a:p>
            <a:pPr marL="214313" indent="-214313">
              <a:buFont typeface="Arial" panose="020B0604020202020204" pitchFamily="34" charset="0"/>
              <a:buChar char="•"/>
            </a:pPr>
            <a:r>
              <a:rPr lang="en-US" sz="2000" dirty="0">
                <a:solidFill>
                  <a:schemeClr val="bg1"/>
                </a:solidFill>
                <a:latin typeface="Calibri"/>
              </a:rPr>
              <a:t>@</a:t>
            </a:r>
            <a:r>
              <a:rPr lang="en-US" sz="2000" dirty="0" err="1">
                <a:solidFill>
                  <a:schemeClr val="bg1"/>
                </a:solidFill>
                <a:latin typeface="Calibri"/>
              </a:rPr>
              <a:t>PIPLeaders</a:t>
            </a:r>
            <a:endParaRPr lang="en-US" sz="2000" dirty="0">
              <a:solidFill>
                <a:schemeClr val="bg1"/>
              </a:solidFill>
              <a:latin typeface="Calibri"/>
            </a:endParaRPr>
          </a:p>
          <a:p>
            <a:pPr marL="214313" indent="-214313">
              <a:buFont typeface="Arial" panose="020B0604020202020204" pitchFamily="34" charset="0"/>
              <a:buChar char="•"/>
            </a:pPr>
            <a:r>
              <a:rPr lang="en-US" sz="2000" dirty="0">
                <a:solidFill>
                  <a:schemeClr val="bg1"/>
                </a:solidFill>
                <a:latin typeface="Calibri"/>
              </a:rPr>
              <a:t>ed.sc.gov/educators/</a:t>
            </a:r>
          </a:p>
          <a:p>
            <a:pPr marL="671513" lvl="1" indent="-214313">
              <a:buFont typeface="Arial" panose="020B0604020202020204" pitchFamily="34" charset="0"/>
              <a:buChar char="•"/>
            </a:pPr>
            <a:r>
              <a:rPr lang="en-US" sz="2000" dirty="0">
                <a:solidFill>
                  <a:schemeClr val="bg1"/>
                </a:solidFill>
                <a:latin typeface="Calibri"/>
              </a:rPr>
              <a:t>effectiveness</a:t>
            </a:r>
          </a:p>
          <a:p>
            <a:pPr marL="671513" lvl="1" indent="-214313">
              <a:buFont typeface="Arial" panose="020B0604020202020204" pitchFamily="34" charset="0"/>
              <a:buChar char="•"/>
            </a:pPr>
            <a:r>
              <a:rPr lang="en-US" sz="2000" dirty="0">
                <a:solidFill>
                  <a:schemeClr val="bg1"/>
                </a:solidFill>
                <a:latin typeface="Calibri"/>
              </a:rPr>
              <a:t>school-and-district-administrators</a:t>
            </a:r>
          </a:p>
        </p:txBody>
      </p:sp>
    </p:spTree>
    <p:extLst>
      <p:ext uri="{BB962C8B-B14F-4D97-AF65-F5344CB8AC3E}">
        <p14:creationId xmlns:p14="http://schemas.microsoft.com/office/powerpoint/2010/main" val="2829588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7772400" cy="1317625"/>
          </a:xfrm>
          <a:solidFill>
            <a:schemeClr val="bg1"/>
          </a:solidFill>
        </p:spPr>
        <p:txBody>
          <a:bodyPr>
            <a:normAutofit fontScale="90000"/>
          </a:bodyPr>
          <a:lstStyle/>
          <a:p>
            <a:r>
              <a:rPr lang="en-US" dirty="0"/>
              <a:t/>
            </a:r>
            <a:br>
              <a:rPr lang="en-US" dirty="0"/>
            </a:br>
            <a:r>
              <a:rPr lang="en-US" sz="3600" dirty="0"/>
              <a:t>Emergency Educator Evaluation Flexibility 2021–22 </a:t>
            </a:r>
            <a:endParaRPr lang="en-US" sz="4000" dirty="0"/>
          </a:p>
        </p:txBody>
      </p:sp>
      <p:sp>
        <p:nvSpPr>
          <p:cNvPr id="3" name="Subtitle 2"/>
          <p:cNvSpPr>
            <a:spLocks noGrp="1"/>
          </p:cNvSpPr>
          <p:nvPr>
            <p:ph type="subTitle" idx="1"/>
          </p:nvPr>
        </p:nvSpPr>
        <p:spPr>
          <a:xfrm>
            <a:off x="685800" y="4419600"/>
            <a:ext cx="7772400" cy="1524000"/>
          </a:xfrm>
        </p:spPr>
        <p:txBody>
          <a:bodyPr>
            <a:noAutofit/>
          </a:bodyPr>
          <a:lstStyle/>
          <a:p>
            <a:r>
              <a:rPr lang="en-US" sz="2400" dirty="0"/>
              <a:t>State Board of Education | Educator Professions Committee </a:t>
            </a:r>
          </a:p>
          <a:p>
            <a:r>
              <a:rPr lang="en-US" sz="2400" dirty="0"/>
              <a:t>October 2021</a:t>
            </a:r>
          </a:p>
          <a:p>
            <a:r>
              <a:rPr lang="en-US" sz="2400" dirty="0"/>
              <a:t>Lilla Toal Mandsager </a:t>
            </a:r>
          </a:p>
          <a:p>
            <a:r>
              <a:rPr lang="en-US" sz="2400" dirty="0"/>
              <a:t>Office of Educator Effectiveness &amp; Leadership Development</a:t>
            </a:r>
          </a:p>
        </p:txBody>
      </p:sp>
      <p:pic>
        <p:nvPicPr>
          <p:cNvPr id="1026" name="Picture 2" title="Expanded ADEP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63513"/>
            <a:ext cx="2362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8041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CC19A26-5DFA-4D5A-9BFF-EAEA877BCABF}"/>
              </a:ext>
            </a:extLst>
          </p:cNvPr>
          <p:cNvSpPr>
            <a:spLocks noGrp="1"/>
          </p:cNvSpPr>
          <p:nvPr>
            <p:ph type="title"/>
          </p:nvPr>
        </p:nvSpPr>
        <p:spPr/>
        <p:txBody>
          <a:bodyPr>
            <a:normAutofit fontScale="90000"/>
          </a:bodyPr>
          <a:lstStyle/>
          <a:p>
            <a:r>
              <a:rPr lang="en-US" b="1" i="0" u="none" strike="noStrike" dirty="0">
                <a:solidFill>
                  <a:srgbClr val="000000"/>
                </a:solidFill>
                <a:effectLst/>
                <a:latin typeface="Times New Roman" panose="02020603050405020304" pitchFamily="18" charset="0"/>
              </a:rPr>
              <a:t>Educator Evaluation Flexibility 2021-22</a:t>
            </a:r>
            <a:r>
              <a:rPr lang="en-US" b="0" i="0" dirty="0">
                <a:solidFill>
                  <a:srgbClr val="000000"/>
                </a:solidFill>
                <a:effectLst/>
                <a:latin typeface="Times New Roman" panose="02020603050405020304" pitchFamily="18" charset="0"/>
              </a:rPr>
              <a:t>​</a:t>
            </a:r>
            <a:endParaRPr lang="en-US" dirty="0"/>
          </a:p>
        </p:txBody>
      </p:sp>
      <p:sp>
        <p:nvSpPr>
          <p:cNvPr id="6" name="Content Placeholder 5">
            <a:extLst>
              <a:ext uri="{FF2B5EF4-FFF2-40B4-BE49-F238E27FC236}">
                <a16:creationId xmlns:a16="http://schemas.microsoft.com/office/drawing/2014/main" id="{E8C7217E-A57D-484B-B481-9BF8D7AED4CD}"/>
              </a:ext>
            </a:extLst>
          </p:cNvPr>
          <p:cNvSpPr>
            <a:spLocks noGrp="1"/>
          </p:cNvSpPr>
          <p:nvPr>
            <p:ph sz="half" idx="1"/>
          </p:nvPr>
        </p:nvSpPr>
        <p:spPr/>
        <p:txBody>
          <a:bodyPr>
            <a:normAutofit fontScale="85000" lnSpcReduction="20000"/>
          </a:bodyPr>
          <a:lstStyle/>
          <a:p>
            <a:pPr marL="0" indent="0" algn="l" rtl="0" fontAlgn="base">
              <a:buNone/>
            </a:pPr>
            <a:r>
              <a:rPr lang="en-US" b="1" i="0" u="none" strike="noStrike" dirty="0">
                <a:solidFill>
                  <a:srgbClr val="000000"/>
                </a:solidFill>
                <a:effectLst/>
                <a:latin typeface="Times New Roman" panose="02020603050405020304" pitchFamily="18" charset="0"/>
              </a:rPr>
              <a:t>Teachers on Annual Summative, Annual Formative, and Continuing Summative Evaluations</a:t>
            </a:r>
            <a:r>
              <a:rPr lang="en-US" b="0" i="0" dirty="0">
                <a:solidFill>
                  <a:srgbClr val="000000"/>
                </a:solidFill>
                <a:effectLst/>
                <a:latin typeface="Times New Roman" panose="02020603050405020304" pitchFamily="18" charset="0"/>
              </a:rPr>
              <a:t>​</a:t>
            </a:r>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b="0" i="0" u="none" strike="noStrike" dirty="0">
                <a:solidFill>
                  <a:srgbClr val="000000"/>
                </a:solidFill>
                <a:effectLst/>
                <a:latin typeface="Times New Roman" panose="02020603050405020304" pitchFamily="18" charset="0"/>
              </a:rPr>
              <a:t>At least one required observation in the preliminary evaluation cycle.</a:t>
            </a:r>
            <a:r>
              <a:rPr lang="en-US" b="0" i="0" dirty="0">
                <a:solidFill>
                  <a:srgbClr val="000000"/>
                </a:solidFill>
                <a:effectLst/>
                <a:latin typeface="Times New Roman" panose="02020603050405020304" pitchFamily="18"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Times New Roman" panose="02020603050405020304" pitchFamily="18" charset="0"/>
              </a:rPr>
              <a:t>All required observations in the final evaluation cycle.</a:t>
            </a:r>
            <a:endParaRPr lang="en-US" b="0" i="0" dirty="0">
              <a:solidFill>
                <a:srgbClr val="000000"/>
              </a:solidFill>
              <a:effectLst/>
              <a:latin typeface="Arial" panose="020B0604020202020204" pitchFamily="34" charset="0"/>
            </a:endParaRPr>
          </a:p>
          <a:p>
            <a:pPr marL="0" indent="0">
              <a:buNone/>
            </a:pPr>
            <a:endParaRPr lang="en-US" dirty="0"/>
          </a:p>
        </p:txBody>
      </p:sp>
      <p:sp>
        <p:nvSpPr>
          <p:cNvPr id="7" name="Content Placeholder 6">
            <a:extLst>
              <a:ext uri="{FF2B5EF4-FFF2-40B4-BE49-F238E27FC236}">
                <a16:creationId xmlns:a16="http://schemas.microsoft.com/office/drawing/2014/main" id="{6D6113BC-C7D8-44F1-834A-508350D020CC}"/>
              </a:ext>
            </a:extLst>
          </p:cNvPr>
          <p:cNvSpPr>
            <a:spLocks noGrp="1"/>
          </p:cNvSpPr>
          <p:nvPr>
            <p:ph sz="half" idx="2"/>
          </p:nvPr>
        </p:nvSpPr>
        <p:spPr/>
        <p:txBody>
          <a:bodyPr>
            <a:normAutofit fontScale="85000" lnSpcReduction="20000"/>
          </a:bodyPr>
          <a:lstStyle/>
          <a:p>
            <a:pPr marL="0" indent="0" algn="l" rtl="0" fontAlgn="base">
              <a:buNone/>
            </a:pPr>
            <a:r>
              <a:rPr lang="en-US" b="1" i="0" u="none" strike="noStrike" dirty="0">
                <a:solidFill>
                  <a:srgbClr val="000000"/>
                </a:solidFill>
                <a:effectLst/>
                <a:latin typeface="Times New Roman" panose="02020603050405020304" pitchFamily="18" charset="0"/>
              </a:rPr>
              <a:t>Teachers on Continuing Formative Evaluations</a:t>
            </a:r>
            <a:r>
              <a:rPr lang="en-US" b="0" i="0" dirty="0">
                <a:solidFill>
                  <a:srgbClr val="000000"/>
                </a:solidFill>
                <a:effectLst/>
                <a:latin typeface="Times New Roman" panose="02020603050405020304" pitchFamily="18"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Times New Roman" panose="02020603050405020304" pitchFamily="18" charset="0"/>
              </a:rPr>
              <a:t>Final cycle observation may be waived</a:t>
            </a:r>
            <a:r>
              <a:rPr lang="en-US" b="0" i="0" dirty="0">
                <a:solidFill>
                  <a:srgbClr val="000000"/>
                </a:solidFill>
                <a:effectLst/>
                <a:latin typeface="Times New Roman" panose="02020603050405020304" pitchFamily="18" charset="0"/>
              </a:rPr>
              <a:t>​</a:t>
            </a:r>
            <a:endParaRPr lang="en-US" b="0" i="0" dirty="0">
              <a:solidFill>
                <a:srgbClr val="000000"/>
              </a:solidFill>
              <a:effectLst/>
              <a:latin typeface="Arial" panose="020B0604020202020204" pitchFamily="34" charset="0"/>
            </a:endParaRPr>
          </a:p>
          <a:p>
            <a:pPr marL="0" indent="0" algn="l" rtl="0" fontAlgn="base">
              <a:buNone/>
            </a:pPr>
            <a:r>
              <a:rPr lang="en-US" b="1" i="0" u="none" strike="noStrike" dirty="0">
                <a:solidFill>
                  <a:srgbClr val="000000"/>
                </a:solidFill>
                <a:effectLst/>
                <a:latin typeface="Times New Roman" panose="02020603050405020304" pitchFamily="18" charset="0"/>
              </a:rPr>
              <a:t>PADEPP Principal Evaluations</a:t>
            </a:r>
            <a:r>
              <a:rPr lang="en-US" b="0" i="0" dirty="0">
                <a:solidFill>
                  <a:srgbClr val="000000"/>
                </a:solidFill>
                <a:effectLst/>
                <a:latin typeface="Times New Roman" panose="02020603050405020304" pitchFamily="18"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Times New Roman" panose="02020603050405020304" pitchFamily="18" charset="0"/>
              </a:rPr>
              <a:t>Deadline for Orientation Conference extended to October 15, 2021.</a:t>
            </a:r>
            <a:r>
              <a:rPr lang="en-US" b="0" i="0" dirty="0">
                <a:solidFill>
                  <a:srgbClr val="000000"/>
                </a:solidFill>
                <a:effectLst/>
                <a:latin typeface="Times New Roman" panose="02020603050405020304" pitchFamily="18" charset="0"/>
              </a:rPr>
              <a:t>​</a:t>
            </a:r>
            <a:endParaRPr lang="en-US" b="0" i="0" dirty="0">
              <a:solidFill>
                <a:srgbClr val="000000"/>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66F99CA5-5A39-40EC-808D-9B680B0C4709}"/>
              </a:ext>
            </a:extLst>
          </p:cNvPr>
          <p:cNvSpPr>
            <a:spLocks noGrp="1"/>
          </p:cNvSpPr>
          <p:nvPr>
            <p:ph type="sldNum" sz="quarter" idx="4"/>
          </p:nvPr>
        </p:nvSpPr>
        <p:spPr/>
        <p:txBody>
          <a:bodyPr/>
          <a:lstStyle/>
          <a:p>
            <a:fld id="{2638198E-7845-4843-8114-6B9DA8FD3EF6}" type="slidenum">
              <a:rPr lang="en-US" smtClean="0"/>
              <a:t>9</a:t>
            </a:fld>
            <a:endParaRPr lang="en-US"/>
          </a:p>
        </p:txBody>
      </p:sp>
    </p:spTree>
    <p:extLst>
      <p:ext uri="{BB962C8B-B14F-4D97-AF65-F5344CB8AC3E}">
        <p14:creationId xmlns:p14="http://schemas.microsoft.com/office/powerpoint/2010/main" val="524328711"/>
      </p:ext>
    </p:extLst>
  </p:cSld>
  <p:clrMapOvr>
    <a:masterClrMapping/>
  </p:clrMapOvr>
</p:sld>
</file>

<file path=ppt/theme/theme1.xml><?xml version="1.0" encoding="utf-8"?>
<a:theme xmlns:a="http://schemas.openxmlformats.org/drawingml/2006/main" name="2017 SCDE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SCDE_Presentation-Template_normal</Template>
  <TotalTime>0</TotalTime>
  <Words>915</Words>
  <Application>Microsoft Office PowerPoint</Application>
  <PresentationFormat>On-screen Show (4:3)</PresentationFormat>
  <Paragraphs>156</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Segoe UI</vt:lpstr>
      <vt:lpstr>Times New Roman</vt:lpstr>
      <vt:lpstr>2017 SCDE_Presentation-Template</vt:lpstr>
      <vt:lpstr> Assisting, Developing, and Evaluating Professional Teaching (ADEPT) Results and Presentation of District Plans 2020–21 </vt:lpstr>
      <vt:lpstr>Overall ADEPT Results 2020–21</vt:lpstr>
      <vt:lpstr>ADEPT Results Comparison</vt:lpstr>
      <vt:lpstr>Teacher and Special Area Details</vt:lpstr>
      <vt:lpstr>Principal Effectiveness Details</vt:lpstr>
      <vt:lpstr>ADEPT Plans &amp; Implementation</vt:lpstr>
      <vt:lpstr>Questions</vt:lpstr>
      <vt:lpstr> Emergency Educator Evaluation Flexibility 2021–22 </vt:lpstr>
      <vt:lpstr>Educator Evaluation Flexibility 2021-22​</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ADEPT &amp; PADEPP Data Overview for 2020–21</dc:title>
  <dc:creator>South Carolina Department of Education</dc:creator>
  <cp:lastModifiedBy>Colley, Faye</cp:lastModifiedBy>
  <cp:revision>2</cp:revision>
  <dcterms:created xsi:type="dcterms:W3CDTF">2019-11-08T19:41:07Z</dcterms:created>
  <dcterms:modified xsi:type="dcterms:W3CDTF">2022-02-10T18:18:17Z</dcterms:modified>
</cp:coreProperties>
</file>