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55"/>
  </p:notesMasterIdLst>
  <p:sldIdLst>
    <p:sldId id="302" r:id="rId5"/>
    <p:sldId id="303" r:id="rId6"/>
    <p:sldId id="511" r:id="rId7"/>
    <p:sldId id="311" r:id="rId8"/>
    <p:sldId id="312" r:id="rId9"/>
    <p:sldId id="299" r:id="rId10"/>
    <p:sldId id="273" r:id="rId11"/>
    <p:sldId id="315" r:id="rId12"/>
    <p:sldId id="306" r:id="rId13"/>
    <p:sldId id="323" r:id="rId14"/>
    <p:sldId id="325" r:id="rId15"/>
    <p:sldId id="328" r:id="rId16"/>
    <p:sldId id="329" r:id="rId17"/>
    <p:sldId id="330" r:id="rId18"/>
    <p:sldId id="476" r:id="rId19"/>
    <p:sldId id="481" r:id="rId20"/>
    <p:sldId id="504" r:id="rId21"/>
    <p:sldId id="336" r:id="rId22"/>
    <p:sldId id="454" r:id="rId23"/>
    <p:sldId id="460" r:id="rId24"/>
    <p:sldId id="461" r:id="rId25"/>
    <p:sldId id="462" r:id="rId26"/>
    <p:sldId id="483" r:id="rId27"/>
    <p:sldId id="456" r:id="rId28"/>
    <p:sldId id="486" r:id="rId29"/>
    <p:sldId id="497" r:id="rId30"/>
    <p:sldId id="458" r:id="rId31"/>
    <p:sldId id="499" r:id="rId32"/>
    <p:sldId id="512" r:id="rId33"/>
    <p:sldId id="507" r:id="rId34"/>
    <p:sldId id="506" r:id="rId35"/>
    <p:sldId id="501" r:id="rId36"/>
    <p:sldId id="498" r:id="rId37"/>
    <p:sldId id="495" r:id="rId38"/>
    <p:sldId id="488" r:id="rId39"/>
    <p:sldId id="485" r:id="rId40"/>
    <p:sldId id="489" r:id="rId41"/>
    <p:sldId id="300" r:id="rId42"/>
    <p:sldId id="482" r:id="rId43"/>
    <p:sldId id="480" r:id="rId44"/>
    <p:sldId id="471" r:id="rId45"/>
    <p:sldId id="470" r:id="rId46"/>
    <p:sldId id="466" r:id="rId47"/>
    <p:sldId id="463" r:id="rId48"/>
    <p:sldId id="459" r:id="rId49"/>
    <p:sldId id="335" r:id="rId50"/>
    <p:sldId id="333" r:id="rId51"/>
    <p:sldId id="332" r:id="rId52"/>
    <p:sldId id="331" r:id="rId53"/>
    <p:sldId id="289" r:id="rId54"/>
  </p:sldIdLst>
  <p:sldSz cx="18288000" cy="10287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383838"/>
    <a:srgbClr val="3A6C97"/>
    <a:srgbClr val="233746"/>
    <a:srgbClr val="469FB7"/>
    <a:srgbClr val="2F3D4C"/>
    <a:srgbClr val="F0C14C"/>
    <a:srgbClr val="E7E7E7"/>
    <a:srgbClr val="FFE493"/>
    <a:srgbClr val="2F3D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0ECD0E-D9A2-4CDC-8A8E-3876B4B5FFE6}" v="5" dt="2026-08-14T14:54:23.2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7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diagrams/_rels/data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diagrams/_rels/data4.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svg"/><Relationship Id="rId1" Type="http://schemas.openxmlformats.org/officeDocument/2006/relationships/image" Target="../media/image21.svg"/><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diagrams/_rels/data5.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31.svg"/><Relationship Id="rId1" Type="http://schemas.openxmlformats.org/officeDocument/2006/relationships/image" Target="../media/image30.svg"/><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 Id="rId9" Type="http://schemas.openxmlformats.org/officeDocument/2006/relationships/image" Target="../media/image38.svg"/></Relationships>
</file>

<file path=ppt/diagrams/_rels/data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9.svg"/><Relationship Id="rId1" Type="http://schemas.openxmlformats.org/officeDocument/2006/relationships/image" Target="../media/image30.svg"/><Relationship Id="rId6" Type="http://schemas.openxmlformats.org/officeDocument/2006/relationships/image" Target="../media/image36.svg"/><Relationship Id="rId5" Type="http://schemas.openxmlformats.org/officeDocument/2006/relationships/image" Target="../media/image40.svg"/><Relationship Id="rId4" Type="http://schemas.openxmlformats.org/officeDocument/2006/relationships/image" Target="../media/image3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svg"/><Relationship Id="rId1" Type="http://schemas.openxmlformats.org/officeDocument/2006/relationships/image" Target="../media/image21.svg"/><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31.svg"/><Relationship Id="rId1" Type="http://schemas.openxmlformats.org/officeDocument/2006/relationships/image" Target="../media/image30.svg"/><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 Id="rId9" Type="http://schemas.openxmlformats.org/officeDocument/2006/relationships/image" Target="../media/image38.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9.svg"/><Relationship Id="rId1" Type="http://schemas.openxmlformats.org/officeDocument/2006/relationships/image" Target="../media/image30.svg"/><Relationship Id="rId6" Type="http://schemas.openxmlformats.org/officeDocument/2006/relationships/image" Target="../media/image36.svg"/><Relationship Id="rId5" Type="http://schemas.openxmlformats.org/officeDocument/2006/relationships/image" Target="../media/image40.sv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1" qsCatId="simple" csTypeId="urn:microsoft.com/office/officeart/2005/8/colors/accent0_3#1" csCatId="mainScheme" phldr="1"/>
      <dgm:spPr/>
      <dgm:t>
        <a:bodyPr/>
        <a:lstStyle/>
        <a:p>
          <a:endParaRPr lang="en-US"/>
        </a:p>
      </dgm:t>
    </dgm:pt>
    <dgm:pt modelId="{82991BB6-852B-41DD-AB2F-207FC13FC926}">
      <dgm:prSet phldrT="[Text]"/>
      <dgm:spPr/>
      <dgm:t>
        <a:bodyPr/>
        <a:lstStyle/>
        <a:p>
          <a:r>
            <a:rPr lang="en-US"/>
            <a:t>Pre-observation Conference</a:t>
          </a:r>
        </a:p>
      </dgm:t>
    </dgm:pt>
    <dgm:pt modelId="{29813CDE-D341-4B4D-953B-216CFAE2C665}" type="parTrans" cxnId="{9FF67578-04AD-43EF-98BC-9AEE60C3CB41}">
      <dgm:prSet/>
      <dgm:spPr/>
      <dgm:t>
        <a:bodyPr/>
        <a:lstStyle/>
        <a:p>
          <a:endParaRPr lang="en-US"/>
        </a:p>
      </dgm:t>
    </dgm:pt>
    <dgm:pt modelId="{A5C4965D-2A1E-4643-95B2-225894B30A05}" type="sibTrans" cxnId="{9FF67578-04AD-43EF-98BC-9AEE60C3CB41}">
      <dgm:prSet/>
      <dgm:spPr/>
      <dgm:t>
        <a:bodyPr/>
        <a:lstStyle/>
        <a:p>
          <a:endParaRPr lang="en-US"/>
        </a:p>
      </dgm:t>
    </dgm:pt>
    <dgm:pt modelId="{12A2F3FD-6D05-4EA9-9E59-0975156FBC86}">
      <dgm:prSet phldrT="[Text]"/>
      <dgm:spPr/>
      <dgm:t>
        <a:bodyPr/>
        <a:lstStyle/>
        <a:p>
          <a:r>
            <a:rPr lang="en-US"/>
            <a:t>Observation</a:t>
          </a:r>
        </a:p>
      </dgm:t>
    </dgm:pt>
    <dgm:pt modelId="{F90592BA-5176-4667-9C2C-DE2839449B58}" type="parTrans" cxnId="{6BF93DA1-DA16-4B69-BDF1-A132B8B24807}">
      <dgm:prSet/>
      <dgm:spPr/>
      <dgm:t>
        <a:bodyPr/>
        <a:lstStyle/>
        <a:p>
          <a:endParaRPr lang="en-US"/>
        </a:p>
      </dgm:t>
    </dgm:pt>
    <dgm:pt modelId="{DF5D0926-39A5-4AC6-952E-513C7482491B}" type="sibTrans" cxnId="{6BF93DA1-DA16-4B69-BDF1-A132B8B24807}">
      <dgm:prSet/>
      <dgm:spPr/>
      <dgm:t>
        <a:bodyPr/>
        <a:lstStyle/>
        <a:p>
          <a:endParaRPr lang="en-US"/>
        </a:p>
      </dgm:t>
    </dgm:pt>
    <dgm:pt modelId="{21E41F13-D455-44F4-9738-7A3AF2E8CD6D}">
      <dgm:prSet phldrT="[Text]"/>
      <dgm:spPr/>
      <dgm:t>
        <a:bodyPr/>
        <a:lstStyle/>
        <a:p>
          <a:r>
            <a:rPr lang="en-US"/>
            <a:t>Reflection</a:t>
          </a:r>
        </a:p>
      </dgm:t>
    </dgm:pt>
    <dgm:pt modelId="{2F10431F-BF5C-477F-A36F-B2EA980140E2}" type="parTrans" cxnId="{F9782E7B-B3AA-4609-B108-C9B484DD432C}">
      <dgm:prSet/>
      <dgm:spPr/>
      <dgm:t>
        <a:bodyPr/>
        <a:lstStyle/>
        <a:p>
          <a:endParaRPr lang="en-US"/>
        </a:p>
      </dgm:t>
    </dgm:pt>
    <dgm:pt modelId="{9543E78C-AE26-4025-82BF-2785DABF3942}" type="sibTrans" cxnId="{F9782E7B-B3AA-4609-B108-C9B484DD432C}">
      <dgm:prSet/>
      <dgm:spPr/>
      <dgm:t>
        <a:bodyPr/>
        <a:lstStyle/>
        <a:p>
          <a:endParaRPr lang="en-US"/>
        </a:p>
      </dgm:t>
    </dgm:pt>
    <dgm:pt modelId="{A6D26718-FE02-442F-AFF6-FBBCC759A9A4}">
      <dgm:prSet phldrT="[Text]"/>
      <dgm:spPr/>
      <dgm:t>
        <a:bodyPr/>
        <a:lstStyle/>
        <a:p>
          <a:r>
            <a:rPr lang="en-US"/>
            <a:t>Post-observation Conference</a:t>
          </a:r>
        </a:p>
      </dgm:t>
    </dgm:pt>
    <dgm:pt modelId="{0383759B-0C0E-4432-A8D1-382893B7BECE}" type="parTrans" cxnId="{C2972F44-91F8-4901-A811-04B2C6DEC42D}">
      <dgm:prSet/>
      <dgm:spPr/>
      <dgm:t>
        <a:bodyPr/>
        <a:lstStyle/>
        <a:p>
          <a:endParaRPr lang="en-US"/>
        </a:p>
      </dgm:t>
    </dgm:pt>
    <dgm:pt modelId="{08935071-48E4-4495-B363-BD662149366E}" type="sibTrans" cxnId="{C2972F44-91F8-4901-A811-04B2C6DEC42D}">
      <dgm:prSet/>
      <dgm:spPr/>
      <dgm:t>
        <a:bodyPr/>
        <a:lstStyle/>
        <a:p>
          <a:endParaRPr lang="en-US"/>
        </a:p>
      </dgm:t>
    </dgm:pt>
    <dgm:pt modelId="{1E148AC1-1EE4-4BB4-BC14-9E8D16B041D2}" type="pres">
      <dgm:prSet presAssocID="{CC8B792A-B2C9-44F3-8505-0502B815DAE3}" presName="Name0" presStyleCnt="0">
        <dgm:presLayoutVars>
          <dgm:dir/>
          <dgm:resizeHandles val="exact"/>
        </dgm:presLayoutVars>
      </dgm:prSet>
      <dgm:spPr/>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pt>
    <dgm:pt modelId="{2E749323-2007-4201-99F1-4619B881DA1E}" type="pres">
      <dgm:prSet presAssocID="{A5C4965D-2A1E-4643-95B2-225894B30A05}" presName="sibTransFirstNode" presStyleLbl="bgShp" presStyleIdx="0" presStyleCnt="1"/>
      <dgm:spPr/>
    </dgm:pt>
    <dgm:pt modelId="{C3F528E0-0169-42E3-91B5-755CD7B3BDFB}" type="pres">
      <dgm:prSet presAssocID="{12A2F3FD-6D05-4EA9-9E59-0975156FBC86}" presName="nodeFollowingNodes" presStyleLbl="node1" presStyleIdx="1" presStyleCnt="4">
        <dgm:presLayoutVars>
          <dgm:bulletEnabled val="1"/>
        </dgm:presLayoutVars>
      </dgm:prSet>
      <dgm:spPr/>
    </dgm:pt>
    <dgm:pt modelId="{E91486F7-A43E-49FA-B31F-DB6BDFDF7234}" type="pres">
      <dgm:prSet presAssocID="{21E41F13-D455-44F4-9738-7A3AF2E8CD6D}" presName="nodeFollowingNodes" presStyleLbl="node1" presStyleIdx="2" presStyleCnt="4">
        <dgm:presLayoutVars>
          <dgm:bulletEnabled val="1"/>
        </dgm:presLayoutVars>
      </dgm:prSet>
      <dgm:spPr/>
    </dgm:pt>
    <dgm:pt modelId="{2A4E80CB-64FF-4584-8E81-452F5F19E13C}" type="pres">
      <dgm:prSet presAssocID="{A6D26718-FE02-442F-AFF6-FBBCC759A9A4}" presName="nodeFollowingNodes" presStyleLbl="node1" presStyleIdx="3" presStyleCnt="4">
        <dgm:presLayoutVars>
          <dgm:bulletEnabled val="1"/>
        </dgm:presLayoutVars>
      </dgm:prSet>
      <dgm:spPr/>
    </dgm:pt>
  </dgm:ptLst>
  <dgm:cxnLst>
    <dgm:cxn modelId="{E67E1B32-3194-4DDC-A251-65D9B62C4EC2}" type="presOf" srcId="{82991BB6-852B-41DD-AB2F-207FC13FC926}" destId="{B77EADB5-813F-47B1-BF67-83038FC1CCA4}" srcOrd="0" destOrd="0" presId="urn:microsoft.com/office/officeart/2005/8/layout/cycle3"/>
    <dgm:cxn modelId="{C1E9D233-C60F-4DAD-AD49-E8759DDCD6D7}" type="presOf" srcId="{21E41F13-D455-44F4-9738-7A3AF2E8CD6D}" destId="{E91486F7-A43E-49FA-B31F-DB6BDFDF7234}" srcOrd="0" destOrd="0" presId="urn:microsoft.com/office/officeart/2005/8/layout/cycle3"/>
    <dgm:cxn modelId="{0B74B263-F73C-48CA-BDEC-1967565AE29A}" type="presOf" srcId="{A6D26718-FE02-442F-AFF6-FBBCC759A9A4}" destId="{2A4E80CB-64FF-4584-8E81-452F5F19E13C}"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9FF67578-04AD-43EF-98BC-9AEE60C3CB41}" srcId="{CC8B792A-B2C9-44F3-8505-0502B815DAE3}" destId="{82991BB6-852B-41DD-AB2F-207FC13FC926}" srcOrd="0" destOrd="0" parTransId="{29813CDE-D341-4B4D-953B-216CFAE2C665}" sibTransId="{A5C4965D-2A1E-4643-95B2-225894B30A05}"/>
    <dgm:cxn modelId="{F9782E7B-B3AA-4609-B108-C9B484DD432C}" srcId="{CC8B792A-B2C9-44F3-8505-0502B815DAE3}" destId="{21E41F13-D455-44F4-9738-7A3AF2E8CD6D}" srcOrd="2" destOrd="0" parTransId="{2F10431F-BF5C-477F-A36F-B2EA980140E2}" sibTransId="{9543E78C-AE26-4025-82BF-2785DABF3942}"/>
    <dgm:cxn modelId="{6BF93DA1-DA16-4B69-BDF1-A132B8B24807}" srcId="{CC8B792A-B2C9-44F3-8505-0502B815DAE3}" destId="{12A2F3FD-6D05-4EA9-9E59-0975156FBC86}" srcOrd="1" destOrd="0" parTransId="{F90592BA-5176-4667-9C2C-DE2839449B58}" sibTransId="{DF5D0926-39A5-4AC6-952E-513C7482491B}"/>
    <dgm:cxn modelId="{286838B1-E64E-413C-B0EE-E2014C9E5A51}" type="presOf" srcId="{CC8B792A-B2C9-44F3-8505-0502B815DAE3}" destId="{1E148AC1-1EE4-4BB4-BC14-9E8D16B041D2}" srcOrd="0" destOrd="0" presId="urn:microsoft.com/office/officeart/2005/8/layout/cycle3"/>
    <dgm:cxn modelId="{6DFFAAC3-3A15-4646-B344-E453627A788B}" type="presOf" srcId="{A5C4965D-2A1E-4643-95B2-225894B30A05}" destId="{2E749323-2007-4201-99F1-4619B881DA1E}" srcOrd="0" destOrd="0" presId="urn:microsoft.com/office/officeart/2005/8/layout/cycle3"/>
    <dgm:cxn modelId="{FE855FD8-5C66-49F0-9BAD-EAA66056E5D0}" type="presOf" srcId="{12A2F3FD-6D05-4EA9-9E59-0975156FBC86}" destId="{C3F528E0-0169-42E3-91B5-755CD7B3BDFB}" srcOrd="0" destOrd="0" presId="urn:microsoft.com/office/officeart/2005/8/layout/cycle3"/>
    <dgm:cxn modelId="{987BCCAD-14FD-4BCC-9DE0-EA0E8FBB43CF}" type="presParOf" srcId="{1E148AC1-1EE4-4BB4-BC14-9E8D16B041D2}" destId="{79F6EB07-66A6-4DD6-B563-586D22A6B658}" srcOrd="0" destOrd="0" presId="urn:microsoft.com/office/officeart/2005/8/layout/cycle3"/>
    <dgm:cxn modelId="{D85330B8-E4AB-40CD-8FFB-E77013710228}" type="presParOf" srcId="{79F6EB07-66A6-4DD6-B563-586D22A6B658}" destId="{B77EADB5-813F-47B1-BF67-83038FC1CCA4}" srcOrd="0" destOrd="0" presId="urn:microsoft.com/office/officeart/2005/8/layout/cycle3"/>
    <dgm:cxn modelId="{86EA5528-062F-47ED-8C9C-7ADF56EE9F6C}" type="presParOf" srcId="{79F6EB07-66A6-4DD6-B563-586D22A6B658}" destId="{2E749323-2007-4201-99F1-4619B881DA1E}" srcOrd="1" destOrd="0" presId="urn:microsoft.com/office/officeart/2005/8/layout/cycle3"/>
    <dgm:cxn modelId="{E5BD04C4-44B7-4C6D-9146-305DB3D75D23}" type="presParOf" srcId="{79F6EB07-66A6-4DD6-B563-586D22A6B658}" destId="{C3F528E0-0169-42E3-91B5-755CD7B3BDFB}" srcOrd="2" destOrd="0" presId="urn:microsoft.com/office/officeart/2005/8/layout/cycle3"/>
    <dgm:cxn modelId="{5D165FDB-CF65-49C3-941F-1A39E08D21A1}" type="presParOf" srcId="{79F6EB07-66A6-4DD6-B563-586D22A6B658}" destId="{E91486F7-A43E-49FA-B31F-DB6BDFDF7234}" srcOrd="3" destOrd="0" presId="urn:microsoft.com/office/officeart/2005/8/layout/cycle3"/>
    <dgm:cxn modelId="{01BDCFB9-4C21-4E57-8464-8E2BB7DB5CC0}"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109A8F-585A-467B-A988-A1EB6B7D7C20}" type="doc">
      <dgm:prSet loTypeId="urn:microsoft.com/office/officeart/2005/8/layout/process2" loCatId="process" qsTypeId="urn:microsoft.com/office/officeart/2005/8/quickstyle/simple4#1" qsCatId="simple" csTypeId="urn:microsoft.com/office/officeart/2005/8/colors/colorful1#1" csCatId="colorful" phldr="1"/>
      <dgm:spPr/>
    </dgm:pt>
    <dgm:pt modelId="{2A9EB4B1-98EB-458C-9B5A-6CB07135AB80}">
      <dgm:prSet phldrT="[Text]" custT="0"/>
      <dgm:spPr/>
      <dgm:t>
        <a:bodyPr/>
        <a:lstStyle/>
        <a:p>
          <a:r>
            <a:rPr lang="en-US"/>
            <a:t> Every evaluation needs an evaluation chair. This is also required for Special Areas.</a:t>
          </a:r>
        </a:p>
      </dgm:t>
    </dgm:pt>
    <dgm:pt modelId="{9EDC7949-2431-4A90-A750-AE00ACA9F1C2}" type="parTrans" cxnId="{121E06D9-BB94-4BAD-AE03-47CF1E593C8E}">
      <dgm:prSet/>
      <dgm:spPr/>
      <dgm:t>
        <a:bodyPr/>
        <a:lstStyle/>
        <a:p>
          <a:endParaRPr lang="en-US"/>
        </a:p>
      </dgm:t>
    </dgm:pt>
    <dgm:pt modelId="{C7997D09-0B7E-45C6-B78E-1B64CD967BBE}" type="sibTrans" cxnId="{121E06D9-BB94-4BAD-AE03-47CF1E593C8E}">
      <dgm:prSet/>
      <dgm:spPr/>
      <dgm:t>
        <a:bodyPr/>
        <a:lstStyle/>
        <a:p>
          <a:endParaRPr lang="en-US"/>
        </a:p>
      </dgm:t>
    </dgm:pt>
    <dgm:pt modelId="{2F76BC26-068E-4D2A-8EFA-5679DE0583EE}">
      <dgm:prSet phldrT="[Text]" custT="0"/>
      <dgm:spPr/>
      <dgm:t>
        <a:bodyPr/>
        <a:lstStyle/>
        <a:p>
          <a:pPr rtl="0"/>
          <a:r>
            <a:rPr lang="en-US">
              <a:solidFill>
                <a:schemeClr val="tx2"/>
              </a:solidFill>
            </a:rPr>
            <a:t> When adding team members, the evaluator needs to be given permissions to the evaluations.</a:t>
          </a:r>
        </a:p>
      </dgm:t>
    </dgm:pt>
    <dgm:pt modelId="{C0522F72-954D-439D-9B1D-BA7A8D1F2264}" type="parTrans" cxnId="{7A24FFE9-52D6-403C-89CB-A04000A677BE}">
      <dgm:prSet/>
      <dgm:spPr/>
      <dgm:t>
        <a:bodyPr/>
        <a:lstStyle/>
        <a:p>
          <a:endParaRPr lang="en-US"/>
        </a:p>
      </dgm:t>
    </dgm:pt>
    <dgm:pt modelId="{832B76AB-CCEF-4DA6-9AF5-ABE867EAF2F0}" type="sibTrans" cxnId="{7A24FFE9-52D6-403C-89CB-A04000A677BE}">
      <dgm:prSet/>
      <dgm:spPr/>
      <dgm:t>
        <a:bodyPr/>
        <a:lstStyle/>
        <a:p>
          <a:endParaRPr lang="en-US"/>
        </a:p>
      </dgm:t>
    </dgm:pt>
    <dgm:pt modelId="{EA2B8152-9334-4539-A221-A7D5FAC59F8B}">
      <dgm:prSet phldrT="[Text]" phldr="0"/>
      <dgm:spPr/>
      <dgm:t>
        <a:bodyPr/>
        <a:lstStyle/>
        <a:p>
          <a:r>
            <a:rPr lang="en-US"/>
            <a:t>The Orientation date must be entered by an ADEPT administrator or an evaluator before the teacher can sign the orientation. </a:t>
          </a:r>
        </a:p>
      </dgm:t>
    </dgm:pt>
    <dgm:pt modelId="{A618EE25-1AB2-493D-BCA9-7CA4BEC1C42E}" type="parTrans" cxnId="{02BCED80-7303-459D-9BE4-C5258C4CC266}">
      <dgm:prSet/>
      <dgm:spPr/>
      <dgm:t>
        <a:bodyPr/>
        <a:lstStyle/>
        <a:p>
          <a:endParaRPr lang="en-US"/>
        </a:p>
      </dgm:t>
    </dgm:pt>
    <dgm:pt modelId="{0896C8D9-7CEB-42FF-9083-AC7F2D514D71}" type="sibTrans" cxnId="{02BCED80-7303-459D-9BE4-C5258C4CC266}">
      <dgm:prSet/>
      <dgm:spPr/>
      <dgm:t>
        <a:bodyPr/>
        <a:lstStyle/>
        <a:p>
          <a:endParaRPr lang="en-US"/>
        </a:p>
      </dgm:t>
    </dgm:pt>
    <dgm:pt modelId="{EC3B43D3-14FA-46A7-9F8A-B1D01F6EFAB1}">
      <dgm:prSet/>
      <dgm:spPr/>
      <dgm:t>
        <a:bodyPr/>
        <a:lstStyle/>
        <a:p>
          <a:pPr rtl="0"/>
          <a:r>
            <a:rPr lang="en-US"/>
            <a:t>If evaluation teams are created at the district level, the schools cannot change the teams. If the teams are created by the school, changes can be made by the district or the school. </a:t>
          </a:r>
        </a:p>
      </dgm:t>
    </dgm:pt>
    <dgm:pt modelId="{BB9EFB10-CCC6-4607-9AB3-C674299EBAFD}" type="parTrans" cxnId="{910BC3E9-CB3F-4C2E-880D-A7043AF2E170}">
      <dgm:prSet/>
      <dgm:spPr/>
      <dgm:t>
        <a:bodyPr/>
        <a:lstStyle/>
        <a:p>
          <a:endParaRPr lang="en-US"/>
        </a:p>
      </dgm:t>
    </dgm:pt>
    <dgm:pt modelId="{EAAA8104-DD64-4969-9842-C3FE07C89131}" type="sibTrans" cxnId="{910BC3E9-CB3F-4C2E-880D-A7043AF2E170}">
      <dgm:prSet/>
      <dgm:spPr/>
      <dgm:t>
        <a:bodyPr/>
        <a:lstStyle/>
        <a:p>
          <a:endParaRPr lang="en-US"/>
        </a:p>
      </dgm:t>
    </dgm:pt>
    <dgm:pt modelId="{6AC78B61-45F3-43CD-8251-E29E69FD2240}" type="pres">
      <dgm:prSet presAssocID="{6A109A8F-585A-467B-A988-A1EB6B7D7C20}" presName="linearFlow" presStyleCnt="0">
        <dgm:presLayoutVars>
          <dgm:resizeHandles val="exact"/>
        </dgm:presLayoutVars>
      </dgm:prSet>
      <dgm:spPr/>
    </dgm:pt>
    <dgm:pt modelId="{644EB993-9F93-48BD-BA0D-B5F9457E854F}" type="pres">
      <dgm:prSet presAssocID="{2A9EB4B1-98EB-458C-9B5A-6CB07135AB80}" presName="node" presStyleLbl="node1" presStyleIdx="0" presStyleCnt="4">
        <dgm:presLayoutVars>
          <dgm:bulletEnabled val="1"/>
        </dgm:presLayoutVars>
      </dgm:prSet>
      <dgm:spPr/>
    </dgm:pt>
    <dgm:pt modelId="{A4F0CC55-1B99-48D6-B6DD-EB5DD67518FA}" type="pres">
      <dgm:prSet presAssocID="{C7997D09-0B7E-45C6-B78E-1B64CD967BBE}" presName="sibTrans" presStyleLbl="sibTrans2D1" presStyleIdx="0" presStyleCnt="3"/>
      <dgm:spPr/>
    </dgm:pt>
    <dgm:pt modelId="{950D2F64-EFDA-44ED-AB4A-2AC478DFD2F1}" type="pres">
      <dgm:prSet presAssocID="{C7997D09-0B7E-45C6-B78E-1B64CD967BBE}" presName="connectorText" presStyleLbl="sibTrans2D1" presStyleIdx="0" presStyleCnt="3"/>
      <dgm:spPr/>
    </dgm:pt>
    <dgm:pt modelId="{691F3AAE-BFB1-424D-A4BC-56BD53600CDE}" type="pres">
      <dgm:prSet presAssocID="{2F76BC26-068E-4D2A-8EFA-5679DE0583EE}" presName="node" presStyleLbl="node1" presStyleIdx="1" presStyleCnt="4">
        <dgm:presLayoutVars>
          <dgm:bulletEnabled val="1"/>
        </dgm:presLayoutVars>
      </dgm:prSet>
      <dgm:spPr/>
    </dgm:pt>
    <dgm:pt modelId="{ED6DACA4-FC6C-4F57-9A38-0C625C007043}" type="pres">
      <dgm:prSet presAssocID="{832B76AB-CCEF-4DA6-9AF5-ABE867EAF2F0}" presName="sibTrans" presStyleLbl="sibTrans2D1" presStyleIdx="1" presStyleCnt="3"/>
      <dgm:spPr/>
    </dgm:pt>
    <dgm:pt modelId="{E9243870-FEEA-46BD-8BBA-0291EA632949}" type="pres">
      <dgm:prSet presAssocID="{832B76AB-CCEF-4DA6-9AF5-ABE867EAF2F0}" presName="connectorText" presStyleLbl="sibTrans2D1" presStyleIdx="1" presStyleCnt="3"/>
      <dgm:spPr/>
    </dgm:pt>
    <dgm:pt modelId="{3E3B4F17-F7CE-4E36-A65B-A81D8F8A32D4}" type="pres">
      <dgm:prSet presAssocID="{EC3B43D3-14FA-46A7-9F8A-B1D01F6EFAB1}" presName="node" presStyleLbl="node1" presStyleIdx="2" presStyleCnt="4">
        <dgm:presLayoutVars>
          <dgm:bulletEnabled val="1"/>
        </dgm:presLayoutVars>
      </dgm:prSet>
      <dgm:spPr/>
    </dgm:pt>
    <dgm:pt modelId="{C01597E4-9650-4BAE-81A1-33CC13E933E8}" type="pres">
      <dgm:prSet presAssocID="{EAAA8104-DD64-4969-9842-C3FE07C89131}" presName="sibTrans" presStyleLbl="sibTrans2D1" presStyleIdx="2" presStyleCnt="3"/>
      <dgm:spPr/>
    </dgm:pt>
    <dgm:pt modelId="{CD53AD63-08EB-43A1-A1F1-29DFDD55F6A0}" type="pres">
      <dgm:prSet presAssocID="{EAAA8104-DD64-4969-9842-C3FE07C89131}" presName="connectorText" presStyleLbl="sibTrans2D1" presStyleIdx="2" presStyleCnt="3"/>
      <dgm:spPr/>
    </dgm:pt>
    <dgm:pt modelId="{EFA800FD-A413-44AE-9635-220F875361FF}" type="pres">
      <dgm:prSet presAssocID="{EA2B8152-9334-4539-A221-A7D5FAC59F8B}" presName="node" presStyleLbl="node1" presStyleIdx="3" presStyleCnt="4">
        <dgm:presLayoutVars>
          <dgm:bulletEnabled val="1"/>
        </dgm:presLayoutVars>
      </dgm:prSet>
      <dgm:spPr/>
    </dgm:pt>
  </dgm:ptLst>
  <dgm:cxnLst>
    <dgm:cxn modelId="{4125DA0B-78C0-4EDB-8F42-B2938953D428}" type="presOf" srcId="{C7997D09-0B7E-45C6-B78E-1B64CD967BBE}" destId="{950D2F64-EFDA-44ED-AB4A-2AC478DFD2F1}" srcOrd="1" destOrd="0" presId="urn:microsoft.com/office/officeart/2005/8/layout/process2"/>
    <dgm:cxn modelId="{941EEB10-AEE6-4821-9C08-7D1C0D21BE49}" type="presOf" srcId="{EC3B43D3-14FA-46A7-9F8A-B1D01F6EFAB1}" destId="{3E3B4F17-F7CE-4E36-A65B-A81D8F8A32D4}" srcOrd="0" destOrd="0" presId="urn:microsoft.com/office/officeart/2005/8/layout/process2"/>
    <dgm:cxn modelId="{46524C1E-420B-407F-9678-83215ACC6FB5}" type="presOf" srcId="{6A109A8F-585A-467B-A988-A1EB6B7D7C20}" destId="{6AC78B61-45F3-43CD-8251-E29E69FD2240}" srcOrd="0" destOrd="0" presId="urn:microsoft.com/office/officeart/2005/8/layout/process2"/>
    <dgm:cxn modelId="{50EDEB26-2AA5-49D4-A488-7B563CDFC1CE}" type="presOf" srcId="{832B76AB-CCEF-4DA6-9AF5-ABE867EAF2F0}" destId="{ED6DACA4-FC6C-4F57-9A38-0C625C007043}" srcOrd="0" destOrd="0" presId="urn:microsoft.com/office/officeart/2005/8/layout/process2"/>
    <dgm:cxn modelId="{5ED87542-C67E-45B9-8C2F-4CB78B433E00}" type="presOf" srcId="{C7997D09-0B7E-45C6-B78E-1B64CD967BBE}" destId="{A4F0CC55-1B99-48D6-B6DD-EB5DD67518FA}" srcOrd="0" destOrd="0" presId="urn:microsoft.com/office/officeart/2005/8/layout/process2"/>
    <dgm:cxn modelId="{E3CE7E4A-3865-4A22-8D36-9ACB46857763}" type="presOf" srcId="{EAAA8104-DD64-4969-9842-C3FE07C89131}" destId="{CD53AD63-08EB-43A1-A1F1-29DFDD55F6A0}" srcOrd="1" destOrd="0" presId="urn:microsoft.com/office/officeart/2005/8/layout/process2"/>
    <dgm:cxn modelId="{00230073-26EC-4D6C-9BDF-A0C9D55E0229}" type="presOf" srcId="{2A9EB4B1-98EB-458C-9B5A-6CB07135AB80}" destId="{644EB993-9F93-48BD-BA0D-B5F9457E854F}" srcOrd="0" destOrd="0" presId="urn:microsoft.com/office/officeart/2005/8/layout/process2"/>
    <dgm:cxn modelId="{02BCED80-7303-459D-9BE4-C5258C4CC266}" srcId="{6A109A8F-585A-467B-A988-A1EB6B7D7C20}" destId="{EA2B8152-9334-4539-A221-A7D5FAC59F8B}" srcOrd="3" destOrd="0" parTransId="{A618EE25-1AB2-493D-BCA9-7CA4BEC1C42E}" sibTransId="{0896C8D9-7CEB-42FF-9083-AC7F2D514D71}"/>
    <dgm:cxn modelId="{A9D59083-A60D-4E0C-8346-CE02E67CC082}" type="presOf" srcId="{832B76AB-CCEF-4DA6-9AF5-ABE867EAF2F0}" destId="{E9243870-FEEA-46BD-8BBA-0291EA632949}" srcOrd="1" destOrd="0" presId="urn:microsoft.com/office/officeart/2005/8/layout/process2"/>
    <dgm:cxn modelId="{86BA2D9A-EDA1-4C41-8FED-DF8C5A4E6990}" type="presOf" srcId="{EAAA8104-DD64-4969-9842-C3FE07C89131}" destId="{C01597E4-9650-4BAE-81A1-33CC13E933E8}" srcOrd="0" destOrd="0" presId="urn:microsoft.com/office/officeart/2005/8/layout/process2"/>
    <dgm:cxn modelId="{121E06D9-BB94-4BAD-AE03-47CF1E593C8E}" srcId="{6A109A8F-585A-467B-A988-A1EB6B7D7C20}" destId="{2A9EB4B1-98EB-458C-9B5A-6CB07135AB80}" srcOrd="0" destOrd="0" parTransId="{9EDC7949-2431-4A90-A750-AE00ACA9F1C2}" sibTransId="{C7997D09-0B7E-45C6-B78E-1B64CD967BBE}"/>
    <dgm:cxn modelId="{910BC3E9-CB3F-4C2E-880D-A7043AF2E170}" srcId="{6A109A8F-585A-467B-A988-A1EB6B7D7C20}" destId="{EC3B43D3-14FA-46A7-9F8A-B1D01F6EFAB1}" srcOrd="2" destOrd="0" parTransId="{BB9EFB10-CCC6-4607-9AB3-C674299EBAFD}" sibTransId="{EAAA8104-DD64-4969-9842-C3FE07C89131}"/>
    <dgm:cxn modelId="{7A24FFE9-52D6-403C-89CB-A04000A677BE}" srcId="{6A109A8F-585A-467B-A988-A1EB6B7D7C20}" destId="{2F76BC26-068E-4D2A-8EFA-5679DE0583EE}" srcOrd="1" destOrd="0" parTransId="{C0522F72-954D-439D-9B1D-BA7A8D1F2264}" sibTransId="{832B76AB-CCEF-4DA6-9AF5-ABE867EAF2F0}"/>
    <dgm:cxn modelId="{65405AEA-069D-4448-A4A7-430F3D21F166}" type="presOf" srcId="{2F76BC26-068E-4D2A-8EFA-5679DE0583EE}" destId="{691F3AAE-BFB1-424D-A4BC-56BD53600CDE}" srcOrd="0" destOrd="0" presId="urn:microsoft.com/office/officeart/2005/8/layout/process2"/>
    <dgm:cxn modelId="{144A37EC-76D4-4274-970E-430A2C577247}" type="presOf" srcId="{EA2B8152-9334-4539-A221-A7D5FAC59F8B}" destId="{EFA800FD-A413-44AE-9635-220F875361FF}" srcOrd="0" destOrd="0" presId="urn:microsoft.com/office/officeart/2005/8/layout/process2"/>
    <dgm:cxn modelId="{56579F3C-59DD-48D2-AC12-2D5233EA1DC0}" type="presParOf" srcId="{6AC78B61-45F3-43CD-8251-E29E69FD2240}" destId="{644EB993-9F93-48BD-BA0D-B5F9457E854F}" srcOrd="0" destOrd="0" presId="urn:microsoft.com/office/officeart/2005/8/layout/process2"/>
    <dgm:cxn modelId="{547E454B-88A1-4470-8194-5175603E53C2}" type="presParOf" srcId="{6AC78B61-45F3-43CD-8251-E29E69FD2240}" destId="{A4F0CC55-1B99-48D6-B6DD-EB5DD67518FA}" srcOrd="1" destOrd="0" presId="urn:microsoft.com/office/officeart/2005/8/layout/process2"/>
    <dgm:cxn modelId="{D8C82AF7-BA13-423B-BEE9-F56B6F1B821E}" type="presParOf" srcId="{A4F0CC55-1B99-48D6-B6DD-EB5DD67518FA}" destId="{950D2F64-EFDA-44ED-AB4A-2AC478DFD2F1}" srcOrd="0" destOrd="0" presId="urn:microsoft.com/office/officeart/2005/8/layout/process2"/>
    <dgm:cxn modelId="{594B2AF6-B626-4859-900E-A1297425567C}" type="presParOf" srcId="{6AC78B61-45F3-43CD-8251-E29E69FD2240}" destId="{691F3AAE-BFB1-424D-A4BC-56BD53600CDE}" srcOrd="2" destOrd="0" presId="urn:microsoft.com/office/officeart/2005/8/layout/process2"/>
    <dgm:cxn modelId="{1F165D06-3B0B-4B5F-86CD-F6D3558FB069}" type="presParOf" srcId="{6AC78B61-45F3-43CD-8251-E29E69FD2240}" destId="{ED6DACA4-FC6C-4F57-9A38-0C625C007043}" srcOrd="3" destOrd="0" presId="urn:microsoft.com/office/officeart/2005/8/layout/process2"/>
    <dgm:cxn modelId="{A2034279-4021-41C7-B55C-82A6A7ABEF5D}" type="presParOf" srcId="{ED6DACA4-FC6C-4F57-9A38-0C625C007043}" destId="{E9243870-FEEA-46BD-8BBA-0291EA632949}" srcOrd="0" destOrd="0" presId="urn:microsoft.com/office/officeart/2005/8/layout/process2"/>
    <dgm:cxn modelId="{A8FD09DB-65CC-4AB5-A7CE-8BBD2F6117B9}" type="presParOf" srcId="{6AC78B61-45F3-43CD-8251-E29E69FD2240}" destId="{3E3B4F17-F7CE-4E36-A65B-A81D8F8A32D4}" srcOrd="4" destOrd="0" presId="urn:microsoft.com/office/officeart/2005/8/layout/process2"/>
    <dgm:cxn modelId="{953822C1-BDCC-4CFC-A3F3-0872287E13E9}" type="presParOf" srcId="{6AC78B61-45F3-43CD-8251-E29E69FD2240}" destId="{C01597E4-9650-4BAE-81A1-33CC13E933E8}" srcOrd="5" destOrd="0" presId="urn:microsoft.com/office/officeart/2005/8/layout/process2"/>
    <dgm:cxn modelId="{792E3044-D5B8-4ADE-9939-2CC5A8933DEA}" type="presParOf" srcId="{C01597E4-9650-4BAE-81A1-33CC13E933E8}" destId="{CD53AD63-08EB-43A1-A1F1-29DFDD55F6A0}" srcOrd="0" destOrd="0" presId="urn:microsoft.com/office/officeart/2005/8/layout/process2"/>
    <dgm:cxn modelId="{DE059C20-8024-4ED0-B98C-63074F7289C0}" type="presParOf" srcId="{6AC78B61-45F3-43CD-8251-E29E69FD2240}" destId="{EFA800FD-A413-44AE-9635-220F875361FF}"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76DF92-876D-4B7E-9452-C8494FA267DB}" type="doc">
      <dgm:prSet loTypeId="urn:microsoft.com/office/officeart/2018/2/layout/IconCircleList" loCatId="icon" qsTypeId="urn:microsoft.com/office/officeart/2005/8/quickstyle/simple1#2" qsCatId="simple" csTypeId="urn:microsoft.com/office/officeart/2005/8/colors/accent3_2#1" csCatId="accent3" phldr="1"/>
      <dgm:spPr/>
      <dgm:t>
        <a:bodyPr/>
        <a:lstStyle/>
        <a:p>
          <a:endParaRPr lang="en-US"/>
        </a:p>
      </dgm:t>
    </dgm:pt>
    <dgm:pt modelId="{8A08A9DB-F6CE-4814-B590-BF9920BA371A}">
      <dgm:prSet custT="0"/>
      <dgm:spPr/>
      <dgm:t>
        <a:bodyPr/>
        <a:lstStyle/>
        <a:p>
          <a:pPr>
            <a:lnSpc>
              <a:spcPct val="100000"/>
            </a:lnSpc>
          </a:pPr>
          <a:r>
            <a:rPr lang="en-US" b="1">
              <a:solidFill>
                <a:schemeClr val="tx2"/>
              </a:solidFill>
              <a:latin typeface="Aptos"/>
            </a:rPr>
            <a:t>Results are calculated based on scored elements by the system. </a:t>
          </a:r>
        </a:p>
      </dgm:t>
    </dgm:pt>
    <dgm:pt modelId="{A9ED2189-651B-4B5E-87DF-5A15519AFE47}" type="parTrans" cxnId="{FFCEFE6A-079C-4D3B-88FB-8A7438D7D1E8}">
      <dgm:prSet/>
      <dgm:spPr/>
      <dgm:t>
        <a:bodyPr/>
        <a:lstStyle/>
        <a:p>
          <a:endParaRPr lang="en-US"/>
        </a:p>
      </dgm:t>
    </dgm:pt>
    <dgm:pt modelId="{8B761E9C-B313-4D78-BD7C-62695F58F4AE}" type="sibTrans" cxnId="{FFCEFE6A-079C-4D3B-88FB-8A7438D7D1E8}">
      <dgm:prSet/>
      <dgm:spPr/>
      <dgm:t>
        <a:bodyPr/>
        <a:lstStyle/>
        <a:p>
          <a:pPr>
            <a:lnSpc>
              <a:spcPct val="100000"/>
            </a:lnSpc>
          </a:pPr>
          <a:endParaRPr lang="en-US"/>
        </a:p>
      </dgm:t>
    </dgm:pt>
    <dgm:pt modelId="{377FD27A-B09D-4EAF-8E6E-BD3F43B071EF}">
      <dgm:prSet custT="0"/>
      <dgm:spPr/>
      <dgm:t>
        <a:bodyPr/>
        <a:lstStyle/>
        <a:p>
          <a:pPr>
            <a:lnSpc>
              <a:spcPct val="100000"/>
            </a:lnSpc>
          </a:pPr>
          <a:r>
            <a:rPr lang="en-US" b="1">
              <a:solidFill>
                <a:schemeClr val="tx2"/>
              </a:solidFill>
              <a:latin typeface="Aptos"/>
            </a:rPr>
            <a:t>Scores will be based on Spring scores unless the Spring cycle has been skipped based on eligibility. </a:t>
          </a:r>
        </a:p>
      </dgm:t>
    </dgm:pt>
    <dgm:pt modelId="{5F51E364-2732-46F0-A005-ED2334C30C32}" type="parTrans" cxnId="{BE86FA04-9750-4AB5-B479-8105DFD2D7C7}">
      <dgm:prSet/>
      <dgm:spPr/>
      <dgm:t>
        <a:bodyPr/>
        <a:lstStyle/>
        <a:p>
          <a:endParaRPr lang="en-US"/>
        </a:p>
      </dgm:t>
    </dgm:pt>
    <dgm:pt modelId="{076FEB4C-2A31-4644-BA13-6C5A2AA55119}" type="sibTrans" cxnId="{BE86FA04-9750-4AB5-B479-8105DFD2D7C7}">
      <dgm:prSet/>
      <dgm:spPr/>
      <dgm:t>
        <a:bodyPr/>
        <a:lstStyle/>
        <a:p>
          <a:pPr>
            <a:lnSpc>
              <a:spcPct val="100000"/>
            </a:lnSpc>
          </a:pPr>
          <a:endParaRPr lang="en-US"/>
        </a:p>
      </dgm:t>
    </dgm:pt>
    <dgm:pt modelId="{333A98F3-6601-4FE8-8807-0D1DBE5276CE}">
      <dgm:prSet custT="0"/>
      <dgm:spPr/>
      <dgm:t>
        <a:bodyPr/>
        <a:lstStyle/>
        <a:p>
          <a:pPr>
            <a:lnSpc>
              <a:spcPct val="100000"/>
            </a:lnSpc>
          </a:pPr>
          <a:r>
            <a:rPr lang="en-US" b="1">
              <a:solidFill>
                <a:schemeClr val="tx2"/>
              </a:solidFill>
              <a:latin typeface="Aptos"/>
            </a:rPr>
            <a:t>The educator can sign but is not required to do so.</a:t>
          </a:r>
        </a:p>
      </dgm:t>
    </dgm:pt>
    <dgm:pt modelId="{5CE46E7A-C64A-4680-B38A-162CC51AF213}" type="parTrans" cxnId="{9A71D9F1-38BE-44C3-B2E9-7076FB9FE475}">
      <dgm:prSet/>
      <dgm:spPr/>
      <dgm:t>
        <a:bodyPr/>
        <a:lstStyle/>
        <a:p>
          <a:endParaRPr lang="en-US"/>
        </a:p>
      </dgm:t>
    </dgm:pt>
    <dgm:pt modelId="{717CFC58-9EFD-4DD6-BD8D-CE17D7D56E1E}" type="sibTrans" cxnId="{9A71D9F1-38BE-44C3-B2E9-7076FB9FE475}">
      <dgm:prSet/>
      <dgm:spPr/>
      <dgm:t>
        <a:bodyPr/>
        <a:lstStyle/>
        <a:p>
          <a:pPr>
            <a:lnSpc>
              <a:spcPct val="100000"/>
            </a:lnSpc>
          </a:pPr>
          <a:endParaRPr lang="en-US"/>
        </a:p>
      </dgm:t>
    </dgm:pt>
    <dgm:pt modelId="{7D78B7A6-03E4-43DB-9704-64239FB7F63D}">
      <dgm:prSet custT="0"/>
      <dgm:spPr/>
      <dgm:t>
        <a:bodyPr/>
        <a:lstStyle/>
        <a:p>
          <a:pPr>
            <a:lnSpc>
              <a:spcPct val="100000"/>
            </a:lnSpc>
          </a:pPr>
          <a:r>
            <a:rPr lang="en-US" b="1">
              <a:solidFill>
                <a:schemeClr val="tx2"/>
              </a:solidFill>
              <a:latin typeface="Aptos"/>
            </a:rPr>
            <a:t>Once results are complete, the </a:t>
          </a:r>
          <a:r>
            <a:rPr lang="en-US" b="1" i="1">
              <a:solidFill>
                <a:schemeClr val="tx2"/>
              </a:solidFill>
              <a:latin typeface="Aptos"/>
            </a:rPr>
            <a:t>District</a:t>
          </a:r>
          <a:r>
            <a:rPr lang="en-US" b="1">
              <a:solidFill>
                <a:schemeClr val="tx2"/>
              </a:solidFill>
              <a:latin typeface="Aptos"/>
            </a:rPr>
            <a:t> ADEPT administrator will enter recommendations for the following year and </a:t>
          </a:r>
          <a:r>
            <a:rPr lang="en-US" b="1" i="1" u="sng">
              <a:solidFill>
                <a:schemeClr val="tx2"/>
              </a:solidFill>
              <a:latin typeface="Aptos"/>
            </a:rPr>
            <a:t>must</a:t>
          </a:r>
          <a:r>
            <a:rPr lang="en-US" b="1">
              <a:solidFill>
                <a:schemeClr val="tx2"/>
              </a:solidFill>
              <a:latin typeface="Aptos"/>
            </a:rPr>
            <a:t> sign the results page. </a:t>
          </a:r>
        </a:p>
      </dgm:t>
    </dgm:pt>
    <dgm:pt modelId="{9E765DDC-8AA5-48B9-8FD5-02A22EE4C180}" type="parTrans" cxnId="{A2BFF6B6-DE69-4CD5-9368-C52FE856098F}">
      <dgm:prSet/>
      <dgm:spPr/>
      <dgm:t>
        <a:bodyPr/>
        <a:lstStyle/>
        <a:p>
          <a:endParaRPr lang="en-US"/>
        </a:p>
      </dgm:t>
    </dgm:pt>
    <dgm:pt modelId="{44274C23-B09D-4F30-A4A7-E8F536BC251A}" type="sibTrans" cxnId="{A2BFF6B6-DE69-4CD5-9368-C52FE856098F}">
      <dgm:prSet/>
      <dgm:spPr/>
      <dgm:t>
        <a:bodyPr/>
        <a:lstStyle/>
        <a:p>
          <a:pPr>
            <a:lnSpc>
              <a:spcPct val="100000"/>
            </a:lnSpc>
          </a:pPr>
          <a:endParaRPr lang="en-US"/>
        </a:p>
      </dgm:t>
    </dgm:pt>
    <dgm:pt modelId="{66568F56-B5EB-4316-8260-80D6B0D1E2A0}">
      <dgm:prSet/>
      <dgm:spPr/>
      <dgm:t>
        <a:bodyPr/>
        <a:lstStyle/>
        <a:p>
          <a:pPr>
            <a:lnSpc>
              <a:spcPct val="100000"/>
            </a:lnSpc>
          </a:pPr>
          <a:r>
            <a:rPr lang="en-US" b="1">
              <a:solidFill>
                <a:schemeClr val="tx2"/>
              </a:solidFill>
              <a:latin typeface="Aptos"/>
            </a:rPr>
            <a:t>Once district Administrator’s signature has been added, the evaluation can be marked as complete. </a:t>
          </a:r>
        </a:p>
      </dgm:t>
    </dgm:pt>
    <dgm:pt modelId="{E07BC1DA-08A4-455C-9BC8-02ACFD44AC90}" type="parTrans" cxnId="{4CCE182C-5AA4-4944-A23A-DE2E01820186}">
      <dgm:prSet/>
      <dgm:spPr/>
      <dgm:t>
        <a:bodyPr/>
        <a:lstStyle/>
        <a:p>
          <a:endParaRPr lang="en-US"/>
        </a:p>
      </dgm:t>
    </dgm:pt>
    <dgm:pt modelId="{0CE25316-548F-4712-91B1-47996C4B7602}" type="sibTrans" cxnId="{4CCE182C-5AA4-4944-A23A-DE2E01820186}">
      <dgm:prSet/>
      <dgm:spPr/>
      <dgm:t>
        <a:bodyPr/>
        <a:lstStyle/>
        <a:p>
          <a:pPr>
            <a:lnSpc>
              <a:spcPct val="100000"/>
            </a:lnSpc>
          </a:pPr>
          <a:endParaRPr lang="en-US"/>
        </a:p>
      </dgm:t>
    </dgm:pt>
    <dgm:pt modelId="{A562B675-A5EC-45F3-BA36-D349EFDB7F54}">
      <dgm:prSet/>
      <dgm:spPr/>
      <dgm:t>
        <a:bodyPr/>
        <a:lstStyle/>
        <a:p>
          <a:pPr>
            <a:lnSpc>
              <a:spcPct val="100000"/>
            </a:lnSpc>
          </a:pPr>
          <a:r>
            <a:rPr lang="en-US" b="1">
              <a:solidFill>
                <a:schemeClr val="tx2"/>
              </a:solidFill>
              <a:latin typeface="+mn-lt"/>
            </a:rPr>
            <a:t>*See Informational messages if results page cannot be edited. </a:t>
          </a:r>
        </a:p>
      </dgm:t>
    </dgm:pt>
    <dgm:pt modelId="{F8369541-6A5C-4F0E-BE48-E00326FACD64}" type="parTrans" cxnId="{5DE065FF-BFDC-40E7-8C68-98008E928500}">
      <dgm:prSet/>
      <dgm:spPr/>
      <dgm:t>
        <a:bodyPr/>
        <a:lstStyle/>
        <a:p>
          <a:endParaRPr lang="en-US"/>
        </a:p>
      </dgm:t>
    </dgm:pt>
    <dgm:pt modelId="{8234E739-A074-4F9B-B4BE-4C9ECE93B86F}" type="sibTrans" cxnId="{5DE065FF-BFDC-40E7-8C68-98008E928500}">
      <dgm:prSet/>
      <dgm:spPr/>
      <dgm:t>
        <a:bodyPr/>
        <a:lstStyle/>
        <a:p>
          <a:endParaRPr lang="en-US"/>
        </a:p>
      </dgm:t>
    </dgm:pt>
    <dgm:pt modelId="{8CEAE504-7D71-4FE7-835F-4B818868A2DB}" type="pres">
      <dgm:prSet presAssocID="{0176DF92-876D-4B7E-9452-C8494FA267DB}" presName="root" presStyleCnt="0">
        <dgm:presLayoutVars>
          <dgm:dir/>
          <dgm:resizeHandles val="exact"/>
        </dgm:presLayoutVars>
      </dgm:prSet>
      <dgm:spPr/>
    </dgm:pt>
    <dgm:pt modelId="{F7F6A636-1399-4031-A01F-77E60C9CB816}" type="pres">
      <dgm:prSet presAssocID="{0176DF92-876D-4B7E-9452-C8494FA267DB}" presName="container" presStyleCnt="0">
        <dgm:presLayoutVars>
          <dgm:dir/>
          <dgm:resizeHandles val="exact"/>
        </dgm:presLayoutVars>
      </dgm:prSet>
      <dgm:spPr/>
    </dgm:pt>
    <dgm:pt modelId="{15791A33-1F4D-4BD7-B62A-63A70043EAB1}" type="pres">
      <dgm:prSet presAssocID="{8A08A9DB-F6CE-4814-B590-BF9920BA371A}" presName="compNode" presStyleCnt="0"/>
      <dgm:spPr/>
    </dgm:pt>
    <dgm:pt modelId="{95C6F766-A246-4964-9021-410837C68A5C}" type="pres">
      <dgm:prSet presAssocID="{8A08A9DB-F6CE-4814-B590-BF9920BA371A}" presName="iconBgRect" presStyleLbl="bgShp" presStyleIdx="0" presStyleCnt="6"/>
      <dgm:spPr/>
    </dgm:pt>
    <dgm:pt modelId="{7C6548E1-6927-4486-917E-8954BEFACA97}" type="pres">
      <dgm:prSet presAssocID="{8A08A9DB-F6CE-4814-B590-BF9920BA371A}"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ar chart"/>
        </a:ext>
      </dgm:extLst>
    </dgm:pt>
    <dgm:pt modelId="{FE5D5F71-7B2B-49EF-AC14-F01FF283DCCC}" type="pres">
      <dgm:prSet presAssocID="{8A08A9DB-F6CE-4814-B590-BF9920BA371A}" presName="spaceRect" presStyleCnt="0"/>
      <dgm:spPr/>
    </dgm:pt>
    <dgm:pt modelId="{C58908E8-63AA-4180-AACC-ACCFABD494DD}" type="pres">
      <dgm:prSet presAssocID="{8A08A9DB-F6CE-4814-B590-BF9920BA371A}" presName="textRect" presStyleLbl="revTx" presStyleIdx="0" presStyleCnt="6">
        <dgm:presLayoutVars>
          <dgm:chMax val="1"/>
          <dgm:chPref val="1"/>
        </dgm:presLayoutVars>
      </dgm:prSet>
      <dgm:spPr/>
    </dgm:pt>
    <dgm:pt modelId="{53F28A74-B794-4DA7-960F-ACA031527127}" type="pres">
      <dgm:prSet presAssocID="{8B761E9C-B313-4D78-BD7C-62695F58F4AE}" presName="sibTrans" presStyleLbl="sibTrans2D1" presStyleIdx="0" presStyleCnt="0"/>
      <dgm:spPr/>
    </dgm:pt>
    <dgm:pt modelId="{11268D2F-42D7-4969-9B42-F172AF88B67D}" type="pres">
      <dgm:prSet presAssocID="{377FD27A-B09D-4EAF-8E6E-BD3F43B071EF}" presName="compNode" presStyleCnt="0"/>
      <dgm:spPr/>
    </dgm:pt>
    <dgm:pt modelId="{53AE9EDF-D6D2-4940-A2FC-EC49A725DB33}" type="pres">
      <dgm:prSet presAssocID="{377FD27A-B09D-4EAF-8E6E-BD3F43B071EF}" presName="iconBgRect" presStyleLbl="bgShp" presStyleIdx="1" presStyleCnt="6"/>
      <dgm:spPr/>
    </dgm:pt>
    <dgm:pt modelId="{F19DBBCD-8065-4290-8DDB-499CF0C37A76}" type="pres">
      <dgm:prSet presAssocID="{377FD27A-B09D-4EAF-8E6E-BD3F43B071EF}"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6E0BDD49-F87E-4945-A6EF-4569AE117ADB}" type="pres">
      <dgm:prSet presAssocID="{377FD27A-B09D-4EAF-8E6E-BD3F43B071EF}" presName="spaceRect" presStyleCnt="0"/>
      <dgm:spPr/>
    </dgm:pt>
    <dgm:pt modelId="{C61B27B5-DF0F-4242-A44D-48AAAB2C00FA}" type="pres">
      <dgm:prSet presAssocID="{377FD27A-B09D-4EAF-8E6E-BD3F43B071EF}" presName="textRect" presStyleLbl="revTx" presStyleIdx="1" presStyleCnt="6">
        <dgm:presLayoutVars>
          <dgm:chMax val="1"/>
          <dgm:chPref val="1"/>
        </dgm:presLayoutVars>
      </dgm:prSet>
      <dgm:spPr/>
    </dgm:pt>
    <dgm:pt modelId="{E0653BB3-79F3-4AF8-BEF9-8AF91DA4817A}" type="pres">
      <dgm:prSet presAssocID="{076FEB4C-2A31-4644-BA13-6C5A2AA55119}" presName="sibTrans" presStyleLbl="sibTrans2D1" presStyleIdx="0" presStyleCnt="0"/>
      <dgm:spPr/>
    </dgm:pt>
    <dgm:pt modelId="{C1977306-ED87-4E07-83F3-7A0161CD4397}" type="pres">
      <dgm:prSet presAssocID="{333A98F3-6601-4FE8-8807-0D1DBE5276CE}" presName="compNode" presStyleCnt="0"/>
      <dgm:spPr/>
    </dgm:pt>
    <dgm:pt modelId="{D6002DBB-F912-4D73-97DF-8F7136525B31}" type="pres">
      <dgm:prSet presAssocID="{333A98F3-6601-4FE8-8807-0D1DBE5276CE}" presName="iconBgRect" presStyleLbl="bgShp" presStyleIdx="2" presStyleCnt="6"/>
      <dgm:spPr/>
    </dgm:pt>
    <dgm:pt modelId="{F4F63F3E-05F5-4545-9774-A891EDB59AD3}" type="pres">
      <dgm:prSet presAssocID="{333A98F3-6601-4FE8-8807-0D1DBE5276CE}"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eacher"/>
        </a:ext>
      </dgm:extLst>
    </dgm:pt>
    <dgm:pt modelId="{8D9BCE5F-E4FD-4992-9D7B-3F6B757E2D0A}" type="pres">
      <dgm:prSet presAssocID="{333A98F3-6601-4FE8-8807-0D1DBE5276CE}" presName="spaceRect" presStyleCnt="0"/>
      <dgm:spPr/>
    </dgm:pt>
    <dgm:pt modelId="{4025287D-A331-49E1-AB02-FEE4E6872F96}" type="pres">
      <dgm:prSet presAssocID="{333A98F3-6601-4FE8-8807-0D1DBE5276CE}" presName="textRect" presStyleLbl="revTx" presStyleIdx="2" presStyleCnt="6">
        <dgm:presLayoutVars>
          <dgm:chMax val="1"/>
          <dgm:chPref val="1"/>
        </dgm:presLayoutVars>
      </dgm:prSet>
      <dgm:spPr/>
    </dgm:pt>
    <dgm:pt modelId="{3686AF58-CB97-4036-8E23-3BBFBAC3F3EC}" type="pres">
      <dgm:prSet presAssocID="{717CFC58-9EFD-4DD6-BD8D-CE17D7D56E1E}" presName="sibTrans" presStyleLbl="sibTrans2D1" presStyleIdx="0" presStyleCnt="0"/>
      <dgm:spPr/>
    </dgm:pt>
    <dgm:pt modelId="{BE476E3D-FC5D-4185-8DFE-8699FC65BDBD}" type="pres">
      <dgm:prSet presAssocID="{7D78B7A6-03E4-43DB-9704-64239FB7F63D}" presName="compNode" presStyleCnt="0"/>
      <dgm:spPr/>
    </dgm:pt>
    <dgm:pt modelId="{367242D1-BB0D-441C-A773-8FE57C5364F8}" type="pres">
      <dgm:prSet presAssocID="{7D78B7A6-03E4-43DB-9704-64239FB7F63D}" presName="iconBgRect" presStyleLbl="bgShp" presStyleIdx="3" presStyleCnt="6"/>
      <dgm:spPr/>
    </dgm:pt>
    <dgm:pt modelId="{76E2303A-2C9A-49CC-A69B-7FA3A8D32238}" type="pres">
      <dgm:prSet presAssocID="{7D78B7A6-03E4-43DB-9704-64239FB7F63D}"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6A886928-358E-43DB-A104-BB7244961DC1}" type="pres">
      <dgm:prSet presAssocID="{7D78B7A6-03E4-43DB-9704-64239FB7F63D}" presName="spaceRect" presStyleCnt="0"/>
      <dgm:spPr/>
    </dgm:pt>
    <dgm:pt modelId="{00D53F06-CCA6-4336-A47B-0D05690C6605}" type="pres">
      <dgm:prSet presAssocID="{7D78B7A6-03E4-43DB-9704-64239FB7F63D}" presName="textRect" presStyleLbl="revTx" presStyleIdx="3" presStyleCnt="6">
        <dgm:presLayoutVars>
          <dgm:chMax val="1"/>
          <dgm:chPref val="1"/>
        </dgm:presLayoutVars>
      </dgm:prSet>
      <dgm:spPr/>
    </dgm:pt>
    <dgm:pt modelId="{2828D695-40BC-473F-8463-51BEE51EBB09}" type="pres">
      <dgm:prSet presAssocID="{44274C23-B09D-4F30-A4A7-E8F536BC251A}" presName="sibTrans" presStyleLbl="sibTrans2D1" presStyleIdx="0" presStyleCnt="0"/>
      <dgm:spPr/>
    </dgm:pt>
    <dgm:pt modelId="{F4D47AEF-D99D-47C8-8A51-AC3717389B6B}" type="pres">
      <dgm:prSet presAssocID="{66568F56-B5EB-4316-8260-80D6B0D1E2A0}" presName="compNode" presStyleCnt="0"/>
      <dgm:spPr/>
    </dgm:pt>
    <dgm:pt modelId="{E31FED53-F147-47ED-A3CC-AECB8DC18ECE}" type="pres">
      <dgm:prSet presAssocID="{66568F56-B5EB-4316-8260-80D6B0D1E2A0}" presName="iconBgRect" presStyleLbl="bgShp" presStyleIdx="4" presStyleCnt="6"/>
      <dgm:spPr/>
    </dgm:pt>
    <dgm:pt modelId="{04DF5249-0155-4495-8900-0F9F841FD9A3}" type="pres">
      <dgm:prSet presAssocID="{66568F56-B5EB-4316-8260-80D6B0D1E2A0}"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resentation with Checklist"/>
        </a:ext>
      </dgm:extLst>
    </dgm:pt>
    <dgm:pt modelId="{67B87775-1B20-497F-9203-EC7B57856C76}" type="pres">
      <dgm:prSet presAssocID="{66568F56-B5EB-4316-8260-80D6B0D1E2A0}" presName="spaceRect" presStyleCnt="0"/>
      <dgm:spPr/>
    </dgm:pt>
    <dgm:pt modelId="{60E0FA26-5960-4646-841B-CEDF727956D7}" type="pres">
      <dgm:prSet presAssocID="{66568F56-B5EB-4316-8260-80D6B0D1E2A0}" presName="textRect" presStyleLbl="revTx" presStyleIdx="4" presStyleCnt="6">
        <dgm:presLayoutVars>
          <dgm:chMax val="1"/>
          <dgm:chPref val="1"/>
        </dgm:presLayoutVars>
      </dgm:prSet>
      <dgm:spPr/>
    </dgm:pt>
    <dgm:pt modelId="{757CDDC2-8B33-40A0-BD5D-F3A986BC55DC}" type="pres">
      <dgm:prSet presAssocID="{0CE25316-548F-4712-91B1-47996C4B7602}" presName="sibTrans" presStyleLbl="sibTrans2D1" presStyleIdx="0" presStyleCnt="0"/>
      <dgm:spPr/>
    </dgm:pt>
    <dgm:pt modelId="{DBD33239-3745-4A8B-9589-EFD0105C15B8}" type="pres">
      <dgm:prSet presAssocID="{A562B675-A5EC-45F3-BA36-D349EFDB7F54}" presName="compNode" presStyleCnt="0"/>
      <dgm:spPr/>
    </dgm:pt>
    <dgm:pt modelId="{41639BAA-479C-4535-B225-D2B4E274A1C5}" type="pres">
      <dgm:prSet presAssocID="{A562B675-A5EC-45F3-BA36-D349EFDB7F54}" presName="iconBgRect" presStyleLbl="bgShp" presStyleIdx="5" presStyleCnt="6"/>
      <dgm:spPr/>
    </dgm:pt>
    <dgm:pt modelId="{35188258-BAEA-4AC1-BF19-E7B25841C532}" type="pres">
      <dgm:prSet presAssocID="{A562B675-A5EC-45F3-BA36-D349EFDB7F54}"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per"/>
        </a:ext>
      </dgm:extLst>
    </dgm:pt>
    <dgm:pt modelId="{F47FA22D-EE29-4D61-9EAB-56F719C746D1}" type="pres">
      <dgm:prSet presAssocID="{A562B675-A5EC-45F3-BA36-D349EFDB7F54}" presName="spaceRect" presStyleCnt="0"/>
      <dgm:spPr/>
    </dgm:pt>
    <dgm:pt modelId="{6F39F1E1-983D-41E2-BE78-20945486A1C9}" type="pres">
      <dgm:prSet presAssocID="{A562B675-A5EC-45F3-BA36-D349EFDB7F54}" presName="textRect" presStyleLbl="revTx" presStyleIdx="5" presStyleCnt="6">
        <dgm:presLayoutVars>
          <dgm:chMax val="1"/>
          <dgm:chPref val="1"/>
        </dgm:presLayoutVars>
      </dgm:prSet>
      <dgm:spPr/>
    </dgm:pt>
  </dgm:ptLst>
  <dgm:cxnLst>
    <dgm:cxn modelId="{BE86FA04-9750-4AB5-B479-8105DFD2D7C7}" srcId="{0176DF92-876D-4B7E-9452-C8494FA267DB}" destId="{377FD27A-B09D-4EAF-8E6E-BD3F43B071EF}" srcOrd="1" destOrd="0" parTransId="{5F51E364-2732-46F0-A005-ED2334C30C32}" sibTransId="{076FEB4C-2A31-4644-BA13-6C5A2AA55119}"/>
    <dgm:cxn modelId="{DBBFE712-6C0F-482D-9759-EC90F39C8AC6}" type="presOf" srcId="{44274C23-B09D-4F30-A4A7-E8F536BC251A}" destId="{2828D695-40BC-473F-8463-51BEE51EBB09}" srcOrd="0" destOrd="0" presId="urn:microsoft.com/office/officeart/2018/2/layout/IconCircleList"/>
    <dgm:cxn modelId="{F086C019-688D-4BF9-92DC-C896A4B6E97C}" type="presOf" srcId="{377FD27A-B09D-4EAF-8E6E-BD3F43B071EF}" destId="{C61B27B5-DF0F-4242-A44D-48AAAB2C00FA}" srcOrd="0" destOrd="0" presId="urn:microsoft.com/office/officeart/2018/2/layout/IconCircleList"/>
    <dgm:cxn modelId="{B2A4661F-0D0A-47D3-8A3F-C827CA9C9970}" type="presOf" srcId="{7D78B7A6-03E4-43DB-9704-64239FB7F63D}" destId="{00D53F06-CCA6-4336-A47B-0D05690C6605}" srcOrd="0" destOrd="0" presId="urn:microsoft.com/office/officeart/2018/2/layout/IconCircleList"/>
    <dgm:cxn modelId="{13702E29-6457-40CA-A6FA-FC9FED1500A5}" type="presOf" srcId="{0CE25316-548F-4712-91B1-47996C4B7602}" destId="{757CDDC2-8B33-40A0-BD5D-F3A986BC55DC}" srcOrd="0" destOrd="0" presId="urn:microsoft.com/office/officeart/2018/2/layout/IconCircleList"/>
    <dgm:cxn modelId="{4CCE182C-5AA4-4944-A23A-DE2E01820186}" srcId="{0176DF92-876D-4B7E-9452-C8494FA267DB}" destId="{66568F56-B5EB-4316-8260-80D6B0D1E2A0}" srcOrd="4" destOrd="0" parTransId="{E07BC1DA-08A4-455C-9BC8-02ACFD44AC90}" sibTransId="{0CE25316-548F-4712-91B1-47996C4B7602}"/>
    <dgm:cxn modelId="{D7779239-8E11-4E92-B8F7-8303EF1BC0B6}" type="presOf" srcId="{8A08A9DB-F6CE-4814-B590-BF9920BA371A}" destId="{C58908E8-63AA-4180-AACC-ACCFABD494DD}" srcOrd="0" destOrd="0" presId="urn:microsoft.com/office/officeart/2018/2/layout/IconCircleList"/>
    <dgm:cxn modelId="{BE71E64A-3F57-4F3C-9AE6-EEE613E7C12F}" type="presOf" srcId="{A562B675-A5EC-45F3-BA36-D349EFDB7F54}" destId="{6F39F1E1-983D-41E2-BE78-20945486A1C9}" srcOrd="0" destOrd="0" presId="urn:microsoft.com/office/officeart/2018/2/layout/IconCircleList"/>
    <dgm:cxn modelId="{FFCEFE6A-079C-4D3B-88FB-8A7438D7D1E8}" srcId="{0176DF92-876D-4B7E-9452-C8494FA267DB}" destId="{8A08A9DB-F6CE-4814-B590-BF9920BA371A}" srcOrd="0" destOrd="0" parTransId="{A9ED2189-651B-4B5E-87DF-5A15519AFE47}" sibTransId="{8B761E9C-B313-4D78-BD7C-62695F58F4AE}"/>
    <dgm:cxn modelId="{46F85E81-7A52-4F6C-8861-611D2D0AA86F}" type="presOf" srcId="{66568F56-B5EB-4316-8260-80D6B0D1E2A0}" destId="{60E0FA26-5960-4646-841B-CEDF727956D7}" srcOrd="0" destOrd="0" presId="urn:microsoft.com/office/officeart/2018/2/layout/IconCircleList"/>
    <dgm:cxn modelId="{DACDC7B6-3D26-46CE-B40D-2389F93873FE}" type="presOf" srcId="{076FEB4C-2A31-4644-BA13-6C5A2AA55119}" destId="{E0653BB3-79F3-4AF8-BEF9-8AF91DA4817A}" srcOrd="0" destOrd="0" presId="urn:microsoft.com/office/officeart/2018/2/layout/IconCircleList"/>
    <dgm:cxn modelId="{A2BFF6B6-DE69-4CD5-9368-C52FE856098F}" srcId="{0176DF92-876D-4B7E-9452-C8494FA267DB}" destId="{7D78B7A6-03E4-43DB-9704-64239FB7F63D}" srcOrd="3" destOrd="0" parTransId="{9E765DDC-8AA5-48B9-8FD5-02A22EE4C180}" sibTransId="{44274C23-B09D-4F30-A4A7-E8F536BC251A}"/>
    <dgm:cxn modelId="{9789B6BE-99DC-40B7-B042-BC5D2FC59A5A}" type="presOf" srcId="{717CFC58-9EFD-4DD6-BD8D-CE17D7D56E1E}" destId="{3686AF58-CB97-4036-8E23-3BBFBAC3F3EC}" srcOrd="0" destOrd="0" presId="urn:microsoft.com/office/officeart/2018/2/layout/IconCircleList"/>
    <dgm:cxn modelId="{E160D0BE-A735-4850-B49E-C1AFDAB21F5C}" type="presOf" srcId="{0176DF92-876D-4B7E-9452-C8494FA267DB}" destId="{8CEAE504-7D71-4FE7-835F-4B818868A2DB}" srcOrd="0" destOrd="0" presId="urn:microsoft.com/office/officeart/2018/2/layout/IconCircleList"/>
    <dgm:cxn modelId="{4C4C0DDA-D215-403D-91F0-3CEB3000F316}" type="presOf" srcId="{8B761E9C-B313-4D78-BD7C-62695F58F4AE}" destId="{53F28A74-B794-4DA7-960F-ACA031527127}" srcOrd="0" destOrd="0" presId="urn:microsoft.com/office/officeart/2018/2/layout/IconCircleList"/>
    <dgm:cxn modelId="{9A71D9F1-38BE-44C3-B2E9-7076FB9FE475}" srcId="{0176DF92-876D-4B7E-9452-C8494FA267DB}" destId="{333A98F3-6601-4FE8-8807-0D1DBE5276CE}" srcOrd="2" destOrd="0" parTransId="{5CE46E7A-C64A-4680-B38A-162CC51AF213}" sibTransId="{717CFC58-9EFD-4DD6-BD8D-CE17D7D56E1E}"/>
    <dgm:cxn modelId="{CAC379FC-A009-4EF6-B993-F9417D0DB4E1}" type="presOf" srcId="{333A98F3-6601-4FE8-8807-0D1DBE5276CE}" destId="{4025287D-A331-49E1-AB02-FEE4E6872F96}" srcOrd="0" destOrd="0" presId="urn:microsoft.com/office/officeart/2018/2/layout/IconCircleList"/>
    <dgm:cxn modelId="{5DE065FF-BFDC-40E7-8C68-98008E928500}" srcId="{0176DF92-876D-4B7E-9452-C8494FA267DB}" destId="{A562B675-A5EC-45F3-BA36-D349EFDB7F54}" srcOrd="5" destOrd="0" parTransId="{F8369541-6A5C-4F0E-BE48-E00326FACD64}" sibTransId="{8234E739-A074-4F9B-B4BE-4C9ECE93B86F}"/>
    <dgm:cxn modelId="{F2C19DBD-8DDD-40B3-B0DB-1CBD1860B4DF}" type="presParOf" srcId="{8CEAE504-7D71-4FE7-835F-4B818868A2DB}" destId="{F7F6A636-1399-4031-A01F-77E60C9CB816}" srcOrd="0" destOrd="0" presId="urn:microsoft.com/office/officeart/2018/2/layout/IconCircleList"/>
    <dgm:cxn modelId="{E2F08562-80D1-4A23-B3E5-8CE26BF65FED}" type="presParOf" srcId="{F7F6A636-1399-4031-A01F-77E60C9CB816}" destId="{15791A33-1F4D-4BD7-B62A-63A70043EAB1}" srcOrd="0" destOrd="0" presId="urn:microsoft.com/office/officeart/2018/2/layout/IconCircleList"/>
    <dgm:cxn modelId="{DD849ACE-BFAC-465C-9555-193B69854EFD}" type="presParOf" srcId="{15791A33-1F4D-4BD7-B62A-63A70043EAB1}" destId="{95C6F766-A246-4964-9021-410837C68A5C}" srcOrd="0" destOrd="0" presId="urn:microsoft.com/office/officeart/2018/2/layout/IconCircleList"/>
    <dgm:cxn modelId="{66993CBF-3384-4AEE-9603-004D01FD8A51}" type="presParOf" srcId="{15791A33-1F4D-4BD7-B62A-63A70043EAB1}" destId="{7C6548E1-6927-4486-917E-8954BEFACA97}" srcOrd="1" destOrd="0" presId="urn:microsoft.com/office/officeart/2018/2/layout/IconCircleList"/>
    <dgm:cxn modelId="{C03FFB50-AAED-4C82-A3DC-6A2560AFA9EE}" type="presParOf" srcId="{15791A33-1F4D-4BD7-B62A-63A70043EAB1}" destId="{FE5D5F71-7B2B-49EF-AC14-F01FF283DCCC}" srcOrd="2" destOrd="0" presId="urn:microsoft.com/office/officeart/2018/2/layout/IconCircleList"/>
    <dgm:cxn modelId="{51E75084-F4B2-4E0B-8303-1258162B5003}" type="presParOf" srcId="{15791A33-1F4D-4BD7-B62A-63A70043EAB1}" destId="{C58908E8-63AA-4180-AACC-ACCFABD494DD}" srcOrd="3" destOrd="0" presId="urn:microsoft.com/office/officeart/2018/2/layout/IconCircleList"/>
    <dgm:cxn modelId="{46C2C279-13DF-47D8-9FB6-4F32D21BC2D8}" type="presParOf" srcId="{F7F6A636-1399-4031-A01F-77E60C9CB816}" destId="{53F28A74-B794-4DA7-960F-ACA031527127}" srcOrd="1" destOrd="0" presId="urn:microsoft.com/office/officeart/2018/2/layout/IconCircleList"/>
    <dgm:cxn modelId="{E6D92B11-A22B-4897-91EF-A742A55A60CF}" type="presParOf" srcId="{F7F6A636-1399-4031-A01F-77E60C9CB816}" destId="{11268D2F-42D7-4969-9B42-F172AF88B67D}" srcOrd="2" destOrd="0" presId="urn:microsoft.com/office/officeart/2018/2/layout/IconCircleList"/>
    <dgm:cxn modelId="{1E5751FA-E589-4E00-90FB-EF4DA18F4071}" type="presParOf" srcId="{11268D2F-42D7-4969-9B42-F172AF88B67D}" destId="{53AE9EDF-D6D2-4940-A2FC-EC49A725DB33}" srcOrd="0" destOrd="0" presId="urn:microsoft.com/office/officeart/2018/2/layout/IconCircleList"/>
    <dgm:cxn modelId="{0CCA2ADC-C653-4BC1-9D8C-522533D5EE61}" type="presParOf" srcId="{11268D2F-42D7-4969-9B42-F172AF88B67D}" destId="{F19DBBCD-8065-4290-8DDB-499CF0C37A76}" srcOrd="1" destOrd="0" presId="urn:microsoft.com/office/officeart/2018/2/layout/IconCircleList"/>
    <dgm:cxn modelId="{0A9A6C93-BF5C-4DCB-8108-B465E252CB8D}" type="presParOf" srcId="{11268D2F-42D7-4969-9B42-F172AF88B67D}" destId="{6E0BDD49-F87E-4945-A6EF-4569AE117ADB}" srcOrd="2" destOrd="0" presId="urn:microsoft.com/office/officeart/2018/2/layout/IconCircleList"/>
    <dgm:cxn modelId="{79C29FD5-2350-424E-86C4-39118277B48D}" type="presParOf" srcId="{11268D2F-42D7-4969-9B42-F172AF88B67D}" destId="{C61B27B5-DF0F-4242-A44D-48AAAB2C00FA}" srcOrd="3" destOrd="0" presId="urn:microsoft.com/office/officeart/2018/2/layout/IconCircleList"/>
    <dgm:cxn modelId="{9A8966A2-627B-457D-84BA-2BFF3DA82A87}" type="presParOf" srcId="{F7F6A636-1399-4031-A01F-77E60C9CB816}" destId="{E0653BB3-79F3-4AF8-BEF9-8AF91DA4817A}" srcOrd="3" destOrd="0" presId="urn:microsoft.com/office/officeart/2018/2/layout/IconCircleList"/>
    <dgm:cxn modelId="{3915ECF3-515B-4756-BD4C-575A1754CDE5}" type="presParOf" srcId="{F7F6A636-1399-4031-A01F-77E60C9CB816}" destId="{C1977306-ED87-4E07-83F3-7A0161CD4397}" srcOrd="4" destOrd="0" presId="urn:microsoft.com/office/officeart/2018/2/layout/IconCircleList"/>
    <dgm:cxn modelId="{368EA0AF-D13B-4F6E-B982-BB262B04FF91}" type="presParOf" srcId="{C1977306-ED87-4E07-83F3-7A0161CD4397}" destId="{D6002DBB-F912-4D73-97DF-8F7136525B31}" srcOrd="0" destOrd="0" presId="urn:microsoft.com/office/officeart/2018/2/layout/IconCircleList"/>
    <dgm:cxn modelId="{7DEABC28-D72B-49C9-985C-63C6ECAFB65E}" type="presParOf" srcId="{C1977306-ED87-4E07-83F3-7A0161CD4397}" destId="{F4F63F3E-05F5-4545-9774-A891EDB59AD3}" srcOrd="1" destOrd="0" presId="urn:microsoft.com/office/officeart/2018/2/layout/IconCircleList"/>
    <dgm:cxn modelId="{09D9BA7B-78B3-4847-BA3A-A28D9B57C571}" type="presParOf" srcId="{C1977306-ED87-4E07-83F3-7A0161CD4397}" destId="{8D9BCE5F-E4FD-4992-9D7B-3F6B757E2D0A}" srcOrd="2" destOrd="0" presId="urn:microsoft.com/office/officeart/2018/2/layout/IconCircleList"/>
    <dgm:cxn modelId="{E05A1931-EBF5-4D60-8B6C-26EDBBE02AAE}" type="presParOf" srcId="{C1977306-ED87-4E07-83F3-7A0161CD4397}" destId="{4025287D-A331-49E1-AB02-FEE4E6872F96}" srcOrd="3" destOrd="0" presId="urn:microsoft.com/office/officeart/2018/2/layout/IconCircleList"/>
    <dgm:cxn modelId="{546E37A6-345B-4EC9-B5CD-A3D75D5B9C0A}" type="presParOf" srcId="{F7F6A636-1399-4031-A01F-77E60C9CB816}" destId="{3686AF58-CB97-4036-8E23-3BBFBAC3F3EC}" srcOrd="5" destOrd="0" presId="urn:microsoft.com/office/officeart/2018/2/layout/IconCircleList"/>
    <dgm:cxn modelId="{28D5CE3E-525E-4E30-8427-B673546070B5}" type="presParOf" srcId="{F7F6A636-1399-4031-A01F-77E60C9CB816}" destId="{BE476E3D-FC5D-4185-8DFE-8699FC65BDBD}" srcOrd="6" destOrd="0" presId="urn:microsoft.com/office/officeart/2018/2/layout/IconCircleList"/>
    <dgm:cxn modelId="{46C0B127-9043-49EC-AA08-36CE92CCC794}" type="presParOf" srcId="{BE476E3D-FC5D-4185-8DFE-8699FC65BDBD}" destId="{367242D1-BB0D-441C-A773-8FE57C5364F8}" srcOrd="0" destOrd="0" presId="urn:microsoft.com/office/officeart/2018/2/layout/IconCircleList"/>
    <dgm:cxn modelId="{2168377A-C1DF-4CC5-B1BF-F86A989232AB}" type="presParOf" srcId="{BE476E3D-FC5D-4185-8DFE-8699FC65BDBD}" destId="{76E2303A-2C9A-49CC-A69B-7FA3A8D32238}" srcOrd="1" destOrd="0" presId="urn:microsoft.com/office/officeart/2018/2/layout/IconCircleList"/>
    <dgm:cxn modelId="{DEDF219B-BB28-4348-B5E6-E01F1307F4E6}" type="presParOf" srcId="{BE476E3D-FC5D-4185-8DFE-8699FC65BDBD}" destId="{6A886928-358E-43DB-A104-BB7244961DC1}" srcOrd="2" destOrd="0" presId="urn:microsoft.com/office/officeart/2018/2/layout/IconCircleList"/>
    <dgm:cxn modelId="{D67DB52A-3C0D-4D1B-8F7C-9AF4244380A7}" type="presParOf" srcId="{BE476E3D-FC5D-4185-8DFE-8699FC65BDBD}" destId="{00D53F06-CCA6-4336-A47B-0D05690C6605}" srcOrd="3" destOrd="0" presId="urn:microsoft.com/office/officeart/2018/2/layout/IconCircleList"/>
    <dgm:cxn modelId="{87E2AB33-B409-4237-95D6-1FFA2648E3BA}" type="presParOf" srcId="{F7F6A636-1399-4031-A01F-77E60C9CB816}" destId="{2828D695-40BC-473F-8463-51BEE51EBB09}" srcOrd="7" destOrd="0" presId="urn:microsoft.com/office/officeart/2018/2/layout/IconCircleList"/>
    <dgm:cxn modelId="{469FBC26-6057-4890-8A4E-9D33D065FDC6}" type="presParOf" srcId="{F7F6A636-1399-4031-A01F-77E60C9CB816}" destId="{F4D47AEF-D99D-47C8-8A51-AC3717389B6B}" srcOrd="8" destOrd="0" presId="urn:microsoft.com/office/officeart/2018/2/layout/IconCircleList"/>
    <dgm:cxn modelId="{C1D359AB-DC6B-4880-9B95-0DFF482E4ABC}" type="presParOf" srcId="{F4D47AEF-D99D-47C8-8A51-AC3717389B6B}" destId="{E31FED53-F147-47ED-A3CC-AECB8DC18ECE}" srcOrd="0" destOrd="0" presId="urn:microsoft.com/office/officeart/2018/2/layout/IconCircleList"/>
    <dgm:cxn modelId="{B7FF6836-42AA-47A9-BA9F-C99A59CA51C3}" type="presParOf" srcId="{F4D47AEF-D99D-47C8-8A51-AC3717389B6B}" destId="{04DF5249-0155-4495-8900-0F9F841FD9A3}" srcOrd="1" destOrd="0" presId="urn:microsoft.com/office/officeart/2018/2/layout/IconCircleList"/>
    <dgm:cxn modelId="{B0DB7BB0-2585-4A53-8800-F70FD7D052FB}" type="presParOf" srcId="{F4D47AEF-D99D-47C8-8A51-AC3717389B6B}" destId="{67B87775-1B20-497F-9203-EC7B57856C76}" srcOrd="2" destOrd="0" presId="urn:microsoft.com/office/officeart/2018/2/layout/IconCircleList"/>
    <dgm:cxn modelId="{9EC433EA-27DC-4A77-AB50-2052A75F76A6}" type="presParOf" srcId="{F4D47AEF-D99D-47C8-8A51-AC3717389B6B}" destId="{60E0FA26-5960-4646-841B-CEDF727956D7}" srcOrd="3" destOrd="0" presId="urn:microsoft.com/office/officeart/2018/2/layout/IconCircleList"/>
    <dgm:cxn modelId="{F6CA7F00-0C37-412E-8CBA-CB361E1CB36C}" type="presParOf" srcId="{F7F6A636-1399-4031-A01F-77E60C9CB816}" destId="{757CDDC2-8B33-40A0-BD5D-F3A986BC55DC}" srcOrd="9" destOrd="0" presId="urn:microsoft.com/office/officeart/2018/2/layout/IconCircleList"/>
    <dgm:cxn modelId="{56528280-34FF-4989-8D5B-523B4FA8354E}" type="presParOf" srcId="{F7F6A636-1399-4031-A01F-77E60C9CB816}" destId="{DBD33239-3745-4A8B-9589-EFD0105C15B8}" srcOrd="10" destOrd="0" presId="urn:microsoft.com/office/officeart/2018/2/layout/IconCircleList"/>
    <dgm:cxn modelId="{76096599-C429-42ED-BDA5-B0A0653E4082}" type="presParOf" srcId="{DBD33239-3745-4A8B-9589-EFD0105C15B8}" destId="{41639BAA-479C-4535-B225-D2B4E274A1C5}" srcOrd="0" destOrd="0" presId="urn:microsoft.com/office/officeart/2018/2/layout/IconCircleList"/>
    <dgm:cxn modelId="{FC4CFBD4-5FE3-43AF-BD33-3157397B936C}" type="presParOf" srcId="{DBD33239-3745-4A8B-9589-EFD0105C15B8}" destId="{35188258-BAEA-4AC1-BF19-E7B25841C532}" srcOrd="1" destOrd="0" presId="urn:microsoft.com/office/officeart/2018/2/layout/IconCircleList"/>
    <dgm:cxn modelId="{A9315AA3-4CB2-4DFD-AA87-3367FA23A630}" type="presParOf" srcId="{DBD33239-3745-4A8B-9589-EFD0105C15B8}" destId="{F47FA22D-EE29-4D61-9EAB-56F719C746D1}" srcOrd="2" destOrd="0" presId="urn:microsoft.com/office/officeart/2018/2/layout/IconCircleList"/>
    <dgm:cxn modelId="{E93A0653-DEAC-4222-B1C2-9AE0D4DFA60A}" type="presParOf" srcId="{DBD33239-3745-4A8B-9589-EFD0105C15B8}" destId="{6F39F1E1-983D-41E2-BE78-20945486A1C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C74CE1-CDA5-4E4D-B334-752E8BA69764}" type="doc">
      <dgm:prSet loTypeId="urn:microsoft.com/office/officeart/2018/2/layout/IconVerticalSolidList" loCatId="icon" qsTypeId="urn:microsoft.com/office/officeart/2005/8/quickstyle/simple1#3" qsCatId="simple" csTypeId="urn:microsoft.com/office/officeart/2005/8/colors/accent2_2#1" csCatId="accent2" phldr="1"/>
      <dgm:spPr/>
      <dgm:t>
        <a:bodyPr/>
        <a:lstStyle/>
        <a:p>
          <a:endParaRPr lang="en-US"/>
        </a:p>
      </dgm:t>
    </dgm:pt>
    <dgm:pt modelId="{CA5A3973-9AA9-4E46-9C7C-7A269236DB43}">
      <dgm:prSet custT="1"/>
      <dgm:spPr/>
      <dgm:t>
        <a:bodyPr/>
        <a:lstStyle/>
        <a:p>
          <a:pPr>
            <a:lnSpc>
              <a:spcPct val="100000"/>
            </a:lnSpc>
          </a:pPr>
          <a:r>
            <a:rPr lang="en-US" sz="3600">
              <a:latin typeface="Aptos Display"/>
            </a:rPr>
            <a:t> </a:t>
          </a:r>
          <a:r>
            <a:rPr lang="en-US" sz="3600" b="1">
              <a:latin typeface="Aptos Display"/>
            </a:rPr>
            <a:t>Orientation</a:t>
          </a:r>
        </a:p>
      </dgm:t>
    </dgm:pt>
    <dgm:pt modelId="{609BC86D-0D82-4F02-8599-01077CD8D6D1}" type="parTrans" cxnId="{746D6AED-2576-4DAA-9ABD-4EC8ED716641}">
      <dgm:prSet/>
      <dgm:spPr/>
      <dgm:t>
        <a:bodyPr/>
        <a:lstStyle/>
        <a:p>
          <a:endParaRPr lang="en-US"/>
        </a:p>
      </dgm:t>
    </dgm:pt>
    <dgm:pt modelId="{217F11C7-2B64-4A87-A257-E4C6F11D52D8}" type="sibTrans" cxnId="{746D6AED-2576-4DAA-9ABD-4EC8ED716641}">
      <dgm:prSet/>
      <dgm:spPr/>
      <dgm:t>
        <a:bodyPr/>
        <a:lstStyle/>
        <a:p>
          <a:endParaRPr lang="en-US"/>
        </a:p>
      </dgm:t>
    </dgm:pt>
    <dgm:pt modelId="{85F38EC7-0E39-46C1-8DAC-1ACA9A64F6DE}">
      <dgm:prSet custT="1"/>
      <dgm:spPr/>
      <dgm:t>
        <a:bodyPr/>
        <a:lstStyle/>
        <a:p>
          <a:pPr>
            <a:lnSpc>
              <a:spcPct val="100000"/>
            </a:lnSpc>
          </a:pPr>
          <a:r>
            <a:rPr lang="en-US" sz="3600">
              <a:latin typeface="Aptos"/>
            </a:rPr>
            <a:t> </a:t>
          </a:r>
          <a:r>
            <a:rPr lang="en-US" sz="3600" b="1">
              <a:latin typeface="Aptos"/>
            </a:rPr>
            <a:t>Goals</a:t>
          </a:r>
          <a:r>
            <a:rPr lang="en-US" sz="3600">
              <a:latin typeface="Aptos"/>
            </a:rPr>
            <a:t> </a:t>
          </a:r>
        </a:p>
      </dgm:t>
    </dgm:pt>
    <dgm:pt modelId="{ECF594DD-C672-42EA-9A25-CEFAA969C72D}" type="parTrans" cxnId="{74EE4A26-018F-4B3B-B667-EB2FE1B33D2F}">
      <dgm:prSet/>
      <dgm:spPr/>
      <dgm:t>
        <a:bodyPr/>
        <a:lstStyle/>
        <a:p>
          <a:endParaRPr lang="en-US"/>
        </a:p>
      </dgm:t>
    </dgm:pt>
    <dgm:pt modelId="{8FB32377-7CE3-4293-B64F-597E8A382A75}" type="sibTrans" cxnId="{74EE4A26-018F-4B3B-B667-EB2FE1B33D2F}">
      <dgm:prSet/>
      <dgm:spPr/>
      <dgm:t>
        <a:bodyPr/>
        <a:lstStyle/>
        <a:p>
          <a:endParaRPr lang="en-US"/>
        </a:p>
      </dgm:t>
    </dgm:pt>
    <dgm:pt modelId="{457F3AC0-7E1E-4372-94B5-D174C39D16C0}">
      <dgm:prSet custT="1"/>
      <dgm:spPr/>
      <dgm:t>
        <a:bodyPr/>
        <a:lstStyle/>
        <a:p>
          <a:pPr>
            <a:lnSpc>
              <a:spcPct val="100000"/>
            </a:lnSpc>
          </a:pPr>
          <a:r>
            <a:rPr lang="en-US" sz="3600">
              <a:latin typeface="Aptos"/>
            </a:rPr>
            <a:t> </a:t>
          </a:r>
          <a:r>
            <a:rPr lang="en-US" sz="3600" b="1">
              <a:latin typeface="Aptos"/>
            </a:rPr>
            <a:t>Observations</a:t>
          </a:r>
        </a:p>
      </dgm:t>
    </dgm:pt>
    <dgm:pt modelId="{DB3AB1B8-C45D-43A2-896E-7426B09B088E}" type="parTrans" cxnId="{7625707F-502B-48E0-B146-5087C109CBD9}">
      <dgm:prSet/>
      <dgm:spPr/>
      <dgm:t>
        <a:bodyPr/>
        <a:lstStyle/>
        <a:p>
          <a:endParaRPr lang="en-US"/>
        </a:p>
      </dgm:t>
    </dgm:pt>
    <dgm:pt modelId="{A9AE0A16-82E3-4F2A-BE58-53DF74430149}" type="sibTrans" cxnId="{7625707F-502B-48E0-B146-5087C109CBD9}">
      <dgm:prSet/>
      <dgm:spPr/>
      <dgm:t>
        <a:bodyPr/>
        <a:lstStyle/>
        <a:p>
          <a:endParaRPr lang="en-US"/>
        </a:p>
      </dgm:t>
    </dgm:pt>
    <dgm:pt modelId="{CCDFCF05-BD57-40AB-9AAB-80FFE293B6B8}">
      <dgm:prSet custT="1"/>
      <dgm:spPr/>
      <dgm:t>
        <a:bodyPr/>
        <a:lstStyle/>
        <a:p>
          <a:pPr>
            <a:lnSpc>
              <a:spcPct val="100000"/>
            </a:lnSpc>
          </a:pPr>
          <a:r>
            <a:rPr lang="en-US" sz="2500">
              <a:latin typeface="Aptos"/>
            </a:rPr>
            <a:t> </a:t>
          </a:r>
          <a:r>
            <a:rPr lang="en-US" sz="2800" b="1">
              <a:latin typeface="Aptos"/>
            </a:rPr>
            <a:t>Evaluation Conferences</a:t>
          </a:r>
          <a:endParaRPr lang="en-US" sz="3600" b="1">
            <a:latin typeface="Aptos"/>
          </a:endParaRPr>
        </a:p>
      </dgm:t>
    </dgm:pt>
    <dgm:pt modelId="{1463C20A-0819-42D1-AB1C-0BC55642C3A0}" type="parTrans" cxnId="{1FAABD43-EF32-40CB-A24C-E8E3729B003E}">
      <dgm:prSet/>
      <dgm:spPr/>
      <dgm:t>
        <a:bodyPr/>
        <a:lstStyle/>
        <a:p>
          <a:endParaRPr lang="en-US"/>
        </a:p>
      </dgm:t>
    </dgm:pt>
    <dgm:pt modelId="{1BD1C007-2BD9-4A98-946C-763A03D1AAA5}" type="sibTrans" cxnId="{1FAABD43-EF32-40CB-A24C-E8E3729B003E}">
      <dgm:prSet/>
      <dgm:spPr/>
      <dgm:t>
        <a:bodyPr/>
        <a:lstStyle/>
        <a:p>
          <a:endParaRPr lang="en-US"/>
        </a:p>
      </dgm:t>
    </dgm:pt>
    <dgm:pt modelId="{2FD48069-2BED-44A8-94A2-FA871F3C24CF}">
      <dgm:prSet custT="1"/>
      <dgm:spPr/>
      <dgm:t>
        <a:bodyPr/>
        <a:lstStyle/>
        <a:p>
          <a:pPr>
            <a:lnSpc>
              <a:spcPct val="100000"/>
            </a:lnSpc>
          </a:pPr>
          <a:r>
            <a:rPr lang="en-US" sz="2000" b="1">
              <a:latin typeface="Aptos"/>
            </a:rPr>
            <a:t>Worksheets</a:t>
          </a:r>
          <a:r>
            <a:rPr lang="en-US" sz="2000">
              <a:latin typeface="Aptos"/>
            </a:rPr>
            <a:t> </a:t>
          </a:r>
          <a:r>
            <a:rPr lang="en-US" sz="2000" b="1">
              <a:latin typeface="Aptos"/>
            </a:rPr>
            <a:t>and</a:t>
          </a:r>
          <a:r>
            <a:rPr lang="en-US" sz="2000">
              <a:latin typeface="Aptos"/>
            </a:rPr>
            <a:t> </a:t>
          </a:r>
          <a:r>
            <a:rPr lang="en-US" sz="2000" b="1">
              <a:latin typeface="Aptos"/>
            </a:rPr>
            <a:t>Evaluation</a:t>
          </a:r>
          <a:r>
            <a:rPr lang="en-US" sz="2000">
              <a:latin typeface="Aptos"/>
            </a:rPr>
            <a:t> </a:t>
          </a:r>
          <a:r>
            <a:rPr lang="en-US" sz="2000" b="1">
              <a:latin typeface="Aptos"/>
            </a:rPr>
            <a:t>Conference</a:t>
          </a:r>
          <a:r>
            <a:rPr lang="en-US" sz="2000">
              <a:latin typeface="Aptos"/>
            </a:rPr>
            <a:t> </a:t>
          </a:r>
          <a:r>
            <a:rPr lang="en-US" sz="2000" b="1">
              <a:latin typeface="Aptos"/>
            </a:rPr>
            <a:t>Scoring</a:t>
          </a:r>
          <a:endParaRPr lang="en-US" sz="3200" b="1">
            <a:latin typeface="Aptos"/>
          </a:endParaRPr>
        </a:p>
      </dgm:t>
    </dgm:pt>
    <dgm:pt modelId="{95882B98-D662-4CFC-957C-E7BFF7EED0EA}" type="parTrans" cxnId="{A5A96E42-B3C7-4E4F-AD8E-A6675A245ED7}">
      <dgm:prSet/>
      <dgm:spPr/>
      <dgm:t>
        <a:bodyPr/>
        <a:lstStyle/>
        <a:p>
          <a:endParaRPr lang="en-US"/>
        </a:p>
      </dgm:t>
    </dgm:pt>
    <dgm:pt modelId="{2DFF0F8E-2977-47D5-A2CF-9AD0DF761294}" type="sibTrans" cxnId="{A5A96E42-B3C7-4E4F-AD8E-A6675A245ED7}">
      <dgm:prSet/>
      <dgm:spPr/>
      <dgm:t>
        <a:bodyPr/>
        <a:lstStyle/>
        <a:p>
          <a:endParaRPr lang="en-US"/>
        </a:p>
      </dgm:t>
    </dgm:pt>
    <dgm:pt modelId="{665289A0-BA21-4B80-B89D-683C1D861336}">
      <dgm:prSet custT="1"/>
      <dgm:spPr/>
      <dgm:t>
        <a:bodyPr/>
        <a:lstStyle/>
        <a:p>
          <a:pPr>
            <a:lnSpc>
              <a:spcPct val="100000"/>
            </a:lnSpc>
          </a:pPr>
          <a:r>
            <a:rPr lang="en-US" sz="3600">
              <a:latin typeface="Aptos"/>
            </a:rPr>
            <a:t> </a:t>
          </a:r>
          <a:r>
            <a:rPr lang="en-US" sz="3600" b="1">
              <a:latin typeface="Aptos"/>
            </a:rPr>
            <a:t>Professionalism</a:t>
          </a:r>
        </a:p>
      </dgm:t>
    </dgm:pt>
    <dgm:pt modelId="{C08FC9D2-47F2-49AD-AF4F-725B9E8452DA}" type="parTrans" cxnId="{B49029A4-CD76-4FC7-AA86-33A66FD548BB}">
      <dgm:prSet/>
      <dgm:spPr/>
      <dgm:t>
        <a:bodyPr/>
        <a:lstStyle/>
        <a:p>
          <a:endParaRPr lang="en-US"/>
        </a:p>
      </dgm:t>
    </dgm:pt>
    <dgm:pt modelId="{F84774C9-C1D8-430E-B2CD-B1303236C977}" type="sibTrans" cxnId="{B49029A4-CD76-4FC7-AA86-33A66FD548BB}">
      <dgm:prSet/>
      <dgm:spPr/>
      <dgm:t>
        <a:bodyPr/>
        <a:lstStyle/>
        <a:p>
          <a:endParaRPr lang="en-US"/>
        </a:p>
      </dgm:t>
    </dgm:pt>
    <dgm:pt modelId="{6C952E51-6816-4FBC-A0D7-D5350B52A0CE}">
      <dgm:prSet custT="1"/>
      <dgm:spPr/>
      <dgm:t>
        <a:bodyPr/>
        <a:lstStyle/>
        <a:p>
          <a:pPr>
            <a:lnSpc>
              <a:spcPct val="100000"/>
            </a:lnSpc>
          </a:pPr>
          <a:r>
            <a:rPr lang="en-US" sz="3600">
              <a:latin typeface="Aptos"/>
            </a:rPr>
            <a:t> </a:t>
          </a:r>
          <a:r>
            <a:rPr lang="en-US" sz="3600" b="1">
              <a:latin typeface="Aptos"/>
            </a:rPr>
            <a:t>Attachments</a:t>
          </a:r>
        </a:p>
      </dgm:t>
    </dgm:pt>
    <dgm:pt modelId="{DA3A4042-5CFB-4B52-A6E6-4903176AD413}" type="parTrans" cxnId="{0DC2CF78-3042-4FE4-88FA-E9E979E31A8C}">
      <dgm:prSet/>
      <dgm:spPr/>
      <dgm:t>
        <a:bodyPr/>
        <a:lstStyle/>
        <a:p>
          <a:endParaRPr lang="en-US"/>
        </a:p>
      </dgm:t>
    </dgm:pt>
    <dgm:pt modelId="{C8F8E319-C36F-442D-B537-B43B4661B29D}" type="sibTrans" cxnId="{0DC2CF78-3042-4FE4-88FA-E9E979E31A8C}">
      <dgm:prSet/>
      <dgm:spPr/>
      <dgm:t>
        <a:bodyPr/>
        <a:lstStyle/>
        <a:p>
          <a:endParaRPr lang="en-US"/>
        </a:p>
      </dgm:t>
    </dgm:pt>
    <dgm:pt modelId="{4871722B-983E-40D4-A676-55E87AD3577A}">
      <dgm:prSet custT="1"/>
      <dgm:spPr/>
      <dgm:t>
        <a:bodyPr/>
        <a:lstStyle/>
        <a:p>
          <a:pPr>
            <a:lnSpc>
              <a:spcPct val="100000"/>
            </a:lnSpc>
          </a:pPr>
          <a:r>
            <a:rPr lang="en-US" sz="3600">
              <a:latin typeface="Aptos"/>
            </a:rPr>
            <a:t> </a:t>
          </a:r>
          <a:r>
            <a:rPr lang="en-US" sz="3600" b="1">
              <a:latin typeface="Aptos"/>
            </a:rPr>
            <a:t>Results</a:t>
          </a:r>
        </a:p>
      </dgm:t>
    </dgm:pt>
    <dgm:pt modelId="{E6155C23-9BDD-4BB9-B1F6-25BC1FC2C31B}" type="parTrans" cxnId="{B6B35441-3A25-4BF7-8B52-1BDE28459752}">
      <dgm:prSet/>
      <dgm:spPr/>
      <dgm:t>
        <a:bodyPr/>
        <a:lstStyle/>
        <a:p>
          <a:endParaRPr lang="en-US"/>
        </a:p>
      </dgm:t>
    </dgm:pt>
    <dgm:pt modelId="{55C21DE7-19B0-40EE-87A1-609D1029B8B2}" type="sibTrans" cxnId="{B6B35441-3A25-4BF7-8B52-1BDE28459752}">
      <dgm:prSet/>
      <dgm:spPr/>
      <dgm:t>
        <a:bodyPr/>
        <a:lstStyle/>
        <a:p>
          <a:endParaRPr lang="en-US"/>
        </a:p>
      </dgm:t>
    </dgm:pt>
    <dgm:pt modelId="{E4A04F67-022A-40E0-80F1-4A636667F052}" type="pres">
      <dgm:prSet presAssocID="{63C74CE1-CDA5-4E4D-B334-752E8BA69764}" presName="root" presStyleCnt="0">
        <dgm:presLayoutVars>
          <dgm:dir/>
          <dgm:resizeHandles val="exact"/>
        </dgm:presLayoutVars>
      </dgm:prSet>
      <dgm:spPr/>
    </dgm:pt>
    <dgm:pt modelId="{B25D9B62-15D8-49E9-BFDF-900FAEA878B1}" type="pres">
      <dgm:prSet presAssocID="{CA5A3973-9AA9-4E46-9C7C-7A269236DB43}" presName="compNode" presStyleCnt="0"/>
      <dgm:spPr/>
    </dgm:pt>
    <dgm:pt modelId="{9921C1D0-C8D6-4EF6-A576-FC93E001DBFA}" type="pres">
      <dgm:prSet presAssocID="{CA5A3973-9AA9-4E46-9C7C-7A269236DB43}" presName="bgRect" presStyleLbl="bgShp" presStyleIdx="0" presStyleCnt="7"/>
      <dgm:spPr/>
    </dgm:pt>
    <dgm:pt modelId="{8F64617C-FE26-4F17-B645-545B892ACD76}" type="pres">
      <dgm:prSet presAssocID="{CA5A3973-9AA9-4E46-9C7C-7A269236DB43}"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mpass"/>
        </a:ext>
      </dgm:extLst>
    </dgm:pt>
    <dgm:pt modelId="{BE1E3CF5-A00B-42D2-9D29-250A9F2F3701}" type="pres">
      <dgm:prSet presAssocID="{CA5A3973-9AA9-4E46-9C7C-7A269236DB43}" presName="spaceRect" presStyleCnt="0"/>
      <dgm:spPr/>
    </dgm:pt>
    <dgm:pt modelId="{020715D9-AA31-4889-8507-645615BAFB87}" type="pres">
      <dgm:prSet presAssocID="{CA5A3973-9AA9-4E46-9C7C-7A269236DB43}" presName="parTx" presStyleLbl="revTx" presStyleIdx="0" presStyleCnt="8">
        <dgm:presLayoutVars>
          <dgm:chMax val="0"/>
          <dgm:chPref val="0"/>
        </dgm:presLayoutVars>
      </dgm:prSet>
      <dgm:spPr/>
    </dgm:pt>
    <dgm:pt modelId="{F727C920-8900-4897-8531-0CC748F22C02}" type="pres">
      <dgm:prSet presAssocID="{217F11C7-2B64-4A87-A257-E4C6F11D52D8}" presName="sibTrans" presStyleCnt="0"/>
      <dgm:spPr/>
    </dgm:pt>
    <dgm:pt modelId="{57435202-70C7-4CE4-B9D3-011FE8206967}" type="pres">
      <dgm:prSet presAssocID="{85F38EC7-0E39-46C1-8DAC-1ACA9A64F6DE}" presName="compNode" presStyleCnt="0"/>
      <dgm:spPr/>
    </dgm:pt>
    <dgm:pt modelId="{31B53D26-1121-4129-B83D-3271BE2F66A3}" type="pres">
      <dgm:prSet presAssocID="{85F38EC7-0E39-46C1-8DAC-1ACA9A64F6DE}" presName="bgRect" presStyleLbl="bgShp" presStyleIdx="1" presStyleCnt="7"/>
      <dgm:spPr/>
    </dgm:pt>
    <dgm:pt modelId="{C2C2AF08-4746-412A-B37E-E04ADD9B9A20}" type="pres">
      <dgm:prSet presAssocID="{85F38EC7-0E39-46C1-8DAC-1ACA9A64F6DE}"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66C497AA-B853-43AC-A536-8B1B5C20DBDF}" type="pres">
      <dgm:prSet presAssocID="{85F38EC7-0E39-46C1-8DAC-1ACA9A64F6DE}" presName="spaceRect" presStyleCnt="0"/>
      <dgm:spPr/>
    </dgm:pt>
    <dgm:pt modelId="{FB749647-1794-472C-96D4-4DA3262CE014}" type="pres">
      <dgm:prSet presAssocID="{85F38EC7-0E39-46C1-8DAC-1ACA9A64F6DE}" presName="parTx" presStyleLbl="revTx" presStyleIdx="1" presStyleCnt="8">
        <dgm:presLayoutVars>
          <dgm:chMax val="0"/>
          <dgm:chPref val="0"/>
        </dgm:presLayoutVars>
      </dgm:prSet>
      <dgm:spPr/>
    </dgm:pt>
    <dgm:pt modelId="{0414F28B-0464-4C12-93F4-6935EF7FB6C1}" type="pres">
      <dgm:prSet presAssocID="{8FB32377-7CE3-4293-B64F-597E8A382A75}" presName="sibTrans" presStyleCnt="0"/>
      <dgm:spPr/>
    </dgm:pt>
    <dgm:pt modelId="{86482528-3321-477C-A512-44F84C8EDC50}" type="pres">
      <dgm:prSet presAssocID="{457F3AC0-7E1E-4372-94B5-D174C39D16C0}" presName="compNode" presStyleCnt="0"/>
      <dgm:spPr/>
    </dgm:pt>
    <dgm:pt modelId="{F27E177B-AF77-4260-9ADA-C2EDBCF38977}" type="pres">
      <dgm:prSet presAssocID="{457F3AC0-7E1E-4372-94B5-D174C39D16C0}" presName="bgRect" presStyleLbl="bgShp" presStyleIdx="2" presStyleCnt="7"/>
      <dgm:spPr/>
    </dgm:pt>
    <dgm:pt modelId="{D99E78C6-8482-48A5-84DE-384A71A85151}" type="pres">
      <dgm:prSet presAssocID="{457F3AC0-7E1E-4372-94B5-D174C39D16C0}"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ye"/>
        </a:ext>
      </dgm:extLst>
    </dgm:pt>
    <dgm:pt modelId="{D98D0A38-6B72-4CF4-A31F-EF74EB4C8017}" type="pres">
      <dgm:prSet presAssocID="{457F3AC0-7E1E-4372-94B5-D174C39D16C0}" presName="spaceRect" presStyleCnt="0"/>
      <dgm:spPr/>
    </dgm:pt>
    <dgm:pt modelId="{BB3330A8-E4F1-46F9-8E20-528C492FF08E}" type="pres">
      <dgm:prSet presAssocID="{457F3AC0-7E1E-4372-94B5-D174C39D16C0}" presName="parTx" presStyleLbl="revTx" presStyleIdx="2" presStyleCnt="8">
        <dgm:presLayoutVars>
          <dgm:chMax val="0"/>
          <dgm:chPref val="0"/>
        </dgm:presLayoutVars>
      </dgm:prSet>
      <dgm:spPr/>
    </dgm:pt>
    <dgm:pt modelId="{C48E0F3B-1C5D-45A6-AB85-CAD4D78E45FA}" type="pres">
      <dgm:prSet presAssocID="{A9AE0A16-82E3-4F2A-BE58-53DF74430149}" presName="sibTrans" presStyleCnt="0"/>
      <dgm:spPr/>
    </dgm:pt>
    <dgm:pt modelId="{6B35B690-B56F-478D-905B-EBCD21B5423B}" type="pres">
      <dgm:prSet presAssocID="{CCDFCF05-BD57-40AB-9AAB-80FFE293B6B8}" presName="compNode" presStyleCnt="0"/>
      <dgm:spPr/>
    </dgm:pt>
    <dgm:pt modelId="{0AF5C45E-1A49-49A6-BC0B-DF553D968CB0}" type="pres">
      <dgm:prSet presAssocID="{CCDFCF05-BD57-40AB-9AAB-80FFE293B6B8}" presName="bgRect" presStyleLbl="bgShp" presStyleIdx="3" presStyleCnt="7" custLinFactNeighborX="517" custLinFactNeighborY="-2141"/>
      <dgm:spPr/>
    </dgm:pt>
    <dgm:pt modelId="{B594DAC2-CBCC-41A3-8EB3-CCCC86DD2C0E}" type="pres">
      <dgm:prSet presAssocID="{CCDFCF05-BD57-40AB-9AAB-80FFE293B6B8}" presName="iconRect" presStyleLbl="node1" presStyleIdx="3" presStyleCnt="7"/>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eeting with solid fill"/>
        </a:ext>
      </dgm:extLst>
    </dgm:pt>
    <dgm:pt modelId="{941384A2-F64A-4EA5-B8E1-DC509C55646B}" type="pres">
      <dgm:prSet presAssocID="{CCDFCF05-BD57-40AB-9AAB-80FFE293B6B8}" presName="spaceRect" presStyleCnt="0"/>
      <dgm:spPr/>
    </dgm:pt>
    <dgm:pt modelId="{EF076E67-8D11-40BE-A046-5ADAC55ECA86}" type="pres">
      <dgm:prSet presAssocID="{CCDFCF05-BD57-40AB-9AAB-80FFE293B6B8}" presName="parTx" presStyleLbl="revTx" presStyleIdx="3" presStyleCnt="8">
        <dgm:presLayoutVars>
          <dgm:chMax val="0"/>
          <dgm:chPref val="0"/>
        </dgm:presLayoutVars>
      </dgm:prSet>
      <dgm:spPr/>
    </dgm:pt>
    <dgm:pt modelId="{0DA16669-83FF-4C65-BCA6-88474230BE51}" type="pres">
      <dgm:prSet presAssocID="{CCDFCF05-BD57-40AB-9AAB-80FFE293B6B8}" presName="desTx" presStyleLbl="revTx" presStyleIdx="4" presStyleCnt="8">
        <dgm:presLayoutVars/>
      </dgm:prSet>
      <dgm:spPr/>
    </dgm:pt>
    <dgm:pt modelId="{C83A860A-B0D3-45FC-BC5F-7C126F782DFE}" type="pres">
      <dgm:prSet presAssocID="{1BD1C007-2BD9-4A98-946C-763A03D1AAA5}" presName="sibTrans" presStyleCnt="0"/>
      <dgm:spPr/>
    </dgm:pt>
    <dgm:pt modelId="{23B581F1-8D8B-4C3D-A2FE-94A8D0BF9AAB}" type="pres">
      <dgm:prSet presAssocID="{665289A0-BA21-4B80-B89D-683C1D861336}" presName="compNode" presStyleCnt="0"/>
      <dgm:spPr/>
    </dgm:pt>
    <dgm:pt modelId="{18CA6D4D-2381-4917-A8C0-33CAA765B575}" type="pres">
      <dgm:prSet presAssocID="{665289A0-BA21-4B80-B89D-683C1D861336}" presName="bgRect" presStyleLbl="bgShp" presStyleIdx="4" presStyleCnt="7"/>
      <dgm:spPr/>
    </dgm:pt>
    <dgm:pt modelId="{ABCE4581-AB8E-4C59-9860-90EF740B48CF}" type="pres">
      <dgm:prSet presAssocID="{665289A0-BA21-4B80-B89D-683C1D861336}"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andshake"/>
        </a:ext>
      </dgm:extLst>
    </dgm:pt>
    <dgm:pt modelId="{F90A5657-3BBA-42AB-B10F-91D4BD120508}" type="pres">
      <dgm:prSet presAssocID="{665289A0-BA21-4B80-B89D-683C1D861336}" presName="spaceRect" presStyleCnt="0"/>
      <dgm:spPr/>
    </dgm:pt>
    <dgm:pt modelId="{77DF6A40-C788-4C34-BC82-2F77E7B6BD38}" type="pres">
      <dgm:prSet presAssocID="{665289A0-BA21-4B80-B89D-683C1D861336}" presName="parTx" presStyleLbl="revTx" presStyleIdx="5" presStyleCnt="8">
        <dgm:presLayoutVars>
          <dgm:chMax val="0"/>
          <dgm:chPref val="0"/>
        </dgm:presLayoutVars>
      </dgm:prSet>
      <dgm:spPr/>
    </dgm:pt>
    <dgm:pt modelId="{34D45A4F-CFE8-45D3-8267-BFE2303EE77D}" type="pres">
      <dgm:prSet presAssocID="{F84774C9-C1D8-430E-B2CD-B1303236C977}" presName="sibTrans" presStyleCnt="0"/>
      <dgm:spPr/>
    </dgm:pt>
    <dgm:pt modelId="{CE9E4649-A2DD-4651-8426-9440EBD110B9}" type="pres">
      <dgm:prSet presAssocID="{6C952E51-6816-4FBC-A0D7-D5350B52A0CE}" presName="compNode" presStyleCnt="0"/>
      <dgm:spPr/>
    </dgm:pt>
    <dgm:pt modelId="{1719D0A1-B7F0-4C8F-91D4-AEAB55A3917A}" type="pres">
      <dgm:prSet presAssocID="{6C952E51-6816-4FBC-A0D7-D5350B52A0CE}" presName="bgRect" presStyleLbl="bgShp" presStyleIdx="5" presStyleCnt="7"/>
      <dgm:spPr/>
    </dgm:pt>
    <dgm:pt modelId="{3D9557A0-FD92-41F6-9CDB-6FDF5928F523}" type="pres">
      <dgm:prSet presAssocID="{6C952E51-6816-4FBC-A0D7-D5350B52A0CE}"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perclip"/>
        </a:ext>
      </dgm:extLst>
    </dgm:pt>
    <dgm:pt modelId="{8C935487-8598-473D-9A8C-61AFF9514E00}" type="pres">
      <dgm:prSet presAssocID="{6C952E51-6816-4FBC-A0D7-D5350B52A0CE}" presName="spaceRect" presStyleCnt="0"/>
      <dgm:spPr/>
    </dgm:pt>
    <dgm:pt modelId="{1211366A-E268-45DB-881D-5A48CA9959E1}" type="pres">
      <dgm:prSet presAssocID="{6C952E51-6816-4FBC-A0D7-D5350B52A0CE}" presName="parTx" presStyleLbl="revTx" presStyleIdx="6" presStyleCnt="8">
        <dgm:presLayoutVars>
          <dgm:chMax val="0"/>
          <dgm:chPref val="0"/>
        </dgm:presLayoutVars>
      </dgm:prSet>
      <dgm:spPr/>
    </dgm:pt>
    <dgm:pt modelId="{E7F0D484-CB91-4C72-A982-5465943EB70C}" type="pres">
      <dgm:prSet presAssocID="{C8F8E319-C36F-442D-B537-B43B4661B29D}" presName="sibTrans" presStyleCnt="0"/>
      <dgm:spPr/>
    </dgm:pt>
    <dgm:pt modelId="{2E2D685A-EDC4-4AB2-8E66-CB600299D3E5}" type="pres">
      <dgm:prSet presAssocID="{4871722B-983E-40D4-A676-55E87AD3577A}" presName="compNode" presStyleCnt="0"/>
      <dgm:spPr/>
    </dgm:pt>
    <dgm:pt modelId="{8EA1749C-DF3B-46FE-B72A-7DE6C5DCABB8}" type="pres">
      <dgm:prSet presAssocID="{4871722B-983E-40D4-A676-55E87AD3577A}" presName="bgRect" presStyleLbl="bgShp" presStyleIdx="6" presStyleCnt="7"/>
      <dgm:spPr/>
    </dgm:pt>
    <dgm:pt modelId="{E9670E56-25FB-459D-9173-DEAAB5DF7348}" type="pres">
      <dgm:prSet presAssocID="{4871722B-983E-40D4-A676-55E87AD3577A}"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Bar chart"/>
        </a:ext>
      </dgm:extLst>
    </dgm:pt>
    <dgm:pt modelId="{168A6A35-09AD-4974-B9AB-28335AE992DA}" type="pres">
      <dgm:prSet presAssocID="{4871722B-983E-40D4-A676-55E87AD3577A}" presName="spaceRect" presStyleCnt="0"/>
      <dgm:spPr/>
    </dgm:pt>
    <dgm:pt modelId="{BB72F45C-B5FB-457E-B844-192021BFCB11}" type="pres">
      <dgm:prSet presAssocID="{4871722B-983E-40D4-A676-55E87AD3577A}" presName="parTx" presStyleLbl="revTx" presStyleIdx="7" presStyleCnt="8">
        <dgm:presLayoutVars>
          <dgm:chMax val="0"/>
          <dgm:chPref val="0"/>
        </dgm:presLayoutVars>
      </dgm:prSet>
      <dgm:spPr/>
    </dgm:pt>
  </dgm:ptLst>
  <dgm:cxnLst>
    <dgm:cxn modelId="{55CE7A04-EA95-458B-BA70-170A4AE157E0}" type="presOf" srcId="{63C74CE1-CDA5-4E4D-B334-752E8BA69764}" destId="{E4A04F67-022A-40E0-80F1-4A636667F052}" srcOrd="0" destOrd="0" presId="urn:microsoft.com/office/officeart/2018/2/layout/IconVerticalSolidList"/>
    <dgm:cxn modelId="{EBF8F304-14AD-4D0D-B9FB-52209410D1EA}" type="presOf" srcId="{CCDFCF05-BD57-40AB-9AAB-80FFE293B6B8}" destId="{EF076E67-8D11-40BE-A046-5ADAC55ECA86}" srcOrd="0" destOrd="0" presId="urn:microsoft.com/office/officeart/2018/2/layout/IconVerticalSolidList"/>
    <dgm:cxn modelId="{30DB580A-88DF-40D3-AE66-EBB3F870D83F}" type="presOf" srcId="{2FD48069-2BED-44A8-94A2-FA871F3C24CF}" destId="{0DA16669-83FF-4C65-BCA6-88474230BE51}" srcOrd="0" destOrd="0" presId="urn:microsoft.com/office/officeart/2018/2/layout/IconVerticalSolidList"/>
    <dgm:cxn modelId="{C1D61A11-41B0-4253-AD5A-C364F01D8A04}" type="presOf" srcId="{4871722B-983E-40D4-A676-55E87AD3577A}" destId="{BB72F45C-B5FB-457E-B844-192021BFCB11}" srcOrd="0" destOrd="0" presId="urn:microsoft.com/office/officeart/2018/2/layout/IconVerticalSolidList"/>
    <dgm:cxn modelId="{74EE4A26-018F-4B3B-B667-EB2FE1B33D2F}" srcId="{63C74CE1-CDA5-4E4D-B334-752E8BA69764}" destId="{85F38EC7-0E39-46C1-8DAC-1ACA9A64F6DE}" srcOrd="1" destOrd="0" parTransId="{ECF594DD-C672-42EA-9A25-CEFAA969C72D}" sibTransId="{8FB32377-7CE3-4293-B64F-597E8A382A75}"/>
    <dgm:cxn modelId="{5F1CAA30-E412-4D56-8FCE-28E761180922}" type="presOf" srcId="{457F3AC0-7E1E-4372-94B5-D174C39D16C0}" destId="{BB3330A8-E4F1-46F9-8E20-528C492FF08E}" srcOrd="0" destOrd="0" presId="urn:microsoft.com/office/officeart/2018/2/layout/IconVerticalSolidList"/>
    <dgm:cxn modelId="{B6B35441-3A25-4BF7-8B52-1BDE28459752}" srcId="{63C74CE1-CDA5-4E4D-B334-752E8BA69764}" destId="{4871722B-983E-40D4-A676-55E87AD3577A}" srcOrd="6" destOrd="0" parTransId="{E6155C23-9BDD-4BB9-B1F6-25BC1FC2C31B}" sibTransId="{55C21DE7-19B0-40EE-87A1-609D1029B8B2}"/>
    <dgm:cxn modelId="{A5A96E42-B3C7-4E4F-AD8E-A6675A245ED7}" srcId="{CCDFCF05-BD57-40AB-9AAB-80FFE293B6B8}" destId="{2FD48069-2BED-44A8-94A2-FA871F3C24CF}" srcOrd="0" destOrd="0" parTransId="{95882B98-D662-4CFC-957C-E7BFF7EED0EA}" sibTransId="{2DFF0F8E-2977-47D5-A2CF-9AD0DF761294}"/>
    <dgm:cxn modelId="{1FAABD43-EF32-40CB-A24C-E8E3729B003E}" srcId="{63C74CE1-CDA5-4E4D-B334-752E8BA69764}" destId="{CCDFCF05-BD57-40AB-9AAB-80FFE293B6B8}" srcOrd="3" destOrd="0" parTransId="{1463C20A-0819-42D1-AB1C-0BC55642C3A0}" sibTransId="{1BD1C007-2BD9-4A98-946C-763A03D1AAA5}"/>
    <dgm:cxn modelId="{2D7E8C52-AB41-4DB3-981A-C2E25B53D611}" type="presOf" srcId="{CA5A3973-9AA9-4E46-9C7C-7A269236DB43}" destId="{020715D9-AA31-4889-8507-645615BAFB87}" srcOrd="0" destOrd="0" presId="urn:microsoft.com/office/officeart/2018/2/layout/IconVerticalSolidList"/>
    <dgm:cxn modelId="{0DC2CF78-3042-4FE4-88FA-E9E979E31A8C}" srcId="{63C74CE1-CDA5-4E4D-B334-752E8BA69764}" destId="{6C952E51-6816-4FBC-A0D7-D5350B52A0CE}" srcOrd="5" destOrd="0" parTransId="{DA3A4042-5CFB-4B52-A6E6-4903176AD413}" sibTransId="{C8F8E319-C36F-442D-B537-B43B4661B29D}"/>
    <dgm:cxn modelId="{30AF307C-2BCF-4487-9E24-CC2AC29A8042}" type="presOf" srcId="{85F38EC7-0E39-46C1-8DAC-1ACA9A64F6DE}" destId="{FB749647-1794-472C-96D4-4DA3262CE014}" srcOrd="0" destOrd="0" presId="urn:microsoft.com/office/officeart/2018/2/layout/IconVerticalSolidList"/>
    <dgm:cxn modelId="{7625707F-502B-48E0-B146-5087C109CBD9}" srcId="{63C74CE1-CDA5-4E4D-B334-752E8BA69764}" destId="{457F3AC0-7E1E-4372-94B5-D174C39D16C0}" srcOrd="2" destOrd="0" parTransId="{DB3AB1B8-C45D-43A2-896E-7426B09B088E}" sibTransId="{A9AE0A16-82E3-4F2A-BE58-53DF74430149}"/>
    <dgm:cxn modelId="{B49029A4-CD76-4FC7-AA86-33A66FD548BB}" srcId="{63C74CE1-CDA5-4E4D-B334-752E8BA69764}" destId="{665289A0-BA21-4B80-B89D-683C1D861336}" srcOrd="4" destOrd="0" parTransId="{C08FC9D2-47F2-49AD-AF4F-725B9E8452DA}" sibTransId="{F84774C9-C1D8-430E-B2CD-B1303236C977}"/>
    <dgm:cxn modelId="{2F435BCF-722F-41FB-8772-CA50014FFB42}" type="presOf" srcId="{665289A0-BA21-4B80-B89D-683C1D861336}" destId="{77DF6A40-C788-4C34-BC82-2F77E7B6BD38}" srcOrd="0" destOrd="0" presId="urn:microsoft.com/office/officeart/2018/2/layout/IconVerticalSolidList"/>
    <dgm:cxn modelId="{746D6AED-2576-4DAA-9ABD-4EC8ED716641}" srcId="{63C74CE1-CDA5-4E4D-B334-752E8BA69764}" destId="{CA5A3973-9AA9-4E46-9C7C-7A269236DB43}" srcOrd="0" destOrd="0" parTransId="{609BC86D-0D82-4F02-8599-01077CD8D6D1}" sibTransId="{217F11C7-2B64-4A87-A257-E4C6F11D52D8}"/>
    <dgm:cxn modelId="{3B6D9DFE-F3A9-4E53-A619-00D22C6B107B}" type="presOf" srcId="{6C952E51-6816-4FBC-A0D7-D5350B52A0CE}" destId="{1211366A-E268-45DB-881D-5A48CA9959E1}" srcOrd="0" destOrd="0" presId="urn:microsoft.com/office/officeart/2018/2/layout/IconVerticalSolidList"/>
    <dgm:cxn modelId="{9EFD306F-9965-4CCC-A067-0B3483BE15C5}" type="presParOf" srcId="{E4A04F67-022A-40E0-80F1-4A636667F052}" destId="{B25D9B62-15D8-49E9-BFDF-900FAEA878B1}" srcOrd="0" destOrd="0" presId="urn:microsoft.com/office/officeart/2018/2/layout/IconVerticalSolidList"/>
    <dgm:cxn modelId="{42E08844-B876-4AEF-9312-44E993628556}" type="presParOf" srcId="{B25D9B62-15D8-49E9-BFDF-900FAEA878B1}" destId="{9921C1D0-C8D6-4EF6-A576-FC93E001DBFA}" srcOrd="0" destOrd="0" presId="urn:microsoft.com/office/officeart/2018/2/layout/IconVerticalSolidList"/>
    <dgm:cxn modelId="{F1273A63-4D4F-4C91-B0E2-CEEB241A9F08}" type="presParOf" srcId="{B25D9B62-15D8-49E9-BFDF-900FAEA878B1}" destId="{8F64617C-FE26-4F17-B645-545B892ACD76}" srcOrd="1" destOrd="0" presId="urn:microsoft.com/office/officeart/2018/2/layout/IconVerticalSolidList"/>
    <dgm:cxn modelId="{0247DD4B-22B4-4FD5-B78E-71FAA3587A97}" type="presParOf" srcId="{B25D9B62-15D8-49E9-BFDF-900FAEA878B1}" destId="{BE1E3CF5-A00B-42D2-9D29-250A9F2F3701}" srcOrd="2" destOrd="0" presId="urn:microsoft.com/office/officeart/2018/2/layout/IconVerticalSolidList"/>
    <dgm:cxn modelId="{FEA67A55-6157-41CD-8D29-DEB3818C12C4}" type="presParOf" srcId="{B25D9B62-15D8-49E9-BFDF-900FAEA878B1}" destId="{020715D9-AA31-4889-8507-645615BAFB87}" srcOrd="3" destOrd="0" presId="urn:microsoft.com/office/officeart/2018/2/layout/IconVerticalSolidList"/>
    <dgm:cxn modelId="{79D13DF1-525D-48C8-9CE7-8C7AD7FDD903}" type="presParOf" srcId="{E4A04F67-022A-40E0-80F1-4A636667F052}" destId="{F727C920-8900-4897-8531-0CC748F22C02}" srcOrd="1" destOrd="0" presId="urn:microsoft.com/office/officeart/2018/2/layout/IconVerticalSolidList"/>
    <dgm:cxn modelId="{221FFE20-33CF-4186-9BC6-07B0600FE062}" type="presParOf" srcId="{E4A04F67-022A-40E0-80F1-4A636667F052}" destId="{57435202-70C7-4CE4-B9D3-011FE8206967}" srcOrd="2" destOrd="0" presId="urn:microsoft.com/office/officeart/2018/2/layout/IconVerticalSolidList"/>
    <dgm:cxn modelId="{4341BF2B-C876-4A56-9817-A2A5E50CBD2C}" type="presParOf" srcId="{57435202-70C7-4CE4-B9D3-011FE8206967}" destId="{31B53D26-1121-4129-B83D-3271BE2F66A3}" srcOrd="0" destOrd="0" presId="urn:microsoft.com/office/officeart/2018/2/layout/IconVerticalSolidList"/>
    <dgm:cxn modelId="{A2C5E976-5BA9-44AA-9BFE-2983639DF806}" type="presParOf" srcId="{57435202-70C7-4CE4-B9D3-011FE8206967}" destId="{C2C2AF08-4746-412A-B37E-E04ADD9B9A20}" srcOrd="1" destOrd="0" presId="urn:microsoft.com/office/officeart/2018/2/layout/IconVerticalSolidList"/>
    <dgm:cxn modelId="{E6DA8173-A11F-41DA-B71C-F3A56E206C67}" type="presParOf" srcId="{57435202-70C7-4CE4-B9D3-011FE8206967}" destId="{66C497AA-B853-43AC-A536-8B1B5C20DBDF}" srcOrd="2" destOrd="0" presId="urn:microsoft.com/office/officeart/2018/2/layout/IconVerticalSolidList"/>
    <dgm:cxn modelId="{5E5E49DF-74A7-4D45-BF50-0FDAE9F4F3B4}" type="presParOf" srcId="{57435202-70C7-4CE4-B9D3-011FE8206967}" destId="{FB749647-1794-472C-96D4-4DA3262CE014}" srcOrd="3" destOrd="0" presId="urn:microsoft.com/office/officeart/2018/2/layout/IconVerticalSolidList"/>
    <dgm:cxn modelId="{2E1758C9-5AA6-4213-B50C-EDF57123B247}" type="presParOf" srcId="{E4A04F67-022A-40E0-80F1-4A636667F052}" destId="{0414F28B-0464-4C12-93F4-6935EF7FB6C1}" srcOrd="3" destOrd="0" presId="urn:microsoft.com/office/officeart/2018/2/layout/IconVerticalSolidList"/>
    <dgm:cxn modelId="{D723CEF7-2E40-4968-B90C-479B2427815D}" type="presParOf" srcId="{E4A04F67-022A-40E0-80F1-4A636667F052}" destId="{86482528-3321-477C-A512-44F84C8EDC50}" srcOrd="4" destOrd="0" presId="urn:microsoft.com/office/officeart/2018/2/layout/IconVerticalSolidList"/>
    <dgm:cxn modelId="{D7A3907F-F14F-43BB-BBB4-795E3ADECE1A}" type="presParOf" srcId="{86482528-3321-477C-A512-44F84C8EDC50}" destId="{F27E177B-AF77-4260-9ADA-C2EDBCF38977}" srcOrd="0" destOrd="0" presId="urn:microsoft.com/office/officeart/2018/2/layout/IconVerticalSolidList"/>
    <dgm:cxn modelId="{0C16E6F5-EF77-45F8-A6E8-F39174AB878A}" type="presParOf" srcId="{86482528-3321-477C-A512-44F84C8EDC50}" destId="{D99E78C6-8482-48A5-84DE-384A71A85151}" srcOrd="1" destOrd="0" presId="urn:microsoft.com/office/officeart/2018/2/layout/IconVerticalSolidList"/>
    <dgm:cxn modelId="{5C3B41BF-564E-4CB2-AB9C-1B203283B606}" type="presParOf" srcId="{86482528-3321-477C-A512-44F84C8EDC50}" destId="{D98D0A38-6B72-4CF4-A31F-EF74EB4C8017}" srcOrd="2" destOrd="0" presId="urn:microsoft.com/office/officeart/2018/2/layout/IconVerticalSolidList"/>
    <dgm:cxn modelId="{339D7042-2E7E-4890-ADB2-B4EF6B3361CA}" type="presParOf" srcId="{86482528-3321-477C-A512-44F84C8EDC50}" destId="{BB3330A8-E4F1-46F9-8E20-528C492FF08E}" srcOrd="3" destOrd="0" presId="urn:microsoft.com/office/officeart/2018/2/layout/IconVerticalSolidList"/>
    <dgm:cxn modelId="{DBB0A910-42AE-4E94-A757-931133DFF0D7}" type="presParOf" srcId="{E4A04F67-022A-40E0-80F1-4A636667F052}" destId="{C48E0F3B-1C5D-45A6-AB85-CAD4D78E45FA}" srcOrd="5" destOrd="0" presId="urn:microsoft.com/office/officeart/2018/2/layout/IconVerticalSolidList"/>
    <dgm:cxn modelId="{08933B87-A0E6-42FA-8C48-C595B48999E9}" type="presParOf" srcId="{E4A04F67-022A-40E0-80F1-4A636667F052}" destId="{6B35B690-B56F-478D-905B-EBCD21B5423B}" srcOrd="6" destOrd="0" presId="urn:microsoft.com/office/officeart/2018/2/layout/IconVerticalSolidList"/>
    <dgm:cxn modelId="{DF006532-CCAF-48ED-AE78-0E1FB6B737F9}" type="presParOf" srcId="{6B35B690-B56F-478D-905B-EBCD21B5423B}" destId="{0AF5C45E-1A49-49A6-BC0B-DF553D968CB0}" srcOrd="0" destOrd="0" presId="urn:microsoft.com/office/officeart/2018/2/layout/IconVerticalSolidList"/>
    <dgm:cxn modelId="{5CE6F11F-76D9-4C61-8C8C-9596DD0699FD}" type="presParOf" srcId="{6B35B690-B56F-478D-905B-EBCD21B5423B}" destId="{B594DAC2-CBCC-41A3-8EB3-CCCC86DD2C0E}" srcOrd="1" destOrd="0" presId="urn:microsoft.com/office/officeart/2018/2/layout/IconVerticalSolidList"/>
    <dgm:cxn modelId="{3E9A2BA4-BA8B-4941-B77F-4F6C302ACC66}" type="presParOf" srcId="{6B35B690-B56F-478D-905B-EBCD21B5423B}" destId="{941384A2-F64A-4EA5-B8E1-DC509C55646B}" srcOrd="2" destOrd="0" presId="urn:microsoft.com/office/officeart/2018/2/layout/IconVerticalSolidList"/>
    <dgm:cxn modelId="{50E95C61-3337-4744-A542-641479633CC5}" type="presParOf" srcId="{6B35B690-B56F-478D-905B-EBCD21B5423B}" destId="{EF076E67-8D11-40BE-A046-5ADAC55ECA86}" srcOrd="3" destOrd="0" presId="urn:microsoft.com/office/officeart/2018/2/layout/IconVerticalSolidList"/>
    <dgm:cxn modelId="{84FE5524-1C3D-4279-91BE-D55744971ED2}" type="presParOf" srcId="{6B35B690-B56F-478D-905B-EBCD21B5423B}" destId="{0DA16669-83FF-4C65-BCA6-88474230BE51}" srcOrd="4" destOrd="0" presId="urn:microsoft.com/office/officeart/2018/2/layout/IconVerticalSolidList"/>
    <dgm:cxn modelId="{2779B351-C7EE-4818-8EF2-627A3C60E4D6}" type="presParOf" srcId="{E4A04F67-022A-40E0-80F1-4A636667F052}" destId="{C83A860A-B0D3-45FC-BC5F-7C126F782DFE}" srcOrd="7" destOrd="0" presId="urn:microsoft.com/office/officeart/2018/2/layout/IconVerticalSolidList"/>
    <dgm:cxn modelId="{6BAC7312-7A6B-4851-A912-72461F8C63B3}" type="presParOf" srcId="{E4A04F67-022A-40E0-80F1-4A636667F052}" destId="{23B581F1-8D8B-4C3D-A2FE-94A8D0BF9AAB}" srcOrd="8" destOrd="0" presId="urn:microsoft.com/office/officeart/2018/2/layout/IconVerticalSolidList"/>
    <dgm:cxn modelId="{C0DC09DD-420F-429B-8090-F56771933211}" type="presParOf" srcId="{23B581F1-8D8B-4C3D-A2FE-94A8D0BF9AAB}" destId="{18CA6D4D-2381-4917-A8C0-33CAA765B575}" srcOrd="0" destOrd="0" presId="urn:microsoft.com/office/officeart/2018/2/layout/IconVerticalSolidList"/>
    <dgm:cxn modelId="{5D42F11B-6551-4DED-903C-D498626347F4}" type="presParOf" srcId="{23B581F1-8D8B-4C3D-A2FE-94A8D0BF9AAB}" destId="{ABCE4581-AB8E-4C59-9860-90EF740B48CF}" srcOrd="1" destOrd="0" presId="urn:microsoft.com/office/officeart/2018/2/layout/IconVerticalSolidList"/>
    <dgm:cxn modelId="{AE1EDD6B-1B75-4255-9621-106564A6EFD0}" type="presParOf" srcId="{23B581F1-8D8B-4C3D-A2FE-94A8D0BF9AAB}" destId="{F90A5657-3BBA-42AB-B10F-91D4BD120508}" srcOrd="2" destOrd="0" presId="urn:microsoft.com/office/officeart/2018/2/layout/IconVerticalSolidList"/>
    <dgm:cxn modelId="{7224FF39-AE22-45CD-9AF8-8011DBD85DA9}" type="presParOf" srcId="{23B581F1-8D8B-4C3D-A2FE-94A8D0BF9AAB}" destId="{77DF6A40-C788-4C34-BC82-2F77E7B6BD38}" srcOrd="3" destOrd="0" presId="urn:microsoft.com/office/officeart/2018/2/layout/IconVerticalSolidList"/>
    <dgm:cxn modelId="{AA1DFCD5-FA30-4B71-9008-7E7F465971A8}" type="presParOf" srcId="{E4A04F67-022A-40E0-80F1-4A636667F052}" destId="{34D45A4F-CFE8-45D3-8267-BFE2303EE77D}" srcOrd="9" destOrd="0" presId="urn:microsoft.com/office/officeart/2018/2/layout/IconVerticalSolidList"/>
    <dgm:cxn modelId="{B66C387A-1D4D-4AC7-8DD2-FF0A1163F310}" type="presParOf" srcId="{E4A04F67-022A-40E0-80F1-4A636667F052}" destId="{CE9E4649-A2DD-4651-8426-9440EBD110B9}" srcOrd="10" destOrd="0" presId="urn:microsoft.com/office/officeart/2018/2/layout/IconVerticalSolidList"/>
    <dgm:cxn modelId="{21EE9D50-AE81-4188-8991-0C02EDA40A73}" type="presParOf" srcId="{CE9E4649-A2DD-4651-8426-9440EBD110B9}" destId="{1719D0A1-B7F0-4C8F-91D4-AEAB55A3917A}" srcOrd="0" destOrd="0" presId="urn:microsoft.com/office/officeart/2018/2/layout/IconVerticalSolidList"/>
    <dgm:cxn modelId="{497CF4AC-CBAE-4300-8EB1-CC0EC8BA3B60}" type="presParOf" srcId="{CE9E4649-A2DD-4651-8426-9440EBD110B9}" destId="{3D9557A0-FD92-41F6-9CDB-6FDF5928F523}" srcOrd="1" destOrd="0" presId="urn:microsoft.com/office/officeart/2018/2/layout/IconVerticalSolidList"/>
    <dgm:cxn modelId="{D128EBDF-57F4-4EE1-B85E-D4DA3CB06115}" type="presParOf" srcId="{CE9E4649-A2DD-4651-8426-9440EBD110B9}" destId="{8C935487-8598-473D-9A8C-61AFF9514E00}" srcOrd="2" destOrd="0" presId="urn:microsoft.com/office/officeart/2018/2/layout/IconVerticalSolidList"/>
    <dgm:cxn modelId="{1F41389D-6BBF-4A18-85F3-9C533584AE79}" type="presParOf" srcId="{CE9E4649-A2DD-4651-8426-9440EBD110B9}" destId="{1211366A-E268-45DB-881D-5A48CA9959E1}" srcOrd="3" destOrd="0" presId="urn:microsoft.com/office/officeart/2018/2/layout/IconVerticalSolidList"/>
    <dgm:cxn modelId="{85EC538C-4761-40BD-B07A-4E441DB84C01}" type="presParOf" srcId="{E4A04F67-022A-40E0-80F1-4A636667F052}" destId="{E7F0D484-CB91-4C72-A982-5465943EB70C}" srcOrd="11" destOrd="0" presId="urn:microsoft.com/office/officeart/2018/2/layout/IconVerticalSolidList"/>
    <dgm:cxn modelId="{5377C922-A190-4D20-87CC-B3619A69E7EC}" type="presParOf" srcId="{E4A04F67-022A-40E0-80F1-4A636667F052}" destId="{2E2D685A-EDC4-4AB2-8E66-CB600299D3E5}" srcOrd="12" destOrd="0" presId="urn:microsoft.com/office/officeart/2018/2/layout/IconVerticalSolidList"/>
    <dgm:cxn modelId="{6FE9CD0B-8BF6-48E1-A743-70764C9055F6}" type="presParOf" srcId="{2E2D685A-EDC4-4AB2-8E66-CB600299D3E5}" destId="{8EA1749C-DF3B-46FE-B72A-7DE6C5DCABB8}" srcOrd="0" destOrd="0" presId="urn:microsoft.com/office/officeart/2018/2/layout/IconVerticalSolidList"/>
    <dgm:cxn modelId="{8599031F-6DA1-4742-8D95-B39EBE90E8B3}" type="presParOf" srcId="{2E2D685A-EDC4-4AB2-8E66-CB600299D3E5}" destId="{E9670E56-25FB-459D-9173-DEAAB5DF7348}" srcOrd="1" destOrd="0" presId="urn:microsoft.com/office/officeart/2018/2/layout/IconVerticalSolidList"/>
    <dgm:cxn modelId="{14BCDAC4-BB4B-4D54-88A9-EAE16246BE1D}" type="presParOf" srcId="{2E2D685A-EDC4-4AB2-8E66-CB600299D3E5}" destId="{168A6A35-09AD-4974-B9AB-28335AE992DA}" srcOrd="2" destOrd="0" presId="urn:microsoft.com/office/officeart/2018/2/layout/IconVerticalSolidList"/>
    <dgm:cxn modelId="{DEA99592-E80C-46F5-A714-E56124C8AD83}" type="presParOf" srcId="{2E2D685A-EDC4-4AB2-8E66-CB600299D3E5}" destId="{BB72F45C-B5FB-457E-B844-192021BFCB1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C74CE1-CDA5-4E4D-B334-752E8BA69764}" type="doc">
      <dgm:prSet loTypeId="urn:microsoft.com/office/officeart/2018/2/layout/IconVerticalSolidList" loCatId="icon" qsTypeId="urn:microsoft.com/office/officeart/2005/8/quickstyle/simple1#4" qsCatId="simple" csTypeId="urn:microsoft.com/office/officeart/2005/8/colors/accent1_2#1" csCatId="accent1" phldr="1"/>
      <dgm:spPr/>
      <dgm:t>
        <a:bodyPr/>
        <a:lstStyle/>
        <a:p>
          <a:endParaRPr lang="en-US"/>
        </a:p>
      </dgm:t>
    </dgm:pt>
    <dgm:pt modelId="{CA5A3973-9AA9-4E46-9C7C-7A269236DB43}">
      <dgm:prSet custT="1"/>
      <dgm:spPr/>
      <dgm:t>
        <a:bodyPr/>
        <a:lstStyle/>
        <a:p>
          <a:pPr>
            <a:lnSpc>
              <a:spcPct val="100000"/>
            </a:lnSpc>
          </a:pPr>
          <a:r>
            <a:rPr lang="en-US">
              <a:latin typeface="Aptos Display"/>
            </a:rPr>
            <a:t> </a:t>
          </a:r>
          <a:r>
            <a:rPr lang="en-US" b="1">
              <a:latin typeface="Aptos Display"/>
            </a:rPr>
            <a:t>Orientation</a:t>
          </a:r>
        </a:p>
      </dgm:t>
    </dgm:pt>
    <dgm:pt modelId="{609BC86D-0D82-4F02-8599-01077CD8D6D1}" type="parTrans" cxnId="{746D6AED-2576-4DAA-9ABD-4EC8ED716641}">
      <dgm:prSet/>
      <dgm:spPr/>
      <dgm:t>
        <a:bodyPr/>
        <a:lstStyle/>
        <a:p>
          <a:endParaRPr lang="en-US"/>
        </a:p>
      </dgm:t>
    </dgm:pt>
    <dgm:pt modelId="{217F11C7-2B64-4A87-A257-E4C6F11D52D8}" type="sibTrans" cxnId="{746D6AED-2576-4DAA-9ABD-4EC8ED716641}">
      <dgm:prSet/>
      <dgm:spPr/>
      <dgm:t>
        <a:bodyPr/>
        <a:lstStyle/>
        <a:p>
          <a:endParaRPr lang="en-US"/>
        </a:p>
      </dgm:t>
    </dgm:pt>
    <dgm:pt modelId="{85F38EC7-0E39-46C1-8DAC-1ACA9A64F6DE}">
      <dgm:prSet custT="1"/>
      <dgm:spPr/>
      <dgm:t>
        <a:bodyPr/>
        <a:lstStyle/>
        <a:p>
          <a:pPr>
            <a:lnSpc>
              <a:spcPct val="100000"/>
            </a:lnSpc>
          </a:pPr>
          <a:r>
            <a:rPr lang="en-US">
              <a:latin typeface="Aptos"/>
            </a:rPr>
            <a:t> </a:t>
          </a:r>
          <a:r>
            <a:rPr lang="en-US" b="1">
              <a:latin typeface="Aptos"/>
            </a:rPr>
            <a:t>Plan</a:t>
          </a:r>
          <a:r>
            <a:rPr lang="en-US">
              <a:latin typeface="Aptos"/>
            </a:rPr>
            <a:t> </a:t>
          </a:r>
        </a:p>
      </dgm:t>
    </dgm:pt>
    <dgm:pt modelId="{ECF594DD-C672-42EA-9A25-CEFAA969C72D}" type="parTrans" cxnId="{74EE4A26-018F-4B3B-B667-EB2FE1B33D2F}">
      <dgm:prSet/>
      <dgm:spPr/>
      <dgm:t>
        <a:bodyPr/>
        <a:lstStyle/>
        <a:p>
          <a:endParaRPr lang="en-US"/>
        </a:p>
      </dgm:t>
    </dgm:pt>
    <dgm:pt modelId="{8FB32377-7CE3-4293-B64F-597E8A382A75}" type="sibTrans" cxnId="{74EE4A26-018F-4B3B-B667-EB2FE1B33D2F}">
      <dgm:prSet/>
      <dgm:spPr/>
      <dgm:t>
        <a:bodyPr/>
        <a:lstStyle/>
        <a:p>
          <a:endParaRPr lang="en-US"/>
        </a:p>
      </dgm:t>
    </dgm:pt>
    <dgm:pt modelId="{457F3AC0-7E1E-4372-94B5-D174C39D16C0}">
      <dgm:prSet custT="1"/>
      <dgm:spPr/>
      <dgm:t>
        <a:bodyPr/>
        <a:lstStyle/>
        <a:p>
          <a:pPr>
            <a:lnSpc>
              <a:spcPct val="100000"/>
            </a:lnSpc>
          </a:pPr>
          <a:r>
            <a:rPr lang="en-US" b="1">
              <a:latin typeface="Aptos"/>
            </a:rPr>
            <a:t> Annual Calendar</a:t>
          </a:r>
        </a:p>
      </dgm:t>
    </dgm:pt>
    <dgm:pt modelId="{DB3AB1B8-C45D-43A2-896E-7426B09B088E}" type="parTrans" cxnId="{7625707F-502B-48E0-B146-5087C109CBD9}">
      <dgm:prSet/>
      <dgm:spPr/>
      <dgm:t>
        <a:bodyPr/>
        <a:lstStyle/>
        <a:p>
          <a:endParaRPr lang="en-US"/>
        </a:p>
      </dgm:t>
    </dgm:pt>
    <dgm:pt modelId="{A9AE0A16-82E3-4F2A-BE58-53DF74430149}" type="sibTrans" cxnId="{7625707F-502B-48E0-B146-5087C109CBD9}">
      <dgm:prSet/>
      <dgm:spPr/>
      <dgm:t>
        <a:bodyPr/>
        <a:lstStyle/>
        <a:p>
          <a:endParaRPr lang="en-US"/>
        </a:p>
      </dgm:t>
    </dgm:pt>
    <dgm:pt modelId="{CCDFCF05-BD57-40AB-9AAB-80FFE293B6B8}">
      <dgm:prSet custT="1"/>
      <dgm:spPr/>
      <dgm:t>
        <a:bodyPr/>
        <a:lstStyle/>
        <a:p>
          <a:pPr>
            <a:lnSpc>
              <a:spcPct val="100000"/>
            </a:lnSpc>
          </a:pPr>
          <a:r>
            <a:rPr lang="en-US" sz="3200" b="1">
              <a:latin typeface="Aptos"/>
            </a:rPr>
            <a:t> Evaluation Conferences</a:t>
          </a:r>
        </a:p>
      </dgm:t>
    </dgm:pt>
    <dgm:pt modelId="{1463C20A-0819-42D1-AB1C-0BC55642C3A0}" type="parTrans" cxnId="{1FAABD43-EF32-40CB-A24C-E8E3729B003E}">
      <dgm:prSet/>
      <dgm:spPr/>
      <dgm:t>
        <a:bodyPr/>
        <a:lstStyle/>
        <a:p>
          <a:endParaRPr lang="en-US"/>
        </a:p>
      </dgm:t>
    </dgm:pt>
    <dgm:pt modelId="{1BD1C007-2BD9-4A98-946C-763A03D1AAA5}" type="sibTrans" cxnId="{1FAABD43-EF32-40CB-A24C-E8E3729B003E}">
      <dgm:prSet/>
      <dgm:spPr/>
      <dgm:t>
        <a:bodyPr/>
        <a:lstStyle/>
        <a:p>
          <a:endParaRPr lang="en-US"/>
        </a:p>
      </dgm:t>
    </dgm:pt>
    <dgm:pt modelId="{2FD48069-2BED-44A8-94A2-FA871F3C24CF}">
      <dgm:prSet/>
      <dgm:spPr/>
      <dgm:t>
        <a:bodyPr/>
        <a:lstStyle/>
        <a:p>
          <a:pPr>
            <a:lnSpc>
              <a:spcPct val="100000"/>
            </a:lnSpc>
          </a:pPr>
          <a:r>
            <a:rPr lang="en-US">
              <a:latin typeface="Aptos"/>
            </a:rPr>
            <a:t> Worksheets</a:t>
          </a:r>
        </a:p>
      </dgm:t>
    </dgm:pt>
    <dgm:pt modelId="{95882B98-D662-4CFC-957C-E7BFF7EED0EA}" type="parTrans" cxnId="{A5A96E42-B3C7-4E4F-AD8E-A6675A245ED7}">
      <dgm:prSet/>
      <dgm:spPr/>
      <dgm:t>
        <a:bodyPr/>
        <a:lstStyle/>
        <a:p>
          <a:endParaRPr lang="en-US"/>
        </a:p>
      </dgm:t>
    </dgm:pt>
    <dgm:pt modelId="{2DFF0F8E-2977-47D5-A2CF-9AD0DF761294}" type="sibTrans" cxnId="{A5A96E42-B3C7-4E4F-AD8E-A6675A245ED7}">
      <dgm:prSet/>
      <dgm:spPr/>
      <dgm:t>
        <a:bodyPr/>
        <a:lstStyle/>
        <a:p>
          <a:endParaRPr lang="en-US"/>
        </a:p>
      </dgm:t>
    </dgm:pt>
    <dgm:pt modelId="{665289A0-BA21-4B80-B89D-683C1D861336}">
      <dgm:prSet custT="1"/>
      <dgm:spPr/>
      <dgm:t>
        <a:bodyPr/>
        <a:lstStyle/>
        <a:p>
          <a:pPr>
            <a:lnSpc>
              <a:spcPct val="100000"/>
            </a:lnSpc>
          </a:pPr>
          <a:r>
            <a:rPr lang="en-US">
              <a:latin typeface="Aptos"/>
            </a:rPr>
            <a:t> </a:t>
          </a:r>
          <a:r>
            <a:rPr lang="en-US" b="1">
              <a:latin typeface="Aptos"/>
            </a:rPr>
            <a:t>Professionalism</a:t>
          </a:r>
        </a:p>
      </dgm:t>
    </dgm:pt>
    <dgm:pt modelId="{C08FC9D2-47F2-49AD-AF4F-725B9E8452DA}" type="parTrans" cxnId="{B49029A4-CD76-4FC7-AA86-33A66FD548BB}">
      <dgm:prSet/>
      <dgm:spPr/>
      <dgm:t>
        <a:bodyPr/>
        <a:lstStyle/>
        <a:p>
          <a:endParaRPr lang="en-US"/>
        </a:p>
      </dgm:t>
    </dgm:pt>
    <dgm:pt modelId="{F84774C9-C1D8-430E-B2CD-B1303236C977}" type="sibTrans" cxnId="{B49029A4-CD76-4FC7-AA86-33A66FD548BB}">
      <dgm:prSet/>
      <dgm:spPr/>
      <dgm:t>
        <a:bodyPr/>
        <a:lstStyle/>
        <a:p>
          <a:endParaRPr lang="en-US"/>
        </a:p>
      </dgm:t>
    </dgm:pt>
    <dgm:pt modelId="{6C952E51-6816-4FBC-A0D7-D5350B52A0CE}">
      <dgm:prSet custT="1"/>
      <dgm:spPr/>
      <dgm:t>
        <a:bodyPr/>
        <a:lstStyle/>
        <a:p>
          <a:pPr>
            <a:lnSpc>
              <a:spcPct val="100000"/>
            </a:lnSpc>
          </a:pPr>
          <a:r>
            <a:rPr lang="en-US">
              <a:latin typeface="Aptos"/>
            </a:rPr>
            <a:t> </a:t>
          </a:r>
          <a:r>
            <a:rPr lang="en-US" b="1">
              <a:latin typeface="Aptos"/>
            </a:rPr>
            <a:t>Attachments</a:t>
          </a:r>
        </a:p>
      </dgm:t>
    </dgm:pt>
    <dgm:pt modelId="{DA3A4042-5CFB-4B52-A6E6-4903176AD413}" type="parTrans" cxnId="{0DC2CF78-3042-4FE4-88FA-E9E979E31A8C}">
      <dgm:prSet/>
      <dgm:spPr/>
      <dgm:t>
        <a:bodyPr/>
        <a:lstStyle/>
        <a:p>
          <a:endParaRPr lang="en-US"/>
        </a:p>
      </dgm:t>
    </dgm:pt>
    <dgm:pt modelId="{C8F8E319-C36F-442D-B537-B43B4661B29D}" type="sibTrans" cxnId="{0DC2CF78-3042-4FE4-88FA-E9E979E31A8C}">
      <dgm:prSet/>
      <dgm:spPr/>
      <dgm:t>
        <a:bodyPr/>
        <a:lstStyle/>
        <a:p>
          <a:endParaRPr lang="en-US"/>
        </a:p>
      </dgm:t>
    </dgm:pt>
    <dgm:pt modelId="{4871722B-983E-40D4-A676-55E87AD3577A}">
      <dgm:prSet custT="1"/>
      <dgm:spPr/>
      <dgm:t>
        <a:bodyPr/>
        <a:lstStyle/>
        <a:p>
          <a:pPr>
            <a:lnSpc>
              <a:spcPct val="100000"/>
            </a:lnSpc>
          </a:pPr>
          <a:r>
            <a:rPr lang="en-US" b="1">
              <a:latin typeface="Aptos"/>
            </a:rPr>
            <a:t> Results</a:t>
          </a:r>
        </a:p>
      </dgm:t>
    </dgm:pt>
    <dgm:pt modelId="{E6155C23-9BDD-4BB9-B1F6-25BC1FC2C31B}" type="parTrans" cxnId="{B6B35441-3A25-4BF7-8B52-1BDE28459752}">
      <dgm:prSet/>
      <dgm:spPr/>
      <dgm:t>
        <a:bodyPr/>
        <a:lstStyle/>
        <a:p>
          <a:endParaRPr lang="en-US"/>
        </a:p>
      </dgm:t>
    </dgm:pt>
    <dgm:pt modelId="{55C21DE7-19B0-40EE-87A1-609D1029B8B2}" type="sibTrans" cxnId="{B6B35441-3A25-4BF7-8B52-1BDE28459752}">
      <dgm:prSet/>
      <dgm:spPr/>
      <dgm:t>
        <a:bodyPr/>
        <a:lstStyle/>
        <a:p>
          <a:endParaRPr lang="en-US"/>
        </a:p>
      </dgm:t>
    </dgm:pt>
    <dgm:pt modelId="{A1A85C75-EC31-4CB0-BAAA-91D409F6DEBA}">
      <dgm:prSet phldr="0"/>
      <dgm:spPr/>
      <dgm:t>
        <a:bodyPr/>
        <a:lstStyle/>
        <a:p>
          <a:pPr>
            <a:lnSpc>
              <a:spcPct val="100000"/>
            </a:lnSpc>
          </a:pPr>
          <a:r>
            <a:rPr lang="en-US">
              <a:latin typeface="Aptos"/>
            </a:rPr>
            <a:t> Evaluation Conference Scoring</a:t>
          </a:r>
          <a:endParaRPr lang="en-US"/>
        </a:p>
      </dgm:t>
    </dgm:pt>
    <dgm:pt modelId="{97D4B9F1-917D-4BB1-9C60-343947003630}" type="parTrans" cxnId="{9F41A442-3DFA-4FD0-B150-4D4ED1238C69}">
      <dgm:prSet/>
      <dgm:spPr/>
      <dgm:t>
        <a:bodyPr/>
        <a:lstStyle/>
        <a:p>
          <a:endParaRPr lang="en-US"/>
        </a:p>
      </dgm:t>
    </dgm:pt>
    <dgm:pt modelId="{E92E6377-4ACD-4DE7-83A1-F31BB0248E98}" type="sibTrans" cxnId="{9F41A442-3DFA-4FD0-B150-4D4ED1238C69}">
      <dgm:prSet/>
      <dgm:spPr/>
      <dgm:t>
        <a:bodyPr/>
        <a:lstStyle/>
        <a:p>
          <a:endParaRPr lang="en-US"/>
        </a:p>
      </dgm:t>
    </dgm:pt>
    <dgm:pt modelId="{803A4BAB-780D-4105-A33E-0BAA1DE797D9}">
      <dgm:prSet phldr="0" custT="1"/>
      <dgm:spPr/>
      <dgm:t>
        <a:bodyPr/>
        <a:lstStyle/>
        <a:p>
          <a:pPr>
            <a:lnSpc>
              <a:spcPct val="100000"/>
            </a:lnSpc>
          </a:pPr>
          <a:r>
            <a:rPr lang="en-US">
              <a:latin typeface="Aptos"/>
            </a:rPr>
            <a:t> </a:t>
          </a:r>
          <a:r>
            <a:rPr lang="en-US" b="1">
              <a:latin typeface="Aptos"/>
            </a:rPr>
            <a:t>Goals</a:t>
          </a:r>
        </a:p>
      </dgm:t>
    </dgm:pt>
    <dgm:pt modelId="{3CB48734-6870-43C9-B5F2-DC4F9727C338}" type="parTrans" cxnId="{722C3D28-ACD0-4242-85EA-BC3E50421033}">
      <dgm:prSet/>
      <dgm:spPr/>
      <dgm:t>
        <a:bodyPr/>
        <a:lstStyle/>
        <a:p>
          <a:endParaRPr lang="en-US"/>
        </a:p>
      </dgm:t>
    </dgm:pt>
    <dgm:pt modelId="{A7CB5808-82FB-4624-8887-6DBB579F9685}" type="sibTrans" cxnId="{722C3D28-ACD0-4242-85EA-BC3E50421033}">
      <dgm:prSet/>
      <dgm:spPr/>
      <dgm:t>
        <a:bodyPr/>
        <a:lstStyle/>
        <a:p>
          <a:endParaRPr lang="en-US"/>
        </a:p>
      </dgm:t>
    </dgm:pt>
    <dgm:pt modelId="{0FFC43BA-DD8F-4961-9B40-61BFFDE79A61}">
      <dgm:prSet custT="1"/>
      <dgm:spPr/>
      <dgm:t>
        <a:bodyPr/>
        <a:lstStyle/>
        <a:p>
          <a:pPr>
            <a:lnSpc>
              <a:spcPct val="100000"/>
            </a:lnSpc>
          </a:pPr>
          <a:r>
            <a:rPr lang="en-US">
              <a:latin typeface="Aptos"/>
            </a:rPr>
            <a:t> </a:t>
          </a:r>
          <a:r>
            <a:rPr lang="en-US" b="1">
              <a:latin typeface="Aptos"/>
            </a:rPr>
            <a:t>Observations</a:t>
          </a:r>
        </a:p>
      </dgm:t>
    </dgm:pt>
    <dgm:pt modelId="{F19E4431-ED67-4CD6-8765-1B37A19ABB91}" type="parTrans" cxnId="{E18B24EC-7941-40BC-9734-098D3CBEF084}">
      <dgm:prSet/>
      <dgm:spPr/>
      <dgm:t>
        <a:bodyPr/>
        <a:lstStyle/>
        <a:p>
          <a:endParaRPr lang="en-US"/>
        </a:p>
      </dgm:t>
    </dgm:pt>
    <dgm:pt modelId="{426CE242-A008-46E4-A8F6-414F0A1BD599}" type="sibTrans" cxnId="{E18B24EC-7941-40BC-9734-098D3CBEF084}">
      <dgm:prSet/>
      <dgm:spPr/>
      <dgm:t>
        <a:bodyPr/>
        <a:lstStyle/>
        <a:p>
          <a:endParaRPr lang="en-US"/>
        </a:p>
      </dgm:t>
    </dgm:pt>
    <dgm:pt modelId="{E4A04F67-022A-40E0-80F1-4A636667F052}" type="pres">
      <dgm:prSet presAssocID="{63C74CE1-CDA5-4E4D-B334-752E8BA69764}" presName="root" presStyleCnt="0">
        <dgm:presLayoutVars>
          <dgm:dir/>
          <dgm:resizeHandles val="exact"/>
        </dgm:presLayoutVars>
      </dgm:prSet>
      <dgm:spPr/>
    </dgm:pt>
    <dgm:pt modelId="{B25D9B62-15D8-49E9-BFDF-900FAEA878B1}" type="pres">
      <dgm:prSet presAssocID="{CA5A3973-9AA9-4E46-9C7C-7A269236DB43}" presName="compNode" presStyleCnt="0"/>
      <dgm:spPr/>
    </dgm:pt>
    <dgm:pt modelId="{9921C1D0-C8D6-4EF6-A576-FC93E001DBFA}" type="pres">
      <dgm:prSet presAssocID="{CA5A3973-9AA9-4E46-9C7C-7A269236DB43}" presName="bgRect" presStyleLbl="bgShp" presStyleIdx="0" presStyleCnt="9"/>
      <dgm:spPr/>
    </dgm:pt>
    <dgm:pt modelId="{8F64617C-FE26-4F17-B645-545B892ACD76}" type="pres">
      <dgm:prSet presAssocID="{CA5A3973-9AA9-4E46-9C7C-7A269236DB43}" presName="iconRect" presStyleLbl="node1" presStyleIdx="0" presStyleCnt="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mpass"/>
        </a:ext>
      </dgm:extLst>
    </dgm:pt>
    <dgm:pt modelId="{BE1E3CF5-A00B-42D2-9D29-250A9F2F3701}" type="pres">
      <dgm:prSet presAssocID="{CA5A3973-9AA9-4E46-9C7C-7A269236DB43}" presName="spaceRect" presStyleCnt="0"/>
      <dgm:spPr/>
    </dgm:pt>
    <dgm:pt modelId="{020715D9-AA31-4889-8507-645615BAFB87}" type="pres">
      <dgm:prSet presAssocID="{CA5A3973-9AA9-4E46-9C7C-7A269236DB43}" presName="parTx" presStyleLbl="revTx" presStyleIdx="0" presStyleCnt="10">
        <dgm:presLayoutVars>
          <dgm:chMax val="0"/>
          <dgm:chPref val="0"/>
        </dgm:presLayoutVars>
      </dgm:prSet>
      <dgm:spPr/>
    </dgm:pt>
    <dgm:pt modelId="{F727C920-8900-4897-8531-0CC748F22C02}" type="pres">
      <dgm:prSet presAssocID="{217F11C7-2B64-4A87-A257-E4C6F11D52D8}" presName="sibTrans" presStyleCnt="0"/>
      <dgm:spPr/>
    </dgm:pt>
    <dgm:pt modelId="{57435202-70C7-4CE4-B9D3-011FE8206967}" type="pres">
      <dgm:prSet presAssocID="{85F38EC7-0E39-46C1-8DAC-1ACA9A64F6DE}" presName="compNode" presStyleCnt="0"/>
      <dgm:spPr/>
    </dgm:pt>
    <dgm:pt modelId="{31B53D26-1121-4129-B83D-3271BE2F66A3}" type="pres">
      <dgm:prSet presAssocID="{85F38EC7-0E39-46C1-8DAC-1ACA9A64F6DE}" presName="bgRect" presStyleLbl="bgShp" presStyleIdx="1" presStyleCnt="9"/>
      <dgm:spPr/>
    </dgm:pt>
    <dgm:pt modelId="{C2C2AF08-4746-412A-B37E-E04ADD9B9A20}" type="pres">
      <dgm:prSet presAssocID="{85F38EC7-0E39-46C1-8DAC-1ACA9A64F6DE}" presName="iconRect" presStyleLbl="node1" presStyleIdx="1" presStyleCnt="9"/>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66C497AA-B853-43AC-A536-8B1B5C20DBDF}" type="pres">
      <dgm:prSet presAssocID="{85F38EC7-0E39-46C1-8DAC-1ACA9A64F6DE}" presName="spaceRect" presStyleCnt="0"/>
      <dgm:spPr/>
    </dgm:pt>
    <dgm:pt modelId="{FB749647-1794-472C-96D4-4DA3262CE014}" type="pres">
      <dgm:prSet presAssocID="{85F38EC7-0E39-46C1-8DAC-1ACA9A64F6DE}" presName="parTx" presStyleLbl="revTx" presStyleIdx="1" presStyleCnt="10">
        <dgm:presLayoutVars>
          <dgm:chMax val="0"/>
          <dgm:chPref val="0"/>
        </dgm:presLayoutVars>
      </dgm:prSet>
      <dgm:spPr/>
    </dgm:pt>
    <dgm:pt modelId="{0414F28B-0464-4C12-93F4-6935EF7FB6C1}" type="pres">
      <dgm:prSet presAssocID="{8FB32377-7CE3-4293-B64F-597E8A382A75}" presName="sibTrans" presStyleCnt="0"/>
      <dgm:spPr/>
    </dgm:pt>
    <dgm:pt modelId="{86482528-3321-477C-A512-44F84C8EDC50}" type="pres">
      <dgm:prSet presAssocID="{457F3AC0-7E1E-4372-94B5-D174C39D16C0}" presName="compNode" presStyleCnt="0"/>
      <dgm:spPr/>
    </dgm:pt>
    <dgm:pt modelId="{F27E177B-AF77-4260-9ADA-C2EDBCF38977}" type="pres">
      <dgm:prSet presAssocID="{457F3AC0-7E1E-4372-94B5-D174C39D16C0}" presName="bgRect" presStyleLbl="bgShp" presStyleIdx="2" presStyleCnt="9"/>
      <dgm:spPr/>
    </dgm:pt>
    <dgm:pt modelId="{D99E78C6-8482-48A5-84DE-384A71A85151}" type="pres">
      <dgm:prSet presAssocID="{457F3AC0-7E1E-4372-94B5-D174C39D16C0}" presName="iconRect" presStyleLbl="node1" presStyleIdx="2" presStyleCnt="9"/>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Monthly calendar with solid fill"/>
        </a:ext>
      </dgm:extLst>
    </dgm:pt>
    <dgm:pt modelId="{D98D0A38-6B72-4CF4-A31F-EF74EB4C8017}" type="pres">
      <dgm:prSet presAssocID="{457F3AC0-7E1E-4372-94B5-D174C39D16C0}" presName="spaceRect" presStyleCnt="0"/>
      <dgm:spPr/>
    </dgm:pt>
    <dgm:pt modelId="{BB3330A8-E4F1-46F9-8E20-528C492FF08E}" type="pres">
      <dgm:prSet presAssocID="{457F3AC0-7E1E-4372-94B5-D174C39D16C0}" presName="parTx" presStyleLbl="revTx" presStyleIdx="2" presStyleCnt="10">
        <dgm:presLayoutVars>
          <dgm:chMax val="0"/>
          <dgm:chPref val="0"/>
        </dgm:presLayoutVars>
      </dgm:prSet>
      <dgm:spPr/>
    </dgm:pt>
    <dgm:pt modelId="{C48E0F3B-1C5D-45A6-AB85-CAD4D78E45FA}" type="pres">
      <dgm:prSet presAssocID="{A9AE0A16-82E3-4F2A-BE58-53DF74430149}" presName="sibTrans" presStyleCnt="0"/>
      <dgm:spPr/>
    </dgm:pt>
    <dgm:pt modelId="{C1B5B111-8668-4DDF-B9F8-659B05E8CA02}" type="pres">
      <dgm:prSet presAssocID="{803A4BAB-780D-4105-A33E-0BAA1DE797D9}" presName="compNode" presStyleCnt="0"/>
      <dgm:spPr/>
    </dgm:pt>
    <dgm:pt modelId="{7F822C1E-1AB8-408F-872B-D57D739262FA}" type="pres">
      <dgm:prSet presAssocID="{803A4BAB-780D-4105-A33E-0BAA1DE797D9}" presName="bgRect" presStyleLbl="bgShp" presStyleIdx="3" presStyleCnt="9"/>
      <dgm:spPr/>
    </dgm:pt>
    <dgm:pt modelId="{109CACDF-4F5C-43CD-AAB4-A4EB188B28C4}" type="pres">
      <dgm:prSet presAssocID="{803A4BAB-780D-4105-A33E-0BAA1DE797D9}" presName="iconRect" presStyleLbl="node1" presStyleIdx="3" presStyleCnt="9"/>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resentation with checklist with solid fill"/>
        </a:ext>
      </dgm:extLst>
    </dgm:pt>
    <dgm:pt modelId="{E73AA419-DB2F-4526-924B-4736B3DBC205}" type="pres">
      <dgm:prSet presAssocID="{803A4BAB-780D-4105-A33E-0BAA1DE797D9}" presName="spaceRect" presStyleCnt="0"/>
      <dgm:spPr/>
    </dgm:pt>
    <dgm:pt modelId="{7615F272-12F9-45FE-B292-E07CB350697D}" type="pres">
      <dgm:prSet presAssocID="{803A4BAB-780D-4105-A33E-0BAA1DE797D9}" presName="parTx" presStyleLbl="revTx" presStyleIdx="3" presStyleCnt="10">
        <dgm:presLayoutVars>
          <dgm:chMax val="0"/>
          <dgm:chPref val="0"/>
        </dgm:presLayoutVars>
      </dgm:prSet>
      <dgm:spPr/>
    </dgm:pt>
    <dgm:pt modelId="{9F93E80F-96A6-43D7-B664-F3E29ED795D2}" type="pres">
      <dgm:prSet presAssocID="{A7CB5808-82FB-4624-8887-6DBB579F9685}" presName="sibTrans" presStyleCnt="0"/>
      <dgm:spPr/>
    </dgm:pt>
    <dgm:pt modelId="{F2668A5E-8B9A-4C5A-9212-68F93A556C24}" type="pres">
      <dgm:prSet presAssocID="{0FFC43BA-DD8F-4961-9B40-61BFFDE79A61}" presName="compNode" presStyleCnt="0"/>
      <dgm:spPr/>
    </dgm:pt>
    <dgm:pt modelId="{2A84E12B-3175-4D18-9201-5060273A8BD9}" type="pres">
      <dgm:prSet presAssocID="{0FFC43BA-DD8F-4961-9B40-61BFFDE79A61}" presName="bgRect" presStyleLbl="bgShp" presStyleIdx="4" presStyleCnt="9"/>
      <dgm:spPr/>
    </dgm:pt>
    <dgm:pt modelId="{B3132BF9-6A71-4288-A9F1-0FDB194606CA}" type="pres">
      <dgm:prSet presAssocID="{0FFC43BA-DD8F-4961-9B40-61BFFDE79A61}" presName="iconRect" presStyleLbl="node1" presStyleIdx="4" presStyleCnt="9"/>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a:noFill/>
        </a:ln>
      </dgm:spPr>
      <dgm:extLst>
        <a:ext uri="{E40237B7-FDA0-4F09-8148-C483321AD2D9}">
          <dgm14:cNvPr xmlns:dgm14="http://schemas.microsoft.com/office/drawing/2010/diagram" id="0" name="" descr="Eye with solid fill"/>
        </a:ext>
      </dgm:extLst>
    </dgm:pt>
    <dgm:pt modelId="{4A3410E2-83BE-40EF-8011-4B73F023A3C9}" type="pres">
      <dgm:prSet presAssocID="{0FFC43BA-DD8F-4961-9B40-61BFFDE79A61}" presName="spaceRect" presStyleCnt="0"/>
      <dgm:spPr/>
    </dgm:pt>
    <dgm:pt modelId="{A5614F1A-109C-4C6D-B663-96BA346C0537}" type="pres">
      <dgm:prSet presAssocID="{0FFC43BA-DD8F-4961-9B40-61BFFDE79A61}" presName="parTx" presStyleLbl="revTx" presStyleIdx="4" presStyleCnt="10">
        <dgm:presLayoutVars>
          <dgm:chMax val="0"/>
          <dgm:chPref val="0"/>
        </dgm:presLayoutVars>
      </dgm:prSet>
      <dgm:spPr/>
    </dgm:pt>
    <dgm:pt modelId="{00063D2E-25F5-48B2-8F56-3B04C0C7774A}" type="pres">
      <dgm:prSet presAssocID="{426CE242-A008-46E4-A8F6-414F0A1BD599}" presName="sibTrans" presStyleCnt="0"/>
      <dgm:spPr/>
    </dgm:pt>
    <dgm:pt modelId="{6B35B690-B56F-478D-905B-EBCD21B5423B}" type="pres">
      <dgm:prSet presAssocID="{CCDFCF05-BD57-40AB-9AAB-80FFE293B6B8}" presName="compNode" presStyleCnt="0"/>
      <dgm:spPr/>
    </dgm:pt>
    <dgm:pt modelId="{0AF5C45E-1A49-49A6-BC0B-DF553D968CB0}" type="pres">
      <dgm:prSet presAssocID="{CCDFCF05-BD57-40AB-9AAB-80FFE293B6B8}" presName="bgRect" presStyleLbl="bgShp" presStyleIdx="5" presStyleCnt="9"/>
      <dgm:spPr/>
    </dgm:pt>
    <dgm:pt modelId="{B594DAC2-CBCC-41A3-8EB3-CCCC86DD2C0E}" type="pres">
      <dgm:prSet presAssocID="{CCDFCF05-BD57-40AB-9AAB-80FFE293B6B8}" presName="iconRect" presStyleLbl="node1" presStyleIdx="5" presStyleCnt="9"/>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Meeting with solid fill"/>
        </a:ext>
      </dgm:extLst>
    </dgm:pt>
    <dgm:pt modelId="{941384A2-F64A-4EA5-B8E1-DC509C55646B}" type="pres">
      <dgm:prSet presAssocID="{CCDFCF05-BD57-40AB-9AAB-80FFE293B6B8}" presName="spaceRect" presStyleCnt="0"/>
      <dgm:spPr/>
    </dgm:pt>
    <dgm:pt modelId="{EF076E67-8D11-40BE-A046-5ADAC55ECA86}" type="pres">
      <dgm:prSet presAssocID="{CCDFCF05-BD57-40AB-9AAB-80FFE293B6B8}" presName="parTx" presStyleLbl="revTx" presStyleIdx="5" presStyleCnt="10">
        <dgm:presLayoutVars>
          <dgm:chMax val="0"/>
          <dgm:chPref val="0"/>
        </dgm:presLayoutVars>
      </dgm:prSet>
      <dgm:spPr/>
    </dgm:pt>
    <dgm:pt modelId="{D2551C8E-5F83-4BCF-BD93-103642FC6029}" type="pres">
      <dgm:prSet presAssocID="{CCDFCF05-BD57-40AB-9AAB-80FFE293B6B8}" presName="desTx" presStyleLbl="revTx" presStyleIdx="6" presStyleCnt="10">
        <dgm:presLayoutVars/>
      </dgm:prSet>
      <dgm:spPr/>
    </dgm:pt>
    <dgm:pt modelId="{C83A860A-B0D3-45FC-BC5F-7C126F782DFE}" type="pres">
      <dgm:prSet presAssocID="{1BD1C007-2BD9-4A98-946C-763A03D1AAA5}" presName="sibTrans" presStyleCnt="0"/>
      <dgm:spPr/>
    </dgm:pt>
    <dgm:pt modelId="{23B581F1-8D8B-4C3D-A2FE-94A8D0BF9AAB}" type="pres">
      <dgm:prSet presAssocID="{665289A0-BA21-4B80-B89D-683C1D861336}" presName="compNode" presStyleCnt="0"/>
      <dgm:spPr/>
    </dgm:pt>
    <dgm:pt modelId="{18CA6D4D-2381-4917-A8C0-33CAA765B575}" type="pres">
      <dgm:prSet presAssocID="{665289A0-BA21-4B80-B89D-683C1D861336}" presName="bgRect" presStyleLbl="bgShp" presStyleIdx="6" presStyleCnt="9"/>
      <dgm:spPr/>
    </dgm:pt>
    <dgm:pt modelId="{ABCE4581-AB8E-4C59-9860-90EF740B48CF}" type="pres">
      <dgm:prSet presAssocID="{665289A0-BA21-4B80-B89D-683C1D861336}" presName="iconRect" presStyleLbl="node1" presStyleIdx="6" presStyleCnt="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Handshake"/>
        </a:ext>
      </dgm:extLst>
    </dgm:pt>
    <dgm:pt modelId="{F90A5657-3BBA-42AB-B10F-91D4BD120508}" type="pres">
      <dgm:prSet presAssocID="{665289A0-BA21-4B80-B89D-683C1D861336}" presName="spaceRect" presStyleCnt="0"/>
      <dgm:spPr/>
    </dgm:pt>
    <dgm:pt modelId="{77DF6A40-C788-4C34-BC82-2F77E7B6BD38}" type="pres">
      <dgm:prSet presAssocID="{665289A0-BA21-4B80-B89D-683C1D861336}" presName="parTx" presStyleLbl="revTx" presStyleIdx="7" presStyleCnt="10">
        <dgm:presLayoutVars>
          <dgm:chMax val="0"/>
          <dgm:chPref val="0"/>
        </dgm:presLayoutVars>
      </dgm:prSet>
      <dgm:spPr/>
    </dgm:pt>
    <dgm:pt modelId="{34D45A4F-CFE8-45D3-8267-BFE2303EE77D}" type="pres">
      <dgm:prSet presAssocID="{F84774C9-C1D8-430E-B2CD-B1303236C977}" presName="sibTrans" presStyleCnt="0"/>
      <dgm:spPr/>
    </dgm:pt>
    <dgm:pt modelId="{CE9E4649-A2DD-4651-8426-9440EBD110B9}" type="pres">
      <dgm:prSet presAssocID="{6C952E51-6816-4FBC-A0D7-D5350B52A0CE}" presName="compNode" presStyleCnt="0"/>
      <dgm:spPr/>
    </dgm:pt>
    <dgm:pt modelId="{1719D0A1-B7F0-4C8F-91D4-AEAB55A3917A}" type="pres">
      <dgm:prSet presAssocID="{6C952E51-6816-4FBC-A0D7-D5350B52A0CE}" presName="bgRect" presStyleLbl="bgShp" presStyleIdx="7" presStyleCnt="9"/>
      <dgm:spPr/>
    </dgm:pt>
    <dgm:pt modelId="{3D9557A0-FD92-41F6-9CDB-6FDF5928F523}" type="pres">
      <dgm:prSet presAssocID="{6C952E51-6816-4FBC-A0D7-D5350B52A0CE}" presName="iconRect" presStyleLbl="node1" presStyleIdx="7" presStyleCnt="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aperclip"/>
        </a:ext>
      </dgm:extLst>
    </dgm:pt>
    <dgm:pt modelId="{8C935487-8598-473D-9A8C-61AFF9514E00}" type="pres">
      <dgm:prSet presAssocID="{6C952E51-6816-4FBC-A0D7-D5350B52A0CE}" presName="spaceRect" presStyleCnt="0"/>
      <dgm:spPr/>
    </dgm:pt>
    <dgm:pt modelId="{1211366A-E268-45DB-881D-5A48CA9959E1}" type="pres">
      <dgm:prSet presAssocID="{6C952E51-6816-4FBC-A0D7-D5350B52A0CE}" presName="parTx" presStyleLbl="revTx" presStyleIdx="8" presStyleCnt="10">
        <dgm:presLayoutVars>
          <dgm:chMax val="0"/>
          <dgm:chPref val="0"/>
        </dgm:presLayoutVars>
      </dgm:prSet>
      <dgm:spPr/>
    </dgm:pt>
    <dgm:pt modelId="{E7F0D484-CB91-4C72-A982-5465943EB70C}" type="pres">
      <dgm:prSet presAssocID="{C8F8E319-C36F-442D-B537-B43B4661B29D}" presName="sibTrans" presStyleCnt="0"/>
      <dgm:spPr/>
    </dgm:pt>
    <dgm:pt modelId="{2E2D685A-EDC4-4AB2-8E66-CB600299D3E5}" type="pres">
      <dgm:prSet presAssocID="{4871722B-983E-40D4-A676-55E87AD3577A}" presName="compNode" presStyleCnt="0"/>
      <dgm:spPr/>
    </dgm:pt>
    <dgm:pt modelId="{8EA1749C-DF3B-46FE-B72A-7DE6C5DCABB8}" type="pres">
      <dgm:prSet presAssocID="{4871722B-983E-40D4-A676-55E87AD3577A}" presName="bgRect" presStyleLbl="bgShp" presStyleIdx="8" presStyleCnt="9"/>
      <dgm:spPr/>
    </dgm:pt>
    <dgm:pt modelId="{E9670E56-25FB-459D-9173-DEAAB5DF7348}" type="pres">
      <dgm:prSet presAssocID="{4871722B-983E-40D4-A676-55E87AD3577A}" presName="iconRect" presStyleLbl="node1" presStyleIdx="8" presStyleCnt="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Bar chart"/>
        </a:ext>
      </dgm:extLst>
    </dgm:pt>
    <dgm:pt modelId="{168A6A35-09AD-4974-B9AB-28335AE992DA}" type="pres">
      <dgm:prSet presAssocID="{4871722B-983E-40D4-A676-55E87AD3577A}" presName="spaceRect" presStyleCnt="0"/>
      <dgm:spPr/>
    </dgm:pt>
    <dgm:pt modelId="{BB72F45C-B5FB-457E-B844-192021BFCB11}" type="pres">
      <dgm:prSet presAssocID="{4871722B-983E-40D4-A676-55E87AD3577A}" presName="parTx" presStyleLbl="revTx" presStyleIdx="9" presStyleCnt="10">
        <dgm:presLayoutVars>
          <dgm:chMax val="0"/>
          <dgm:chPref val="0"/>
        </dgm:presLayoutVars>
      </dgm:prSet>
      <dgm:spPr/>
    </dgm:pt>
  </dgm:ptLst>
  <dgm:cxnLst>
    <dgm:cxn modelId="{55CE7A04-EA95-458B-BA70-170A4AE157E0}" type="presOf" srcId="{63C74CE1-CDA5-4E4D-B334-752E8BA69764}" destId="{E4A04F67-022A-40E0-80F1-4A636667F052}" srcOrd="0" destOrd="0" presId="urn:microsoft.com/office/officeart/2018/2/layout/IconVerticalSolidList"/>
    <dgm:cxn modelId="{74EE4A26-018F-4B3B-B667-EB2FE1B33D2F}" srcId="{63C74CE1-CDA5-4E4D-B334-752E8BA69764}" destId="{85F38EC7-0E39-46C1-8DAC-1ACA9A64F6DE}" srcOrd="1" destOrd="0" parTransId="{ECF594DD-C672-42EA-9A25-CEFAA969C72D}" sibTransId="{8FB32377-7CE3-4293-B64F-597E8A382A75}"/>
    <dgm:cxn modelId="{722C3D28-ACD0-4242-85EA-BC3E50421033}" srcId="{63C74CE1-CDA5-4E4D-B334-752E8BA69764}" destId="{803A4BAB-780D-4105-A33E-0BAA1DE797D9}" srcOrd="3" destOrd="0" parTransId="{3CB48734-6870-43C9-B5F2-DC4F9727C338}" sibTransId="{A7CB5808-82FB-4624-8887-6DBB579F9685}"/>
    <dgm:cxn modelId="{2F0F2532-7F30-4DF9-A928-4E2DBAF6EB9F}" type="presOf" srcId="{803A4BAB-780D-4105-A33E-0BAA1DE797D9}" destId="{7615F272-12F9-45FE-B292-E07CB350697D}" srcOrd="0" destOrd="0" presId="urn:microsoft.com/office/officeart/2018/2/layout/IconVerticalSolidList"/>
    <dgm:cxn modelId="{040F5737-973D-403F-BFCE-A37A4FB863A9}" type="presOf" srcId="{CCDFCF05-BD57-40AB-9AAB-80FFE293B6B8}" destId="{EF076E67-8D11-40BE-A046-5ADAC55ECA86}" srcOrd="0" destOrd="0" presId="urn:microsoft.com/office/officeart/2018/2/layout/IconVerticalSolidList"/>
    <dgm:cxn modelId="{60CC473A-56DE-4FBC-9A06-6B87C2E191B8}" type="presOf" srcId="{85F38EC7-0E39-46C1-8DAC-1ACA9A64F6DE}" destId="{FB749647-1794-472C-96D4-4DA3262CE014}" srcOrd="0" destOrd="0" presId="urn:microsoft.com/office/officeart/2018/2/layout/IconVerticalSolidList"/>
    <dgm:cxn modelId="{418F193F-EE9E-496A-ABC0-4CC26DCD12FA}" type="presOf" srcId="{2FD48069-2BED-44A8-94A2-FA871F3C24CF}" destId="{D2551C8E-5F83-4BCF-BD93-103642FC6029}" srcOrd="0" destOrd="0" presId="urn:microsoft.com/office/officeart/2018/2/layout/IconVerticalSolidList"/>
    <dgm:cxn modelId="{B6B35441-3A25-4BF7-8B52-1BDE28459752}" srcId="{63C74CE1-CDA5-4E4D-B334-752E8BA69764}" destId="{4871722B-983E-40D4-A676-55E87AD3577A}" srcOrd="8" destOrd="0" parTransId="{E6155C23-9BDD-4BB9-B1F6-25BC1FC2C31B}" sibTransId="{55C21DE7-19B0-40EE-87A1-609D1029B8B2}"/>
    <dgm:cxn modelId="{A5A96E42-B3C7-4E4F-AD8E-A6675A245ED7}" srcId="{CCDFCF05-BD57-40AB-9AAB-80FFE293B6B8}" destId="{2FD48069-2BED-44A8-94A2-FA871F3C24CF}" srcOrd="0" destOrd="0" parTransId="{95882B98-D662-4CFC-957C-E7BFF7EED0EA}" sibTransId="{2DFF0F8E-2977-47D5-A2CF-9AD0DF761294}"/>
    <dgm:cxn modelId="{9F41A442-3DFA-4FD0-B150-4D4ED1238C69}" srcId="{CCDFCF05-BD57-40AB-9AAB-80FFE293B6B8}" destId="{A1A85C75-EC31-4CB0-BAAA-91D409F6DEBA}" srcOrd="1" destOrd="0" parTransId="{97D4B9F1-917D-4BB1-9C60-343947003630}" sibTransId="{E92E6377-4ACD-4DE7-83A1-F31BB0248E98}"/>
    <dgm:cxn modelId="{1FAABD43-EF32-40CB-A24C-E8E3729B003E}" srcId="{63C74CE1-CDA5-4E4D-B334-752E8BA69764}" destId="{CCDFCF05-BD57-40AB-9AAB-80FFE293B6B8}" srcOrd="5" destOrd="0" parTransId="{1463C20A-0819-42D1-AB1C-0BC55642C3A0}" sibTransId="{1BD1C007-2BD9-4A98-946C-763A03D1AAA5}"/>
    <dgm:cxn modelId="{D50C0372-BBBB-41DD-BD59-82FAD08AEA36}" type="presOf" srcId="{4871722B-983E-40D4-A676-55E87AD3577A}" destId="{BB72F45C-B5FB-457E-B844-192021BFCB11}" srcOrd="0" destOrd="0" presId="urn:microsoft.com/office/officeart/2018/2/layout/IconVerticalSolidList"/>
    <dgm:cxn modelId="{0DC2CF78-3042-4FE4-88FA-E9E979E31A8C}" srcId="{63C74CE1-CDA5-4E4D-B334-752E8BA69764}" destId="{6C952E51-6816-4FBC-A0D7-D5350B52A0CE}" srcOrd="7" destOrd="0" parTransId="{DA3A4042-5CFB-4B52-A6E6-4903176AD413}" sibTransId="{C8F8E319-C36F-442D-B537-B43B4661B29D}"/>
    <dgm:cxn modelId="{7625707F-502B-48E0-B146-5087C109CBD9}" srcId="{63C74CE1-CDA5-4E4D-B334-752E8BA69764}" destId="{457F3AC0-7E1E-4372-94B5-D174C39D16C0}" srcOrd="2" destOrd="0" parTransId="{DB3AB1B8-C45D-43A2-896E-7426B09B088E}" sibTransId="{A9AE0A16-82E3-4F2A-BE58-53DF74430149}"/>
    <dgm:cxn modelId="{3932E28F-C36A-4200-95F4-070924130572}" type="presOf" srcId="{A1A85C75-EC31-4CB0-BAAA-91D409F6DEBA}" destId="{D2551C8E-5F83-4BCF-BD93-103642FC6029}" srcOrd="0" destOrd="1" presId="urn:microsoft.com/office/officeart/2018/2/layout/IconVerticalSolidList"/>
    <dgm:cxn modelId="{DBE39098-3358-4DC8-BEEE-873351CD3647}" type="presOf" srcId="{0FFC43BA-DD8F-4961-9B40-61BFFDE79A61}" destId="{A5614F1A-109C-4C6D-B663-96BA346C0537}" srcOrd="0" destOrd="0" presId="urn:microsoft.com/office/officeart/2018/2/layout/IconVerticalSolidList"/>
    <dgm:cxn modelId="{B49029A4-CD76-4FC7-AA86-33A66FD548BB}" srcId="{63C74CE1-CDA5-4E4D-B334-752E8BA69764}" destId="{665289A0-BA21-4B80-B89D-683C1D861336}" srcOrd="6" destOrd="0" parTransId="{C08FC9D2-47F2-49AD-AF4F-725B9E8452DA}" sibTransId="{F84774C9-C1D8-430E-B2CD-B1303236C977}"/>
    <dgm:cxn modelId="{E9EB05B0-EBC0-4A2B-8566-B1FCEAF8A375}" type="presOf" srcId="{CA5A3973-9AA9-4E46-9C7C-7A269236DB43}" destId="{020715D9-AA31-4889-8507-645615BAFB87}" srcOrd="0" destOrd="0" presId="urn:microsoft.com/office/officeart/2018/2/layout/IconVerticalSolidList"/>
    <dgm:cxn modelId="{3A4C1CCE-32A7-4DEA-B1CB-890F964FD4F4}" type="presOf" srcId="{457F3AC0-7E1E-4372-94B5-D174C39D16C0}" destId="{BB3330A8-E4F1-46F9-8E20-528C492FF08E}" srcOrd="0" destOrd="0" presId="urn:microsoft.com/office/officeart/2018/2/layout/IconVerticalSolidList"/>
    <dgm:cxn modelId="{42AF81D0-BE7A-43C4-8ECC-18D2E258A9C0}" type="presOf" srcId="{6C952E51-6816-4FBC-A0D7-D5350B52A0CE}" destId="{1211366A-E268-45DB-881D-5A48CA9959E1}" srcOrd="0" destOrd="0" presId="urn:microsoft.com/office/officeart/2018/2/layout/IconVerticalSolidList"/>
    <dgm:cxn modelId="{E18B24EC-7941-40BC-9734-098D3CBEF084}" srcId="{63C74CE1-CDA5-4E4D-B334-752E8BA69764}" destId="{0FFC43BA-DD8F-4961-9B40-61BFFDE79A61}" srcOrd="4" destOrd="0" parTransId="{F19E4431-ED67-4CD6-8765-1B37A19ABB91}" sibTransId="{426CE242-A008-46E4-A8F6-414F0A1BD599}"/>
    <dgm:cxn modelId="{746D6AED-2576-4DAA-9ABD-4EC8ED716641}" srcId="{63C74CE1-CDA5-4E4D-B334-752E8BA69764}" destId="{CA5A3973-9AA9-4E46-9C7C-7A269236DB43}" srcOrd="0" destOrd="0" parTransId="{609BC86D-0D82-4F02-8599-01077CD8D6D1}" sibTransId="{217F11C7-2B64-4A87-A257-E4C6F11D52D8}"/>
    <dgm:cxn modelId="{6048F5F4-1FF4-4B96-A295-42286D1D32E0}" type="presOf" srcId="{665289A0-BA21-4B80-B89D-683C1D861336}" destId="{77DF6A40-C788-4C34-BC82-2F77E7B6BD38}" srcOrd="0" destOrd="0" presId="urn:microsoft.com/office/officeart/2018/2/layout/IconVerticalSolidList"/>
    <dgm:cxn modelId="{1A120931-467F-4138-82BE-42285816216D}" type="presParOf" srcId="{E4A04F67-022A-40E0-80F1-4A636667F052}" destId="{B25D9B62-15D8-49E9-BFDF-900FAEA878B1}" srcOrd="0" destOrd="0" presId="urn:microsoft.com/office/officeart/2018/2/layout/IconVerticalSolidList"/>
    <dgm:cxn modelId="{937F4D16-29DC-4A81-B788-6EC93BF69AD9}" type="presParOf" srcId="{B25D9B62-15D8-49E9-BFDF-900FAEA878B1}" destId="{9921C1D0-C8D6-4EF6-A576-FC93E001DBFA}" srcOrd="0" destOrd="0" presId="urn:microsoft.com/office/officeart/2018/2/layout/IconVerticalSolidList"/>
    <dgm:cxn modelId="{F5C2FC6D-7111-433D-B446-97D152EDEEEC}" type="presParOf" srcId="{B25D9B62-15D8-49E9-BFDF-900FAEA878B1}" destId="{8F64617C-FE26-4F17-B645-545B892ACD76}" srcOrd="1" destOrd="0" presId="urn:microsoft.com/office/officeart/2018/2/layout/IconVerticalSolidList"/>
    <dgm:cxn modelId="{0B8D9F6D-1C8C-44F5-8E6C-B1EE4E0B4D64}" type="presParOf" srcId="{B25D9B62-15D8-49E9-BFDF-900FAEA878B1}" destId="{BE1E3CF5-A00B-42D2-9D29-250A9F2F3701}" srcOrd="2" destOrd="0" presId="urn:microsoft.com/office/officeart/2018/2/layout/IconVerticalSolidList"/>
    <dgm:cxn modelId="{3485572E-532B-4B84-BEA6-F0BD14872882}" type="presParOf" srcId="{B25D9B62-15D8-49E9-BFDF-900FAEA878B1}" destId="{020715D9-AA31-4889-8507-645615BAFB87}" srcOrd="3" destOrd="0" presId="urn:microsoft.com/office/officeart/2018/2/layout/IconVerticalSolidList"/>
    <dgm:cxn modelId="{C942F719-5F29-4691-A45A-17380E1C43B7}" type="presParOf" srcId="{E4A04F67-022A-40E0-80F1-4A636667F052}" destId="{F727C920-8900-4897-8531-0CC748F22C02}" srcOrd="1" destOrd="0" presId="urn:microsoft.com/office/officeart/2018/2/layout/IconVerticalSolidList"/>
    <dgm:cxn modelId="{AF175B91-8C9C-490D-AAEF-BF2FEA56FE16}" type="presParOf" srcId="{E4A04F67-022A-40E0-80F1-4A636667F052}" destId="{57435202-70C7-4CE4-B9D3-011FE8206967}" srcOrd="2" destOrd="0" presId="urn:microsoft.com/office/officeart/2018/2/layout/IconVerticalSolidList"/>
    <dgm:cxn modelId="{7209CE71-2A7D-4B83-AE44-B853B974DC2F}" type="presParOf" srcId="{57435202-70C7-4CE4-B9D3-011FE8206967}" destId="{31B53D26-1121-4129-B83D-3271BE2F66A3}" srcOrd="0" destOrd="0" presId="urn:microsoft.com/office/officeart/2018/2/layout/IconVerticalSolidList"/>
    <dgm:cxn modelId="{75A79A45-CF54-4ACE-96BC-8332C9690B55}" type="presParOf" srcId="{57435202-70C7-4CE4-B9D3-011FE8206967}" destId="{C2C2AF08-4746-412A-B37E-E04ADD9B9A20}" srcOrd="1" destOrd="0" presId="urn:microsoft.com/office/officeart/2018/2/layout/IconVerticalSolidList"/>
    <dgm:cxn modelId="{D57C09C6-12A5-4894-83B1-7D0C7EC63FC1}" type="presParOf" srcId="{57435202-70C7-4CE4-B9D3-011FE8206967}" destId="{66C497AA-B853-43AC-A536-8B1B5C20DBDF}" srcOrd="2" destOrd="0" presId="urn:microsoft.com/office/officeart/2018/2/layout/IconVerticalSolidList"/>
    <dgm:cxn modelId="{5D543FF5-7918-4A36-8A34-A4CC54AFFED9}" type="presParOf" srcId="{57435202-70C7-4CE4-B9D3-011FE8206967}" destId="{FB749647-1794-472C-96D4-4DA3262CE014}" srcOrd="3" destOrd="0" presId="urn:microsoft.com/office/officeart/2018/2/layout/IconVerticalSolidList"/>
    <dgm:cxn modelId="{F4FEA4EB-DFB3-4C6F-959C-76C5BF726559}" type="presParOf" srcId="{E4A04F67-022A-40E0-80F1-4A636667F052}" destId="{0414F28B-0464-4C12-93F4-6935EF7FB6C1}" srcOrd="3" destOrd="0" presId="urn:microsoft.com/office/officeart/2018/2/layout/IconVerticalSolidList"/>
    <dgm:cxn modelId="{2E963912-5AB5-4634-8C16-8064E09420B4}" type="presParOf" srcId="{E4A04F67-022A-40E0-80F1-4A636667F052}" destId="{86482528-3321-477C-A512-44F84C8EDC50}" srcOrd="4" destOrd="0" presId="urn:microsoft.com/office/officeart/2018/2/layout/IconVerticalSolidList"/>
    <dgm:cxn modelId="{29D6029B-92FA-4ABE-B432-672512E68B14}" type="presParOf" srcId="{86482528-3321-477C-A512-44F84C8EDC50}" destId="{F27E177B-AF77-4260-9ADA-C2EDBCF38977}" srcOrd="0" destOrd="0" presId="urn:microsoft.com/office/officeart/2018/2/layout/IconVerticalSolidList"/>
    <dgm:cxn modelId="{B526EE8F-184B-4839-AC51-B24073F57600}" type="presParOf" srcId="{86482528-3321-477C-A512-44F84C8EDC50}" destId="{D99E78C6-8482-48A5-84DE-384A71A85151}" srcOrd="1" destOrd="0" presId="urn:microsoft.com/office/officeart/2018/2/layout/IconVerticalSolidList"/>
    <dgm:cxn modelId="{CFDCFC17-F678-49B4-9895-46F8FBF12261}" type="presParOf" srcId="{86482528-3321-477C-A512-44F84C8EDC50}" destId="{D98D0A38-6B72-4CF4-A31F-EF74EB4C8017}" srcOrd="2" destOrd="0" presId="urn:microsoft.com/office/officeart/2018/2/layout/IconVerticalSolidList"/>
    <dgm:cxn modelId="{E1AA2A2E-1B7C-4200-BF1A-6AF4AACBD477}" type="presParOf" srcId="{86482528-3321-477C-A512-44F84C8EDC50}" destId="{BB3330A8-E4F1-46F9-8E20-528C492FF08E}" srcOrd="3" destOrd="0" presId="urn:microsoft.com/office/officeart/2018/2/layout/IconVerticalSolidList"/>
    <dgm:cxn modelId="{42B69F4B-CE77-4327-98BA-EC3CA104D64F}" type="presParOf" srcId="{E4A04F67-022A-40E0-80F1-4A636667F052}" destId="{C48E0F3B-1C5D-45A6-AB85-CAD4D78E45FA}" srcOrd="5" destOrd="0" presId="urn:microsoft.com/office/officeart/2018/2/layout/IconVerticalSolidList"/>
    <dgm:cxn modelId="{7F603712-5A6E-4A89-AFDA-5A4807557B94}" type="presParOf" srcId="{E4A04F67-022A-40E0-80F1-4A636667F052}" destId="{C1B5B111-8668-4DDF-B9F8-659B05E8CA02}" srcOrd="6" destOrd="0" presId="urn:microsoft.com/office/officeart/2018/2/layout/IconVerticalSolidList"/>
    <dgm:cxn modelId="{D356A174-6E8D-48A8-9346-8AF42CD6C54C}" type="presParOf" srcId="{C1B5B111-8668-4DDF-B9F8-659B05E8CA02}" destId="{7F822C1E-1AB8-408F-872B-D57D739262FA}" srcOrd="0" destOrd="0" presId="urn:microsoft.com/office/officeart/2018/2/layout/IconVerticalSolidList"/>
    <dgm:cxn modelId="{F4315FCA-8E3B-4F95-8F56-EC56AC0C1CAD}" type="presParOf" srcId="{C1B5B111-8668-4DDF-B9F8-659B05E8CA02}" destId="{109CACDF-4F5C-43CD-AAB4-A4EB188B28C4}" srcOrd="1" destOrd="0" presId="urn:microsoft.com/office/officeart/2018/2/layout/IconVerticalSolidList"/>
    <dgm:cxn modelId="{F549765F-DD9C-4192-83EB-7E778865DB4C}" type="presParOf" srcId="{C1B5B111-8668-4DDF-B9F8-659B05E8CA02}" destId="{E73AA419-DB2F-4526-924B-4736B3DBC205}" srcOrd="2" destOrd="0" presId="urn:microsoft.com/office/officeart/2018/2/layout/IconVerticalSolidList"/>
    <dgm:cxn modelId="{E9380F5C-073A-4E67-9B55-E1CE9B3D536D}" type="presParOf" srcId="{C1B5B111-8668-4DDF-B9F8-659B05E8CA02}" destId="{7615F272-12F9-45FE-B292-E07CB350697D}" srcOrd="3" destOrd="0" presId="urn:microsoft.com/office/officeart/2018/2/layout/IconVerticalSolidList"/>
    <dgm:cxn modelId="{4F89E796-F914-4BA3-9FD7-EF001764E8BC}" type="presParOf" srcId="{E4A04F67-022A-40E0-80F1-4A636667F052}" destId="{9F93E80F-96A6-43D7-B664-F3E29ED795D2}" srcOrd="7" destOrd="0" presId="urn:microsoft.com/office/officeart/2018/2/layout/IconVerticalSolidList"/>
    <dgm:cxn modelId="{52192BFE-6C95-4DB2-B4B4-47EAA5C836EF}" type="presParOf" srcId="{E4A04F67-022A-40E0-80F1-4A636667F052}" destId="{F2668A5E-8B9A-4C5A-9212-68F93A556C24}" srcOrd="8" destOrd="0" presId="urn:microsoft.com/office/officeart/2018/2/layout/IconVerticalSolidList"/>
    <dgm:cxn modelId="{15BE88CD-FC92-49C7-861A-06E169BA860C}" type="presParOf" srcId="{F2668A5E-8B9A-4C5A-9212-68F93A556C24}" destId="{2A84E12B-3175-4D18-9201-5060273A8BD9}" srcOrd="0" destOrd="0" presId="urn:microsoft.com/office/officeart/2018/2/layout/IconVerticalSolidList"/>
    <dgm:cxn modelId="{AD7C3A38-CA98-4A45-8C5E-168C6AB68CF5}" type="presParOf" srcId="{F2668A5E-8B9A-4C5A-9212-68F93A556C24}" destId="{B3132BF9-6A71-4288-A9F1-0FDB194606CA}" srcOrd="1" destOrd="0" presId="urn:microsoft.com/office/officeart/2018/2/layout/IconVerticalSolidList"/>
    <dgm:cxn modelId="{B23AD34F-C7FD-42EB-A4C4-69ABBB4D4175}" type="presParOf" srcId="{F2668A5E-8B9A-4C5A-9212-68F93A556C24}" destId="{4A3410E2-83BE-40EF-8011-4B73F023A3C9}" srcOrd="2" destOrd="0" presId="urn:microsoft.com/office/officeart/2018/2/layout/IconVerticalSolidList"/>
    <dgm:cxn modelId="{987FCA2B-E295-4282-92BD-E1AE8B8A1610}" type="presParOf" srcId="{F2668A5E-8B9A-4C5A-9212-68F93A556C24}" destId="{A5614F1A-109C-4C6D-B663-96BA346C0537}" srcOrd="3" destOrd="0" presId="urn:microsoft.com/office/officeart/2018/2/layout/IconVerticalSolidList"/>
    <dgm:cxn modelId="{D108A85B-53D1-436B-A099-75A9286647C0}" type="presParOf" srcId="{E4A04F67-022A-40E0-80F1-4A636667F052}" destId="{00063D2E-25F5-48B2-8F56-3B04C0C7774A}" srcOrd="9" destOrd="0" presId="urn:microsoft.com/office/officeart/2018/2/layout/IconVerticalSolidList"/>
    <dgm:cxn modelId="{56B07813-C330-4AEA-BE94-90606E216C5C}" type="presParOf" srcId="{E4A04F67-022A-40E0-80F1-4A636667F052}" destId="{6B35B690-B56F-478D-905B-EBCD21B5423B}" srcOrd="10" destOrd="0" presId="urn:microsoft.com/office/officeart/2018/2/layout/IconVerticalSolidList"/>
    <dgm:cxn modelId="{55741C04-9CB3-4916-873C-0DEC0CC64247}" type="presParOf" srcId="{6B35B690-B56F-478D-905B-EBCD21B5423B}" destId="{0AF5C45E-1A49-49A6-BC0B-DF553D968CB0}" srcOrd="0" destOrd="0" presId="urn:microsoft.com/office/officeart/2018/2/layout/IconVerticalSolidList"/>
    <dgm:cxn modelId="{84971C59-C333-4E6C-A353-8FD8D2B559FE}" type="presParOf" srcId="{6B35B690-B56F-478D-905B-EBCD21B5423B}" destId="{B594DAC2-CBCC-41A3-8EB3-CCCC86DD2C0E}" srcOrd="1" destOrd="0" presId="urn:microsoft.com/office/officeart/2018/2/layout/IconVerticalSolidList"/>
    <dgm:cxn modelId="{8E3BC124-A863-4F09-B62C-187F8A49CE33}" type="presParOf" srcId="{6B35B690-B56F-478D-905B-EBCD21B5423B}" destId="{941384A2-F64A-4EA5-B8E1-DC509C55646B}" srcOrd="2" destOrd="0" presId="urn:microsoft.com/office/officeart/2018/2/layout/IconVerticalSolidList"/>
    <dgm:cxn modelId="{BBDAD028-692F-45BF-B284-7CAB22F2E771}" type="presParOf" srcId="{6B35B690-B56F-478D-905B-EBCD21B5423B}" destId="{EF076E67-8D11-40BE-A046-5ADAC55ECA86}" srcOrd="3" destOrd="0" presId="urn:microsoft.com/office/officeart/2018/2/layout/IconVerticalSolidList"/>
    <dgm:cxn modelId="{8AA883EB-1C43-4068-9780-570708546AFE}" type="presParOf" srcId="{6B35B690-B56F-478D-905B-EBCD21B5423B}" destId="{D2551C8E-5F83-4BCF-BD93-103642FC6029}" srcOrd="4" destOrd="0" presId="urn:microsoft.com/office/officeart/2018/2/layout/IconVerticalSolidList"/>
    <dgm:cxn modelId="{9BAC5D42-D3B1-4D74-ADCB-00388A96AA13}" type="presParOf" srcId="{E4A04F67-022A-40E0-80F1-4A636667F052}" destId="{C83A860A-B0D3-45FC-BC5F-7C126F782DFE}" srcOrd="11" destOrd="0" presId="urn:microsoft.com/office/officeart/2018/2/layout/IconVerticalSolidList"/>
    <dgm:cxn modelId="{D2E5F52B-D635-4CA0-8D96-0EF544FDFD17}" type="presParOf" srcId="{E4A04F67-022A-40E0-80F1-4A636667F052}" destId="{23B581F1-8D8B-4C3D-A2FE-94A8D0BF9AAB}" srcOrd="12" destOrd="0" presId="urn:microsoft.com/office/officeart/2018/2/layout/IconVerticalSolidList"/>
    <dgm:cxn modelId="{894AA15D-855C-4B02-9527-A3BE00C7B9A0}" type="presParOf" srcId="{23B581F1-8D8B-4C3D-A2FE-94A8D0BF9AAB}" destId="{18CA6D4D-2381-4917-A8C0-33CAA765B575}" srcOrd="0" destOrd="0" presId="urn:microsoft.com/office/officeart/2018/2/layout/IconVerticalSolidList"/>
    <dgm:cxn modelId="{37AEF16A-5B2E-4F02-93F1-41E342BDEDD0}" type="presParOf" srcId="{23B581F1-8D8B-4C3D-A2FE-94A8D0BF9AAB}" destId="{ABCE4581-AB8E-4C59-9860-90EF740B48CF}" srcOrd="1" destOrd="0" presId="urn:microsoft.com/office/officeart/2018/2/layout/IconVerticalSolidList"/>
    <dgm:cxn modelId="{7686322E-B6DD-4054-9EDD-F45F99DDC99F}" type="presParOf" srcId="{23B581F1-8D8B-4C3D-A2FE-94A8D0BF9AAB}" destId="{F90A5657-3BBA-42AB-B10F-91D4BD120508}" srcOrd="2" destOrd="0" presId="urn:microsoft.com/office/officeart/2018/2/layout/IconVerticalSolidList"/>
    <dgm:cxn modelId="{7F780197-F67E-4BA4-A9B3-7A600BEDBDB8}" type="presParOf" srcId="{23B581F1-8D8B-4C3D-A2FE-94A8D0BF9AAB}" destId="{77DF6A40-C788-4C34-BC82-2F77E7B6BD38}" srcOrd="3" destOrd="0" presId="urn:microsoft.com/office/officeart/2018/2/layout/IconVerticalSolidList"/>
    <dgm:cxn modelId="{C4048E8A-B5BA-481E-9D92-255B9FF982B4}" type="presParOf" srcId="{E4A04F67-022A-40E0-80F1-4A636667F052}" destId="{34D45A4F-CFE8-45D3-8267-BFE2303EE77D}" srcOrd="13" destOrd="0" presId="urn:microsoft.com/office/officeart/2018/2/layout/IconVerticalSolidList"/>
    <dgm:cxn modelId="{1FAD0EBB-6AA9-44BE-B282-8AB083E0D41B}" type="presParOf" srcId="{E4A04F67-022A-40E0-80F1-4A636667F052}" destId="{CE9E4649-A2DD-4651-8426-9440EBD110B9}" srcOrd="14" destOrd="0" presId="urn:microsoft.com/office/officeart/2018/2/layout/IconVerticalSolidList"/>
    <dgm:cxn modelId="{BD0041C0-E7BC-496D-869D-634E2FE768A5}" type="presParOf" srcId="{CE9E4649-A2DD-4651-8426-9440EBD110B9}" destId="{1719D0A1-B7F0-4C8F-91D4-AEAB55A3917A}" srcOrd="0" destOrd="0" presId="urn:microsoft.com/office/officeart/2018/2/layout/IconVerticalSolidList"/>
    <dgm:cxn modelId="{ACA861F1-76E2-4E7C-A9C9-B6B07C469DD6}" type="presParOf" srcId="{CE9E4649-A2DD-4651-8426-9440EBD110B9}" destId="{3D9557A0-FD92-41F6-9CDB-6FDF5928F523}" srcOrd="1" destOrd="0" presId="urn:microsoft.com/office/officeart/2018/2/layout/IconVerticalSolidList"/>
    <dgm:cxn modelId="{368E06B8-46D8-4955-961A-541305D289E5}" type="presParOf" srcId="{CE9E4649-A2DD-4651-8426-9440EBD110B9}" destId="{8C935487-8598-473D-9A8C-61AFF9514E00}" srcOrd="2" destOrd="0" presId="urn:microsoft.com/office/officeart/2018/2/layout/IconVerticalSolidList"/>
    <dgm:cxn modelId="{7B9ED7AB-8913-4475-9E3F-E63BBFADEF17}" type="presParOf" srcId="{CE9E4649-A2DD-4651-8426-9440EBD110B9}" destId="{1211366A-E268-45DB-881D-5A48CA9959E1}" srcOrd="3" destOrd="0" presId="urn:microsoft.com/office/officeart/2018/2/layout/IconVerticalSolidList"/>
    <dgm:cxn modelId="{EDD7B6BA-0D21-42A2-9895-5A6A1A2AAE24}" type="presParOf" srcId="{E4A04F67-022A-40E0-80F1-4A636667F052}" destId="{E7F0D484-CB91-4C72-A982-5465943EB70C}" srcOrd="15" destOrd="0" presId="urn:microsoft.com/office/officeart/2018/2/layout/IconVerticalSolidList"/>
    <dgm:cxn modelId="{19F20E62-B246-413D-943E-36842DA5ED24}" type="presParOf" srcId="{E4A04F67-022A-40E0-80F1-4A636667F052}" destId="{2E2D685A-EDC4-4AB2-8E66-CB600299D3E5}" srcOrd="16" destOrd="0" presId="urn:microsoft.com/office/officeart/2018/2/layout/IconVerticalSolidList"/>
    <dgm:cxn modelId="{0CF36F2D-2BF6-4539-99F2-8927DD1863D6}" type="presParOf" srcId="{2E2D685A-EDC4-4AB2-8E66-CB600299D3E5}" destId="{8EA1749C-DF3B-46FE-B72A-7DE6C5DCABB8}" srcOrd="0" destOrd="0" presId="urn:microsoft.com/office/officeart/2018/2/layout/IconVerticalSolidList"/>
    <dgm:cxn modelId="{4AAC59BA-E64C-4B95-9ABC-33F072E9F63E}" type="presParOf" srcId="{2E2D685A-EDC4-4AB2-8E66-CB600299D3E5}" destId="{E9670E56-25FB-459D-9173-DEAAB5DF7348}" srcOrd="1" destOrd="0" presId="urn:microsoft.com/office/officeart/2018/2/layout/IconVerticalSolidList"/>
    <dgm:cxn modelId="{78DE200D-0B96-43FD-9E7E-C44799D5539F}" type="presParOf" srcId="{2E2D685A-EDC4-4AB2-8E66-CB600299D3E5}" destId="{168A6A35-09AD-4974-B9AB-28335AE992DA}" srcOrd="2" destOrd="0" presId="urn:microsoft.com/office/officeart/2018/2/layout/IconVerticalSolidList"/>
    <dgm:cxn modelId="{F69553B1-C33B-4659-8259-A0917622C128}" type="presParOf" srcId="{2E2D685A-EDC4-4AB2-8E66-CB600299D3E5}" destId="{BB72F45C-B5FB-457E-B844-192021BFCB1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C74CE1-CDA5-4E4D-B334-752E8BA69764}" type="doc">
      <dgm:prSet loTypeId="urn:microsoft.com/office/officeart/2018/2/layout/IconVerticalSolidList" loCatId="icon" qsTypeId="urn:microsoft.com/office/officeart/2005/8/quickstyle/simple1#5" qsCatId="simple" csTypeId="urn:microsoft.com/office/officeart/2005/8/colors/accent1_2#2" csCatId="accent1" phldr="1"/>
      <dgm:spPr/>
      <dgm:t>
        <a:bodyPr/>
        <a:lstStyle/>
        <a:p>
          <a:endParaRPr lang="en-US"/>
        </a:p>
      </dgm:t>
    </dgm:pt>
    <dgm:pt modelId="{CA5A3973-9AA9-4E46-9C7C-7A269236DB43}">
      <dgm:prSet custT="1"/>
      <dgm:spPr/>
      <dgm:t>
        <a:bodyPr/>
        <a:lstStyle/>
        <a:p>
          <a:pPr>
            <a:lnSpc>
              <a:spcPct val="100000"/>
            </a:lnSpc>
          </a:pPr>
          <a:r>
            <a:rPr lang="en-US">
              <a:latin typeface="Aptos Display"/>
            </a:rPr>
            <a:t> Orientation</a:t>
          </a:r>
        </a:p>
      </dgm:t>
    </dgm:pt>
    <dgm:pt modelId="{609BC86D-0D82-4F02-8599-01077CD8D6D1}" type="parTrans" cxnId="{746D6AED-2576-4DAA-9ABD-4EC8ED716641}">
      <dgm:prSet/>
      <dgm:spPr/>
      <dgm:t>
        <a:bodyPr/>
        <a:lstStyle/>
        <a:p>
          <a:endParaRPr lang="en-US"/>
        </a:p>
      </dgm:t>
    </dgm:pt>
    <dgm:pt modelId="{217F11C7-2B64-4A87-A257-E4C6F11D52D8}" type="sibTrans" cxnId="{746D6AED-2576-4DAA-9ABD-4EC8ED716641}">
      <dgm:prSet/>
      <dgm:spPr/>
      <dgm:t>
        <a:bodyPr/>
        <a:lstStyle/>
        <a:p>
          <a:endParaRPr lang="en-US"/>
        </a:p>
      </dgm:t>
    </dgm:pt>
    <dgm:pt modelId="{85F38EC7-0E39-46C1-8DAC-1ACA9A64F6DE}">
      <dgm:prSet custT="1"/>
      <dgm:spPr/>
      <dgm:t>
        <a:bodyPr/>
        <a:lstStyle/>
        <a:p>
          <a:pPr>
            <a:lnSpc>
              <a:spcPct val="100000"/>
            </a:lnSpc>
          </a:pPr>
          <a:r>
            <a:rPr lang="en-US">
              <a:latin typeface="Aptos"/>
            </a:rPr>
            <a:t> Plan </a:t>
          </a:r>
        </a:p>
      </dgm:t>
    </dgm:pt>
    <dgm:pt modelId="{ECF594DD-C672-42EA-9A25-CEFAA969C72D}" type="parTrans" cxnId="{74EE4A26-018F-4B3B-B667-EB2FE1B33D2F}">
      <dgm:prSet/>
      <dgm:spPr/>
      <dgm:t>
        <a:bodyPr/>
        <a:lstStyle/>
        <a:p>
          <a:endParaRPr lang="en-US"/>
        </a:p>
      </dgm:t>
    </dgm:pt>
    <dgm:pt modelId="{8FB32377-7CE3-4293-B64F-597E8A382A75}" type="sibTrans" cxnId="{74EE4A26-018F-4B3B-B667-EB2FE1B33D2F}">
      <dgm:prSet/>
      <dgm:spPr/>
      <dgm:t>
        <a:bodyPr/>
        <a:lstStyle/>
        <a:p>
          <a:endParaRPr lang="en-US"/>
        </a:p>
      </dgm:t>
    </dgm:pt>
    <dgm:pt modelId="{457F3AC0-7E1E-4372-94B5-D174C39D16C0}">
      <dgm:prSet custT="1"/>
      <dgm:spPr/>
      <dgm:t>
        <a:bodyPr/>
        <a:lstStyle/>
        <a:p>
          <a:pPr>
            <a:lnSpc>
              <a:spcPct val="100000"/>
            </a:lnSpc>
          </a:pPr>
          <a:r>
            <a:rPr lang="en-US">
              <a:latin typeface="Aptos"/>
            </a:rPr>
            <a:t> Goals</a:t>
          </a:r>
        </a:p>
      </dgm:t>
    </dgm:pt>
    <dgm:pt modelId="{DB3AB1B8-C45D-43A2-896E-7426B09B088E}" type="parTrans" cxnId="{7625707F-502B-48E0-B146-5087C109CBD9}">
      <dgm:prSet/>
      <dgm:spPr/>
      <dgm:t>
        <a:bodyPr/>
        <a:lstStyle/>
        <a:p>
          <a:endParaRPr lang="en-US"/>
        </a:p>
      </dgm:t>
    </dgm:pt>
    <dgm:pt modelId="{A9AE0A16-82E3-4F2A-BE58-53DF74430149}" type="sibTrans" cxnId="{7625707F-502B-48E0-B146-5087C109CBD9}">
      <dgm:prSet/>
      <dgm:spPr/>
      <dgm:t>
        <a:bodyPr/>
        <a:lstStyle/>
        <a:p>
          <a:endParaRPr lang="en-US"/>
        </a:p>
      </dgm:t>
    </dgm:pt>
    <dgm:pt modelId="{CCDFCF05-BD57-40AB-9AAB-80FFE293B6B8}">
      <dgm:prSet custT="1"/>
      <dgm:spPr/>
      <dgm:t>
        <a:bodyPr/>
        <a:lstStyle/>
        <a:p>
          <a:pPr>
            <a:lnSpc>
              <a:spcPct val="100000"/>
            </a:lnSpc>
          </a:pPr>
          <a:r>
            <a:rPr lang="en-US">
              <a:latin typeface="Aptos"/>
            </a:rPr>
            <a:t> Evaluation Conferences</a:t>
          </a:r>
        </a:p>
      </dgm:t>
    </dgm:pt>
    <dgm:pt modelId="{1463C20A-0819-42D1-AB1C-0BC55642C3A0}" type="parTrans" cxnId="{1FAABD43-EF32-40CB-A24C-E8E3729B003E}">
      <dgm:prSet/>
      <dgm:spPr/>
      <dgm:t>
        <a:bodyPr/>
        <a:lstStyle/>
        <a:p>
          <a:endParaRPr lang="en-US"/>
        </a:p>
      </dgm:t>
    </dgm:pt>
    <dgm:pt modelId="{1BD1C007-2BD9-4A98-946C-763A03D1AAA5}" type="sibTrans" cxnId="{1FAABD43-EF32-40CB-A24C-E8E3729B003E}">
      <dgm:prSet/>
      <dgm:spPr/>
      <dgm:t>
        <a:bodyPr/>
        <a:lstStyle/>
        <a:p>
          <a:endParaRPr lang="en-US"/>
        </a:p>
      </dgm:t>
    </dgm:pt>
    <dgm:pt modelId="{2FD48069-2BED-44A8-94A2-FA871F3C24CF}">
      <dgm:prSet/>
      <dgm:spPr/>
      <dgm:t>
        <a:bodyPr/>
        <a:lstStyle/>
        <a:p>
          <a:pPr>
            <a:lnSpc>
              <a:spcPct val="100000"/>
            </a:lnSpc>
          </a:pPr>
          <a:r>
            <a:rPr lang="en-US">
              <a:latin typeface="Aptos"/>
            </a:rPr>
            <a:t> Worksheets</a:t>
          </a:r>
        </a:p>
      </dgm:t>
    </dgm:pt>
    <dgm:pt modelId="{95882B98-D662-4CFC-957C-E7BFF7EED0EA}" type="parTrans" cxnId="{A5A96E42-B3C7-4E4F-AD8E-A6675A245ED7}">
      <dgm:prSet/>
      <dgm:spPr/>
      <dgm:t>
        <a:bodyPr/>
        <a:lstStyle/>
        <a:p>
          <a:endParaRPr lang="en-US"/>
        </a:p>
      </dgm:t>
    </dgm:pt>
    <dgm:pt modelId="{2DFF0F8E-2977-47D5-A2CF-9AD0DF761294}" type="sibTrans" cxnId="{A5A96E42-B3C7-4E4F-AD8E-A6675A245ED7}">
      <dgm:prSet/>
      <dgm:spPr/>
      <dgm:t>
        <a:bodyPr/>
        <a:lstStyle/>
        <a:p>
          <a:endParaRPr lang="en-US"/>
        </a:p>
      </dgm:t>
    </dgm:pt>
    <dgm:pt modelId="{665289A0-BA21-4B80-B89D-683C1D861336}">
      <dgm:prSet custT="1"/>
      <dgm:spPr/>
      <dgm:t>
        <a:bodyPr/>
        <a:lstStyle/>
        <a:p>
          <a:pPr>
            <a:lnSpc>
              <a:spcPct val="100000"/>
            </a:lnSpc>
          </a:pPr>
          <a:r>
            <a:rPr lang="en-US">
              <a:latin typeface="Aptos"/>
            </a:rPr>
            <a:t> Professionalism</a:t>
          </a:r>
        </a:p>
      </dgm:t>
    </dgm:pt>
    <dgm:pt modelId="{C08FC9D2-47F2-49AD-AF4F-725B9E8452DA}" type="parTrans" cxnId="{B49029A4-CD76-4FC7-AA86-33A66FD548BB}">
      <dgm:prSet/>
      <dgm:spPr/>
      <dgm:t>
        <a:bodyPr/>
        <a:lstStyle/>
        <a:p>
          <a:endParaRPr lang="en-US"/>
        </a:p>
      </dgm:t>
    </dgm:pt>
    <dgm:pt modelId="{F84774C9-C1D8-430E-B2CD-B1303236C977}" type="sibTrans" cxnId="{B49029A4-CD76-4FC7-AA86-33A66FD548BB}">
      <dgm:prSet/>
      <dgm:spPr/>
      <dgm:t>
        <a:bodyPr/>
        <a:lstStyle/>
        <a:p>
          <a:endParaRPr lang="en-US"/>
        </a:p>
      </dgm:t>
    </dgm:pt>
    <dgm:pt modelId="{6C952E51-6816-4FBC-A0D7-D5350B52A0CE}">
      <dgm:prSet custT="1"/>
      <dgm:spPr/>
      <dgm:t>
        <a:bodyPr/>
        <a:lstStyle/>
        <a:p>
          <a:pPr>
            <a:lnSpc>
              <a:spcPct val="100000"/>
            </a:lnSpc>
          </a:pPr>
          <a:r>
            <a:rPr lang="en-US">
              <a:latin typeface="Aptos"/>
            </a:rPr>
            <a:t> Attachments</a:t>
          </a:r>
        </a:p>
      </dgm:t>
    </dgm:pt>
    <dgm:pt modelId="{DA3A4042-5CFB-4B52-A6E6-4903176AD413}" type="parTrans" cxnId="{0DC2CF78-3042-4FE4-88FA-E9E979E31A8C}">
      <dgm:prSet/>
      <dgm:spPr/>
      <dgm:t>
        <a:bodyPr/>
        <a:lstStyle/>
        <a:p>
          <a:endParaRPr lang="en-US"/>
        </a:p>
      </dgm:t>
    </dgm:pt>
    <dgm:pt modelId="{C8F8E319-C36F-442D-B537-B43B4661B29D}" type="sibTrans" cxnId="{0DC2CF78-3042-4FE4-88FA-E9E979E31A8C}">
      <dgm:prSet/>
      <dgm:spPr/>
      <dgm:t>
        <a:bodyPr/>
        <a:lstStyle/>
        <a:p>
          <a:endParaRPr lang="en-US"/>
        </a:p>
      </dgm:t>
    </dgm:pt>
    <dgm:pt modelId="{4871722B-983E-40D4-A676-55E87AD3577A}">
      <dgm:prSet custT="1"/>
      <dgm:spPr/>
      <dgm:t>
        <a:bodyPr/>
        <a:lstStyle/>
        <a:p>
          <a:pPr>
            <a:lnSpc>
              <a:spcPct val="100000"/>
            </a:lnSpc>
          </a:pPr>
          <a:r>
            <a:rPr lang="en-US">
              <a:latin typeface="Aptos"/>
            </a:rPr>
            <a:t> Results</a:t>
          </a:r>
        </a:p>
      </dgm:t>
    </dgm:pt>
    <dgm:pt modelId="{E6155C23-9BDD-4BB9-B1F6-25BC1FC2C31B}" type="parTrans" cxnId="{B6B35441-3A25-4BF7-8B52-1BDE28459752}">
      <dgm:prSet/>
      <dgm:spPr/>
      <dgm:t>
        <a:bodyPr/>
        <a:lstStyle/>
        <a:p>
          <a:endParaRPr lang="en-US"/>
        </a:p>
      </dgm:t>
    </dgm:pt>
    <dgm:pt modelId="{55C21DE7-19B0-40EE-87A1-609D1029B8B2}" type="sibTrans" cxnId="{B6B35441-3A25-4BF7-8B52-1BDE28459752}">
      <dgm:prSet/>
      <dgm:spPr/>
      <dgm:t>
        <a:bodyPr/>
        <a:lstStyle/>
        <a:p>
          <a:endParaRPr lang="en-US"/>
        </a:p>
      </dgm:t>
    </dgm:pt>
    <dgm:pt modelId="{A1A85C75-EC31-4CB0-BAAA-91D409F6DEBA}">
      <dgm:prSet phldr="0"/>
      <dgm:spPr/>
      <dgm:t>
        <a:bodyPr/>
        <a:lstStyle/>
        <a:p>
          <a:pPr>
            <a:lnSpc>
              <a:spcPct val="100000"/>
            </a:lnSpc>
          </a:pPr>
          <a:r>
            <a:rPr lang="en-US">
              <a:latin typeface="Aptos"/>
            </a:rPr>
            <a:t> Evaluation Conference Scoring</a:t>
          </a:r>
          <a:endParaRPr lang="en-US"/>
        </a:p>
      </dgm:t>
    </dgm:pt>
    <dgm:pt modelId="{97D4B9F1-917D-4BB1-9C60-343947003630}" type="parTrans" cxnId="{9F41A442-3DFA-4FD0-B150-4D4ED1238C69}">
      <dgm:prSet/>
      <dgm:spPr/>
      <dgm:t>
        <a:bodyPr/>
        <a:lstStyle/>
        <a:p>
          <a:endParaRPr lang="en-US"/>
        </a:p>
      </dgm:t>
    </dgm:pt>
    <dgm:pt modelId="{E92E6377-4ACD-4DE7-83A1-F31BB0248E98}" type="sibTrans" cxnId="{9F41A442-3DFA-4FD0-B150-4D4ED1238C69}">
      <dgm:prSet/>
      <dgm:spPr/>
      <dgm:t>
        <a:bodyPr/>
        <a:lstStyle/>
        <a:p>
          <a:endParaRPr lang="en-US"/>
        </a:p>
      </dgm:t>
    </dgm:pt>
    <dgm:pt modelId="{0FFC43BA-DD8F-4961-9B40-61BFFDE79A61}">
      <dgm:prSet custT="1"/>
      <dgm:spPr/>
      <dgm:t>
        <a:bodyPr/>
        <a:lstStyle/>
        <a:p>
          <a:pPr>
            <a:lnSpc>
              <a:spcPct val="100000"/>
            </a:lnSpc>
          </a:pPr>
          <a:r>
            <a:rPr lang="en-US">
              <a:latin typeface="Aptos"/>
            </a:rPr>
            <a:t> Observations</a:t>
          </a:r>
        </a:p>
      </dgm:t>
    </dgm:pt>
    <dgm:pt modelId="{F19E4431-ED67-4CD6-8765-1B37A19ABB91}" type="parTrans" cxnId="{E18B24EC-7941-40BC-9734-098D3CBEF084}">
      <dgm:prSet/>
      <dgm:spPr/>
      <dgm:t>
        <a:bodyPr/>
        <a:lstStyle/>
        <a:p>
          <a:endParaRPr lang="en-US"/>
        </a:p>
      </dgm:t>
    </dgm:pt>
    <dgm:pt modelId="{426CE242-A008-46E4-A8F6-414F0A1BD599}" type="sibTrans" cxnId="{E18B24EC-7941-40BC-9734-098D3CBEF084}">
      <dgm:prSet/>
      <dgm:spPr/>
      <dgm:t>
        <a:bodyPr/>
        <a:lstStyle/>
        <a:p>
          <a:endParaRPr lang="en-US"/>
        </a:p>
      </dgm:t>
    </dgm:pt>
    <dgm:pt modelId="{E4A04F67-022A-40E0-80F1-4A636667F052}" type="pres">
      <dgm:prSet presAssocID="{63C74CE1-CDA5-4E4D-B334-752E8BA69764}" presName="root" presStyleCnt="0">
        <dgm:presLayoutVars>
          <dgm:dir/>
          <dgm:resizeHandles val="exact"/>
        </dgm:presLayoutVars>
      </dgm:prSet>
      <dgm:spPr/>
    </dgm:pt>
    <dgm:pt modelId="{B25D9B62-15D8-49E9-BFDF-900FAEA878B1}" type="pres">
      <dgm:prSet presAssocID="{CA5A3973-9AA9-4E46-9C7C-7A269236DB43}" presName="compNode" presStyleCnt="0"/>
      <dgm:spPr/>
    </dgm:pt>
    <dgm:pt modelId="{9921C1D0-C8D6-4EF6-A576-FC93E001DBFA}" type="pres">
      <dgm:prSet presAssocID="{CA5A3973-9AA9-4E46-9C7C-7A269236DB43}" presName="bgRect" presStyleLbl="bgShp" presStyleIdx="0" presStyleCnt="8"/>
      <dgm:spPr/>
    </dgm:pt>
    <dgm:pt modelId="{8F64617C-FE26-4F17-B645-545B892ACD76}" type="pres">
      <dgm:prSet presAssocID="{CA5A3973-9AA9-4E46-9C7C-7A269236DB43}" presName="iconRect" presStyleLbl="node1" presStyleIdx="0"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mpass"/>
        </a:ext>
      </dgm:extLst>
    </dgm:pt>
    <dgm:pt modelId="{BE1E3CF5-A00B-42D2-9D29-250A9F2F3701}" type="pres">
      <dgm:prSet presAssocID="{CA5A3973-9AA9-4E46-9C7C-7A269236DB43}" presName="spaceRect" presStyleCnt="0"/>
      <dgm:spPr/>
    </dgm:pt>
    <dgm:pt modelId="{020715D9-AA31-4889-8507-645615BAFB87}" type="pres">
      <dgm:prSet presAssocID="{CA5A3973-9AA9-4E46-9C7C-7A269236DB43}" presName="parTx" presStyleLbl="revTx" presStyleIdx="0" presStyleCnt="9">
        <dgm:presLayoutVars>
          <dgm:chMax val="0"/>
          <dgm:chPref val="0"/>
        </dgm:presLayoutVars>
      </dgm:prSet>
      <dgm:spPr/>
    </dgm:pt>
    <dgm:pt modelId="{F727C920-8900-4897-8531-0CC748F22C02}" type="pres">
      <dgm:prSet presAssocID="{217F11C7-2B64-4A87-A257-E4C6F11D52D8}" presName="sibTrans" presStyleCnt="0"/>
      <dgm:spPr/>
    </dgm:pt>
    <dgm:pt modelId="{57435202-70C7-4CE4-B9D3-011FE8206967}" type="pres">
      <dgm:prSet presAssocID="{85F38EC7-0E39-46C1-8DAC-1ACA9A64F6DE}" presName="compNode" presStyleCnt="0"/>
      <dgm:spPr/>
    </dgm:pt>
    <dgm:pt modelId="{31B53D26-1121-4129-B83D-3271BE2F66A3}" type="pres">
      <dgm:prSet presAssocID="{85F38EC7-0E39-46C1-8DAC-1ACA9A64F6DE}" presName="bgRect" presStyleLbl="bgShp" presStyleIdx="1" presStyleCnt="8"/>
      <dgm:spPr/>
    </dgm:pt>
    <dgm:pt modelId="{C2C2AF08-4746-412A-B37E-E04ADD9B9A20}" type="pres">
      <dgm:prSet presAssocID="{85F38EC7-0E39-46C1-8DAC-1ACA9A64F6DE}" presName="iconRect" presStyleLbl="node1" presStyleIdx="1"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66C497AA-B853-43AC-A536-8B1B5C20DBDF}" type="pres">
      <dgm:prSet presAssocID="{85F38EC7-0E39-46C1-8DAC-1ACA9A64F6DE}" presName="spaceRect" presStyleCnt="0"/>
      <dgm:spPr/>
    </dgm:pt>
    <dgm:pt modelId="{FB749647-1794-472C-96D4-4DA3262CE014}" type="pres">
      <dgm:prSet presAssocID="{85F38EC7-0E39-46C1-8DAC-1ACA9A64F6DE}" presName="parTx" presStyleLbl="revTx" presStyleIdx="1" presStyleCnt="9">
        <dgm:presLayoutVars>
          <dgm:chMax val="0"/>
          <dgm:chPref val="0"/>
        </dgm:presLayoutVars>
      </dgm:prSet>
      <dgm:spPr/>
    </dgm:pt>
    <dgm:pt modelId="{0414F28B-0464-4C12-93F4-6935EF7FB6C1}" type="pres">
      <dgm:prSet presAssocID="{8FB32377-7CE3-4293-B64F-597E8A382A75}" presName="sibTrans" presStyleCnt="0"/>
      <dgm:spPr/>
    </dgm:pt>
    <dgm:pt modelId="{86482528-3321-477C-A512-44F84C8EDC50}" type="pres">
      <dgm:prSet presAssocID="{457F3AC0-7E1E-4372-94B5-D174C39D16C0}" presName="compNode" presStyleCnt="0"/>
      <dgm:spPr/>
    </dgm:pt>
    <dgm:pt modelId="{F27E177B-AF77-4260-9ADA-C2EDBCF38977}" type="pres">
      <dgm:prSet presAssocID="{457F3AC0-7E1E-4372-94B5-D174C39D16C0}" presName="bgRect" presStyleLbl="bgShp" presStyleIdx="2" presStyleCnt="8"/>
      <dgm:spPr/>
    </dgm:pt>
    <dgm:pt modelId="{D99E78C6-8482-48A5-84DE-384A71A85151}" type="pres">
      <dgm:prSet presAssocID="{457F3AC0-7E1E-4372-94B5-D174C39D16C0}" presName="iconRect" presStyleLbl="node1" presStyleIdx="2" presStyleCnt="8"/>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Presentation with checklist with solid fill"/>
        </a:ext>
      </dgm:extLst>
    </dgm:pt>
    <dgm:pt modelId="{D98D0A38-6B72-4CF4-A31F-EF74EB4C8017}" type="pres">
      <dgm:prSet presAssocID="{457F3AC0-7E1E-4372-94B5-D174C39D16C0}" presName="spaceRect" presStyleCnt="0"/>
      <dgm:spPr/>
    </dgm:pt>
    <dgm:pt modelId="{BB3330A8-E4F1-46F9-8E20-528C492FF08E}" type="pres">
      <dgm:prSet presAssocID="{457F3AC0-7E1E-4372-94B5-D174C39D16C0}" presName="parTx" presStyleLbl="revTx" presStyleIdx="2" presStyleCnt="9">
        <dgm:presLayoutVars>
          <dgm:chMax val="0"/>
          <dgm:chPref val="0"/>
        </dgm:presLayoutVars>
      </dgm:prSet>
      <dgm:spPr/>
    </dgm:pt>
    <dgm:pt modelId="{C48E0F3B-1C5D-45A6-AB85-CAD4D78E45FA}" type="pres">
      <dgm:prSet presAssocID="{A9AE0A16-82E3-4F2A-BE58-53DF74430149}" presName="sibTrans" presStyleCnt="0"/>
      <dgm:spPr/>
    </dgm:pt>
    <dgm:pt modelId="{F2668A5E-8B9A-4C5A-9212-68F93A556C24}" type="pres">
      <dgm:prSet presAssocID="{0FFC43BA-DD8F-4961-9B40-61BFFDE79A61}" presName="compNode" presStyleCnt="0"/>
      <dgm:spPr/>
    </dgm:pt>
    <dgm:pt modelId="{2A84E12B-3175-4D18-9201-5060273A8BD9}" type="pres">
      <dgm:prSet presAssocID="{0FFC43BA-DD8F-4961-9B40-61BFFDE79A61}" presName="bgRect" presStyleLbl="bgShp" presStyleIdx="3" presStyleCnt="8"/>
      <dgm:spPr/>
    </dgm:pt>
    <dgm:pt modelId="{B3132BF9-6A71-4288-A9F1-0FDB194606CA}" type="pres">
      <dgm:prSet presAssocID="{0FFC43BA-DD8F-4961-9B40-61BFFDE79A61}" presName="iconRect" presStyleLbl="node1" presStyleIdx="3" presStyleCnt="8"/>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ye with solid fill"/>
        </a:ext>
      </dgm:extLst>
    </dgm:pt>
    <dgm:pt modelId="{4A3410E2-83BE-40EF-8011-4B73F023A3C9}" type="pres">
      <dgm:prSet presAssocID="{0FFC43BA-DD8F-4961-9B40-61BFFDE79A61}" presName="spaceRect" presStyleCnt="0"/>
      <dgm:spPr/>
    </dgm:pt>
    <dgm:pt modelId="{A5614F1A-109C-4C6D-B663-96BA346C0537}" type="pres">
      <dgm:prSet presAssocID="{0FFC43BA-DD8F-4961-9B40-61BFFDE79A61}" presName="parTx" presStyleLbl="revTx" presStyleIdx="3" presStyleCnt="9">
        <dgm:presLayoutVars>
          <dgm:chMax val="0"/>
          <dgm:chPref val="0"/>
        </dgm:presLayoutVars>
      </dgm:prSet>
      <dgm:spPr/>
    </dgm:pt>
    <dgm:pt modelId="{00063D2E-25F5-48B2-8F56-3B04C0C7774A}" type="pres">
      <dgm:prSet presAssocID="{426CE242-A008-46E4-A8F6-414F0A1BD599}" presName="sibTrans" presStyleCnt="0"/>
      <dgm:spPr/>
    </dgm:pt>
    <dgm:pt modelId="{6B35B690-B56F-478D-905B-EBCD21B5423B}" type="pres">
      <dgm:prSet presAssocID="{CCDFCF05-BD57-40AB-9AAB-80FFE293B6B8}" presName="compNode" presStyleCnt="0"/>
      <dgm:spPr/>
    </dgm:pt>
    <dgm:pt modelId="{0AF5C45E-1A49-49A6-BC0B-DF553D968CB0}" type="pres">
      <dgm:prSet presAssocID="{CCDFCF05-BD57-40AB-9AAB-80FFE293B6B8}" presName="bgRect" presStyleLbl="bgShp" presStyleIdx="4" presStyleCnt="8"/>
      <dgm:spPr/>
    </dgm:pt>
    <dgm:pt modelId="{B594DAC2-CBCC-41A3-8EB3-CCCC86DD2C0E}" type="pres">
      <dgm:prSet presAssocID="{CCDFCF05-BD57-40AB-9AAB-80FFE293B6B8}" presName="iconRect" presStyleLbl="node1" presStyleIdx="4"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941384A2-F64A-4EA5-B8E1-DC509C55646B}" type="pres">
      <dgm:prSet presAssocID="{CCDFCF05-BD57-40AB-9AAB-80FFE293B6B8}" presName="spaceRect" presStyleCnt="0"/>
      <dgm:spPr/>
    </dgm:pt>
    <dgm:pt modelId="{EF076E67-8D11-40BE-A046-5ADAC55ECA86}" type="pres">
      <dgm:prSet presAssocID="{CCDFCF05-BD57-40AB-9AAB-80FFE293B6B8}" presName="parTx" presStyleLbl="revTx" presStyleIdx="4" presStyleCnt="9">
        <dgm:presLayoutVars>
          <dgm:chMax val="0"/>
          <dgm:chPref val="0"/>
        </dgm:presLayoutVars>
      </dgm:prSet>
      <dgm:spPr/>
    </dgm:pt>
    <dgm:pt modelId="{D2551C8E-5F83-4BCF-BD93-103642FC6029}" type="pres">
      <dgm:prSet presAssocID="{CCDFCF05-BD57-40AB-9AAB-80FFE293B6B8}" presName="desTx" presStyleLbl="revTx" presStyleIdx="5" presStyleCnt="9">
        <dgm:presLayoutVars/>
      </dgm:prSet>
      <dgm:spPr/>
    </dgm:pt>
    <dgm:pt modelId="{C83A860A-B0D3-45FC-BC5F-7C126F782DFE}" type="pres">
      <dgm:prSet presAssocID="{1BD1C007-2BD9-4A98-946C-763A03D1AAA5}" presName="sibTrans" presStyleCnt="0"/>
      <dgm:spPr/>
    </dgm:pt>
    <dgm:pt modelId="{23B581F1-8D8B-4C3D-A2FE-94A8D0BF9AAB}" type="pres">
      <dgm:prSet presAssocID="{665289A0-BA21-4B80-B89D-683C1D861336}" presName="compNode" presStyleCnt="0"/>
      <dgm:spPr/>
    </dgm:pt>
    <dgm:pt modelId="{18CA6D4D-2381-4917-A8C0-33CAA765B575}" type="pres">
      <dgm:prSet presAssocID="{665289A0-BA21-4B80-B89D-683C1D861336}" presName="bgRect" presStyleLbl="bgShp" presStyleIdx="5" presStyleCnt="8"/>
      <dgm:spPr/>
    </dgm:pt>
    <dgm:pt modelId="{ABCE4581-AB8E-4C59-9860-90EF740B48CF}" type="pres">
      <dgm:prSet presAssocID="{665289A0-BA21-4B80-B89D-683C1D861336}" presName="iconRect" presStyleLbl="node1" presStyleIdx="5"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F90A5657-3BBA-42AB-B10F-91D4BD120508}" type="pres">
      <dgm:prSet presAssocID="{665289A0-BA21-4B80-B89D-683C1D861336}" presName="spaceRect" presStyleCnt="0"/>
      <dgm:spPr/>
    </dgm:pt>
    <dgm:pt modelId="{77DF6A40-C788-4C34-BC82-2F77E7B6BD38}" type="pres">
      <dgm:prSet presAssocID="{665289A0-BA21-4B80-B89D-683C1D861336}" presName="parTx" presStyleLbl="revTx" presStyleIdx="6" presStyleCnt="9">
        <dgm:presLayoutVars>
          <dgm:chMax val="0"/>
          <dgm:chPref val="0"/>
        </dgm:presLayoutVars>
      </dgm:prSet>
      <dgm:spPr/>
    </dgm:pt>
    <dgm:pt modelId="{34D45A4F-CFE8-45D3-8267-BFE2303EE77D}" type="pres">
      <dgm:prSet presAssocID="{F84774C9-C1D8-430E-B2CD-B1303236C977}" presName="sibTrans" presStyleCnt="0"/>
      <dgm:spPr/>
    </dgm:pt>
    <dgm:pt modelId="{CE9E4649-A2DD-4651-8426-9440EBD110B9}" type="pres">
      <dgm:prSet presAssocID="{6C952E51-6816-4FBC-A0D7-D5350B52A0CE}" presName="compNode" presStyleCnt="0"/>
      <dgm:spPr/>
    </dgm:pt>
    <dgm:pt modelId="{1719D0A1-B7F0-4C8F-91D4-AEAB55A3917A}" type="pres">
      <dgm:prSet presAssocID="{6C952E51-6816-4FBC-A0D7-D5350B52A0CE}" presName="bgRect" presStyleLbl="bgShp" presStyleIdx="6" presStyleCnt="8"/>
      <dgm:spPr/>
    </dgm:pt>
    <dgm:pt modelId="{3D9557A0-FD92-41F6-9CDB-6FDF5928F523}" type="pres">
      <dgm:prSet presAssocID="{6C952E51-6816-4FBC-A0D7-D5350B52A0CE}" presName="iconRect" presStyleLbl="node1" presStyleIdx="6"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Paperclip"/>
        </a:ext>
      </dgm:extLst>
    </dgm:pt>
    <dgm:pt modelId="{8C935487-8598-473D-9A8C-61AFF9514E00}" type="pres">
      <dgm:prSet presAssocID="{6C952E51-6816-4FBC-A0D7-D5350B52A0CE}" presName="spaceRect" presStyleCnt="0"/>
      <dgm:spPr/>
    </dgm:pt>
    <dgm:pt modelId="{1211366A-E268-45DB-881D-5A48CA9959E1}" type="pres">
      <dgm:prSet presAssocID="{6C952E51-6816-4FBC-A0D7-D5350B52A0CE}" presName="parTx" presStyleLbl="revTx" presStyleIdx="7" presStyleCnt="9">
        <dgm:presLayoutVars>
          <dgm:chMax val="0"/>
          <dgm:chPref val="0"/>
        </dgm:presLayoutVars>
      </dgm:prSet>
      <dgm:spPr/>
    </dgm:pt>
    <dgm:pt modelId="{E7F0D484-CB91-4C72-A982-5465943EB70C}" type="pres">
      <dgm:prSet presAssocID="{C8F8E319-C36F-442D-B537-B43B4661B29D}" presName="sibTrans" presStyleCnt="0"/>
      <dgm:spPr/>
    </dgm:pt>
    <dgm:pt modelId="{2E2D685A-EDC4-4AB2-8E66-CB600299D3E5}" type="pres">
      <dgm:prSet presAssocID="{4871722B-983E-40D4-A676-55E87AD3577A}" presName="compNode" presStyleCnt="0"/>
      <dgm:spPr/>
    </dgm:pt>
    <dgm:pt modelId="{8EA1749C-DF3B-46FE-B72A-7DE6C5DCABB8}" type="pres">
      <dgm:prSet presAssocID="{4871722B-983E-40D4-A676-55E87AD3577A}" presName="bgRect" presStyleLbl="bgShp" presStyleIdx="7" presStyleCnt="8"/>
      <dgm:spPr/>
    </dgm:pt>
    <dgm:pt modelId="{E9670E56-25FB-459D-9173-DEAAB5DF7348}" type="pres">
      <dgm:prSet presAssocID="{4871722B-983E-40D4-A676-55E87AD3577A}" presName="iconRect" presStyleLbl="node1" presStyleIdx="7"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chart"/>
        </a:ext>
      </dgm:extLst>
    </dgm:pt>
    <dgm:pt modelId="{168A6A35-09AD-4974-B9AB-28335AE992DA}" type="pres">
      <dgm:prSet presAssocID="{4871722B-983E-40D4-A676-55E87AD3577A}" presName="spaceRect" presStyleCnt="0"/>
      <dgm:spPr/>
    </dgm:pt>
    <dgm:pt modelId="{BB72F45C-B5FB-457E-B844-192021BFCB11}" type="pres">
      <dgm:prSet presAssocID="{4871722B-983E-40D4-A676-55E87AD3577A}" presName="parTx" presStyleLbl="revTx" presStyleIdx="8" presStyleCnt="9">
        <dgm:presLayoutVars>
          <dgm:chMax val="0"/>
          <dgm:chPref val="0"/>
        </dgm:presLayoutVars>
      </dgm:prSet>
      <dgm:spPr/>
    </dgm:pt>
  </dgm:ptLst>
  <dgm:cxnLst>
    <dgm:cxn modelId="{EC133C03-3D61-44B8-BEFD-4BB45FF8C424}" type="presOf" srcId="{CCDFCF05-BD57-40AB-9AAB-80FFE293B6B8}" destId="{EF076E67-8D11-40BE-A046-5ADAC55ECA86}" srcOrd="0" destOrd="0" presId="urn:microsoft.com/office/officeart/2018/2/layout/IconVerticalSolidList"/>
    <dgm:cxn modelId="{55CE7A04-EA95-458B-BA70-170A4AE157E0}" type="presOf" srcId="{63C74CE1-CDA5-4E4D-B334-752E8BA69764}" destId="{E4A04F67-022A-40E0-80F1-4A636667F052}" srcOrd="0" destOrd="0" presId="urn:microsoft.com/office/officeart/2018/2/layout/IconVerticalSolidList"/>
    <dgm:cxn modelId="{F07B1117-2C0B-47BC-9A34-88B40CFC9787}" type="presOf" srcId="{6C952E51-6816-4FBC-A0D7-D5350B52A0CE}" destId="{1211366A-E268-45DB-881D-5A48CA9959E1}" srcOrd="0" destOrd="0" presId="urn:microsoft.com/office/officeart/2018/2/layout/IconVerticalSolidList"/>
    <dgm:cxn modelId="{4173D622-E1E9-4057-815B-25D945D35E8A}" type="presOf" srcId="{A1A85C75-EC31-4CB0-BAAA-91D409F6DEBA}" destId="{D2551C8E-5F83-4BCF-BD93-103642FC6029}" srcOrd="0" destOrd="1" presId="urn:microsoft.com/office/officeart/2018/2/layout/IconVerticalSolidList"/>
    <dgm:cxn modelId="{3CB14124-1BD9-4F79-AD5E-6E83B939C5F0}" type="presOf" srcId="{0FFC43BA-DD8F-4961-9B40-61BFFDE79A61}" destId="{A5614F1A-109C-4C6D-B663-96BA346C0537}" srcOrd="0" destOrd="0" presId="urn:microsoft.com/office/officeart/2018/2/layout/IconVerticalSolidList"/>
    <dgm:cxn modelId="{74EE4A26-018F-4B3B-B667-EB2FE1B33D2F}" srcId="{63C74CE1-CDA5-4E4D-B334-752E8BA69764}" destId="{85F38EC7-0E39-46C1-8DAC-1ACA9A64F6DE}" srcOrd="1" destOrd="0" parTransId="{ECF594DD-C672-42EA-9A25-CEFAA969C72D}" sibTransId="{8FB32377-7CE3-4293-B64F-597E8A382A75}"/>
    <dgm:cxn modelId="{A2C0D22E-A404-44E8-9C70-AAE830DA0F91}" type="presOf" srcId="{CA5A3973-9AA9-4E46-9C7C-7A269236DB43}" destId="{020715D9-AA31-4889-8507-645615BAFB87}" srcOrd="0" destOrd="0" presId="urn:microsoft.com/office/officeart/2018/2/layout/IconVerticalSolidList"/>
    <dgm:cxn modelId="{B6B35441-3A25-4BF7-8B52-1BDE28459752}" srcId="{63C74CE1-CDA5-4E4D-B334-752E8BA69764}" destId="{4871722B-983E-40D4-A676-55E87AD3577A}" srcOrd="7" destOrd="0" parTransId="{E6155C23-9BDD-4BB9-B1F6-25BC1FC2C31B}" sibTransId="{55C21DE7-19B0-40EE-87A1-609D1029B8B2}"/>
    <dgm:cxn modelId="{A5A96E42-B3C7-4E4F-AD8E-A6675A245ED7}" srcId="{CCDFCF05-BD57-40AB-9AAB-80FFE293B6B8}" destId="{2FD48069-2BED-44A8-94A2-FA871F3C24CF}" srcOrd="0" destOrd="0" parTransId="{95882B98-D662-4CFC-957C-E7BFF7EED0EA}" sibTransId="{2DFF0F8E-2977-47D5-A2CF-9AD0DF761294}"/>
    <dgm:cxn modelId="{9F41A442-3DFA-4FD0-B150-4D4ED1238C69}" srcId="{CCDFCF05-BD57-40AB-9AAB-80FFE293B6B8}" destId="{A1A85C75-EC31-4CB0-BAAA-91D409F6DEBA}" srcOrd="1" destOrd="0" parTransId="{97D4B9F1-917D-4BB1-9C60-343947003630}" sibTransId="{E92E6377-4ACD-4DE7-83A1-F31BB0248E98}"/>
    <dgm:cxn modelId="{1FAABD43-EF32-40CB-A24C-E8E3729B003E}" srcId="{63C74CE1-CDA5-4E4D-B334-752E8BA69764}" destId="{CCDFCF05-BD57-40AB-9AAB-80FFE293B6B8}" srcOrd="4" destOrd="0" parTransId="{1463C20A-0819-42D1-AB1C-0BC55642C3A0}" sibTransId="{1BD1C007-2BD9-4A98-946C-763A03D1AAA5}"/>
    <dgm:cxn modelId="{2F0F4544-E318-4106-BA31-551C48501E38}" type="presOf" srcId="{4871722B-983E-40D4-A676-55E87AD3577A}" destId="{BB72F45C-B5FB-457E-B844-192021BFCB11}" srcOrd="0" destOrd="0" presId="urn:microsoft.com/office/officeart/2018/2/layout/IconVerticalSolidList"/>
    <dgm:cxn modelId="{5325C84D-C03F-4160-80A2-658B71A33262}" type="presOf" srcId="{457F3AC0-7E1E-4372-94B5-D174C39D16C0}" destId="{BB3330A8-E4F1-46F9-8E20-528C492FF08E}" srcOrd="0" destOrd="0" presId="urn:microsoft.com/office/officeart/2018/2/layout/IconVerticalSolidList"/>
    <dgm:cxn modelId="{0DC2CF78-3042-4FE4-88FA-E9E979E31A8C}" srcId="{63C74CE1-CDA5-4E4D-B334-752E8BA69764}" destId="{6C952E51-6816-4FBC-A0D7-D5350B52A0CE}" srcOrd="6" destOrd="0" parTransId="{DA3A4042-5CFB-4B52-A6E6-4903176AD413}" sibTransId="{C8F8E319-C36F-442D-B537-B43B4661B29D}"/>
    <dgm:cxn modelId="{7625707F-502B-48E0-B146-5087C109CBD9}" srcId="{63C74CE1-CDA5-4E4D-B334-752E8BA69764}" destId="{457F3AC0-7E1E-4372-94B5-D174C39D16C0}" srcOrd="2" destOrd="0" parTransId="{DB3AB1B8-C45D-43A2-896E-7426B09B088E}" sibTransId="{A9AE0A16-82E3-4F2A-BE58-53DF74430149}"/>
    <dgm:cxn modelId="{3EEEAF98-12B1-43F5-A8F2-A0ED8E6F1865}" type="presOf" srcId="{2FD48069-2BED-44A8-94A2-FA871F3C24CF}" destId="{D2551C8E-5F83-4BCF-BD93-103642FC6029}" srcOrd="0" destOrd="0" presId="urn:microsoft.com/office/officeart/2018/2/layout/IconVerticalSolidList"/>
    <dgm:cxn modelId="{C8E65E9D-3469-49FB-92CC-38DC14637DD0}" type="presOf" srcId="{665289A0-BA21-4B80-B89D-683C1D861336}" destId="{77DF6A40-C788-4C34-BC82-2F77E7B6BD38}" srcOrd="0" destOrd="0" presId="urn:microsoft.com/office/officeart/2018/2/layout/IconVerticalSolidList"/>
    <dgm:cxn modelId="{B49029A4-CD76-4FC7-AA86-33A66FD548BB}" srcId="{63C74CE1-CDA5-4E4D-B334-752E8BA69764}" destId="{665289A0-BA21-4B80-B89D-683C1D861336}" srcOrd="5" destOrd="0" parTransId="{C08FC9D2-47F2-49AD-AF4F-725B9E8452DA}" sibTransId="{F84774C9-C1D8-430E-B2CD-B1303236C977}"/>
    <dgm:cxn modelId="{E18B24EC-7941-40BC-9734-098D3CBEF084}" srcId="{63C74CE1-CDA5-4E4D-B334-752E8BA69764}" destId="{0FFC43BA-DD8F-4961-9B40-61BFFDE79A61}" srcOrd="3" destOrd="0" parTransId="{F19E4431-ED67-4CD6-8765-1B37A19ABB91}" sibTransId="{426CE242-A008-46E4-A8F6-414F0A1BD599}"/>
    <dgm:cxn modelId="{746D6AED-2576-4DAA-9ABD-4EC8ED716641}" srcId="{63C74CE1-CDA5-4E4D-B334-752E8BA69764}" destId="{CA5A3973-9AA9-4E46-9C7C-7A269236DB43}" srcOrd="0" destOrd="0" parTransId="{609BC86D-0D82-4F02-8599-01077CD8D6D1}" sibTransId="{217F11C7-2B64-4A87-A257-E4C6F11D52D8}"/>
    <dgm:cxn modelId="{19A40AF9-3B66-4E50-BB0A-43C65C95CCF5}" type="presOf" srcId="{85F38EC7-0E39-46C1-8DAC-1ACA9A64F6DE}" destId="{FB749647-1794-472C-96D4-4DA3262CE014}" srcOrd="0" destOrd="0" presId="urn:microsoft.com/office/officeart/2018/2/layout/IconVerticalSolidList"/>
    <dgm:cxn modelId="{1A120931-467F-4138-82BE-42285816216D}" type="presParOf" srcId="{E4A04F67-022A-40E0-80F1-4A636667F052}" destId="{B25D9B62-15D8-49E9-BFDF-900FAEA878B1}" srcOrd="0" destOrd="0" presId="urn:microsoft.com/office/officeart/2018/2/layout/IconVerticalSolidList"/>
    <dgm:cxn modelId="{2AC6BED2-C272-41C1-97E6-F70E25B3E2A5}" type="presParOf" srcId="{B25D9B62-15D8-49E9-BFDF-900FAEA878B1}" destId="{9921C1D0-C8D6-4EF6-A576-FC93E001DBFA}" srcOrd="0" destOrd="0" presId="urn:microsoft.com/office/officeart/2018/2/layout/IconVerticalSolidList"/>
    <dgm:cxn modelId="{FB2072C4-D43F-421E-AA75-E66EE0392B69}" type="presParOf" srcId="{B25D9B62-15D8-49E9-BFDF-900FAEA878B1}" destId="{8F64617C-FE26-4F17-B645-545B892ACD76}" srcOrd="1" destOrd="0" presId="urn:microsoft.com/office/officeart/2018/2/layout/IconVerticalSolidList"/>
    <dgm:cxn modelId="{AD37A579-A922-47C1-9E55-E7ED741C8FA9}" type="presParOf" srcId="{B25D9B62-15D8-49E9-BFDF-900FAEA878B1}" destId="{BE1E3CF5-A00B-42D2-9D29-250A9F2F3701}" srcOrd="2" destOrd="0" presId="urn:microsoft.com/office/officeart/2018/2/layout/IconVerticalSolidList"/>
    <dgm:cxn modelId="{9AD33B45-54BF-44F1-A6CA-D3EFFC9250C3}" type="presParOf" srcId="{B25D9B62-15D8-49E9-BFDF-900FAEA878B1}" destId="{020715D9-AA31-4889-8507-645615BAFB87}" srcOrd="3" destOrd="0" presId="urn:microsoft.com/office/officeart/2018/2/layout/IconVerticalSolidList"/>
    <dgm:cxn modelId="{C942F719-5F29-4691-A45A-17380E1C43B7}" type="presParOf" srcId="{E4A04F67-022A-40E0-80F1-4A636667F052}" destId="{F727C920-8900-4897-8531-0CC748F22C02}" srcOrd="1" destOrd="0" presId="urn:microsoft.com/office/officeart/2018/2/layout/IconVerticalSolidList"/>
    <dgm:cxn modelId="{AF175B91-8C9C-490D-AAEF-BF2FEA56FE16}" type="presParOf" srcId="{E4A04F67-022A-40E0-80F1-4A636667F052}" destId="{57435202-70C7-4CE4-B9D3-011FE8206967}" srcOrd="2" destOrd="0" presId="urn:microsoft.com/office/officeart/2018/2/layout/IconVerticalSolidList"/>
    <dgm:cxn modelId="{FFF7A117-9455-4B77-9744-F85BD5793F54}" type="presParOf" srcId="{57435202-70C7-4CE4-B9D3-011FE8206967}" destId="{31B53D26-1121-4129-B83D-3271BE2F66A3}" srcOrd="0" destOrd="0" presId="urn:microsoft.com/office/officeart/2018/2/layout/IconVerticalSolidList"/>
    <dgm:cxn modelId="{F5AB1D93-77EF-4CBA-ADDB-EE408FD5F7E8}" type="presParOf" srcId="{57435202-70C7-4CE4-B9D3-011FE8206967}" destId="{C2C2AF08-4746-412A-B37E-E04ADD9B9A20}" srcOrd="1" destOrd="0" presId="urn:microsoft.com/office/officeart/2018/2/layout/IconVerticalSolidList"/>
    <dgm:cxn modelId="{B4CB4292-64D4-47DD-8FA8-9B292744C15B}" type="presParOf" srcId="{57435202-70C7-4CE4-B9D3-011FE8206967}" destId="{66C497AA-B853-43AC-A536-8B1B5C20DBDF}" srcOrd="2" destOrd="0" presId="urn:microsoft.com/office/officeart/2018/2/layout/IconVerticalSolidList"/>
    <dgm:cxn modelId="{8ACAE8EC-9FF7-44D7-83AD-7BF0EDBB4F5F}" type="presParOf" srcId="{57435202-70C7-4CE4-B9D3-011FE8206967}" destId="{FB749647-1794-472C-96D4-4DA3262CE014}" srcOrd="3" destOrd="0" presId="urn:microsoft.com/office/officeart/2018/2/layout/IconVerticalSolidList"/>
    <dgm:cxn modelId="{F4FEA4EB-DFB3-4C6F-959C-76C5BF726559}" type="presParOf" srcId="{E4A04F67-022A-40E0-80F1-4A636667F052}" destId="{0414F28B-0464-4C12-93F4-6935EF7FB6C1}" srcOrd="3" destOrd="0" presId="urn:microsoft.com/office/officeart/2018/2/layout/IconVerticalSolidList"/>
    <dgm:cxn modelId="{2E963912-5AB5-4634-8C16-8064E09420B4}" type="presParOf" srcId="{E4A04F67-022A-40E0-80F1-4A636667F052}" destId="{86482528-3321-477C-A512-44F84C8EDC50}" srcOrd="4" destOrd="0" presId="urn:microsoft.com/office/officeart/2018/2/layout/IconVerticalSolidList"/>
    <dgm:cxn modelId="{E8C52B3E-57CA-4384-A006-47B9FB066A92}" type="presParOf" srcId="{86482528-3321-477C-A512-44F84C8EDC50}" destId="{F27E177B-AF77-4260-9ADA-C2EDBCF38977}" srcOrd="0" destOrd="0" presId="urn:microsoft.com/office/officeart/2018/2/layout/IconVerticalSolidList"/>
    <dgm:cxn modelId="{388E3369-A6EE-4BD2-B41D-BBDA72D596F8}" type="presParOf" srcId="{86482528-3321-477C-A512-44F84C8EDC50}" destId="{D99E78C6-8482-48A5-84DE-384A71A85151}" srcOrd="1" destOrd="0" presId="urn:microsoft.com/office/officeart/2018/2/layout/IconVerticalSolidList"/>
    <dgm:cxn modelId="{E7FCA9E2-A4AF-49C2-AE12-A7E2B104B30C}" type="presParOf" srcId="{86482528-3321-477C-A512-44F84C8EDC50}" destId="{D98D0A38-6B72-4CF4-A31F-EF74EB4C8017}" srcOrd="2" destOrd="0" presId="urn:microsoft.com/office/officeart/2018/2/layout/IconVerticalSolidList"/>
    <dgm:cxn modelId="{590DD72A-E682-4F3D-AD21-994DB1B33BF9}" type="presParOf" srcId="{86482528-3321-477C-A512-44F84C8EDC50}" destId="{BB3330A8-E4F1-46F9-8E20-528C492FF08E}" srcOrd="3" destOrd="0" presId="urn:microsoft.com/office/officeart/2018/2/layout/IconVerticalSolidList"/>
    <dgm:cxn modelId="{42B69F4B-CE77-4327-98BA-EC3CA104D64F}" type="presParOf" srcId="{E4A04F67-022A-40E0-80F1-4A636667F052}" destId="{C48E0F3B-1C5D-45A6-AB85-CAD4D78E45FA}" srcOrd="5" destOrd="0" presId="urn:microsoft.com/office/officeart/2018/2/layout/IconVerticalSolidList"/>
    <dgm:cxn modelId="{52192BFE-6C95-4DB2-B4B4-47EAA5C836EF}" type="presParOf" srcId="{E4A04F67-022A-40E0-80F1-4A636667F052}" destId="{F2668A5E-8B9A-4C5A-9212-68F93A556C24}" srcOrd="6" destOrd="0" presId="urn:microsoft.com/office/officeart/2018/2/layout/IconVerticalSolidList"/>
    <dgm:cxn modelId="{8963AE02-6107-4D0D-933C-3629AE412DCE}" type="presParOf" srcId="{F2668A5E-8B9A-4C5A-9212-68F93A556C24}" destId="{2A84E12B-3175-4D18-9201-5060273A8BD9}" srcOrd="0" destOrd="0" presId="urn:microsoft.com/office/officeart/2018/2/layout/IconVerticalSolidList"/>
    <dgm:cxn modelId="{D95975A9-FD95-4B2E-8EE5-3E3429C63622}" type="presParOf" srcId="{F2668A5E-8B9A-4C5A-9212-68F93A556C24}" destId="{B3132BF9-6A71-4288-A9F1-0FDB194606CA}" srcOrd="1" destOrd="0" presId="urn:microsoft.com/office/officeart/2018/2/layout/IconVerticalSolidList"/>
    <dgm:cxn modelId="{9FF8D31E-FCEB-4798-BF63-8A70530CC734}" type="presParOf" srcId="{F2668A5E-8B9A-4C5A-9212-68F93A556C24}" destId="{4A3410E2-83BE-40EF-8011-4B73F023A3C9}" srcOrd="2" destOrd="0" presId="urn:microsoft.com/office/officeart/2018/2/layout/IconVerticalSolidList"/>
    <dgm:cxn modelId="{DEA00D9E-7E49-48A1-8781-6DED13C200C6}" type="presParOf" srcId="{F2668A5E-8B9A-4C5A-9212-68F93A556C24}" destId="{A5614F1A-109C-4C6D-B663-96BA346C0537}" srcOrd="3" destOrd="0" presId="urn:microsoft.com/office/officeart/2018/2/layout/IconVerticalSolidList"/>
    <dgm:cxn modelId="{D108A85B-53D1-436B-A099-75A9286647C0}" type="presParOf" srcId="{E4A04F67-022A-40E0-80F1-4A636667F052}" destId="{00063D2E-25F5-48B2-8F56-3B04C0C7774A}" srcOrd="7" destOrd="0" presId="urn:microsoft.com/office/officeart/2018/2/layout/IconVerticalSolidList"/>
    <dgm:cxn modelId="{56B07813-C330-4AEA-BE94-90606E216C5C}" type="presParOf" srcId="{E4A04F67-022A-40E0-80F1-4A636667F052}" destId="{6B35B690-B56F-478D-905B-EBCD21B5423B}" srcOrd="8" destOrd="0" presId="urn:microsoft.com/office/officeart/2018/2/layout/IconVerticalSolidList"/>
    <dgm:cxn modelId="{0650A355-63B1-4EF1-9D45-7C2BFE73F836}" type="presParOf" srcId="{6B35B690-B56F-478D-905B-EBCD21B5423B}" destId="{0AF5C45E-1A49-49A6-BC0B-DF553D968CB0}" srcOrd="0" destOrd="0" presId="urn:microsoft.com/office/officeart/2018/2/layout/IconVerticalSolidList"/>
    <dgm:cxn modelId="{88B57366-AD5B-4858-9DAF-C765D45E2DFF}" type="presParOf" srcId="{6B35B690-B56F-478D-905B-EBCD21B5423B}" destId="{B594DAC2-CBCC-41A3-8EB3-CCCC86DD2C0E}" srcOrd="1" destOrd="0" presId="urn:microsoft.com/office/officeart/2018/2/layout/IconVerticalSolidList"/>
    <dgm:cxn modelId="{FFA5968C-D1AB-4BBE-ADBC-F63A1963D409}" type="presParOf" srcId="{6B35B690-B56F-478D-905B-EBCD21B5423B}" destId="{941384A2-F64A-4EA5-B8E1-DC509C55646B}" srcOrd="2" destOrd="0" presId="urn:microsoft.com/office/officeart/2018/2/layout/IconVerticalSolidList"/>
    <dgm:cxn modelId="{50B4B02F-371C-438A-9C74-EC276B205BE6}" type="presParOf" srcId="{6B35B690-B56F-478D-905B-EBCD21B5423B}" destId="{EF076E67-8D11-40BE-A046-5ADAC55ECA86}" srcOrd="3" destOrd="0" presId="urn:microsoft.com/office/officeart/2018/2/layout/IconVerticalSolidList"/>
    <dgm:cxn modelId="{E878817D-31A1-436E-A8F4-D960C5CDF139}" type="presParOf" srcId="{6B35B690-B56F-478D-905B-EBCD21B5423B}" destId="{D2551C8E-5F83-4BCF-BD93-103642FC6029}" srcOrd="4" destOrd="0" presId="urn:microsoft.com/office/officeart/2018/2/layout/IconVerticalSolidList"/>
    <dgm:cxn modelId="{9BAC5D42-D3B1-4D74-ADCB-00388A96AA13}" type="presParOf" srcId="{E4A04F67-022A-40E0-80F1-4A636667F052}" destId="{C83A860A-B0D3-45FC-BC5F-7C126F782DFE}" srcOrd="9" destOrd="0" presId="urn:microsoft.com/office/officeart/2018/2/layout/IconVerticalSolidList"/>
    <dgm:cxn modelId="{D2E5F52B-D635-4CA0-8D96-0EF544FDFD17}" type="presParOf" srcId="{E4A04F67-022A-40E0-80F1-4A636667F052}" destId="{23B581F1-8D8B-4C3D-A2FE-94A8D0BF9AAB}" srcOrd="10" destOrd="0" presId="urn:microsoft.com/office/officeart/2018/2/layout/IconVerticalSolidList"/>
    <dgm:cxn modelId="{520B9DB4-B20C-4C4F-876E-F6050171E3FD}" type="presParOf" srcId="{23B581F1-8D8B-4C3D-A2FE-94A8D0BF9AAB}" destId="{18CA6D4D-2381-4917-A8C0-33CAA765B575}" srcOrd="0" destOrd="0" presId="urn:microsoft.com/office/officeart/2018/2/layout/IconVerticalSolidList"/>
    <dgm:cxn modelId="{3E52B714-4435-4391-B734-AC725907B127}" type="presParOf" srcId="{23B581F1-8D8B-4C3D-A2FE-94A8D0BF9AAB}" destId="{ABCE4581-AB8E-4C59-9860-90EF740B48CF}" srcOrd="1" destOrd="0" presId="urn:microsoft.com/office/officeart/2018/2/layout/IconVerticalSolidList"/>
    <dgm:cxn modelId="{C5CE7D05-C1EA-41A6-A785-0FD2BBA35F92}" type="presParOf" srcId="{23B581F1-8D8B-4C3D-A2FE-94A8D0BF9AAB}" destId="{F90A5657-3BBA-42AB-B10F-91D4BD120508}" srcOrd="2" destOrd="0" presId="urn:microsoft.com/office/officeart/2018/2/layout/IconVerticalSolidList"/>
    <dgm:cxn modelId="{9F2B2665-BBAE-497E-A9FD-609EAC6E6CEA}" type="presParOf" srcId="{23B581F1-8D8B-4C3D-A2FE-94A8D0BF9AAB}" destId="{77DF6A40-C788-4C34-BC82-2F77E7B6BD38}" srcOrd="3" destOrd="0" presId="urn:microsoft.com/office/officeart/2018/2/layout/IconVerticalSolidList"/>
    <dgm:cxn modelId="{C4048E8A-B5BA-481E-9D92-255B9FF982B4}" type="presParOf" srcId="{E4A04F67-022A-40E0-80F1-4A636667F052}" destId="{34D45A4F-CFE8-45D3-8267-BFE2303EE77D}" srcOrd="11" destOrd="0" presId="urn:microsoft.com/office/officeart/2018/2/layout/IconVerticalSolidList"/>
    <dgm:cxn modelId="{1FAD0EBB-6AA9-44BE-B282-8AB083E0D41B}" type="presParOf" srcId="{E4A04F67-022A-40E0-80F1-4A636667F052}" destId="{CE9E4649-A2DD-4651-8426-9440EBD110B9}" srcOrd="12" destOrd="0" presId="urn:microsoft.com/office/officeart/2018/2/layout/IconVerticalSolidList"/>
    <dgm:cxn modelId="{F1B2F7DD-B647-44E1-A1FA-D8D3AB09935A}" type="presParOf" srcId="{CE9E4649-A2DD-4651-8426-9440EBD110B9}" destId="{1719D0A1-B7F0-4C8F-91D4-AEAB55A3917A}" srcOrd="0" destOrd="0" presId="urn:microsoft.com/office/officeart/2018/2/layout/IconVerticalSolidList"/>
    <dgm:cxn modelId="{070FCCD5-5369-49CC-92B5-D048CC7D29D4}" type="presParOf" srcId="{CE9E4649-A2DD-4651-8426-9440EBD110B9}" destId="{3D9557A0-FD92-41F6-9CDB-6FDF5928F523}" srcOrd="1" destOrd="0" presId="urn:microsoft.com/office/officeart/2018/2/layout/IconVerticalSolidList"/>
    <dgm:cxn modelId="{68BF609B-C666-4259-9E74-8867A19CB4BF}" type="presParOf" srcId="{CE9E4649-A2DD-4651-8426-9440EBD110B9}" destId="{8C935487-8598-473D-9A8C-61AFF9514E00}" srcOrd="2" destOrd="0" presId="urn:microsoft.com/office/officeart/2018/2/layout/IconVerticalSolidList"/>
    <dgm:cxn modelId="{860E65BB-D1AC-4373-9EAB-EA4C7404A990}" type="presParOf" srcId="{CE9E4649-A2DD-4651-8426-9440EBD110B9}" destId="{1211366A-E268-45DB-881D-5A48CA9959E1}" srcOrd="3" destOrd="0" presId="urn:microsoft.com/office/officeart/2018/2/layout/IconVerticalSolidList"/>
    <dgm:cxn modelId="{EDD7B6BA-0D21-42A2-9895-5A6A1A2AAE24}" type="presParOf" srcId="{E4A04F67-022A-40E0-80F1-4A636667F052}" destId="{E7F0D484-CB91-4C72-A982-5465943EB70C}" srcOrd="13" destOrd="0" presId="urn:microsoft.com/office/officeart/2018/2/layout/IconVerticalSolidList"/>
    <dgm:cxn modelId="{19F20E62-B246-413D-943E-36842DA5ED24}" type="presParOf" srcId="{E4A04F67-022A-40E0-80F1-4A636667F052}" destId="{2E2D685A-EDC4-4AB2-8E66-CB600299D3E5}" srcOrd="14" destOrd="0" presId="urn:microsoft.com/office/officeart/2018/2/layout/IconVerticalSolidList"/>
    <dgm:cxn modelId="{2BE42346-153C-49A3-9BDA-36BD5DA2EF0B}" type="presParOf" srcId="{2E2D685A-EDC4-4AB2-8E66-CB600299D3E5}" destId="{8EA1749C-DF3B-46FE-B72A-7DE6C5DCABB8}" srcOrd="0" destOrd="0" presId="urn:microsoft.com/office/officeart/2018/2/layout/IconVerticalSolidList"/>
    <dgm:cxn modelId="{24125061-421A-4FC7-9C2F-43710A4420E9}" type="presParOf" srcId="{2E2D685A-EDC4-4AB2-8E66-CB600299D3E5}" destId="{E9670E56-25FB-459D-9173-DEAAB5DF7348}" srcOrd="1" destOrd="0" presId="urn:microsoft.com/office/officeart/2018/2/layout/IconVerticalSolidList"/>
    <dgm:cxn modelId="{160B3B0C-0D42-43AA-B51F-1D3D26F9DB5A}" type="presParOf" srcId="{2E2D685A-EDC4-4AB2-8E66-CB600299D3E5}" destId="{168A6A35-09AD-4974-B9AB-28335AE992DA}" srcOrd="2" destOrd="0" presId="urn:microsoft.com/office/officeart/2018/2/layout/IconVerticalSolidList"/>
    <dgm:cxn modelId="{DA5757DA-F648-4137-B522-74463C3DC7EC}" type="presParOf" srcId="{2E2D685A-EDC4-4AB2-8E66-CB600299D3E5}" destId="{BB72F45C-B5FB-457E-B844-192021BFCB1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BFE1D50-BBBC-477A-8CEF-50F1B53AA01E}" type="doc">
      <dgm:prSet loTypeId="urn:microsoft.com/office/officeart/2005/8/layout/default" loCatId="list" qsTypeId="urn:microsoft.com/office/officeart/2005/8/quickstyle/simple1#6" qsCatId="simple" csTypeId="urn:microsoft.com/office/officeart/2005/8/colors/accent2_2#2" csCatId="accent2"/>
      <dgm:spPr/>
      <dgm:t>
        <a:bodyPr/>
        <a:lstStyle/>
        <a:p>
          <a:endParaRPr lang="en-US"/>
        </a:p>
      </dgm:t>
    </dgm:pt>
    <dgm:pt modelId="{6489D67A-0679-46A9-B8CB-58F5F48C76EB}">
      <dgm:prSet/>
      <dgm:spPr/>
      <dgm:t>
        <a:bodyPr/>
        <a:lstStyle/>
        <a:p>
          <a:r>
            <a:rPr lang="en-US"/>
            <a:t>Those who are being evaluated must be provided a written and oral explanation of the:</a:t>
          </a:r>
        </a:p>
      </dgm:t>
    </dgm:pt>
    <dgm:pt modelId="{5FEBA2FF-C374-40AB-BAC3-5A6CE3454A57}" type="parTrans" cxnId="{F557D968-6692-4127-8F51-30BB6F340E6C}">
      <dgm:prSet/>
      <dgm:spPr/>
      <dgm:t>
        <a:bodyPr/>
        <a:lstStyle/>
        <a:p>
          <a:endParaRPr lang="en-US"/>
        </a:p>
      </dgm:t>
    </dgm:pt>
    <dgm:pt modelId="{1344A92B-F57F-47B7-BD08-867190938DFD}" type="sibTrans" cxnId="{F557D968-6692-4127-8F51-30BB6F340E6C}">
      <dgm:prSet/>
      <dgm:spPr/>
      <dgm:t>
        <a:bodyPr/>
        <a:lstStyle/>
        <a:p>
          <a:endParaRPr lang="en-US"/>
        </a:p>
      </dgm:t>
    </dgm:pt>
    <dgm:pt modelId="{3EB9FF03-5F68-4651-94E3-0CDBA3BBE175}">
      <dgm:prSet/>
      <dgm:spPr/>
      <dgm:t>
        <a:bodyPr/>
        <a:lstStyle/>
        <a:p>
          <a:r>
            <a:rPr lang="en-US"/>
            <a:t>Evaluation process</a:t>
          </a:r>
        </a:p>
      </dgm:t>
    </dgm:pt>
    <dgm:pt modelId="{8D6D2BE0-A85B-42E8-95A2-3AF7C278A4CE}" type="parTrans" cxnId="{CCA27463-BBD4-4777-A5E2-7429C0F99D30}">
      <dgm:prSet/>
      <dgm:spPr/>
      <dgm:t>
        <a:bodyPr/>
        <a:lstStyle/>
        <a:p>
          <a:endParaRPr lang="en-US"/>
        </a:p>
      </dgm:t>
    </dgm:pt>
    <dgm:pt modelId="{F795EB20-826D-4D0E-8116-3CB6FE23EA4A}" type="sibTrans" cxnId="{CCA27463-BBD4-4777-A5E2-7429C0F99D30}">
      <dgm:prSet/>
      <dgm:spPr/>
      <dgm:t>
        <a:bodyPr/>
        <a:lstStyle/>
        <a:p>
          <a:endParaRPr lang="en-US"/>
        </a:p>
      </dgm:t>
    </dgm:pt>
    <dgm:pt modelId="{92B28DBE-D9B4-4454-9C7A-FA2C1345616F}">
      <dgm:prSet/>
      <dgm:spPr/>
      <dgm:t>
        <a:bodyPr/>
        <a:lstStyle/>
        <a:p>
          <a:r>
            <a:rPr lang="en-US"/>
            <a:t>Evaluation rubric</a:t>
          </a:r>
        </a:p>
      </dgm:t>
    </dgm:pt>
    <dgm:pt modelId="{A33DF261-F2C9-4AF4-B9D7-1C082962401D}" type="parTrans" cxnId="{C9596AAE-F0AC-424A-90D1-DB81BD70B34C}">
      <dgm:prSet/>
      <dgm:spPr/>
      <dgm:t>
        <a:bodyPr/>
        <a:lstStyle/>
        <a:p>
          <a:endParaRPr lang="en-US"/>
        </a:p>
      </dgm:t>
    </dgm:pt>
    <dgm:pt modelId="{0E634791-9283-44A7-B0EF-56D547C17DE7}" type="sibTrans" cxnId="{C9596AAE-F0AC-424A-90D1-DB81BD70B34C}">
      <dgm:prSet/>
      <dgm:spPr/>
      <dgm:t>
        <a:bodyPr/>
        <a:lstStyle/>
        <a:p>
          <a:endParaRPr lang="en-US"/>
        </a:p>
      </dgm:t>
    </dgm:pt>
    <dgm:pt modelId="{EF5B44B5-DDFE-4912-91AC-7357A6563EC3}">
      <dgm:prSet/>
      <dgm:spPr/>
      <dgm:t>
        <a:bodyPr/>
        <a:lstStyle/>
        <a:p>
          <a:r>
            <a:rPr lang="en-US"/>
            <a:t>Evaluation timeline</a:t>
          </a:r>
        </a:p>
      </dgm:t>
    </dgm:pt>
    <dgm:pt modelId="{EB02283D-195A-4967-A092-21C327DDFEF8}" type="parTrans" cxnId="{30B9073F-B323-44B7-9673-9DEE1EBAB5BE}">
      <dgm:prSet/>
      <dgm:spPr/>
      <dgm:t>
        <a:bodyPr/>
        <a:lstStyle/>
        <a:p>
          <a:endParaRPr lang="en-US"/>
        </a:p>
      </dgm:t>
    </dgm:pt>
    <dgm:pt modelId="{B8426BB9-5487-4078-8B42-8EA3A09A695C}" type="sibTrans" cxnId="{30B9073F-B323-44B7-9673-9DEE1EBAB5BE}">
      <dgm:prSet/>
      <dgm:spPr/>
      <dgm:t>
        <a:bodyPr/>
        <a:lstStyle/>
        <a:p>
          <a:endParaRPr lang="en-US"/>
        </a:p>
      </dgm:t>
    </dgm:pt>
    <dgm:pt modelId="{28A37178-61AC-4B0E-A357-66E63E816B73}">
      <dgm:prSet/>
      <dgm:spPr/>
      <dgm:t>
        <a:bodyPr/>
        <a:lstStyle/>
        <a:p>
          <a:r>
            <a:rPr lang="en-US"/>
            <a:t>Criteria for successfully completing the evaluation</a:t>
          </a:r>
        </a:p>
      </dgm:t>
    </dgm:pt>
    <dgm:pt modelId="{ED563B89-AAE4-492D-8555-9D248A57E618}" type="parTrans" cxnId="{04907190-0054-458D-8678-A59D9214136A}">
      <dgm:prSet/>
      <dgm:spPr/>
      <dgm:t>
        <a:bodyPr/>
        <a:lstStyle/>
        <a:p>
          <a:endParaRPr lang="en-US"/>
        </a:p>
      </dgm:t>
    </dgm:pt>
    <dgm:pt modelId="{D9970E1F-0ACD-4EE8-B785-26B518683F19}" type="sibTrans" cxnId="{04907190-0054-458D-8678-A59D9214136A}">
      <dgm:prSet/>
      <dgm:spPr/>
      <dgm:t>
        <a:bodyPr/>
        <a:lstStyle/>
        <a:p>
          <a:endParaRPr lang="en-US"/>
        </a:p>
      </dgm:t>
    </dgm:pt>
    <dgm:pt modelId="{42AEDC35-8114-470F-BA63-D05F25180AE5}">
      <dgm:prSet/>
      <dgm:spPr/>
      <dgm:t>
        <a:bodyPr/>
        <a:lstStyle/>
        <a:p>
          <a:r>
            <a:rPr lang="en-US"/>
            <a:t>Intended use of the evaluation results</a:t>
          </a:r>
        </a:p>
      </dgm:t>
    </dgm:pt>
    <dgm:pt modelId="{C2DDA2D3-853E-493B-A793-C2A582B46920}" type="parTrans" cxnId="{35CD8513-9593-494B-8142-62269F9E0B32}">
      <dgm:prSet/>
      <dgm:spPr/>
      <dgm:t>
        <a:bodyPr/>
        <a:lstStyle/>
        <a:p>
          <a:endParaRPr lang="en-US"/>
        </a:p>
      </dgm:t>
    </dgm:pt>
    <dgm:pt modelId="{DA35B73B-60AD-433B-ABE7-0F3F78F81413}" type="sibTrans" cxnId="{35CD8513-9593-494B-8142-62269F9E0B32}">
      <dgm:prSet/>
      <dgm:spPr/>
      <dgm:t>
        <a:bodyPr/>
        <a:lstStyle/>
        <a:p>
          <a:endParaRPr lang="en-US"/>
        </a:p>
      </dgm:t>
    </dgm:pt>
    <dgm:pt modelId="{8D35746A-9709-438D-918E-BB646F37FDEB}">
      <dgm:prSet/>
      <dgm:spPr/>
      <dgm:t>
        <a:bodyPr/>
        <a:lstStyle/>
        <a:p>
          <a:r>
            <a:rPr lang="en-US"/>
            <a:t>Name(s) of the evaluator(s)</a:t>
          </a:r>
        </a:p>
      </dgm:t>
    </dgm:pt>
    <dgm:pt modelId="{29EA9EDA-89FE-4D4B-ADF2-515FD08CA42B}" type="parTrans" cxnId="{DB58C602-AE26-4579-8EE0-31EEF3AD9916}">
      <dgm:prSet/>
      <dgm:spPr/>
      <dgm:t>
        <a:bodyPr/>
        <a:lstStyle/>
        <a:p>
          <a:endParaRPr lang="en-US"/>
        </a:p>
      </dgm:t>
    </dgm:pt>
    <dgm:pt modelId="{BE309CBF-3AC6-4006-97B9-FEDB47289902}" type="sibTrans" cxnId="{DB58C602-AE26-4579-8EE0-31EEF3AD9916}">
      <dgm:prSet/>
      <dgm:spPr/>
      <dgm:t>
        <a:bodyPr/>
        <a:lstStyle/>
        <a:p>
          <a:endParaRPr lang="en-US"/>
        </a:p>
      </dgm:t>
    </dgm:pt>
    <dgm:pt modelId="{F7C07E82-8851-41EE-8952-9E62F1CAC336}" type="pres">
      <dgm:prSet presAssocID="{CBFE1D50-BBBC-477A-8CEF-50F1B53AA01E}" presName="diagram" presStyleCnt="0">
        <dgm:presLayoutVars>
          <dgm:dir/>
          <dgm:resizeHandles val="exact"/>
        </dgm:presLayoutVars>
      </dgm:prSet>
      <dgm:spPr/>
    </dgm:pt>
    <dgm:pt modelId="{A8D1C355-2ADC-4DDE-BB15-D324E253AFE8}" type="pres">
      <dgm:prSet presAssocID="{6489D67A-0679-46A9-B8CB-58F5F48C76EB}" presName="node" presStyleLbl="node1" presStyleIdx="0" presStyleCnt="7">
        <dgm:presLayoutVars>
          <dgm:bulletEnabled val="1"/>
        </dgm:presLayoutVars>
      </dgm:prSet>
      <dgm:spPr/>
    </dgm:pt>
    <dgm:pt modelId="{BD1A0274-AB7B-4316-8DB1-ADF883282F6F}" type="pres">
      <dgm:prSet presAssocID="{1344A92B-F57F-47B7-BD08-867190938DFD}" presName="sibTrans" presStyleCnt="0"/>
      <dgm:spPr/>
    </dgm:pt>
    <dgm:pt modelId="{0EA6FEA9-DF0D-4283-8954-FDCE64554EB6}" type="pres">
      <dgm:prSet presAssocID="{3EB9FF03-5F68-4651-94E3-0CDBA3BBE175}" presName="node" presStyleLbl="node1" presStyleIdx="1" presStyleCnt="7">
        <dgm:presLayoutVars>
          <dgm:bulletEnabled val="1"/>
        </dgm:presLayoutVars>
      </dgm:prSet>
      <dgm:spPr/>
    </dgm:pt>
    <dgm:pt modelId="{68B6B3FE-2089-4BD9-87BF-8C5C57B36159}" type="pres">
      <dgm:prSet presAssocID="{F795EB20-826D-4D0E-8116-3CB6FE23EA4A}" presName="sibTrans" presStyleCnt="0"/>
      <dgm:spPr/>
    </dgm:pt>
    <dgm:pt modelId="{365A5410-4DFE-4425-982A-A3305D430E76}" type="pres">
      <dgm:prSet presAssocID="{92B28DBE-D9B4-4454-9C7A-FA2C1345616F}" presName="node" presStyleLbl="node1" presStyleIdx="2" presStyleCnt="7">
        <dgm:presLayoutVars>
          <dgm:bulletEnabled val="1"/>
        </dgm:presLayoutVars>
      </dgm:prSet>
      <dgm:spPr/>
    </dgm:pt>
    <dgm:pt modelId="{1EF9A480-FDC0-4ACE-A920-25C34D95E308}" type="pres">
      <dgm:prSet presAssocID="{0E634791-9283-44A7-B0EF-56D547C17DE7}" presName="sibTrans" presStyleCnt="0"/>
      <dgm:spPr/>
    </dgm:pt>
    <dgm:pt modelId="{9E053236-1194-4C74-BD19-BC9E19FC3D08}" type="pres">
      <dgm:prSet presAssocID="{EF5B44B5-DDFE-4912-91AC-7357A6563EC3}" presName="node" presStyleLbl="node1" presStyleIdx="3" presStyleCnt="7">
        <dgm:presLayoutVars>
          <dgm:bulletEnabled val="1"/>
        </dgm:presLayoutVars>
      </dgm:prSet>
      <dgm:spPr/>
    </dgm:pt>
    <dgm:pt modelId="{A1474170-727D-4C85-83A9-DC1A09A901B1}" type="pres">
      <dgm:prSet presAssocID="{B8426BB9-5487-4078-8B42-8EA3A09A695C}" presName="sibTrans" presStyleCnt="0"/>
      <dgm:spPr/>
    </dgm:pt>
    <dgm:pt modelId="{21E51A4C-2EEB-4D8C-B5BA-54D4BB2D007F}" type="pres">
      <dgm:prSet presAssocID="{28A37178-61AC-4B0E-A357-66E63E816B73}" presName="node" presStyleLbl="node1" presStyleIdx="4" presStyleCnt="7">
        <dgm:presLayoutVars>
          <dgm:bulletEnabled val="1"/>
        </dgm:presLayoutVars>
      </dgm:prSet>
      <dgm:spPr/>
    </dgm:pt>
    <dgm:pt modelId="{CE796E41-BD73-4224-B63E-96019087A13F}" type="pres">
      <dgm:prSet presAssocID="{D9970E1F-0ACD-4EE8-B785-26B518683F19}" presName="sibTrans" presStyleCnt="0"/>
      <dgm:spPr/>
    </dgm:pt>
    <dgm:pt modelId="{D28A9273-6976-4CFB-A1E5-29EAB768C1B3}" type="pres">
      <dgm:prSet presAssocID="{42AEDC35-8114-470F-BA63-D05F25180AE5}" presName="node" presStyleLbl="node1" presStyleIdx="5" presStyleCnt="7">
        <dgm:presLayoutVars>
          <dgm:bulletEnabled val="1"/>
        </dgm:presLayoutVars>
      </dgm:prSet>
      <dgm:spPr/>
    </dgm:pt>
    <dgm:pt modelId="{47B9BCF9-A077-4E6A-ACF2-245C81E8C249}" type="pres">
      <dgm:prSet presAssocID="{DA35B73B-60AD-433B-ABE7-0F3F78F81413}" presName="sibTrans" presStyleCnt="0"/>
      <dgm:spPr/>
    </dgm:pt>
    <dgm:pt modelId="{98DEA05B-1958-413E-AFCC-6402DB9F7A77}" type="pres">
      <dgm:prSet presAssocID="{8D35746A-9709-438D-918E-BB646F37FDEB}" presName="node" presStyleLbl="node1" presStyleIdx="6" presStyleCnt="7">
        <dgm:presLayoutVars>
          <dgm:bulletEnabled val="1"/>
        </dgm:presLayoutVars>
      </dgm:prSet>
      <dgm:spPr/>
    </dgm:pt>
  </dgm:ptLst>
  <dgm:cxnLst>
    <dgm:cxn modelId="{DB58C602-AE26-4579-8EE0-31EEF3AD9916}" srcId="{CBFE1D50-BBBC-477A-8CEF-50F1B53AA01E}" destId="{8D35746A-9709-438D-918E-BB646F37FDEB}" srcOrd="6" destOrd="0" parTransId="{29EA9EDA-89FE-4D4B-ADF2-515FD08CA42B}" sibTransId="{BE309CBF-3AC6-4006-97B9-FEDB47289902}"/>
    <dgm:cxn modelId="{35CD8513-9593-494B-8142-62269F9E0B32}" srcId="{CBFE1D50-BBBC-477A-8CEF-50F1B53AA01E}" destId="{42AEDC35-8114-470F-BA63-D05F25180AE5}" srcOrd="5" destOrd="0" parTransId="{C2DDA2D3-853E-493B-A793-C2A582B46920}" sibTransId="{DA35B73B-60AD-433B-ABE7-0F3F78F81413}"/>
    <dgm:cxn modelId="{93EFAA13-F398-4085-8753-E17E3CD82A43}" type="presOf" srcId="{6489D67A-0679-46A9-B8CB-58F5F48C76EB}" destId="{A8D1C355-2ADC-4DDE-BB15-D324E253AFE8}" srcOrd="0" destOrd="0" presId="urn:microsoft.com/office/officeart/2005/8/layout/default"/>
    <dgm:cxn modelId="{B321B120-5421-4CD8-A28A-C56EAFDA44EB}" type="presOf" srcId="{28A37178-61AC-4B0E-A357-66E63E816B73}" destId="{21E51A4C-2EEB-4D8C-B5BA-54D4BB2D007F}" srcOrd="0" destOrd="0" presId="urn:microsoft.com/office/officeart/2005/8/layout/default"/>
    <dgm:cxn modelId="{39730D2D-8A21-44CA-AC54-8C6973B3CB4D}" type="presOf" srcId="{3EB9FF03-5F68-4651-94E3-0CDBA3BBE175}" destId="{0EA6FEA9-DF0D-4283-8954-FDCE64554EB6}" srcOrd="0" destOrd="0" presId="urn:microsoft.com/office/officeart/2005/8/layout/default"/>
    <dgm:cxn modelId="{30B9073F-B323-44B7-9673-9DEE1EBAB5BE}" srcId="{CBFE1D50-BBBC-477A-8CEF-50F1B53AA01E}" destId="{EF5B44B5-DDFE-4912-91AC-7357A6563EC3}" srcOrd="3" destOrd="0" parTransId="{EB02283D-195A-4967-A092-21C327DDFEF8}" sibTransId="{B8426BB9-5487-4078-8B42-8EA3A09A695C}"/>
    <dgm:cxn modelId="{CCA27463-BBD4-4777-A5E2-7429C0F99D30}" srcId="{CBFE1D50-BBBC-477A-8CEF-50F1B53AA01E}" destId="{3EB9FF03-5F68-4651-94E3-0CDBA3BBE175}" srcOrd="1" destOrd="0" parTransId="{8D6D2BE0-A85B-42E8-95A2-3AF7C278A4CE}" sibTransId="{F795EB20-826D-4D0E-8116-3CB6FE23EA4A}"/>
    <dgm:cxn modelId="{F557D968-6692-4127-8F51-30BB6F340E6C}" srcId="{CBFE1D50-BBBC-477A-8CEF-50F1B53AA01E}" destId="{6489D67A-0679-46A9-B8CB-58F5F48C76EB}" srcOrd="0" destOrd="0" parTransId="{5FEBA2FF-C374-40AB-BAC3-5A6CE3454A57}" sibTransId="{1344A92B-F57F-47B7-BD08-867190938DFD}"/>
    <dgm:cxn modelId="{04907190-0054-458D-8678-A59D9214136A}" srcId="{CBFE1D50-BBBC-477A-8CEF-50F1B53AA01E}" destId="{28A37178-61AC-4B0E-A357-66E63E816B73}" srcOrd="4" destOrd="0" parTransId="{ED563B89-AAE4-492D-8555-9D248A57E618}" sibTransId="{D9970E1F-0ACD-4EE8-B785-26B518683F19}"/>
    <dgm:cxn modelId="{C9596AAE-F0AC-424A-90D1-DB81BD70B34C}" srcId="{CBFE1D50-BBBC-477A-8CEF-50F1B53AA01E}" destId="{92B28DBE-D9B4-4454-9C7A-FA2C1345616F}" srcOrd="2" destOrd="0" parTransId="{A33DF261-F2C9-4AF4-B9D7-1C082962401D}" sibTransId="{0E634791-9283-44A7-B0EF-56D547C17DE7}"/>
    <dgm:cxn modelId="{59E8EBAE-8B3D-4E51-826F-6E3DB308D478}" type="presOf" srcId="{CBFE1D50-BBBC-477A-8CEF-50F1B53AA01E}" destId="{F7C07E82-8851-41EE-8952-9E62F1CAC336}" srcOrd="0" destOrd="0" presId="urn:microsoft.com/office/officeart/2005/8/layout/default"/>
    <dgm:cxn modelId="{A076C2C0-10FF-403D-9C6E-7B14CD5CB738}" type="presOf" srcId="{8D35746A-9709-438D-918E-BB646F37FDEB}" destId="{98DEA05B-1958-413E-AFCC-6402DB9F7A77}" srcOrd="0" destOrd="0" presId="urn:microsoft.com/office/officeart/2005/8/layout/default"/>
    <dgm:cxn modelId="{6C0A3ECA-5089-4744-B3A7-822F6805C594}" type="presOf" srcId="{92B28DBE-D9B4-4454-9C7A-FA2C1345616F}" destId="{365A5410-4DFE-4425-982A-A3305D430E76}" srcOrd="0" destOrd="0" presId="urn:microsoft.com/office/officeart/2005/8/layout/default"/>
    <dgm:cxn modelId="{E0BDC4CD-4FF4-4FD1-9C00-CDDC26E7570D}" type="presOf" srcId="{42AEDC35-8114-470F-BA63-D05F25180AE5}" destId="{D28A9273-6976-4CFB-A1E5-29EAB768C1B3}" srcOrd="0" destOrd="0" presId="urn:microsoft.com/office/officeart/2005/8/layout/default"/>
    <dgm:cxn modelId="{13F13AF0-1812-4222-93C2-821E68D14BB3}" type="presOf" srcId="{EF5B44B5-DDFE-4912-91AC-7357A6563EC3}" destId="{9E053236-1194-4C74-BD19-BC9E19FC3D08}" srcOrd="0" destOrd="0" presId="urn:microsoft.com/office/officeart/2005/8/layout/default"/>
    <dgm:cxn modelId="{5E784150-AD53-498F-B8D6-F1D70E7A9956}" type="presParOf" srcId="{F7C07E82-8851-41EE-8952-9E62F1CAC336}" destId="{A8D1C355-2ADC-4DDE-BB15-D324E253AFE8}" srcOrd="0" destOrd="0" presId="urn:microsoft.com/office/officeart/2005/8/layout/default"/>
    <dgm:cxn modelId="{C46D4A1E-B6E8-4B37-89CF-A898994DEEFF}" type="presParOf" srcId="{F7C07E82-8851-41EE-8952-9E62F1CAC336}" destId="{BD1A0274-AB7B-4316-8DB1-ADF883282F6F}" srcOrd="1" destOrd="0" presId="urn:microsoft.com/office/officeart/2005/8/layout/default"/>
    <dgm:cxn modelId="{ACCCB686-255C-41CB-B5C4-00B532FAD656}" type="presParOf" srcId="{F7C07E82-8851-41EE-8952-9E62F1CAC336}" destId="{0EA6FEA9-DF0D-4283-8954-FDCE64554EB6}" srcOrd="2" destOrd="0" presId="urn:microsoft.com/office/officeart/2005/8/layout/default"/>
    <dgm:cxn modelId="{D4684692-E029-4335-8993-879610E8B14C}" type="presParOf" srcId="{F7C07E82-8851-41EE-8952-9E62F1CAC336}" destId="{68B6B3FE-2089-4BD9-87BF-8C5C57B36159}" srcOrd="3" destOrd="0" presId="urn:microsoft.com/office/officeart/2005/8/layout/default"/>
    <dgm:cxn modelId="{E4F8091B-B1B1-42BE-8279-2F8B0BD6C589}" type="presParOf" srcId="{F7C07E82-8851-41EE-8952-9E62F1CAC336}" destId="{365A5410-4DFE-4425-982A-A3305D430E76}" srcOrd="4" destOrd="0" presId="urn:microsoft.com/office/officeart/2005/8/layout/default"/>
    <dgm:cxn modelId="{25B007AD-CA1E-4F43-A7B4-44079CAA5EE2}" type="presParOf" srcId="{F7C07E82-8851-41EE-8952-9E62F1CAC336}" destId="{1EF9A480-FDC0-4ACE-A920-25C34D95E308}" srcOrd="5" destOrd="0" presId="urn:microsoft.com/office/officeart/2005/8/layout/default"/>
    <dgm:cxn modelId="{CC4F9F35-AB89-48EB-86F5-0F9BEF2D1818}" type="presParOf" srcId="{F7C07E82-8851-41EE-8952-9E62F1CAC336}" destId="{9E053236-1194-4C74-BD19-BC9E19FC3D08}" srcOrd="6" destOrd="0" presId="urn:microsoft.com/office/officeart/2005/8/layout/default"/>
    <dgm:cxn modelId="{CA3D00A7-0A89-4C0E-A1B0-7FD9E6EA5CD6}" type="presParOf" srcId="{F7C07E82-8851-41EE-8952-9E62F1CAC336}" destId="{A1474170-727D-4C85-83A9-DC1A09A901B1}" srcOrd="7" destOrd="0" presId="urn:microsoft.com/office/officeart/2005/8/layout/default"/>
    <dgm:cxn modelId="{A2B47B4C-ECB6-4115-81C7-9DFC40A78BCE}" type="presParOf" srcId="{F7C07E82-8851-41EE-8952-9E62F1CAC336}" destId="{21E51A4C-2EEB-4D8C-B5BA-54D4BB2D007F}" srcOrd="8" destOrd="0" presId="urn:microsoft.com/office/officeart/2005/8/layout/default"/>
    <dgm:cxn modelId="{3B2B97B3-C81F-466B-BD48-2A728ABA26B7}" type="presParOf" srcId="{F7C07E82-8851-41EE-8952-9E62F1CAC336}" destId="{CE796E41-BD73-4224-B63E-96019087A13F}" srcOrd="9" destOrd="0" presId="urn:microsoft.com/office/officeart/2005/8/layout/default"/>
    <dgm:cxn modelId="{29D70C91-1551-4534-A5DD-CE442AB69D0F}" type="presParOf" srcId="{F7C07E82-8851-41EE-8952-9E62F1CAC336}" destId="{D28A9273-6976-4CFB-A1E5-29EAB768C1B3}" srcOrd="10" destOrd="0" presId="urn:microsoft.com/office/officeart/2005/8/layout/default"/>
    <dgm:cxn modelId="{AD5EA650-A4F9-4403-9E3B-2089DB09C48E}" type="presParOf" srcId="{F7C07E82-8851-41EE-8952-9E62F1CAC336}" destId="{47B9BCF9-A077-4E6A-ACF2-245C81E8C249}" srcOrd="11" destOrd="0" presId="urn:microsoft.com/office/officeart/2005/8/layout/default"/>
    <dgm:cxn modelId="{67ECBCD3-F262-477B-89F9-06C04C8EE211}" type="presParOf" srcId="{F7C07E82-8851-41EE-8952-9E62F1CAC336}" destId="{98DEA05B-1958-413E-AFCC-6402DB9F7A77}"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1270542" y="-107067"/>
          <a:ext cx="4809833" cy="4809833"/>
        </a:xfrm>
        <a:prstGeom prst="circularArrow">
          <a:avLst>
            <a:gd name="adj1" fmla="val 4668"/>
            <a:gd name="adj2" fmla="val 272909"/>
            <a:gd name="adj3" fmla="val 12925138"/>
            <a:gd name="adj4" fmla="val 17967234"/>
            <a:gd name="adj5" fmla="val 484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2112312" y="2370"/>
          <a:ext cx="3126293" cy="1563146"/>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Pre-observation Conference</a:t>
          </a:r>
        </a:p>
      </dsp:txBody>
      <dsp:txXfrm>
        <a:off x="2188618" y="78676"/>
        <a:ext cx="2973681" cy="1410534"/>
      </dsp:txXfrm>
    </dsp:sp>
    <dsp:sp modelId="{C3F528E0-0169-42E3-91B5-755CD7B3BDFB}">
      <dsp:nvSpPr>
        <dsp:cNvPr id="0" name=""/>
        <dsp:cNvSpPr/>
      </dsp:nvSpPr>
      <dsp:spPr>
        <a:xfrm>
          <a:off x="3839361" y="1729420"/>
          <a:ext cx="3126293" cy="1563146"/>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Observation</a:t>
          </a:r>
        </a:p>
      </dsp:txBody>
      <dsp:txXfrm>
        <a:off x="3915667" y="1805726"/>
        <a:ext cx="2973681" cy="1410534"/>
      </dsp:txXfrm>
    </dsp:sp>
    <dsp:sp modelId="{E91486F7-A43E-49FA-B31F-DB6BDFDF7234}">
      <dsp:nvSpPr>
        <dsp:cNvPr id="0" name=""/>
        <dsp:cNvSpPr/>
      </dsp:nvSpPr>
      <dsp:spPr>
        <a:xfrm>
          <a:off x="2112312" y="3456470"/>
          <a:ext cx="3126293" cy="1563146"/>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Reflection</a:t>
          </a:r>
        </a:p>
      </dsp:txBody>
      <dsp:txXfrm>
        <a:off x="2188618" y="3532776"/>
        <a:ext cx="2973681" cy="1410534"/>
      </dsp:txXfrm>
    </dsp:sp>
    <dsp:sp modelId="{2A4E80CB-64FF-4584-8E81-452F5F19E13C}">
      <dsp:nvSpPr>
        <dsp:cNvPr id="0" name=""/>
        <dsp:cNvSpPr/>
      </dsp:nvSpPr>
      <dsp:spPr>
        <a:xfrm>
          <a:off x="385262" y="1729420"/>
          <a:ext cx="3126293" cy="1563146"/>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Post-observation Conference</a:t>
          </a:r>
        </a:p>
      </dsp:txBody>
      <dsp:txXfrm>
        <a:off x="461568" y="1805726"/>
        <a:ext cx="2973681" cy="14105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EB993-9F93-48BD-BA0D-B5F9457E854F}">
      <dsp:nvSpPr>
        <dsp:cNvPr id="0" name=""/>
        <dsp:cNvSpPr/>
      </dsp:nvSpPr>
      <dsp:spPr>
        <a:xfrm>
          <a:off x="4162855" y="4318"/>
          <a:ext cx="3885673" cy="160648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 Every evaluation needs an evaluation chair. This is also required for Special Areas.</a:t>
          </a:r>
        </a:p>
      </dsp:txBody>
      <dsp:txXfrm>
        <a:off x="4209907" y="51370"/>
        <a:ext cx="3791569" cy="1512376"/>
      </dsp:txXfrm>
    </dsp:sp>
    <dsp:sp modelId="{A4F0CC55-1B99-48D6-B6DD-EB5DD67518FA}">
      <dsp:nvSpPr>
        <dsp:cNvPr id="0" name=""/>
        <dsp:cNvSpPr/>
      </dsp:nvSpPr>
      <dsp:spPr>
        <a:xfrm rot="5400000">
          <a:off x="5804476" y="1650960"/>
          <a:ext cx="602430" cy="722916"/>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5888817" y="1711203"/>
        <a:ext cx="433750" cy="421701"/>
      </dsp:txXfrm>
    </dsp:sp>
    <dsp:sp modelId="{691F3AAE-BFB1-424D-A4BC-56BD53600CDE}">
      <dsp:nvSpPr>
        <dsp:cNvPr id="0" name=""/>
        <dsp:cNvSpPr/>
      </dsp:nvSpPr>
      <dsp:spPr>
        <a:xfrm>
          <a:off x="4162855" y="2414038"/>
          <a:ext cx="3885673" cy="160648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solidFill>
                <a:schemeClr val="tx2"/>
              </a:solidFill>
            </a:rPr>
            <a:t> When adding team members, the evaluator needs to be given permissions to the evaluations.</a:t>
          </a:r>
        </a:p>
      </dsp:txBody>
      <dsp:txXfrm>
        <a:off x="4209907" y="2461090"/>
        <a:ext cx="3791569" cy="1512376"/>
      </dsp:txXfrm>
    </dsp:sp>
    <dsp:sp modelId="{ED6DACA4-FC6C-4F57-9A38-0C625C007043}">
      <dsp:nvSpPr>
        <dsp:cNvPr id="0" name=""/>
        <dsp:cNvSpPr/>
      </dsp:nvSpPr>
      <dsp:spPr>
        <a:xfrm rot="5400000">
          <a:off x="5804476" y="4060680"/>
          <a:ext cx="602430" cy="722916"/>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5888817" y="4120923"/>
        <a:ext cx="433750" cy="421701"/>
      </dsp:txXfrm>
    </dsp:sp>
    <dsp:sp modelId="{3E3B4F17-F7CE-4E36-A65B-A81D8F8A32D4}">
      <dsp:nvSpPr>
        <dsp:cNvPr id="0" name=""/>
        <dsp:cNvSpPr/>
      </dsp:nvSpPr>
      <dsp:spPr>
        <a:xfrm>
          <a:off x="4162855" y="4823758"/>
          <a:ext cx="3885673" cy="160648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t>If evaluation teams are created at the district level, the schools cannot change the teams. If the teams are created by the school, changes can be made by the district or the school. </a:t>
          </a:r>
        </a:p>
      </dsp:txBody>
      <dsp:txXfrm>
        <a:off x="4209907" y="4870810"/>
        <a:ext cx="3791569" cy="1512376"/>
      </dsp:txXfrm>
    </dsp:sp>
    <dsp:sp modelId="{C01597E4-9650-4BAE-81A1-33CC13E933E8}">
      <dsp:nvSpPr>
        <dsp:cNvPr id="0" name=""/>
        <dsp:cNvSpPr/>
      </dsp:nvSpPr>
      <dsp:spPr>
        <a:xfrm rot="5400000">
          <a:off x="5804476" y="6470400"/>
          <a:ext cx="602430" cy="722916"/>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5888817" y="6530643"/>
        <a:ext cx="433750" cy="421701"/>
      </dsp:txXfrm>
    </dsp:sp>
    <dsp:sp modelId="{EFA800FD-A413-44AE-9635-220F875361FF}">
      <dsp:nvSpPr>
        <dsp:cNvPr id="0" name=""/>
        <dsp:cNvSpPr/>
      </dsp:nvSpPr>
      <dsp:spPr>
        <a:xfrm>
          <a:off x="4162855" y="7233478"/>
          <a:ext cx="3885673" cy="1606480"/>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The Orientation date must be entered by an ADEPT administrator or an evaluator before the teacher can sign the orientation. </a:t>
          </a:r>
        </a:p>
      </dsp:txBody>
      <dsp:txXfrm>
        <a:off x="4209907" y="7280530"/>
        <a:ext cx="3791569" cy="15123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C6F766-A246-4964-9021-410837C68A5C}">
      <dsp:nvSpPr>
        <dsp:cNvPr id="0" name=""/>
        <dsp:cNvSpPr/>
      </dsp:nvSpPr>
      <dsp:spPr>
        <a:xfrm>
          <a:off x="2396304" y="69407"/>
          <a:ext cx="1674445" cy="167444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6548E1-6927-4486-917E-8954BEFACA97}">
      <dsp:nvSpPr>
        <dsp:cNvPr id="0" name=""/>
        <dsp:cNvSpPr/>
      </dsp:nvSpPr>
      <dsp:spPr>
        <a:xfrm>
          <a:off x="2747937" y="421040"/>
          <a:ext cx="971178" cy="9711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8908E8-63AA-4180-AACC-ACCFABD494DD}">
      <dsp:nvSpPr>
        <dsp:cNvPr id="0" name=""/>
        <dsp:cNvSpPr/>
      </dsp:nvSpPr>
      <dsp:spPr>
        <a:xfrm>
          <a:off x="4429560" y="69407"/>
          <a:ext cx="3946908" cy="167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1" kern="1200">
              <a:solidFill>
                <a:schemeClr val="tx2"/>
              </a:solidFill>
              <a:latin typeface="Aptos"/>
            </a:rPr>
            <a:t>Results are calculated based on scored elements by the system. </a:t>
          </a:r>
        </a:p>
      </dsp:txBody>
      <dsp:txXfrm>
        <a:off x="4429560" y="69407"/>
        <a:ext cx="3946908" cy="1674445"/>
      </dsp:txXfrm>
    </dsp:sp>
    <dsp:sp modelId="{53AE9EDF-D6D2-4940-A2FC-EC49A725DB33}">
      <dsp:nvSpPr>
        <dsp:cNvPr id="0" name=""/>
        <dsp:cNvSpPr/>
      </dsp:nvSpPr>
      <dsp:spPr>
        <a:xfrm>
          <a:off x="9064186" y="69407"/>
          <a:ext cx="1674445" cy="167444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9DBBCD-8065-4290-8DDB-499CF0C37A76}">
      <dsp:nvSpPr>
        <dsp:cNvPr id="0" name=""/>
        <dsp:cNvSpPr/>
      </dsp:nvSpPr>
      <dsp:spPr>
        <a:xfrm>
          <a:off x="9415820" y="421040"/>
          <a:ext cx="971178" cy="9711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1B27B5-DF0F-4242-A44D-48AAAB2C00FA}">
      <dsp:nvSpPr>
        <dsp:cNvPr id="0" name=""/>
        <dsp:cNvSpPr/>
      </dsp:nvSpPr>
      <dsp:spPr>
        <a:xfrm>
          <a:off x="11097442" y="69407"/>
          <a:ext cx="3946908" cy="167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1" kern="1200">
              <a:solidFill>
                <a:schemeClr val="tx2"/>
              </a:solidFill>
              <a:latin typeface="Aptos"/>
            </a:rPr>
            <a:t>Scores will be based on Spring scores unless the Spring cycle has been skipped based on eligibility. </a:t>
          </a:r>
        </a:p>
      </dsp:txBody>
      <dsp:txXfrm>
        <a:off x="11097442" y="69407"/>
        <a:ext cx="3946908" cy="1674445"/>
      </dsp:txXfrm>
    </dsp:sp>
    <dsp:sp modelId="{D6002DBB-F912-4D73-97DF-8F7136525B31}">
      <dsp:nvSpPr>
        <dsp:cNvPr id="0" name=""/>
        <dsp:cNvSpPr/>
      </dsp:nvSpPr>
      <dsp:spPr>
        <a:xfrm>
          <a:off x="2396304" y="3073498"/>
          <a:ext cx="1674445" cy="167444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F63F3E-05F5-4545-9774-A891EDB59AD3}">
      <dsp:nvSpPr>
        <dsp:cNvPr id="0" name=""/>
        <dsp:cNvSpPr/>
      </dsp:nvSpPr>
      <dsp:spPr>
        <a:xfrm>
          <a:off x="2747937" y="3425131"/>
          <a:ext cx="971178" cy="9711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5287D-A331-49E1-AB02-FEE4E6872F96}">
      <dsp:nvSpPr>
        <dsp:cNvPr id="0" name=""/>
        <dsp:cNvSpPr/>
      </dsp:nvSpPr>
      <dsp:spPr>
        <a:xfrm>
          <a:off x="4429560" y="3073498"/>
          <a:ext cx="3946908" cy="167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1" kern="1200">
              <a:solidFill>
                <a:schemeClr val="tx2"/>
              </a:solidFill>
              <a:latin typeface="Aptos"/>
            </a:rPr>
            <a:t>The educator can sign but is not required to do so.</a:t>
          </a:r>
        </a:p>
      </dsp:txBody>
      <dsp:txXfrm>
        <a:off x="4429560" y="3073498"/>
        <a:ext cx="3946908" cy="1674445"/>
      </dsp:txXfrm>
    </dsp:sp>
    <dsp:sp modelId="{367242D1-BB0D-441C-A773-8FE57C5364F8}">
      <dsp:nvSpPr>
        <dsp:cNvPr id="0" name=""/>
        <dsp:cNvSpPr/>
      </dsp:nvSpPr>
      <dsp:spPr>
        <a:xfrm>
          <a:off x="9064186" y="3073498"/>
          <a:ext cx="1674445" cy="167444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E2303A-2C9A-49CC-A69B-7FA3A8D32238}">
      <dsp:nvSpPr>
        <dsp:cNvPr id="0" name=""/>
        <dsp:cNvSpPr/>
      </dsp:nvSpPr>
      <dsp:spPr>
        <a:xfrm>
          <a:off x="9415820" y="3425131"/>
          <a:ext cx="971178" cy="9711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D53F06-CCA6-4336-A47B-0D05690C6605}">
      <dsp:nvSpPr>
        <dsp:cNvPr id="0" name=""/>
        <dsp:cNvSpPr/>
      </dsp:nvSpPr>
      <dsp:spPr>
        <a:xfrm>
          <a:off x="11097442" y="3073498"/>
          <a:ext cx="3946908" cy="167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1" kern="1200">
              <a:solidFill>
                <a:schemeClr val="tx2"/>
              </a:solidFill>
              <a:latin typeface="Aptos"/>
            </a:rPr>
            <a:t>Once results are complete, the </a:t>
          </a:r>
          <a:r>
            <a:rPr lang="en-US" sz="2100" b="1" i="1" kern="1200">
              <a:solidFill>
                <a:schemeClr val="tx2"/>
              </a:solidFill>
              <a:latin typeface="Aptos"/>
            </a:rPr>
            <a:t>District</a:t>
          </a:r>
          <a:r>
            <a:rPr lang="en-US" sz="2100" b="1" kern="1200">
              <a:solidFill>
                <a:schemeClr val="tx2"/>
              </a:solidFill>
              <a:latin typeface="Aptos"/>
            </a:rPr>
            <a:t> ADEPT administrator will enter recommendations for the following year and </a:t>
          </a:r>
          <a:r>
            <a:rPr lang="en-US" sz="2100" b="1" i="1" u="sng" kern="1200">
              <a:solidFill>
                <a:schemeClr val="tx2"/>
              </a:solidFill>
              <a:latin typeface="Aptos"/>
            </a:rPr>
            <a:t>must</a:t>
          </a:r>
          <a:r>
            <a:rPr lang="en-US" sz="2100" b="1" kern="1200">
              <a:solidFill>
                <a:schemeClr val="tx2"/>
              </a:solidFill>
              <a:latin typeface="Aptos"/>
            </a:rPr>
            <a:t> sign the results page. </a:t>
          </a:r>
        </a:p>
      </dsp:txBody>
      <dsp:txXfrm>
        <a:off x="11097442" y="3073498"/>
        <a:ext cx="3946908" cy="1674445"/>
      </dsp:txXfrm>
    </dsp:sp>
    <dsp:sp modelId="{E31FED53-F147-47ED-A3CC-AECB8DC18ECE}">
      <dsp:nvSpPr>
        <dsp:cNvPr id="0" name=""/>
        <dsp:cNvSpPr/>
      </dsp:nvSpPr>
      <dsp:spPr>
        <a:xfrm>
          <a:off x="2396304" y="6077589"/>
          <a:ext cx="1674445" cy="167444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DF5249-0155-4495-8900-0F9F841FD9A3}">
      <dsp:nvSpPr>
        <dsp:cNvPr id="0" name=""/>
        <dsp:cNvSpPr/>
      </dsp:nvSpPr>
      <dsp:spPr>
        <a:xfrm>
          <a:off x="2747937" y="6429222"/>
          <a:ext cx="971178" cy="9711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E0FA26-5960-4646-841B-CEDF727956D7}">
      <dsp:nvSpPr>
        <dsp:cNvPr id="0" name=""/>
        <dsp:cNvSpPr/>
      </dsp:nvSpPr>
      <dsp:spPr>
        <a:xfrm>
          <a:off x="4429560" y="6077589"/>
          <a:ext cx="3946908" cy="167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1" kern="1200">
              <a:solidFill>
                <a:schemeClr val="tx2"/>
              </a:solidFill>
              <a:latin typeface="Aptos"/>
            </a:rPr>
            <a:t>Once district Administrator’s signature has been added, the evaluation can be marked as complete. </a:t>
          </a:r>
        </a:p>
      </dsp:txBody>
      <dsp:txXfrm>
        <a:off x="4429560" y="6077589"/>
        <a:ext cx="3946908" cy="1674445"/>
      </dsp:txXfrm>
    </dsp:sp>
    <dsp:sp modelId="{41639BAA-479C-4535-B225-D2B4E274A1C5}">
      <dsp:nvSpPr>
        <dsp:cNvPr id="0" name=""/>
        <dsp:cNvSpPr/>
      </dsp:nvSpPr>
      <dsp:spPr>
        <a:xfrm>
          <a:off x="9064186" y="6077589"/>
          <a:ext cx="1674445" cy="167444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188258-BAEA-4AC1-BF19-E7B25841C532}">
      <dsp:nvSpPr>
        <dsp:cNvPr id="0" name=""/>
        <dsp:cNvSpPr/>
      </dsp:nvSpPr>
      <dsp:spPr>
        <a:xfrm>
          <a:off x="9415820" y="6429222"/>
          <a:ext cx="971178" cy="9711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39F1E1-983D-41E2-BE78-20945486A1C9}">
      <dsp:nvSpPr>
        <dsp:cNvPr id="0" name=""/>
        <dsp:cNvSpPr/>
      </dsp:nvSpPr>
      <dsp:spPr>
        <a:xfrm>
          <a:off x="11097442" y="6077589"/>
          <a:ext cx="3946908" cy="167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1" kern="1200">
              <a:solidFill>
                <a:schemeClr val="tx2"/>
              </a:solidFill>
              <a:latin typeface="+mn-lt"/>
            </a:rPr>
            <a:t>*See Informational messages if results page cannot be edited. </a:t>
          </a:r>
        </a:p>
      </dsp:txBody>
      <dsp:txXfrm>
        <a:off x="11097442" y="6077589"/>
        <a:ext cx="3946908" cy="16744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1C1D0-C8D6-4EF6-A576-FC93E001DBFA}">
      <dsp:nvSpPr>
        <dsp:cNvPr id="0" name=""/>
        <dsp:cNvSpPr/>
      </dsp:nvSpPr>
      <dsp:spPr>
        <a:xfrm>
          <a:off x="0" y="743"/>
          <a:ext cx="10438917" cy="10228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64617C-FE26-4F17-B645-545B892ACD76}">
      <dsp:nvSpPr>
        <dsp:cNvPr id="0" name=""/>
        <dsp:cNvSpPr/>
      </dsp:nvSpPr>
      <dsp:spPr>
        <a:xfrm>
          <a:off x="309414" y="230886"/>
          <a:ext cx="562572" cy="5625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0715D9-AA31-4889-8507-645615BAFB87}">
      <dsp:nvSpPr>
        <dsp:cNvPr id="0" name=""/>
        <dsp:cNvSpPr/>
      </dsp:nvSpPr>
      <dsp:spPr>
        <a:xfrm>
          <a:off x="1181401" y="743"/>
          <a:ext cx="9257516" cy="1022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53" tIns="108253" rIns="108253" bIns="10825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Display"/>
            </a:rPr>
            <a:t> </a:t>
          </a:r>
          <a:r>
            <a:rPr lang="en-US" sz="3600" b="1" kern="1200">
              <a:latin typeface="Aptos Display"/>
            </a:rPr>
            <a:t>Orientation</a:t>
          </a:r>
        </a:p>
      </dsp:txBody>
      <dsp:txXfrm>
        <a:off x="1181401" y="743"/>
        <a:ext cx="9257516" cy="1022858"/>
      </dsp:txXfrm>
    </dsp:sp>
    <dsp:sp modelId="{31B53D26-1121-4129-B83D-3271BE2F66A3}">
      <dsp:nvSpPr>
        <dsp:cNvPr id="0" name=""/>
        <dsp:cNvSpPr/>
      </dsp:nvSpPr>
      <dsp:spPr>
        <a:xfrm>
          <a:off x="0" y="1279316"/>
          <a:ext cx="10438917" cy="10228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C2AF08-4746-412A-B37E-E04ADD9B9A20}">
      <dsp:nvSpPr>
        <dsp:cNvPr id="0" name=""/>
        <dsp:cNvSpPr/>
      </dsp:nvSpPr>
      <dsp:spPr>
        <a:xfrm>
          <a:off x="309414" y="1509459"/>
          <a:ext cx="562572" cy="5625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749647-1794-472C-96D4-4DA3262CE014}">
      <dsp:nvSpPr>
        <dsp:cNvPr id="0" name=""/>
        <dsp:cNvSpPr/>
      </dsp:nvSpPr>
      <dsp:spPr>
        <a:xfrm>
          <a:off x="1181401" y="1279316"/>
          <a:ext cx="9257516" cy="1022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53" tIns="108253" rIns="108253" bIns="10825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Goals</a:t>
          </a:r>
          <a:r>
            <a:rPr lang="en-US" sz="3600" kern="1200">
              <a:latin typeface="Aptos"/>
            </a:rPr>
            <a:t> </a:t>
          </a:r>
        </a:p>
      </dsp:txBody>
      <dsp:txXfrm>
        <a:off x="1181401" y="1279316"/>
        <a:ext cx="9257516" cy="1022858"/>
      </dsp:txXfrm>
    </dsp:sp>
    <dsp:sp modelId="{F27E177B-AF77-4260-9ADA-C2EDBCF38977}">
      <dsp:nvSpPr>
        <dsp:cNvPr id="0" name=""/>
        <dsp:cNvSpPr/>
      </dsp:nvSpPr>
      <dsp:spPr>
        <a:xfrm>
          <a:off x="0" y="2557889"/>
          <a:ext cx="10438917" cy="10228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9E78C6-8482-48A5-84DE-384A71A85151}">
      <dsp:nvSpPr>
        <dsp:cNvPr id="0" name=""/>
        <dsp:cNvSpPr/>
      </dsp:nvSpPr>
      <dsp:spPr>
        <a:xfrm>
          <a:off x="309414" y="2788032"/>
          <a:ext cx="562572" cy="5625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3330A8-E4F1-46F9-8E20-528C492FF08E}">
      <dsp:nvSpPr>
        <dsp:cNvPr id="0" name=""/>
        <dsp:cNvSpPr/>
      </dsp:nvSpPr>
      <dsp:spPr>
        <a:xfrm>
          <a:off x="1181401" y="2557889"/>
          <a:ext cx="9257516" cy="1022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53" tIns="108253" rIns="108253" bIns="10825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Observations</a:t>
          </a:r>
        </a:p>
      </dsp:txBody>
      <dsp:txXfrm>
        <a:off x="1181401" y="2557889"/>
        <a:ext cx="9257516" cy="1022858"/>
      </dsp:txXfrm>
    </dsp:sp>
    <dsp:sp modelId="{0AF5C45E-1A49-49A6-BC0B-DF553D968CB0}">
      <dsp:nvSpPr>
        <dsp:cNvPr id="0" name=""/>
        <dsp:cNvSpPr/>
      </dsp:nvSpPr>
      <dsp:spPr>
        <a:xfrm>
          <a:off x="0" y="3814563"/>
          <a:ext cx="10438917" cy="10228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94DAC2-CBCC-41A3-8EB3-CCCC86DD2C0E}">
      <dsp:nvSpPr>
        <dsp:cNvPr id="0" name=""/>
        <dsp:cNvSpPr/>
      </dsp:nvSpPr>
      <dsp:spPr>
        <a:xfrm>
          <a:off x="309414" y="4066605"/>
          <a:ext cx="562572" cy="562572"/>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076E67-8D11-40BE-A046-5ADAC55ECA86}">
      <dsp:nvSpPr>
        <dsp:cNvPr id="0" name=""/>
        <dsp:cNvSpPr/>
      </dsp:nvSpPr>
      <dsp:spPr>
        <a:xfrm>
          <a:off x="1181401" y="3836462"/>
          <a:ext cx="4697513" cy="1022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53" tIns="108253" rIns="108253" bIns="108253"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a:rPr>
            <a:t> </a:t>
          </a:r>
          <a:r>
            <a:rPr lang="en-US" sz="2800" b="1" kern="1200">
              <a:latin typeface="Aptos"/>
            </a:rPr>
            <a:t>Evaluation Conferences</a:t>
          </a:r>
          <a:endParaRPr lang="en-US" sz="3600" b="1" kern="1200">
            <a:latin typeface="Aptos"/>
          </a:endParaRPr>
        </a:p>
      </dsp:txBody>
      <dsp:txXfrm>
        <a:off x="1181401" y="3836462"/>
        <a:ext cx="4697513" cy="1022858"/>
      </dsp:txXfrm>
    </dsp:sp>
    <dsp:sp modelId="{0DA16669-83FF-4C65-BCA6-88474230BE51}">
      <dsp:nvSpPr>
        <dsp:cNvPr id="0" name=""/>
        <dsp:cNvSpPr/>
      </dsp:nvSpPr>
      <dsp:spPr>
        <a:xfrm>
          <a:off x="5878914" y="3836462"/>
          <a:ext cx="4560003" cy="1022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53" tIns="108253" rIns="108253" bIns="108253" numCol="1" spcCol="1270" anchor="ctr" anchorCtr="0">
          <a:noAutofit/>
        </a:bodyPr>
        <a:lstStyle/>
        <a:p>
          <a:pPr marL="0" lvl="0" indent="0" algn="l" defTabSz="889000">
            <a:lnSpc>
              <a:spcPct val="100000"/>
            </a:lnSpc>
            <a:spcBef>
              <a:spcPct val="0"/>
            </a:spcBef>
            <a:spcAft>
              <a:spcPct val="35000"/>
            </a:spcAft>
            <a:buNone/>
          </a:pPr>
          <a:r>
            <a:rPr lang="en-US" sz="2000" b="1" kern="1200">
              <a:latin typeface="Aptos"/>
            </a:rPr>
            <a:t>Worksheets</a:t>
          </a:r>
          <a:r>
            <a:rPr lang="en-US" sz="2000" kern="1200">
              <a:latin typeface="Aptos"/>
            </a:rPr>
            <a:t> </a:t>
          </a:r>
          <a:r>
            <a:rPr lang="en-US" sz="2000" b="1" kern="1200">
              <a:latin typeface="Aptos"/>
            </a:rPr>
            <a:t>and</a:t>
          </a:r>
          <a:r>
            <a:rPr lang="en-US" sz="2000" kern="1200">
              <a:latin typeface="Aptos"/>
            </a:rPr>
            <a:t> </a:t>
          </a:r>
          <a:r>
            <a:rPr lang="en-US" sz="2000" b="1" kern="1200">
              <a:latin typeface="Aptos"/>
            </a:rPr>
            <a:t>Evaluation</a:t>
          </a:r>
          <a:r>
            <a:rPr lang="en-US" sz="2000" kern="1200">
              <a:latin typeface="Aptos"/>
            </a:rPr>
            <a:t> </a:t>
          </a:r>
          <a:r>
            <a:rPr lang="en-US" sz="2000" b="1" kern="1200">
              <a:latin typeface="Aptos"/>
            </a:rPr>
            <a:t>Conference</a:t>
          </a:r>
          <a:r>
            <a:rPr lang="en-US" sz="2000" kern="1200">
              <a:latin typeface="Aptos"/>
            </a:rPr>
            <a:t> </a:t>
          </a:r>
          <a:r>
            <a:rPr lang="en-US" sz="2000" b="1" kern="1200">
              <a:latin typeface="Aptos"/>
            </a:rPr>
            <a:t>Scoring</a:t>
          </a:r>
          <a:endParaRPr lang="en-US" sz="3200" b="1" kern="1200">
            <a:latin typeface="Aptos"/>
          </a:endParaRPr>
        </a:p>
      </dsp:txBody>
      <dsp:txXfrm>
        <a:off x="5878914" y="3836462"/>
        <a:ext cx="4560003" cy="1022858"/>
      </dsp:txXfrm>
    </dsp:sp>
    <dsp:sp modelId="{18CA6D4D-2381-4917-A8C0-33CAA765B575}">
      <dsp:nvSpPr>
        <dsp:cNvPr id="0" name=""/>
        <dsp:cNvSpPr/>
      </dsp:nvSpPr>
      <dsp:spPr>
        <a:xfrm>
          <a:off x="0" y="5115035"/>
          <a:ext cx="10438917" cy="10228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CE4581-AB8E-4C59-9860-90EF740B48CF}">
      <dsp:nvSpPr>
        <dsp:cNvPr id="0" name=""/>
        <dsp:cNvSpPr/>
      </dsp:nvSpPr>
      <dsp:spPr>
        <a:xfrm>
          <a:off x="309414" y="5345179"/>
          <a:ext cx="562572" cy="5625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DF6A40-C788-4C34-BC82-2F77E7B6BD38}">
      <dsp:nvSpPr>
        <dsp:cNvPr id="0" name=""/>
        <dsp:cNvSpPr/>
      </dsp:nvSpPr>
      <dsp:spPr>
        <a:xfrm>
          <a:off x="1181401" y="5115035"/>
          <a:ext cx="9257516" cy="1022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53" tIns="108253" rIns="108253" bIns="10825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Professionalism</a:t>
          </a:r>
        </a:p>
      </dsp:txBody>
      <dsp:txXfrm>
        <a:off x="1181401" y="5115035"/>
        <a:ext cx="9257516" cy="1022858"/>
      </dsp:txXfrm>
    </dsp:sp>
    <dsp:sp modelId="{1719D0A1-B7F0-4C8F-91D4-AEAB55A3917A}">
      <dsp:nvSpPr>
        <dsp:cNvPr id="0" name=""/>
        <dsp:cNvSpPr/>
      </dsp:nvSpPr>
      <dsp:spPr>
        <a:xfrm>
          <a:off x="0" y="6393609"/>
          <a:ext cx="10438917" cy="10228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9557A0-FD92-41F6-9CDB-6FDF5928F523}">
      <dsp:nvSpPr>
        <dsp:cNvPr id="0" name=""/>
        <dsp:cNvSpPr/>
      </dsp:nvSpPr>
      <dsp:spPr>
        <a:xfrm>
          <a:off x="309414" y="6623752"/>
          <a:ext cx="562572" cy="5625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11366A-E268-45DB-881D-5A48CA9959E1}">
      <dsp:nvSpPr>
        <dsp:cNvPr id="0" name=""/>
        <dsp:cNvSpPr/>
      </dsp:nvSpPr>
      <dsp:spPr>
        <a:xfrm>
          <a:off x="1181401" y="6393609"/>
          <a:ext cx="9257516" cy="1022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53" tIns="108253" rIns="108253" bIns="10825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Attachments</a:t>
          </a:r>
        </a:p>
      </dsp:txBody>
      <dsp:txXfrm>
        <a:off x="1181401" y="6393609"/>
        <a:ext cx="9257516" cy="1022858"/>
      </dsp:txXfrm>
    </dsp:sp>
    <dsp:sp modelId="{8EA1749C-DF3B-46FE-B72A-7DE6C5DCABB8}">
      <dsp:nvSpPr>
        <dsp:cNvPr id="0" name=""/>
        <dsp:cNvSpPr/>
      </dsp:nvSpPr>
      <dsp:spPr>
        <a:xfrm>
          <a:off x="0" y="7672182"/>
          <a:ext cx="10438917" cy="102285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670E56-25FB-459D-9173-DEAAB5DF7348}">
      <dsp:nvSpPr>
        <dsp:cNvPr id="0" name=""/>
        <dsp:cNvSpPr/>
      </dsp:nvSpPr>
      <dsp:spPr>
        <a:xfrm>
          <a:off x="309414" y="7902325"/>
          <a:ext cx="562572" cy="5625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72F45C-B5FB-457E-B844-192021BFCB11}">
      <dsp:nvSpPr>
        <dsp:cNvPr id="0" name=""/>
        <dsp:cNvSpPr/>
      </dsp:nvSpPr>
      <dsp:spPr>
        <a:xfrm>
          <a:off x="1181401" y="7672182"/>
          <a:ext cx="9257516" cy="1022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53" tIns="108253" rIns="108253" bIns="10825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Results</a:t>
          </a:r>
        </a:p>
      </dsp:txBody>
      <dsp:txXfrm>
        <a:off x="1181401" y="7672182"/>
        <a:ext cx="9257516" cy="10228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1C1D0-C8D6-4EF6-A576-FC93E001DBFA}">
      <dsp:nvSpPr>
        <dsp:cNvPr id="0" name=""/>
        <dsp:cNvSpPr/>
      </dsp:nvSpPr>
      <dsp:spPr>
        <a:xfrm>
          <a:off x="0" y="4105"/>
          <a:ext cx="11287370" cy="7636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64617C-FE26-4F17-B645-545B892ACD76}">
      <dsp:nvSpPr>
        <dsp:cNvPr id="0" name=""/>
        <dsp:cNvSpPr/>
      </dsp:nvSpPr>
      <dsp:spPr>
        <a:xfrm>
          <a:off x="231012" y="175933"/>
          <a:ext cx="420022" cy="4200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0715D9-AA31-4889-8507-645615BAFB87}">
      <dsp:nvSpPr>
        <dsp:cNvPr id="0" name=""/>
        <dsp:cNvSpPr/>
      </dsp:nvSpPr>
      <dsp:spPr>
        <a:xfrm>
          <a:off x="882048" y="4105"/>
          <a:ext cx="10405321"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Display"/>
            </a:rPr>
            <a:t> </a:t>
          </a:r>
          <a:r>
            <a:rPr lang="en-US" sz="3600" b="1" kern="1200">
              <a:latin typeface="Aptos Display"/>
            </a:rPr>
            <a:t>Orientation</a:t>
          </a:r>
        </a:p>
      </dsp:txBody>
      <dsp:txXfrm>
        <a:off x="882048" y="4105"/>
        <a:ext cx="10405321" cy="763678"/>
      </dsp:txXfrm>
    </dsp:sp>
    <dsp:sp modelId="{31B53D26-1121-4129-B83D-3271BE2F66A3}">
      <dsp:nvSpPr>
        <dsp:cNvPr id="0" name=""/>
        <dsp:cNvSpPr/>
      </dsp:nvSpPr>
      <dsp:spPr>
        <a:xfrm>
          <a:off x="0" y="958703"/>
          <a:ext cx="11287370" cy="7636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C2AF08-4746-412A-B37E-E04ADD9B9A20}">
      <dsp:nvSpPr>
        <dsp:cNvPr id="0" name=""/>
        <dsp:cNvSpPr/>
      </dsp:nvSpPr>
      <dsp:spPr>
        <a:xfrm>
          <a:off x="231012" y="1130530"/>
          <a:ext cx="420022" cy="420022"/>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749647-1794-472C-96D4-4DA3262CE014}">
      <dsp:nvSpPr>
        <dsp:cNvPr id="0" name=""/>
        <dsp:cNvSpPr/>
      </dsp:nvSpPr>
      <dsp:spPr>
        <a:xfrm>
          <a:off x="882048" y="958703"/>
          <a:ext cx="10405321"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Plan</a:t>
          </a:r>
          <a:r>
            <a:rPr lang="en-US" sz="3600" kern="1200">
              <a:latin typeface="Aptos"/>
            </a:rPr>
            <a:t> </a:t>
          </a:r>
        </a:p>
      </dsp:txBody>
      <dsp:txXfrm>
        <a:off x="882048" y="958703"/>
        <a:ext cx="10405321" cy="763678"/>
      </dsp:txXfrm>
    </dsp:sp>
    <dsp:sp modelId="{F27E177B-AF77-4260-9ADA-C2EDBCF38977}">
      <dsp:nvSpPr>
        <dsp:cNvPr id="0" name=""/>
        <dsp:cNvSpPr/>
      </dsp:nvSpPr>
      <dsp:spPr>
        <a:xfrm>
          <a:off x="0" y="1913300"/>
          <a:ext cx="11287370" cy="7636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9E78C6-8482-48A5-84DE-384A71A85151}">
      <dsp:nvSpPr>
        <dsp:cNvPr id="0" name=""/>
        <dsp:cNvSpPr/>
      </dsp:nvSpPr>
      <dsp:spPr>
        <a:xfrm>
          <a:off x="231012" y="2085128"/>
          <a:ext cx="420022" cy="420022"/>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3330A8-E4F1-46F9-8E20-528C492FF08E}">
      <dsp:nvSpPr>
        <dsp:cNvPr id="0" name=""/>
        <dsp:cNvSpPr/>
      </dsp:nvSpPr>
      <dsp:spPr>
        <a:xfrm>
          <a:off x="882048" y="1913300"/>
          <a:ext cx="10405321"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1600200">
            <a:lnSpc>
              <a:spcPct val="100000"/>
            </a:lnSpc>
            <a:spcBef>
              <a:spcPct val="0"/>
            </a:spcBef>
            <a:spcAft>
              <a:spcPct val="35000"/>
            </a:spcAft>
            <a:buNone/>
          </a:pPr>
          <a:r>
            <a:rPr lang="en-US" sz="3600" b="1" kern="1200">
              <a:latin typeface="Aptos"/>
            </a:rPr>
            <a:t> Annual Calendar</a:t>
          </a:r>
        </a:p>
      </dsp:txBody>
      <dsp:txXfrm>
        <a:off x="882048" y="1913300"/>
        <a:ext cx="10405321" cy="763678"/>
      </dsp:txXfrm>
    </dsp:sp>
    <dsp:sp modelId="{7F822C1E-1AB8-408F-872B-D57D739262FA}">
      <dsp:nvSpPr>
        <dsp:cNvPr id="0" name=""/>
        <dsp:cNvSpPr/>
      </dsp:nvSpPr>
      <dsp:spPr>
        <a:xfrm>
          <a:off x="0" y="2867898"/>
          <a:ext cx="11287370" cy="7636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9CACDF-4F5C-43CD-AAB4-A4EB188B28C4}">
      <dsp:nvSpPr>
        <dsp:cNvPr id="0" name=""/>
        <dsp:cNvSpPr/>
      </dsp:nvSpPr>
      <dsp:spPr>
        <a:xfrm>
          <a:off x="231012" y="3039725"/>
          <a:ext cx="420022" cy="420022"/>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15F272-12F9-45FE-B292-E07CB350697D}">
      <dsp:nvSpPr>
        <dsp:cNvPr id="0" name=""/>
        <dsp:cNvSpPr/>
      </dsp:nvSpPr>
      <dsp:spPr>
        <a:xfrm>
          <a:off x="882048" y="2867898"/>
          <a:ext cx="10405321"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Goals</a:t>
          </a:r>
        </a:p>
      </dsp:txBody>
      <dsp:txXfrm>
        <a:off x="882048" y="2867898"/>
        <a:ext cx="10405321" cy="763678"/>
      </dsp:txXfrm>
    </dsp:sp>
    <dsp:sp modelId="{2A84E12B-3175-4D18-9201-5060273A8BD9}">
      <dsp:nvSpPr>
        <dsp:cNvPr id="0" name=""/>
        <dsp:cNvSpPr/>
      </dsp:nvSpPr>
      <dsp:spPr>
        <a:xfrm>
          <a:off x="0" y="3822495"/>
          <a:ext cx="11287370" cy="7636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132BF9-6A71-4288-A9F1-0FDB194606CA}">
      <dsp:nvSpPr>
        <dsp:cNvPr id="0" name=""/>
        <dsp:cNvSpPr/>
      </dsp:nvSpPr>
      <dsp:spPr>
        <a:xfrm>
          <a:off x="231012" y="3994323"/>
          <a:ext cx="420022" cy="420022"/>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614F1A-109C-4C6D-B663-96BA346C0537}">
      <dsp:nvSpPr>
        <dsp:cNvPr id="0" name=""/>
        <dsp:cNvSpPr/>
      </dsp:nvSpPr>
      <dsp:spPr>
        <a:xfrm>
          <a:off x="882048" y="3822495"/>
          <a:ext cx="10405321"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Observations</a:t>
          </a:r>
        </a:p>
      </dsp:txBody>
      <dsp:txXfrm>
        <a:off x="882048" y="3822495"/>
        <a:ext cx="10405321" cy="763678"/>
      </dsp:txXfrm>
    </dsp:sp>
    <dsp:sp modelId="{0AF5C45E-1A49-49A6-BC0B-DF553D968CB0}">
      <dsp:nvSpPr>
        <dsp:cNvPr id="0" name=""/>
        <dsp:cNvSpPr/>
      </dsp:nvSpPr>
      <dsp:spPr>
        <a:xfrm>
          <a:off x="0" y="4777093"/>
          <a:ext cx="11287370" cy="7636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94DAC2-CBCC-41A3-8EB3-CCCC86DD2C0E}">
      <dsp:nvSpPr>
        <dsp:cNvPr id="0" name=""/>
        <dsp:cNvSpPr/>
      </dsp:nvSpPr>
      <dsp:spPr>
        <a:xfrm>
          <a:off x="231012" y="4948921"/>
          <a:ext cx="420022" cy="420022"/>
        </a:xfrm>
        <a:prstGeom prst="rect">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076E67-8D11-40BE-A046-5ADAC55ECA86}">
      <dsp:nvSpPr>
        <dsp:cNvPr id="0" name=""/>
        <dsp:cNvSpPr/>
      </dsp:nvSpPr>
      <dsp:spPr>
        <a:xfrm>
          <a:off x="882048" y="4777093"/>
          <a:ext cx="5079316"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1422400">
            <a:lnSpc>
              <a:spcPct val="100000"/>
            </a:lnSpc>
            <a:spcBef>
              <a:spcPct val="0"/>
            </a:spcBef>
            <a:spcAft>
              <a:spcPct val="35000"/>
            </a:spcAft>
            <a:buNone/>
          </a:pPr>
          <a:r>
            <a:rPr lang="en-US" sz="3200" b="1" kern="1200">
              <a:latin typeface="Aptos"/>
            </a:rPr>
            <a:t> Evaluation Conferences</a:t>
          </a:r>
        </a:p>
      </dsp:txBody>
      <dsp:txXfrm>
        <a:off x="882048" y="4777093"/>
        <a:ext cx="5079316" cy="763678"/>
      </dsp:txXfrm>
    </dsp:sp>
    <dsp:sp modelId="{D2551C8E-5F83-4BCF-BD93-103642FC6029}">
      <dsp:nvSpPr>
        <dsp:cNvPr id="0" name=""/>
        <dsp:cNvSpPr/>
      </dsp:nvSpPr>
      <dsp:spPr>
        <a:xfrm>
          <a:off x="5961364" y="4777093"/>
          <a:ext cx="5326005"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711200">
            <a:lnSpc>
              <a:spcPct val="100000"/>
            </a:lnSpc>
            <a:spcBef>
              <a:spcPct val="0"/>
            </a:spcBef>
            <a:spcAft>
              <a:spcPct val="35000"/>
            </a:spcAft>
            <a:buNone/>
          </a:pPr>
          <a:r>
            <a:rPr lang="en-US" sz="1600" kern="1200">
              <a:latin typeface="Aptos"/>
            </a:rPr>
            <a:t> Worksheets</a:t>
          </a:r>
        </a:p>
        <a:p>
          <a:pPr marL="0" lvl="0" indent="0" algn="l" defTabSz="711200">
            <a:lnSpc>
              <a:spcPct val="100000"/>
            </a:lnSpc>
            <a:spcBef>
              <a:spcPct val="0"/>
            </a:spcBef>
            <a:spcAft>
              <a:spcPct val="35000"/>
            </a:spcAft>
            <a:buNone/>
          </a:pPr>
          <a:r>
            <a:rPr lang="en-US" sz="1600" kern="1200">
              <a:latin typeface="Aptos"/>
            </a:rPr>
            <a:t> Evaluation Conference Scoring</a:t>
          </a:r>
          <a:endParaRPr lang="en-US" sz="1600" kern="1200"/>
        </a:p>
      </dsp:txBody>
      <dsp:txXfrm>
        <a:off x="5961364" y="4777093"/>
        <a:ext cx="5326005" cy="763678"/>
      </dsp:txXfrm>
    </dsp:sp>
    <dsp:sp modelId="{18CA6D4D-2381-4917-A8C0-33CAA765B575}">
      <dsp:nvSpPr>
        <dsp:cNvPr id="0" name=""/>
        <dsp:cNvSpPr/>
      </dsp:nvSpPr>
      <dsp:spPr>
        <a:xfrm>
          <a:off x="0" y="5731691"/>
          <a:ext cx="11287370" cy="7636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CE4581-AB8E-4C59-9860-90EF740B48CF}">
      <dsp:nvSpPr>
        <dsp:cNvPr id="0" name=""/>
        <dsp:cNvSpPr/>
      </dsp:nvSpPr>
      <dsp:spPr>
        <a:xfrm>
          <a:off x="231012" y="5903518"/>
          <a:ext cx="420022" cy="4200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DF6A40-C788-4C34-BC82-2F77E7B6BD38}">
      <dsp:nvSpPr>
        <dsp:cNvPr id="0" name=""/>
        <dsp:cNvSpPr/>
      </dsp:nvSpPr>
      <dsp:spPr>
        <a:xfrm>
          <a:off x="882048" y="5731691"/>
          <a:ext cx="10405321"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Professionalism</a:t>
          </a:r>
        </a:p>
      </dsp:txBody>
      <dsp:txXfrm>
        <a:off x="882048" y="5731691"/>
        <a:ext cx="10405321" cy="763678"/>
      </dsp:txXfrm>
    </dsp:sp>
    <dsp:sp modelId="{1719D0A1-B7F0-4C8F-91D4-AEAB55A3917A}">
      <dsp:nvSpPr>
        <dsp:cNvPr id="0" name=""/>
        <dsp:cNvSpPr/>
      </dsp:nvSpPr>
      <dsp:spPr>
        <a:xfrm>
          <a:off x="0" y="6686288"/>
          <a:ext cx="11287370" cy="7636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9557A0-FD92-41F6-9CDB-6FDF5928F523}">
      <dsp:nvSpPr>
        <dsp:cNvPr id="0" name=""/>
        <dsp:cNvSpPr/>
      </dsp:nvSpPr>
      <dsp:spPr>
        <a:xfrm>
          <a:off x="231012" y="6858116"/>
          <a:ext cx="420022" cy="4200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11366A-E268-45DB-881D-5A48CA9959E1}">
      <dsp:nvSpPr>
        <dsp:cNvPr id="0" name=""/>
        <dsp:cNvSpPr/>
      </dsp:nvSpPr>
      <dsp:spPr>
        <a:xfrm>
          <a:off x="882048" y="6686288"/>
          <a:ext cx="10405321"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
          </a:r>
          <a:r>
            <a:rPr lang="en-US" sz="3600" b="1" kern="1200">
              <a:latin typeface="Aptos"/>
            </a:rPr>
            <a:t>Attachments</a:t>
          </a:r>
        </a:p>
      </dsp:txBody>
      <dsp:txXfrm>
        <a:off x="882048" y="6686288"/>
        <a:ext cx="10405321" cy="763678"/>
      </dsp:txXfrm>
    </dsp:sp>
    <dsp:sp modelId="{8EA1749C-DF3B-46FE-B72A-7DE6C5DCABB8}">
      <dsp:nvSpPr>
        <dsp:cNvPr id="0" name=""/>
        <dsp:cNvSpPr/>
      </dsp:nvSpPr>
      <dsp:spPr>
        <a:xfrm>
          <a:off x="0" y="7640886"/>
          <a:ext cx="11287370" cy="7636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670E56-25FB-459D-9173-DEAAB5DF7348}">
      <dsp:nvSpPr>
        <dsp:cNvPr id="0" name=""/>
        <dsp:cNvSpPr/>
      </dsp:nvSpPr>
      <dsp:spPr>
        <a:xfrm>
          <a:off x="231012" y="7812713"/>
          <a:ext cx="420022" cy="42002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72F45C-B5FB-457E-B844-192021BFCB11}">
      <dsp:nvSpPr>
        <dsp:cNvPr id="0" name=""/>
        <dsp:cNvSpPr/>
      </dsp:nvSpPr>
      <dsp:spPr>
        <a:xfrm>
          <a:off x="882048" y="7640886"/>
          <a:ext cx="10405321" cy="763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823" tIns="80823" rIns="80823" bIns="80823" numCol="1" spcCol="1270" anchor="ctr" anchorCtr="0">
          <a:noAutofit/>
        </a:bodyPr>
        <a:lstStyle/>
        <a:p>
          <a:pPr marL="0" lvl="0" indent="0" algn="l" defTabSz="1600200">
            <a:lnSpc>
              <a:spcPct val="100000"/>
            </a:lnSpc>
            <a:spcBef>
              <a:spcPct val="0"/>
            </a:spcBef>
            <a:spcAft>
              <a:spcPct val="35000"/>
            </a:spcAft>
            <a:buNone/>
          </a:pPr>
          <a:r>
            <a:rPr lang="en-US" sz="3600" b="1" kern="1200">
              <a:latin typeface="Aptos"/>
            </a:rPr>
            <a:t> Results</a:t>
          </a:r>
        </a:p>
      </dsp:txBody>
      <dsp:txXfrm>
        <a:off x="882048" y="7640886"/>
        <a:ext cx="10405321" cy="7636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1C1D0-C8D6-4EF6-A576-FC93E001DBFA}">
      <dsp:nvSpPr>
        <dsp:cNvPr id="0" name=""/>
        <dsp:cNvSpPr/>
      </dsp:nvSpPr>
      <dsp:spPr>
        <a:xfrm>
          <a:off x="0" y="1026"/>
          <a:ext cx="11287370" cy="8622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64617C-FE26-4F17-B645-545B892ACD76}">
      <dsp:nvSpPr>
        <dsp:cNvPr id="0" name=""/>
        <dsp:cNvSpPr/>
      </dsp:nvSpPr>
      <dsp:spPr>
        <a:xfrm>
          <a:off x="260820" y="195025"/>
          <a:ext cx="474219" cy="4742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0715D9-AA31-4889-8507-645615BAFB87}">
      <dsp:nvSpPr>
        <dsp:cNvPr id="0" name=""/>
        <dsp:cNvSpPr/>
      </dsp:nvSpPr>
      <dsp:spPr>
        <a:xfrm>
          <a:off x="995860" y="1026"/>
          <a:ext cx="10291509" cy="862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51" tIns="91251" rIns="91251" bIns="91251"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Display"/>
            </a:rPr>
            <a:t> Orientation</a:t>
          </a:r>
        </a:p>
      </dsp:txBody>
      <dsp:txXfrm>
        <a:off x="995860" y="1026"/>
        <a:ext cx="10291509" cy="862217"/>
      </dsp:txXfrm>
    </dsp:sp>
    <dsp:sp modelId="{31B53D26-1121-4129-B83D-3271BE2F66A3}">
      <dsp:nvSpPr>
        <dsp:cNvPr id="0" name=""/>
        <dsp:cNvSpPr/>
      </dsp:nvSpPr>
      <dsp:spPr>
        <a:xfrm>
          <a:off x="0" y="1078797"/>
          <a:ext cx="11287370" cy="8622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C2AF08-4746-412A-B37E-E04ADD9B9A20}">
      <dsp:nvSpPr>
        <dsp:cNvPr id="0" name=""/>
        <dsp:cNvSpPr/>
      </dsp:nvSpPr>
      <dsp:spPr>
        <a:xfrm>
          <a:off x="260820" y="1272796"/>
          <a:ext cx="474219" cy="4742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749647-1794-472C-96D4-4DA3262CE014}">
      <dsp:nvSpPr>
        <dsp:cNvPr id="0" name=""/>
        <dsp:cNvSpPr/>
      </dsp:nvSpPr>
      <dsp:spPr>
        <a:xfrm>
          <a:off x="995860" y="1078797"/>
          <a:ext cx="10291509" cy="862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51" tIns="91251" rIns="91251" bIns="91251"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Plan </a:t>
          </a:r>
        </a:p>
      </dsp:txBody>
      <dsp:txXfrm>
        <a:off x="995860" y="1078797"/>
        <a:ext cx="10291509" cy="862217"/>
      </dsp:txXfrm>
    </dsp:sp>
    <dsp:sp modelId="{F27E177B-AF77-4260-9ADA-C2EDBCF38977}">
      <dsp:nvSpPr>
        <dsp:cNvPr id="0" name=""/>
        <dsp:cNvSpPr/>
      </dsp:nvSpPr>
      <dsp:spPr>
        <a:xfrm>
          <a:off x="0" y="2156569"/>
          <a:ext cx="11287370" cy="8622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9E78C6-8482-48A5-84DE-384A71A85151}">
      <dsp:nvSpPr>
        <dsp:cNvPr id="0" name=""/>
        <dsp:cNvSpPr/>
      </dsp:nvSpPr>
      <dsp:spPr>
        <a:xfrm>
          <a:off x="260820" y="2350568"/>
          <a:ext cx="474219" cy="474219"/>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3330A8-E4F1-46F9-8E20-528C492FF08E}">
      <dsp:nvSpPr>
        <dsp:cNvPr id="0" name=""/>
        <dsp:cNvSpPr/>
      </dsp:nvSpPr>
      <dsp:spPr>
        <a:xfrm>
          <a:off x="995860" y="2156569"/>
          <a:ext cx="10291509" cy="862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51" tIns="91251" rIns="91251" bIns="91251"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Goals</a:t>
          </a:r>
        </a:p>
      </dsp:txBody>
      <dsp:txXfrm>
        <a:off x="995860" y="2156569"/>
        <a:ext cx="10291509" cy="862217"/>
      </dsp:txXfrm>
    </dsp:sp>
    <dsp:sp modelId="{2A84E12B-3175-4D18-9201-5060273A8BD9}">
      <dsp:nvSpPr>
        <dsp:cNvPr id="0" name=""/>
        <dsp:cNvSpPr/>
      </dsp:nvSpPr>
      <dsp:spPr>
        <a:xfrm>
          <a:off x="0" y="3234340"/>
          <a:ext cx="11287370" cy="8622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132BF9-6A71-4288-A9F1-0FDB194606CA}">
      <dsp:nvSpPr>
        <dsp:cNvPr id="0" name=""/>
        <dsp:cNvSpPr/>
      </dsp:nvSpPr>
      <dsp:spPr>
        <a:xfrm>
          <a:off x="260820" y="3428339"/>
          <a:ext cx="474219" cy="474219"/>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614F1A-109C-4C6D-B663-96BA346C0537}">
      <dsp:nvSpPr>
        <dsp:cNvPr id="0" name=""/>
        <dsp:cNvSpPr/>
      </dsp:nvSpPr>
      <dsp:spPr>
        <a:xfrm>
          <a:off x="995860" y="3234340"/>
          <a:ext cx="10291509" cy="862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51" tIns="91251" rIns="91251" bIns="91251"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Observations</a:t>
          </a:r>
        </a:p>
      </dsp:txBody>
      <dsp:txXfrm>
        <a:off x="995860" y="3234340"/>
        <a:ext cx="10291509" cy="862217"/>
      </dsp:txXfrm>
    </dsp:sp>
    <dsp:sp modelId="{0AF5C45E-1A49-49A6-BC0B-DF553D968CB0}">
      <dsp:nvSpPr>
        <dsp:cNvPr id="0" name=""/>
        <dsp:cNvSpPr/>
      </dsp:nvSpPr>
      <dsp:spPr>
        <a:xfrm>
          <a:off x="0" y="4312112"/>
          <a:ext cx="11287370" cy="8622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94DAC2-CBCC-41A3-8EB3-CCCC86DD2C0E}">
      <dsp:nvSpPr>
        <dsp:cNvPr id="0" name=""/>
        <dsp:cNvSpPr/>
      </dsp:nvSpPr>
      <dsp:spPr>
        <a:xfrm>
          <a:off x="260820" y="4506110"/>
          <a:ext cx="474219" cy="4742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076E67-8D11-40BE-A046-5ADAC55ECA86}">
      <dsp:nvSpPr>
        <dsp:cNvPr id="0" name=""/>
        <dsp:cNvSpPr/>
      </dsp:nvSpPr>
      <dsp:spPr>
        <a:xfrm>
          <a:off x="995860" y="4312112"/>
          <a:ext cx="5079316" cy="862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51" tIns="91251" rIns="91251" bIns="91251"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Evaluation Conferences</a:t>
          </a:r>
        </a:p>
      </dsp:txBody>
      <dsp:txXfrm>
        <a:off x="995860" y="4312112"/>
        <a:ext cx="5079316" cy="862217"/>
      </dsp:txXfrm>
    </dsp:sp>
    <dsp:sp modelId="{D2551C8E-5F83-4BCF-BD93-103642FC6029}">
      <dsp:nvSpPr>
        <dsp:cNvPr id="0" name=""/>
        <dsp:cNvSpPr/>
      </dsp:nvSpPr>
      <dsp:spPr>
        <a:xfrm>
          <a:off x="6075177" y="4312112"/>
          <a:ext cx="5212192" cy="862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51" tIns="91251" rIns="91251" bIns="91251" numCol="1" spcCol="1270" anchor="ctr" anchorCtr="0">
          <a:noAutofit/>
        </a:bodyPr>
        <a:lstStyle/>
        <a:p>
          <a:pPr marL="0" lvl="0" indent="0" algn="l" defTabSz="800100">
            <a:lnSpc>
              <a:spcPct val="100000"/>
            </a:lnSpc>
            <a:spcBef>
              <a:spcPct val="0"/>
            </a:spcBef>
            <a:spcAft>
              <a:spcPct val="35000"/>
            </a:spcAft>
            <a:buNone/>
          </a:pPr>
          <a:r>
            <a:rPr lang="en-US" sz="1800" kern="1200">
              <a:latin typeface="Aptos"/>
            </a:rPr>
            <a:t> Worksheets</a:t>
          </a:r>
        </a:p>
        <a:p>
          <a:pPr marL="0" lvl="0" indent="0" algn="l" defTabSz="800100">
            <a:lnSpc>
              <a:spcPct val="100000"/>
            </a:lnSpc>
            <a:spcBef>
              <a:spcPct val="0"/>
            </a:spcBef>
            <a:spcAft>
              <a:spcPct val="35000"/>
            </a:spcAft>
            <a:buNone/>
          </a:pPr>
          <a:r>
            <a:rPr lang="en-US" sz="1800" kern="1200">
              <a:latin typeface="Aptos"/>
            </a:rPr>
            <a:t> Evaluation Conference Scoring</a:t>
          </a:r>
          <a:endParaRPr lang="en-US" sz="1800" kern="1200"/>
        </a:p>
      </dsp:txBody>
      <dsp:txXfrm>
        <a:off x="6075177" y="4312112"/>
        <a:ext cx="5212192" cy="862217"/>
      </dsp:txXfrm>
    </dsp:sp>
    <dsp:sp modelId="{18CA6D4D-2381-4917-A8C0-33CAA765B575}">
      <dsp:nvSpPr>
        <dsp:cNvPr id="0" name=""/>
        <dsp:cNvSpPr/>
      </dsp:nvSpPr>
      <dsp:spPr>
        <a:xfrm>
          <a:off x="0" y="5389883"/>
          <a:ext cx="11287370" cy="8622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CE4581-AB8E-4C59-9860-90EF740B48CF}">
      <dsp:nvSpPr>
        <dsp:cNvPr id="0" name=""/>
        <dsp:cNvSpPr/>
      </dsp:nvSpPr>
      <dsp:spPr>
        <a:xfrm>
          <a:off x="260820" y="5583882"/>
          <a:ext cx="474219" cy="4742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DF6A40-C788-4C34-BC82-2F77E7B6BD38}">
      <dsp:nvSpPr>
        <dsp:cNvPr id="0" name=""/>
        <dsp:cNvSpPr/>
      </dsp:nvSpPr>
      <dsp:spPr>
        <a:xfrm>
          <a:off x="995860" y="5389883"/>
          <a:ext cx="10291509" cy="862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51" tIns="91251" rIns="91251" bIns="91251"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Professionalism</a:t>
          </a:r>
        </a:p>
      </dsp:txBody>
      <dsp:txXfrm>
        <a:off x="995860" y="5389883"/>
        <a:ext cx="10291509" cy="862217"/>
      </dsp:txXfrm>
    </dsp:sp>
    <dsp:sp modelId="{1719D0A1-B7F0-4C8F-91D4-AEAB55A3917A}">
      <dsp:nvSpPr>
        <dsp:cNvPr id="0" name=""/>
        <dsp:cNvSpPr/>
      </dsp:nvSpPr>
      <dsp:spPr>
        <a:xfrm>
          <a:off x="0" y="6467654"/>
          <a:ext cx="11287370" cy="8622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9557A0-FD92-41F6-9CDB-6FDF5928F523}">
      <dsp:nvSpPr>
        <dsp:cNvPr id="0" name=""/>
        <dsp:cNvSpPr/>
      </dsp:nvSpPr>
      <dsp:spPr>
        <a:xfrm>
          <a:off x="260820" y="6661653"/>
          <a:ext cx="474219" cy="4742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11366A-E268-45DB-881D-5A48CA9959E1}">
      <dsp:nvSpPr>
        <dsp:cNvPr id="0" name=""/>
        <dsp:cNvSpPr/>
      </dsp:nvSpPr>
      <dsp:spPr>
        <a:xfrm>
          <a:off x="995860" y="6467654"/>
          <a:ext cx="10291509" cy="862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51" tIns="91251" rIns="91251" bIns="91251"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Attachments</a:t>
          </a:r>
        </a:p>
      </dsp:txBody>
      <dsp:txXfrm>
        <a:off x="995860" y="6467654"/>
        <a:ext cx="10291509" cy="862217"/>
      </dsp:txXfrm>
    </dsp:sp>
    <dsp:sp modelId="{8EA1749C-DF3B-46FE-B72A-7DE6C5DCABB8}">
      <dsp:nvSpPr>
        <dsp:cNvPr id="0" name=""/>
        <dsp:cNvSpPr/>
      </dsp:nvSpPr>
      <dsp:spPr>
        <a:xfrm>
          <a:off x="0" y="7545426"/>
          <a:ext cx="11287370" cy="86221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670E56-25FB-459D-9173-DEAAB5DF7348}">
      <dsp:nvSpPr>
        <dsp:cNvPr id="0" name=""/>
        <dsp:cNvSpPr/>
      </dsp:nvSpPr>
      <dsp:spPr>
        <a:xfrm>
          <a:off x="260820" y="7739425"/>
          <a:ext cx="474219" cy="4742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72F45C-B5FB-457E-B844-192021BFCB11}">
      <dsp:nvSpPr>
        <dsp:cNvPr id="0" name=""/>
        <dsp:cNvSpPr/>
      </dsp:nvSpPr>
      <dsp:spPr>
        <a:xfrm>
          <a:off x="995860" y="7545426"/>
          <a:ext cx="10291509" cy="862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51" tIns="91251" rIns="91251" bIns="91251" numCol="1" spcCol="1270" anchor="ctr" anchorCtr="0">
          <a:noAutofit/>
        </a:bodyPr>
        <a:lstStyle/>
        <a:p>
          <a:pPr marL="0" lvl="0" indent="0" algn="l" defTabSz="1600200">
            <a:lnSpc>
              <a:spcPct val="100000"/>
            </a:lnSpc>
            <a:spcBef>
              <a:spcPct val="0"/>
            </a:spcBef>
            <a:spcAft>
              <a:spcPct val="35000"/>
            </a:spcAft>
            <a:buNone/>
          </a:pPr>
          <a:r>
            <a:rPr lang="en-US" sz="3600" kern="1200">
              <a:latin typeface="Aptos"/>
            </a:rPr>
            <a:t> Results</a:t>
          </a:r>
        </a:p>
      </dsp:txBody>
      <dsp:txXfrm>
        <a:off x="995860" y="7545426"/>
        <a:ext cx="10291509" cy="8622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1C355-2ADC-4DDE-BB15-D324E253AFE8}">
      <dsp:nvSpPr>
        <dsp:cNvPr id="0" name=""/>
        <dsp:cNvSpPr/>
      </dsp:nvSpPr>
      <dsp:spPr>
        <a:xfrm>
          <a:off x="4819" y="502654"/>
          <a:ext cx="3823352" cy="229401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Those who are being evaluated must be provided a written and oral explanation of the:</a:t>
          </a:r>
        </a:p>
      </dsp:txBody>
      <dsp:txXfrm>
        <a:off x="4819" y="502654"/>
        <a:ext cx="3823352" cy="2294011"/>
      </dsp:txXfrm>
    </dsp:sp>
    <dsp:sp modelId="{0EA6FEA9-DF0D-4283-8954-FDCE64554EB6}">
      <dsp:nvSpPr>
        <dsp:cNvPr id="0" name=""/>
        <dsp:cNvSpPr/>
      </dsp:nvSpPr>
      <dsp:spPr>
        <a:xfrm>
          <a:off x="4210507" y="502654"/>
          <a:ext cx="3823352" cy="229401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Evaluation process</a:t>
          </a:r>
        </a:p>
      </dsp:txBody>
      <dsp:txXfrm>
        <a:off x="4210507" y="502654"/>
        <a:ext cx="3823352" cy="2294011"/>
      </dsp:txXfrm>
    </dsp:sp>
    <dsp:sp modelId="{365A5410-4DFE-4425-982A-A3305D430E76}">
      <dsp:nvSpPr>
        <dsp:cNvPr id="0" name=""/>
        <dsp:cNvSpPr/>
      </dsp:nvSpPr>
      <dsp:spPr>
        <a:xfrm>
          <a:off x="8416195" y="502654"/>
          <a:ext cx="3823352" cy="229401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Evaluation rubric</a:t>
          </a:r>
        </a:p>
      </dsp:txBody>
      <dsp:txXfrm>
        <a:off x="8416195" y="502654"/>
        <a:ext cx="3823352" cy="2294011"/>
      </dsp:txXfrm>
    </dsp:sp>
    <dsp:sp modelId="{9E053236-1194-4C74-BD19-BC9E19FC3D08}">
      <dsp:nvSpPr>
        <dsp:cNvPr id="0" name=""/>
        <dsp:cNvSpPr/>
      </dsp:nvSpPr>
      <dsp:spPr>
        <a:xfrm>
          <a:off x="12621883" y="502654"/>
          <a:ext cx="3823352" cy="229401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Evaluation timeline</a:t>
          </a:r>
        </a:p>
      </dsp:txBody>
      <dsp:txXfrm>
        <a:off x="12621883" y="502654"/>
        <a:ext cx="3823352" cy="2294011"/>
      </dsp:txXfrm>
    </dsp:sp>
    <dsp:sp modelId="{21E51A4C-2EEB-4D8C-B5BA-54D4BB2D007F}">
      <dsp:nvSpPr>
        <dsp:cNvPr id="0" name=""/>
        <dsp:cNvSpPr/>
      </dsp:nvSpPr>
      <dsp:spPr>
        <a:xfrm>
          <a:off x="2107663" y="3179001"/>
          <a:ext cx="3823352" cy="229401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Criteria for successfully completing the evaluation</a:t>
          </a:r>
        </a:p>
      </dsp:txBody>
      <dsp:txXfrm>
        <a:off x="2107663" y="3179001"/>
        <a:ext cx="3823352" cy="2294011"/>
      </dsp:txXfrm>
    </dsp:sp>
    <dsp:sp modelId="{D28A9273-6976-4CFB-A1E5-29EAB768C1B3}">
      <dsp:nvSpPr>
        <dsp:cNvPr id="0" name=""/>
        <dsp:cNvSpPr/>
      </dsp:nvSpPr>
      <dsp:spPr>
        <a:xfrm>
          <a:off x="6313351" y="3179001"/>
          <a:ext cx="3823352" cy="229401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Intended use of the evaluation results</a:t>
          </a:r>
        </a:p>
      </dsp:txBody>
      <dsp:txXfrm>
        <a:off x="6313351" y="3179001"/>
        <a:ext cx="3823352" cy="2294011"/>
      </dsp:txXfrm>
    </dsp:sp>
    <dsp:sp modelId="{98DEA05B-1958-413E-AFCC-6402DB9F7A77}">
      <dsp:nvSpPr>
        <dsp:cNvPr id="0" name=""/>
        <dsp:cNvSpPr/>
      </dsp:nvSpPr>
      <dsp:spPr>
        <a:xfrm>
          <a:off x="10519039" y="3179001"/>
          <a:ext cx="3823352" cy="229401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Name(s) of the evaluator(s)</a:t>
          </a:r>
        </a:p>
      </dsp:txBody>
      <dsp:txXfrm>
        <a:off x="10519039" y="3179001"/>
        <a:ext cx="3823352" cy="2294011"/>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003A10E-90C6-4978-89DC-ACC6D9E041AA}" type="datetimeFigureOut">
              <a:rPr lang="en-US" smtClean="0"/>
              <a:t>8/14/2026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scleaders.mrooms.net/"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scleaders.mrooms.net/"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mailto:no_reply@ed.sc.gov"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scleaders.mrooms.net/"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clead.org/"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mailto:acohoon@ed.sc.gov" TargetMode="External"/></Relationships>
</file>

<file path=ppt/notesSlides/_rels/notesSlide44.xml.rels><?xml version="1.0" encoding="UTF-8" standalone="yes"?>
<Relationships xmlns="http://schemas.openxmlformats.org/package/2006/relationships"><Relationship Id="rId3" Type="http://schemas.openxmlformats.org/officeDocument/2006/relationships/hyperlink" Target="mailto:acohoon@ed.sc.gov"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Welcome to the manager training for Special</a:t>
            </a:r>
            <a:r>
              <a:rPr lang="en-US" baseline="0">
                <a:cs typeface="Calibri"/>
              </a:rPr>
              <a:t> Areas. </a:t>
            </a:r>
            <a:r>
              <a:rPr lang="en-US">
                <a:cs typeface="Calibri"/>
              </a:rPr>
              <a:t> This training is designed to train district level administrators</a:t>
            </a:r>
            <a:r>
              <a:rPr lang="en-US" baseline="0">
                <a:cs typeface="Calibri"/>
              </a:rPr>
              <a:t> who will serve as district managers for evaluators of one or more of the three Special Areas. The three Special Areas are school counselors; school librarians, formerly referred to as media-specialists; and speech-language professionals, which include speech-language therapists and pathologists.</a:t>
            </a:r>
            <a:r>
              <a:rPr lang="en-US">
                <a:cs typeface="Calibri"/>
              </a:rPr>
              <a:t>  This training is required for each district’s Special Areas Manager and must be completed before access rights in Moodle are granted. </a:t>
            </a:r>
          </a:p>
          <a:p>
            <a:r>
              <a:rPr lang="en-US"/>
              <a:t>You will have a very important role in providing meaningful training to your evaluators</a:t>
            </a:r>
            <a:r>
              <a:rPr lang="en-US" baseline="0"/>
              <a:t> and mentors of the three special areas. </a:t>
            </a:r>
            <a:r>
              <a:rPr lang="en-US"/>
              <a:t>We will guide you through the information you will need to be an effective trainer.</a:t>
            </a:r>
            <a:endParaRPr lang="en-US">
              <a:cs typeface="Calibri"/>
            </a:endParaRPr>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D3358-FCD8-C653-8844-CFC7D5B7C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80752-4EA4-D8DD-EE27-0BE1D0E817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B2C76B-0B7A-A6B7-6B65-AF9BCD0BF3C9}"/>
              </a:ext>
            </a:extLst>
          </p:cNvPr>
          <p:cNvSpPr>
            <a:spLocks noGrp="1"/>
          </p:cNvSpPr>
          <p:nvPr>
            <p:ph type="body" idx="1"/>
          </p:nvPr>
        </p:nvSpPr>
        <p:spPr/>
        <p:txBody>
          <a:bodyPr/>
          <a:lstStyle/>
          <a:p>
            <a:r>
              <a:rPr lang="en-US"/>
              <a:t>We understand that it is imperative that the school level administrators and evaluators understand and acknowledge the unique roles and responsibilities of these three areas. We built in several ways to assist administrators throughout this process.</a:t>
            </a:r>
          </a:p>
          <a:p>
            <a:r>
              <a:rPr lang="en-US"/>
              <a:t>First, near the very beginning of the guidelines, we have devoted a section that lists ways for administrators to support the practitioner. These suggestions are listed by the Domains of the rubric so you can be successful in using the rubric. For example, for the Planning Domain in</a:t>
            </a:r>
            <a:r>
              <a:rPr lang="en-US" baseline="0"/>
              <a:t> the Speech-Language Rubric</a:t>
            </a:r>
            <a:r>
              <a:rPr lang="en-US"/>
              <a:t>, the Speech-Language</a:t>
            </a:r>
            <a:r>
              <a:rPr lang="en-US" baseline="0"/>
              <a:t> Professional</a:t>
            </a:r>
            <a:r>
              <a:rPr lang="en-US"/>
              <a:t> must have all resources necessary to be compliant with state and federal regulations for children with disabilities. Districts and schools must provide the Speech-Language</a:t>
            </a:r>
            <a:r>
              <a:rPr lang="en-US" baseline="0"/>
              <a:t> Professional</a:t>
            </a:r>
            <a:r>
              <a:rPr lang="en-US"/>
              <a:t> with adequate funding for purchasing current standardized speech and language materials and assessments as well as time to collect the wide range of data produced by these tools.</a:t>
            </a:r>
            <a:endParaRPr lang="en-US" b="1">
              <a:cs typeface="Calibri"/>
            </a:endParaRPr>
          </a:p>
          <a:p>
            <a:endParaRPr lang="en-US"/>
          </a:p>
          <a:p>
            <a:r>
              <a:rPr lang="en-US"/>
              <a:t>As you become familiar with your evaluation rubric, you will see in the first column under the Indicator "Sources of Evidence" are listed. The administrator and/or evaluator can readily see where they can find evidence to match every indicator on the rubric. For example, some of the sources of evidence may be correlated: pre- or post-conference questions, observations, IEP documents,</a:t>
            </a:r>
            <a:r>
              <a:rPr lang="en-US" baseline="0"/>
              <a:t> the School Counselor Plan, or the School Librarian Plan.</a:t>
            </a:r>
            <a:endParaRPr lang="en-US" b="1">
              <a:cs typeface="Calibri"/>
            </a:endParaRPr>
          </a:p>
          <a:p>
            <a:endParaRPr lang="en-US" b="1">
              <a:cs typeface="Calibri"/>
            </a:endParaRPr>
          </a:p>
          <a:p>
            <a:r>
              <a:rPr lang="en-US"/>
              <a:t>We are providing the administrators and evaluators with required questions to ask during the pre- and post-observation conferences. These questions align to the Indicators on the Rubric. Of course, the administrator and evaluator may ask additional questions for clarification or additional information as needed.</a:t>
            </a:r>
            <a:endParaRPr lang="en-US">
              <a:cs typeface="Calibri"/>
            </a:endParaRPr>
          </a:p>
          <a:p>
            <a:endParaRPr lang="en-US"/>
          </a:p>
          <a:p>
            <a:r>
              <a:rPr lang="en-US"/>
              <a:t>Finally, as evaluators</a:t>
            </a:r>
            <a:r>
              <a:rPr lang="en-US" baseline="0"/>
              <a:t> will see a</a:t>
            </a:r>
            <a:r>
              <a:rPr lang="en-US"/>
              <a:t>t the beginning of their</a:t>
            </a:r>
            <a:r>
              <a:rPr lang="en-US" baseline="0"/>
              <a:t> online Evaluator Training, they</a:t>
            </a:r>
            <a:r>
              <a:rPr lang="en-US"/>
              <a:t> are able to hear first-hand from speech-language professionals,</a:t>
            </a:r>
            <a:r>
              <a:rPr lang="en-US" baseline="0"/>
              <a:t> school counselors, and school librarians </a:t>
            </a:r>
            <a:r>
              <a:rPr lang="en-US"/>
              <a:t>through video clips as they share their various roles and responsibilities that administrators may not readily see during scheduled observations with students.</a:t>
            </a:r>
            <a:endParaRPr lang="en-US">
              <a:cs typeface="Calibri"/>
            </a:endParaRPr>
          </a:p>
          <a:p>
            <a:endParaRPr lang="en-US"/>
          </a:p>
          <a:p>
            <a:r>
              <a:rPr lang="en-US"/>
              <a:t>We feel that these strategies will help bridge the gap of knowledge and understanding between the administrators and the practitioners.</a:t>
            </a:r>
            <a:endParaRPr lang="en-US">
              <a:cs typeface="Calibri"/>
            </a:endParaRPr>
          </a:p>
        </p:txBody>
      </p:sp>
      <p:sp>
        <p:nvSpPr>
          <p:cNvPr id="4" name="Slide Number Placeholder 3">
            <a:extLst>
              <a:ext uri="{FF2B5EF4-FFF2-40B4-BE49-F238E27FC236}">
                <a16:creationId xmlns:a16="http://schemas.microsoft.com/office/drawing/2014/main" id="{8C2EA1BF-4A33-32F9-35B7-F648465DB3FA}"/>
              </a:ext>
            </a:extLst>
          </p:cNvPr>
          <p:cNvSpPr>
            <a:spLocks noGrp="1"/>
          </p:cNvSpPr>
          <p:nvPr>
            <p:ph type="sldNum" sz="quarter" idx="5"/>
          </p:nvPr>
        </p:nvSpPr>
        <p:spPr/>
        <p:txBody>
          <a:bodyPr/>
          <a:lstStyle/>
          <a:p>
            <a:fld id="{484CEC91-7A65-4868-9634-A5288F997D0F}" type="slidenum">
              <a:rPr lang="en-US" smtClean="0"/>
              <a:t>10</a:t>
            </a:fld>
            <a:endParaRPr lang="en-US"/>
          </a:p>
        </p:txBody>
      </p:sp>
    </p:spTree>
    <p:extLst>
      <p:ext uri="{BB962C8B-B14F-4D97-AF65-F5344CB8AC3E}">
        <p14:creationId xmlns:p14="http://schemas.microsoft.com/office/powerpoint/2010/main" val="660327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4D14E-E24A-BEFF-FE96-CCC77F1AEE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9C088-5A47-4832-05F5-37563D39FD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7B16B0-43B5-5808-CED3-BA3A29017E20}"/>
              </a:ext>
            </a:extLst>
          </p:cNvPr>
          <p:cNvSpPr>
            <a:spLocks noGrp="1"/>
          </p:cNvSpPr>
          <p:nvPr>
            <p:ph type="body" idx="1"/>
          </p:nvPr>
        </p:nvSpPr>
        <p:spPr/>
        <p:txBody>
          <a:bodyPr/>
          <a:lstStyle/>
          <a:p>
            <a:r>
              <a:rPr lang="en-US"/>
              <a:t>Here are the weightings for each domain that a practitioner is evaluated by. I will you just a minute to look over these weightings.</a:t>
            </a:r>
            <a:endParaRPr lang="en-US">
              <a:cs typeface="Calibri"/>
            </a:endParaRPr>
          </a:p>
        </p:txBody>
      </p:sp>
      <p:sp>
        <p:nvSpPr>
          <p:cNvPr id="4" name="Slide Number Placeholder 3">
            <a:extLst>
              <a:ext uri="{FF2B5EF4-FFF2-40B4-BE49-F238E27FC236}">
                <a16:creationId xmlns:a16="http://schemas.microsoft.com/office/drawing/2014/main" id="{F38245BA-884D-B299-C41D-AEDE596EC69B}"/>
              </a:ext>
            </a:extLst>
          </p:cNvPr>
          <p:cNvSpPr>
            <a:spLocks noGrp="1"/>
          </p:cNvSpPr>
          <p:nvPr>
            <p:ph type="sldNum" sz="quarter" idx="5"/>
          </p:nvPr>
        </p:nvSpPr>
        <p:spPr/>
        <p:txBody>
          <a:bodyPr/>
          <a:lstStyle/>
          <a:p>
            <a:fld id="{484CEC91-7A65-4868-9634-A5288F997D0F}" type="slidenum">
              <a:rPr lang="en-US" smtClean="0"/>
              <a:t>11</a:t>
            </a:fld>
            <a:endParaRPr lang="en-US"/>
          </a:p>
        </p:txBody>
      </p:sp>
    </p:spTree>
    <p:extLst>
      <p:ext uri="{BB962C8B-B14F-4D97-AF65-F5344CB8AC3E}">
        <p14:creationId xmlns:p14="http://schemas.microsoft.com/office/powerpoint/2010/main" val="1019953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96626-E7B6-DC2D-F11C-6A932023B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55F1B-4A03-A650-189B-3D6865F012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AA1CD-EC94-39A1-3816-822E4669E78B}"/>
              </a:ext>
            </a:extLst>
          </p:cNvPr>
          <p:cNvSpPr>
            <a:spLocks noGrp="1"/>
          </p:cNvSpPr>
          <p:nvPr>
            <p:ph type="body" idx="1"/>
          </p:nvPr>
        </p:nvSpPr>
        <p:spPr/>
        <p:txBody>
          <a:bodyPr/>
          <a:lstStyle/>
          <a:p>
            <a:r>
              <a:rPr lang="en-US"/>
              <a:t>We</a:t>
            </a:r>
            <a:r>
              <a:rPr lang="en-US" baseline="0"/>
              <a:t> </a:t>
            </a:r>
            <a:r>
              <a:rPr lang="en-US"/>
              <a:t>know that all practitioners do not need the same level and type of feedback, so </a:t>
            </a:r>
            <a:r>
              <a:rPr lang="en-US" baseline="0"/>
              <a:t>the </a:t>
            </a:r>
            <a:r>
              <a:rPr lang="en-US"/>
              <a:t>support they are given should be tailored to their needs</a:t>
            </a:r>
            <a:r>
              <a:rPr lang="en-US" baseline="0"/>
              <a:t>.</a:t>
            </a:r>
            <a:r>
              <a:rPr lang="en-US"/>
              <a:t> Evaluation level is assigned based on certification requirements and should </a:t>
            </a:r>
            <a:r>
              <a:rPr lang="en-US" baseline="0"/>
              <a:t>be </a:t>
            </a:r>
            <a:r>
              <a:rPr lang="en-US"/>
              <a:t>set by </a:t>
            </a:r>
            <a:r>
              <a:rPr lang="en-US" baseline="0"/>
              <a:t>the </a:t>
            </a:r>
            <a:r>
              <a:rPr lang="en-US"/>
              <a:t>ADEPT Coordinator or Human Resources department in your district</a:t>
            </a:r>
            <a:r>
              <a:rPr lang="en-US" baseline="0"/>
              <a:t>.</a:t>
            </a:r>
            <a:r>
              <a:rPr lang="en-US"/>
              <a:t> </a:t>
            </a:r>
            <a:endParaRPr lang="en-US">
              <a:solidFill>
                <a:srgbClr val="444444"/>
              </a:solidFill>
            </a:endParaRPr>
          </a:p>
        </p:txBody>
      </p:sp>
      <p:sp>
        <p:nvSpPr>
          <p:cNvPr id="4" name="Slide Number Placeholder 3">
            <a:extLst>
              <a:ext uri="{FF2B5EF4-FFF2-40B4-BE49-F238E27FC236}">
                <a16:creationId xmlns:a16="http://schemas.microsoft.com/office/drawing/2014/main" id="{43370BF6-EB1F-26EE-9DE4-A881E7FB3081}"/>
              </a:ext>
            </a:extLst>
          </p:cNvPr>
          <p:cNvSpPr>
            <a:spLocks noGrp="1"/>
          </p:cNvSpPr>
          <p:nvPr>
            <p:ph type="sldNum" sz="quarter" idx="5"/>
          </p:nvPr>
        </p:nvSpPr>
        <p:spPr/>
        <p:txBody>
          <a:bodyPr/>
          <a:lstStyle/>
          <a:p>
            <a:fld id="{484CEC91-7A65-4868-9634-A5288F997D0F}" type="slidenum">
              <a:rPr lang="en-US" smtClean="0"/>
              <a:t>12</a:t>
            </a:fld>
            <a:endParaRPr lang="en-US"/>
          </a:p>
        </p:txBody>
      </p:sp>
    </p:spTree>
    <p:extLst>
      <p:ext uri="{BB962C8B-B14F-4D97-AF65-F5344CB8AC3E}">
        <p14:creationId xmlns:p14="http://schemas.microsoft.com/office/powerpoint/2010/main" val="4070438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70178-4C0E-A683-5C5F-7B8C39C8C9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17070E-E421-2590-0FEE-377DD8BEAE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B7CA6-5DFF-24CF-A6A6-5D95B806B72E}"/>
              </a:ext>
            </a:extLst>
          </p:cNvPr>
          <p:cNvSpPr>
            <a:spLocks noGrp="1"/>
          </p:cNvSpPr>
          <p:nvPr>
            <p:ph type="body" idx="1"/>
          </p:nvPr>
        </p:nvSpPr>
        <p:spPr/>
        <p:txBody>
          <a:bodyPr/>
          <a:lstStyle/>
          <a:p>
            <a:r>
              <a:rPr lang="en-US"/>
              <a:t>You will notice that each evaluation team, regardless of contract level is required to have an Administrative evaluator or designee. For some contract levels, in addition to this, there is a requirement for a content expert that must be trained and certified in the content area. For school librarians, this content expert must be a school librarian. For school counselors, it must be a school counselor. For speech-language professional, it must be a speech-language professional or special education educator. Guidelines for each area provide more specific detail surrounding evaluation teams.</a:t>
            </a:r>
            <a:endParaRPr lang="en-US">
              <a:solidFill>
                <a:srgbClr val="444444"/>
              </a:solidFill>
            </a:endParaRPr>
          </a:p>
          <a:p>
            <a:endParaRPr lang="en-US">
              <a:solidFill>
                <a:srgbClr val="444444"/>
              </a:solidFill>
            </a:endParaRPr>
          </a:p>
          <a:p>
            <a:r>
              <a:rPr lang="en-US"/>
              <a:t>Note that observations for special areas do NOT require classroom instruction. </a:t>
            </a:r>
            <a:endParaRPr lang="en-US">
              <a:solidFill>
                <a:srgbClr val="444444"/>
              </a:solidFill>
            </a:endParaRPr>
          </a:p>
        </p:txBody>
      </p:sp>
      <p:sp>
        <p:nvSpPr>
          <p:cNvPr id="4" name="Slide Number Placeholder 3">
            <a:extLst>
              <a:ext uri="{FF2B5EF4-FFF2-40B4-BE49-F238E27FC236}">
                <a16:creationId xmlns:a16="http://schemas.microsoft.com/office/drawing/2014/main" id="{A1BFA6EE-5C96-621D-A42A-B8A1D3774D39}"/>
              </a:ext>
            </a:extLst>
          </p:cNvPr>
          <p:cNvSpPr>
            <a:spLocks noGrp="1"/>
          </p:cNvSpPr>
          <p:nvPr>
            <p:ph type="sldNum" sz="quarter" idx="5"/>
          </p:nvPr>
        </p:nvSpPr>
        <p:spPr/>
        <p:txBody>
          <a:bodyPr/>
          <a:lstStyle/>
          <a:p>
            <a:fld id="{484CEC91-7A65-4868-9634-A5288F997D0F}" type="slidenum">
              <a:rPr lang="en-US" smtClean="0"/>
              <a:t>13</a:t>
            </a:fld>
            <a:endParaRPr lang="en-US"/>
          </a:p>
        </p:txBody>
      </p:sp>
    </p:spTree>
    <p:extLst>
      <p:ext uri="{BB962C8B-B14F-4D97-AF65-F5344CB8AC3E}">
        <p14:creationId xmlns:p14="http://schemas.microsoft.com/office/powerpoint/2010/main" val="1388779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5FA66-F4E1-3350-66AB-971F3F5F7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E28BC-72A8-2BC5-E106-8D2300A0F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5C66CC-9D86-2294-FA28-F2BCAD465FF4}"/>
              </a:ext>
            </a:extLst>
          </p:cNvPr>
          <p:cNvSpPr>
            <a:spLocks noGrp="1"/>
          </p:cNvSpPr>
          <p:nvPr>
            <p:ph type="body" idx="1"/>
          </p:nvPr>
        </p:nvSpPr>
        <p:spPr/>
        <p:txBody>
          <a:bodyPr/>
          <a:lstStyle/>
          <a:p>
            <a:r>
              <a:rPr lang="en-US"/>
              <a:t>An evaluation chair is required for ADEPT 2020 for Special Areas. There is a form that can only be completed by the evaluation chair. </a:t>
            </a:r>
            <a:endParaRPr lang="en-US">
              <a:solidFill>
                <a:srgbClr val="444444"/>
              </a:solidFill>
            </a:endParaRPr>
          </a:p>
          <a:p>
            <a:endParaRPr lang="en-US">
              <a:solidFill>
                <a:srgbClr val="444444"/>
              </a:solidFill>
            </a:endParaRPr>
          </a:p>
          <a:p>
            <a:r>
              <a:rPr lang="en-US"/>
              <a:t>When using the bulk tool to set the evaluation team, please make sure to select permissions for each person you are adding to the team. If permissions are not selected,</a:t>
            </a:r>
            <a:r>
              <a:rPr lang="en-US" baseline="0"/>
              <a:t> the </a:t>
            </a:r>
            <a:r>
              <a:rPr lang="en-US"/>
              <a:t>person will be added but will not be able to access anything. </a:t>
            </a:r>
            <a:endParaRPr lang="en-US">
              <a:solidFill>
                <a:srgbClr val="444444"/>
              </a:solidFill>
            </a:endParaRPr>
          </a:p>
          <a:p>
            <a:endParaRPr lang="en-US">
              <a:solidFill>
                <a:srgbClr val="444444"/>
              </a:solidFill>
            </a:endParaRPr>
          </a:p>
          <a:p>
            <a:r>
              <a:rPr lang="en-US"/>
              <a:t>Besides login issues, orientations generates the most support cases for </a:t>
            </a:r>
            <a:r>
              <a:rPr lang="en-US" err="1"/>
              <a:t>SCLead</a:t>
            </a:r>
            <a:r>
              <a:rPr lang="en-US"/>
              <a:t>. The Orientation date must be entered before and educator can sign the orientation. Please remind your administrators to enter the Orientation dates before they ask the educators to sign. If the date is not there, the educator will receive an access denied message. </a:t>
            </a:r>
          </a:p>
        </p:txBody>
      </p:sp>
      <p:sp>
        <p:nvSpPr>
          <p:cNvPr id="4" name="Slide Number Placeholder 3">
            <a:extLst>
              <a:ext uri="{FF2B5EF4-FFF2-40B4-BE49-F238E27FC236}">
                <a16:creationId xmlns:a16="http://schemas.microsoft.com/office/drawing/2014/main" id="{45E96C95-66B6-9D11-F4F7-15857BF58F54}"/>
              </a:ext>
            </a:extLst>
          </p:cNvPr>
          <p:cNvSpPr>
            <a:spLocks noGrp="1"/>
          </p:cNvSpPr>
          <p:nvPr>
            <p:ph type="sldNum" sz="quarter" idx="5"/>
          </p:nvPr>
        </p:nvSpPr>
        <p:spPr/>
        <p:txBody>
          <a:bodyPr/>
          <a:lstStyle/>
          <a:p>
            <a:fld id="{484CEC91-7A65-4868-9634-A5288F997D0F}" type="slidenum">
              <a:rPr lang="en-US" smtClean="0"/>
              <a:t>14</a:t>
            </a:fld>
            <a:endParaRPr lang="en-US"/>
          </a:p>
        </p:txBody>
      </p:sp>
    </p:spTree>
    <p:extLst>
      <p:ext uri="{BB962C8B-B14F-4D97-AF65-F5344CB8AC3E}">
        <p14:creationId xmlns:p14="http://schemas.microsoft.com/office/powerpoint/2010/main" val="3363625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46FB3-0C62-1744-328C-7216DF429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32FF3-A6E9-B2E2-963A-D89A42212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24AE24-AA56-3B32-B42C-DF3DB9CE9ECC}"/>
              </a:ext>
            </a:extLst>
          </p:cNvPr>
          <p:cNvSpPr>
            <a:spLocks noGrp="1"/>
          </p:cNvSpPr>
          <p:nvPr>
            <p:ph type="body" idx="1"/>
          </p:nvPr>
        </p:nvSpPr>
        <p:spPr/>
        <p:txBody>
          <a:bodyPr/>
          <a:lstStyle/>
          <a:p>
            <a:r>
              <a:rPr lang="en-US"/>
              <a:t>The scores selected will display on the Summary tab. The evaluation chair and then evaluator will enter his/her signature. At that point, the conference form will be visible to the educator and the educator can enter his/her</a:t>
            </a:r>
            <a:r>
              <a:rPr lang="en-US">
                <a:solidFill>
                  <a:srgbClr val="000000"/>
                </a:solidFill>
              </a:rPr>
              <a:t> </a:t>
            </a:r>
            <a:r>
              <a:rPr lang="en-US"/>
              <a:t>signature. </a:t>
            </a:r>
            <a:endParaRPr lang="en-US">
              <a:solidFill>
                <a:srgbClr val="444444"/>
              </a:solidFill>
            </a:endParaRPr>
          </a:p>
          <a:p>
            <a:r>
              <a:rPr lang="en-US"/>
              <a:t>So the only action for the summary tab is to add signatures. </a:t>
            </a:r>
          </a:p>
        </p:txBody>
      </p:sp>
      <p:sp>
        <p:nvSpPr>
          <p:cNvPr id="4" name="Slide Number Placeholder 3">
            <a:extLst>
              <a:ext uri="{FF2B5EF4-FFF2-40B4-BE49-F238E27FC236}">
                <a16:creationId xmlns:a16="http://schemas.microsoft.com/office/drawing/2014/main" id="{AF1DC154-7E0A-B17A-84A0-83DA81F2A646}"/>
              </a:ext>
            </a:extLst>
          </p:cNvPr>
          <p:cNvSpPr>
            <a:spLocks noGrp="1"/>
          </p:cNvSpPr>
          <p:nvPr>
            <p:ph type="sldNum" sz="quarter" idx="5"/>
          </p:nvPr>
        </p:nvSpPr>
        <p:spPr/>
        <p:txBody>
          <a:bodyPr/>
          <a:lstStyle/>
          <a:p>
            <a:fld id="{484CEC91-7A65-4868-9634-A5288F997D0F}" type="slidenum">
              <a:rPr lang="en-US" smtClean="0"/>
              <a:t>15</a:t>
            </a:fld>
            <a:endParaRPr lang="en-US"/>
          </a:p>
        </p:txBody>
      </p:sp>
    </p:spTree>
    <p:extLst>
      <p:ext uri="{BB962C8B-B14F-4D97-AF65-F5344CB8AC3E}">
        <p14:creationId xmlns:p14="http://schemas.microsoft.com/office/powerpoint/2010/main" val="3509200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evaluation overall rating will be calculated by the system.</a:t>
            </a:r>
            <a:endParaRPr lang="en-US">
              <a:solidFill>
                <a:srgbClr val="444444"/>
              </a:solidFill>
            </a:endParaRPr>
          </a:p>
          <a:p>
            <a:r>
              <a:rPr lang="en-US"/>
              <a:t>Once the results have been entered and signatures are present, the evaluation can no longer be edited. If edits are needed, the signatures will need to be removed. </a:t>
            </a:r>
            <a:endParaRPr lang="en-US">
              <a:solidFill>
                <a:srgbClr val="444444"/>
              </a:solidFill>
            </a:endParaRPr>
          </a:p>
          <a:p>
            <a:r>
              <a:rPr lang="en-US"/>
              <a:t>Pause for Questions….</a:t>
            </a:r>
          </a:p>
        </p:txBody>
      </p:sp>
      <p:sp>
        <p:nvSpPr>
          <p:cNvPr id="4" name="Slide Number Placeholder 3"/>
          <p:cNvSpPr>
            <a:spLocks noGrp="1"/>
          </p:cNvSpPr>
          <p:nvPr>
            <p:ph type="sldNum" sz="quarter" idx="5"/>
          </p:nvPr>
        </p:nvSpPr>
        <p:spPr/>
        <p:txBody>
          <a:bodyPr/>
          <a:lstStyle/>
          <a:p>
            <a:fld id="{484CEC91-7A65-4868-9634-A5288F997D0F}" type="slidenum">
              <a:rPr lang="en-US" smtClean="0"/>
              <a:t>16</a:t>
            </a:fld>
            <a:endParaRPr lang="en-US"/>
          </a:p>
        </p:txBody>
      </p:sp>
    </p:spTree>
    <p:extLst>
      <p:ext uri="{BB962C8B-B14F-4D97-AF65-F5344CB8AC3E}">
        <p14:creationId xmlns:p14="http://schemas.microsoft.com/office/powerpoint/2010/main" val="1417377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you can see from this slide, the role of the evaluator in the evaluation process is to gather information regarding the educator's professional practice from multiple sources over time and provide timely, actionable, meaningful feedback that will enable the educator to grow professionally. </a:t>
            </a:r>
            <a:endParaRPr lang="en-US">
              <a:solidFill>
                <a:srgbClr val="444444"/>
              </a:solidFill>
            </a:endParaRPr>
          </a:p>
          <a:p>
            <a:endParaRPr lang="en-US"/>
          </a:p>
          <a:p>
            <a:r>
              <a:rPr lang="en-US"/>
              <a:t>When a mentor is assigned to the evaluation team, this does NOT mean that the mentor will evaluate the educator. Rather, the mentor's role is to provide support. Mentors must attend a separate mentor training, which is the two-day South Carolina Mentor Training, in order to serve. It is of utmost importance that the evaluator understands the confidentiality that must be respected between the mentor and the educator. The mentor is trained to know when and how to share any information with the evaluator. </a:t>
            </a:r>
            <a:endParaRPr lang="en-US">
              <a:solidFill>
                <a:srgbClr val="444444"/>
              </a:solidFill>
            </a:endParaRPr>
          </a:p>
        </p:txBody>
      </p:sp>
      <p:sp>
        <p:nvSpPr>
          <p:cNvPr id="4" name="Slide Number Placeholder 3"/>
          <p:cNvSpPr>
            <a:spLocks noGrp="1"/>
          </p:cNvSpPr>
          <p:nvPr>
            <p:ph type="sldNum" sz="quarter" idx="5"/>
          </p:nvPr>
        </p:nvSpPr>
        <p:spPr/>
        <p:txBody>
          <a:bodyPr/>
          <a:lstStyle/>
          <a:p>
            <a:fld id="{484CEC91-7A65-4868-9634-A5288F997D0F}" type="slidenum">
              <a:rPr lang="en-US" smtClean="0"/>
              <a:t>17</a:t>
            </a:fld>
            <a:endParaRPr lang="en-US"/>
          </a:p>
        </p:txBody>
      </p:sp>
    </p:spTree>
    <p:extLst>
      <p:ext uri="{BB962C8B-B14F-4D97-AF65-F5344CB8AC3E}">
        <p14:creationId xmlns:p14="http://schemas.microsoft.com/office/powerpoint/2010/main" val="1752651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1D85D-835B-5480-0F5C-5AE1DD63F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B4B27-405F-E21E-297D-21F6A737B0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5AD764-05C1-0C7F-4858-51206CFB3D49}"/>
              </a:ext>
            </a:extLst>
          </p:cNvPr>
          <p:cNvSpPr>
            <a:spLocks noGrp="1"/>
          </p:cNvSpPr>
          <p:nvPr>
            <p:ph type="body" idx="1"/>
          </p:nvPr>
        </p:nvSpPr>
        <p:spPr/>
        <p:txBody>
          <a:bodyPr/>
          <a:lstStyle/>
          <a:p>
            <a:endParaRPr lang="en-US">
              <a:solidFill>
                <a:srgbClr val="444444"/>
              </a:solidFill>
            </a:endParaRPr>
          </a:p>
          <a:p>
            <a:endParaRPr lang="en-US">
              <a:solidFill>
                <a:srgbClr val="444444"/>
              </a:solidFill>
            </a:endParaRPr>
          </a:p>
        </p:txBody>
      </p:sp>
      <p:sp>
        <p:nvSpPr>
          <p:cNvPr id="4" name="Slide Number Placeholder 3">
            <a:extLst>
              <a:ext uri="{FF2B5EF4-FFF2-40B4-BE49-F238E27FC236}">
                <a16:creationId xmlns:a16="http://schemas.microsoft.com/office/drawing/2014/main" id="{CECAC44C-DF49-5064-DEC3-C4586303E87D}"/>
              </a:ext>
            </a:extLst>
          </p:cNvPr>
          <p:cNvSpPr>
            <a:spLocks noGrp="1"/>
          </p:cNvSpPr>
          <p:nvPr>
            <p:ph type="sldNum" sz="quarter" idx="5"/>
          </p:nvPr>
        </p:nvSpPr>
        <p:spPr/>
        <p:txBody>
          <a:bodyPr/>
          <a:lstStyle/>
          <a:p>
            <a:fld id="{484CEC91-7A65-4868-9634-A5288F997D0F}" type="slidenum">
              <a:rPr lang="en-US" smtClean="0"/>
              <a:t>18</a:t>
            </a:fld>
            <a:endParaRPr lang="en-US"/>
          </a:p>
        </p:txBody>
      </p:sp>
    </p:spTree>
    <p:extLst>
      <p:ext uri="{BB962C8B-B14F-4D97-AF65-F5344CB8AC3E}">
        <p14:creationId xmlns:p14="http://schemas.microsoft.com/office/powerpoint/2010/main" val="3283373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we have already stated, the evaluation process and number of observations vary depending on the special area and the type of evaluation the practitioner is undergoing. Generally, all educators are evaluated every year. Specific details of each are thoroughly explored during Evaluator Training. </a:t>
            </a:r>
            <a:endParaRPr lang="en-US">
              <a:solidFill>
                <a:srgbClr val="444444"/>
              </a:solidFill>
            </a:endParaRPr>
          </a:p>
          <a:p>
            <a:r>
              <a:rPr lang="en-US"/>
              <a:t>Generally speaking, the formative and summative evaluations of the speech-language professionals include a records review at the beginning of the year. The POP cycle during the preliminary evaluation cycle during the fall includes a pre-conference, observation, and post-conference. There are two types of observations for the speech-language professional – an observation of an IEP meeting and an observation of a therapy session. After the Preliminary Evaluation Conference mid-year, the final evaluation cycle includes the OP cycle, which is an observation and post-conference. The Final Evaluation Conference is held at the end of the school year. </a:t>
            </a:r>
            <a:endParaRPr lang="en-US">
              <a:solidFill>
                <a:srgbClr val="444444"/>
              </a:solidFill>
            </a:endParaRPr>
          </a:p>
          <a:p>
            <a:r>
              <a:rPr lang="en-US"/>
              <a:t>During all other years, speech-language professionals participate in a Goals-Based Evaluation. During the GBE years, speech-language professionals will develop a Professional Goal that impacts student growth.</a:t>
            </a:r>
            <a:endParaRPr lang="en-US">
              <a:solidFill>
                <a:srgbClr val="444444"/>
              </a:solidFill>
            </a:endParaRPr>
          </a:p>
        </p:txBody>
      </p:sp>
      <p:sp>
        <p:nvSpPr>
          <p:cNvPr id="4" name="Slide Number Placeholder 3"/>
          <p:cNvSpPr>
            <a:spLocks noGrp="1"/>
          </p:cNvSpPr>
          <p:nvPr>
            <p:ph type="sldNum" sz="quarter" idx="5"/>
          </p:nvPr>
        </p:nvSpPr>
        <p:spPr/>
        <p:txBody>
          <a:bodyPr/>
          <a:lstStyle/>
          <a:p>
            <a:fld id="{484CEC91-7A65-4868-9634-A5288F997D0F}" type="slidenum">
              <a:rPr lang="en-US" smtClean="0"/>
              <a:t>19</a:t>
            </a:fld>
            <a:endParaRPr lang="en-US"/>
          </a:p>
        </p:txBody>
      </p:sp>
    </p:spTree>
    <p:extLst>
      <p:ext uri="{BB962C8B-B14F-4D97-AF65-F5344CB8AC3E}">
        <p14:creationId xmlns:p14="http://schemas.microsoft.com/office/powerpoint/2010/main" val="1192390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a:cs typeface="Calibri"/>
              </a:rPr>
              <a:t>As</a:t>
            </a:r>
            <a:r>
              <a:rPr lang="en-US" baseline="0">
                <a:cs typeface="Calibri"/>
              </a:rPr>
              <a:t> you can see from our agenda, we will cover a great deal of information so that you will be fully equipped to effectively manage the training of your special area evaluators</a:t>
            </a:r>
            <a:r>
              <a:rPr lang="en-US">
                <a:cs typeface="Calibri"/>
              </a:rPr>
              <a:t> and mentors</a:t>
            </a:r>
            <a:r>
              <a:rPr lang="en-US" baseline="0">
                <a:cs typeface="Calibri"/>
              </a:rPr>
              <a:t>. The introduction will include our objectives for training and your role as a manager. We will then provide a brief overview of the special areas evaluations. Next, we will take a closer look at the evaluation process and evidence collection by contract levels and the roles of the evaluation team members. Finally, we will explain your next steps as you learn how to </a:t>
            </a:r>
            <a:r>
              <a:rPr lang="en-US">
                <a:cs typeface="Calibri"/>
              </a:rPr>
              <a:t>set up your account in Moodle, </a:t>
            </a:r>
            <a:r>
              <a:rPr lang="en-US" baseline="0">
                <a:cs typeface="Calibri"/>
              </a:rPr>
              <a:t>sign up your evaluators</a:t>
            </a:r>
            <a:r>
              <a:rPr lang="en-US">
                <a:cs typeface="Calibri"/>
              </a:rPr>
              <a:t> in Moodle</a:t>
            </a:r>
            <a:r>
              <a:rPr lang="en-US" baseline="0">
                <a:cs typeface="Calibri"/>
              </a:rPr>
              <a:t>, </a:t>
            </a:r>
            <a:r>
              <a:rPr lang="en-US">
                <a:cs typeface="Calibri"/>
              </a:rPr>
              <a:t>and manage</a:t>
            </a:r>
            <a:r>
              <a:rPr lang="en-US" baseline="0">
                <a:cs typeface="Calibri"/>
              </a:rPr>
              <a:t> certification</a:t>
            </a:r>
            <a:r>
              <a:rPr lang="en-US">
                <a:cs typeface="Calibri"/>
              </a:rPr>
              <a:t>.</a:t>
            </a:r>
            <a:r>
              <a:rPr lang="en-US" baseline="0">
                <a:cs typeface="Calibri"/>
              </a:rPr>
              <a:t>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this slide you will see the basic requirements for input into </a:t>
            </a:r>
            <a:r>
              <a:rPr lang="en-US" err="1"/>
              <a:t>SCLead</a:t>
            </a:r>
            <a:r>
              <a:rPr lang="en-US"/>
              <a:t> for a formative or summative evaluation. If a speech-language professional is on a GBE, professionalism would not be included, and professional goals would be added to the evaluation. </a:t>
            </a:r>
          </a:p>
        </p:txBody>
      </p:sp>
      <p:sp>
        <p:nvSpPr>
          <p:cNvPr id="4" name="Slide Number Placeholder 3"/>
          <p:cNvSpPr>
            <a:spLocks noGrp="1"/>
          </p:cNvSpPr>
          <p:nvPr>
            <p:ph type="sldNum" sz="quarter" idx="5"/>
          </p:nvPr>
        </p:nvSpPr>
        <p:spPr/>
        <p:txBody>
          <a:bodyPr/>
          <a:lstStyle/>
          <a:p>
            <a:fld id="{484CEC91-7A65-4868-9634-A5288F997D0F}" type="slidenum">
              <a:rPr lang="en-US" smtClean="0"/>
              <a:t>20</a:t>
            </a:fld>
            <a:endParaRPr lang="en-US"/>
          </a:p>
        </p:txBody>
      </p:sp>
    </p:spTree>
    <p:extLst>
      <p:ext uri="{BB962C8B-B14F-4D97-AF65-F5344CB8AC3E}">
        <p14:creationId xmlns:p14="http://schemas.microsoft.com/office/powerpoint/2010/main" val="1339871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4033A-F5DC-B473-77ED-FCAEB8C4AA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186A4A-8063-EBAC-21E5-A2FF35BBCB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A899C7-2F43-0B2C-B78E-79FEFFE7BDC6}"/>
              </a:ext>
            </a:extLst>
          </p:cNvPr>
          <p:cNvSpPr>
            <a:spLocks noGrp="1"/>
          </p:cNvSpPr>
          <p:nvPr>
            <p:ph type="body" idx="1"/>
          </p:nvPr>
        </p:nvSpPr>
        <p:spPr/>
        <p:txBody>
          <a:bodyPr/>
          <a:lstStyle/>
          <a:p>
            <a:pPr lvl="1"/>
            <a:endParaRPr lang="en-US">
              <a:cs typeface="Calibri"/>
            </a:endParaRPr>
          </a:p>
        </p:txBody>
      </p:sp>
      <p:sp>
        <p:nvSpPr>
          <p:cNvPr id="4" name="Slide Number Placeholder 3">
            <a:extLst>
              <a:ext uri="{FF2B5EF4-FFF2-40B4-BE49-F238E27FC236}">
                <a16:creationId xmlns:a16="http://schemas.microsoft.com/office/drawing/2014/main" id="{2D34A119-70A3-B33C-B616-353F8332E0D9}"/>
              </a:ext>
            </a:extLst>
          </p:cNvPr>
          <p:cNvSpPr>
            <a:spLocks noGrp="1"/>
          </p:cNvSpPr>
          <p:nvPr>
            <p:ph type="sldNum" sz="quarter" idx="5"/>
          </p:nvPr>
        </p:nvSpPr>
        <p:spPr/>
        <p:txBody>
          <a:bodyPr/>
          <a:lstStyle/>
          <a:p>
            <a:fld id="{484CEC91-7A65-4868-9634-A5288F997D0F}" type="slidenum">
              <a:rPr lang="en-US" smtClean="0"/>
              <a:t>21</a:t>
            </a:fld>
            <a:endParaRPr lang="en-US"/>
          </a:p>
        </p:txBody>
      </p:sp>
    </p:spTree>
    <p:extLst>
      <p:ext uri="{BB962C8B-B14F-4D97-AF65-F5344CB8AC3E}">
        <p14:creationId xmlns:p14="http://schemas.microsoft.com/office/powerpoint/2010/main" val="1563744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6CFE3-DF38-CEAE-12A6-3D53EB681E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53C54-C8DA-C526-91F4-C3D53B7EAD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BD5963-F8FB-378B-0CF0-DB1BF9D77CA1}"/>
              </a:ext>
            </a:extLst>
          </p:cNvPr>
          <p:cNvSpPr>
            <a:spLocks noGrp="1"/>
          </p:cNvSpPr>
          <p:nvPr>
            <p:ph type="body" idx="1"/>
          </p:nvPr>
        </p:nvSpPr>
        <p:spPr/>
        <p:txBody>
          <a:bodyPr/>
          <a:lstStyle/>
          <a:p>
            <a:r>
              <a:rPr lang="en-US" err="1"/>
              <a:t>SCLead</a:t>
            </a:r>
            <a:r>
              <a:rPr lang="en-US"/>
              <a:t> is set up so the type of evaluation is tailored to the IEP Meeting or Therapy Session for the Speech-Language Professional.</a:t>
            </a:r>
          </a:p>
        </p:txBody>
      </p:sp>
      <p:sp>
        <p:nvSpPr>
          <p:cNvPr id="4" name="Slide Number Placeholder 3">
            <a:extLst>
              <a:ext uri="{FF2B5EF4-FFF2-40B4-BE49-F238E27FC236}">
                <a16:creationId xmlns:a16="http://schemas.microsoft.com/office/drawing/2014/main" id="{46F02329-1067-2D57-1BAA-6CE40DE78B06}"/>
              </a:ext>
            </a:extLst>
          </p:cNvPr>
          <p:cNvSpPr>
            <a:spLocks noGrp="1"/>
          </p:cNvSpPr>
          <p:nvPr>
            <p:ph type="sldNum" sz="quarter" idx="5"/>
          </p:nvPr>
        </p:nvSpPr>
        <p:spPr/>
        <p:txBody>
          <a:bodyPr/>
          <a:lstStyle/>
          <a:p>
            <a:fld id="{484CEC91-7A65-4868-9634-A5288F997D0F}" type="slidenum">
              <a:rPr lang="en-US" smtClean="0"/>
              <a:t>22</a:t>
            </a:fld>
            <a:endParaRPr lang="en-US"/>
          </a:p>
        </p:txBody>
      </p:sp>
    </p:spTree>
    <p:extLst>
      <p:ext uri="{BB962C8B-B14F-4D97-AF65-F5344CB8AC3E}">
        <p14:creationId xmlns:p14="http://schemas.microsoft.com/office/powerpoint/2010/main" val="13652934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9EC98-C31F-7EE9-E044-E505DDBFEE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80F22-8180-AEC0-A38D-7355D0DD5D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DAC502-9819-F477-9605-5D1D5255AB98}"/>
              </a:ext>
            </a:extLst>
          </p:cNvPr>
          <p:cNvSpPr>
            <a:spLocks noGrp="1"/>
          </p:cNvSpPr>
          <p:nvPr>
            <p:ph type="body" idx="1"/>
          </p:nvPr>
        </p:nvSpPr>
        <p:spPr/>
        <p:txBody>
          <a:bodyPr/>
          <a:lstStyle/>
          <a:p>
            <a:pPr defTabSz="933237">
              <a:defRPr/>
            </a:pPr>
            <a:endParaRPr lang="en-US">
              <a:solidFill>
                <a:srgbClr val="444444"/>
              </a:solidFill>
            </a:endParaRPr>
          </a:p>
        </p:txBody>
      </p:sp>
      <p:sp>
        <p:nvSpPr>
          <p:cNvPr id="4" name="Slide Number Placeholder 3">
            <a:extLst>
              <a:ext uri="{FF2B5EF4-FFF2-40B4-BE49-F238E27FC236}">
                <a16:creationId xmlns:a16="http://schemas.microsoft.com/office/drawing/2014/main" id="{25CCF7DD-A256-424D-03DB-EDA2DD52002B}"/>
              </a:ext>
            </a:extLst>
          </p:cNvPr>
          <p:cNvSpPr>
            <a:spLocks noGrp="1"/>
          </p:cNvSpPr>
          <p:nvPr>
            <p:ph type="sldNum" sz="quarter" idx="5"/>
          </p:nvPr>
        </p:nvSpPr>
        <p:spPr/>
        <p:txBody>
          <a:bodyPr/>
          <a:lstStyle/>
          <a:p>
            <a:fld id="{484CEC91-7A65-4868-9634-A5288F997D0F}" type="slidenum">
              <a:rPr lang="en-US" smtClean="0"/>
              <a:t>23</a:t>
            </a:fld>
            <a:endParaRPr lang="en-US"/>
          </a:p>
        </p:txBody>
      </p:sp>
    </p:spTree>
    <p:extLst>
      <p:ext uri="{BB962C8B-B14F-4D97-AF65-F5344CB8AC3E}">
        <p14:creationId xmlns:p14="http://schemas.microsoft.com/office/powerpoint/2010/main" val="340425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24</a:t>
            </a:fld>
            <a:endParaRPr lang="en-US"/>
          </a:p>
        </p:txBody>
      </p:sp>
    </p:spTree>
    <p:extLst>
      <p:ext uri="{BB962C8B-B14F-4D97-AF65-F5344CB8AC3E}">
        <p14:creationId xmlns:p14="http://schemas.microsoft.com/office/powerpoint/2010/main" val="33267782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1E6A9-98ED-3FA6-C27B-2406DC91B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5DF60-7F25-6782-E215-08395B89E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AB6D0B-D617-2730-8257-9BE59229535B}"/>
              </a:ext>
            </a:extLst>
          </p:cNvPr>
          <p:cNvSpPr>
            <a:spLocks noGrp="1"/>
          </p:cNvSpPr>
          <p:nvPr>
            <p:ph type="body" idx="1"/>
          </p:nvPr>
        </p:nvSpPr>
        <p:spPr/>
        <p:txBody>
          <a:bodyPr/>
          <a:lstStyle/>
          <a:p>
            <a:r>
              <a:rPr lang="en-US"/>
              <a:t>The components are included on the school counselor evaluation. </a:t>
            </a:r>
            <a:endParaRPr lang="en-US">
              <a:solidFill>
                <a:srgbClr val="444444"/>
              </a:solidFill>
            </a:endParaRPr>
          </a:p>
          <a:p>
            <a:endParaRPr lang="en-US">
              <a:solidFill>
                <a:srgbClr val="444444"/>
              </a:solidFill>
            </a:endParaRPr>
          </a:p>
          <a:p>
            <a:r>
              <a:rPr lang="en-US"/>
              <a:t>If a school counselor is on a GBE, only goals would be included. </a:t>
            </a:r>
          </a:p>
        </p:txBody>
      </p:sp>
      <p:sp>
        <p:nvSpPr>
          <p:cNvPr id="4" name="Slide Number Placeholder 3">
            <a:extLst>
              <a:ext uri="{FF2B5EF4-FFF2-40B4-BE49-F238E27FC236}">
                <a16:creationId xmlns:a16="http://schemas.microsoft.com/office/drawing/2014/main" id="{A0003756-AA00-CC55-9294-07F316C8F844}"/>
              </a:ext>
            </a:extLst>
          </p:cNvPr>
          <p:cNvSpPr>
            <a:spLocks noGrp="1"/>
          </p:cNvSpPr>
          <p:nvPr>
            <p:ph type="sldNum" sz="quarter" idx="5"/>
          </p:nvPr>
        </p:nvSpPr>
        <p:spPr/>
        <p:txBody>
          <a:bodyPr/>
          <a:lstStyle/>
          <a:p>
            <a:fld id="{484CEC91-7A65-4868-9634-A5288F997D0F}" type="slidenum">
              <a:rPr lang="en-US" smtClean="0"/>
              <a:t>25</a:t>
            </a:fld>
            <a:endParaRPr lang="en-US"/>
          </a:p>
        </p:txBody>
      </p:sp>
    </p:spTree>
    <p:extLst>
      <p:ext uri="{BB962C8B-B14F-4D97-AF65-F5344CB8AC3E}">
        <p14:creationId xmlns:p14="http://schemas.microsoft.com/office/powerpoint/2010/main" val="25186176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1A2BD-CE4B-9653-3D78-E3A76B39C8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DFD4C1-7B0F-3884-0C8E-11228CB004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4C3CF8-7F10-A39E-4982-DDC547670733}"/>
              </a:ext>
            </a:extLst>
          </p:cNvPr>
          <p:cNvSpPr>
            <a:spLocks noGrp="1"/>
          </p:cNvSpPr>
          <p:nvPr>
            <p:ph type="body" idx="1"/>
          </p:nvPr>
        </p:nvSpPr>
        <p:spPr/>
        <p:txBody>
          <a:bodyPr/>
          <a:lstStyle/>
          <a:p>
            <a:endParaRPr lang="en-US">
              <a:solidFill>
                <a:srgbClr val="444444"/>
              </a:solidFill>
            </a:endParaRPr>
          </a:p>
          <a:p>
            <a:endParaRPr lang="en-US">
              <a:solidFill>
                <a:srgbClr val="444444"/>
              </a:solidFill>
            </a:endParaRPr>
          </a:p>
        </p:txBody>
      </p:sp>
      <p:sp>
        <p:nvSpPr>
          <p:cNvPr id="4" name="Slide Number Placeholder 3">
            <a:extLst>
              <a:ext uri="{FF2B5EF4-FFF2-40B4-BE49-F238E27FC236}">
                <a16:creationId xmlns:a16="http://schemas.microsoft.com/office/drawing/2014/main" id="{D466D82F-0B45-76AB-3EA4-FAE76500859B}"/>
              </a:ext>
            </a:extLst>
          </p:cNvPr>
          <p:cNvSpPr>
            <a:spLocks noGrp="1"/>
          </p:cNvSpPr>
          <p:nvPr>
            <p:ph type="sldNum" sz="quarter" idx="5"/>
          </p:nvPr>
        </p:nvSpPr>
        <p:spPr/>
        <p:txBody>
          <a:bodyPr/>
          <a:lstStyle/>
          <a:p>
            <a:fld id="{484CEC91-7A65-4868-9634-A5288F997D0F}" type="slidenum">
              <a:rPr lang="en-US" smtClean="0"/>
              <a:t>26</a:t>
            </a:fld>
            <a:endParaRPr lang="en-US"/>
          </a:p>
        </p:txBody>
      </p:sp>
    </p:spTree>
    <p:extLst>
      <p:ext uri="{BB962C8B-B14F-4D97-AF65-F5344CB8AC3E}">
        <p14:creationId xmlns:p14="http://schemas.microsoft.com/office/powerpoint/2010/main" val="1934048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Generally speaking, the formative and summative evaluations of the school librarians include an Approval Conference at the beginning of the year when the administrative evaluator approved the School Librarian Plan. The POP cycle during the preliminary evaluation cycle during the fall includes a pre-conference, observation, and post-conference. After the Preliminary Evaluation Conference mid-year, the final evaluation cycle includes the OP cycle, which is an observation and post-conference. The Final Evaluation Conference is held at the end of the school year. </a:t>
            </a:r>
            <a:endParaRPr lang="en-US">
              <a:solidFill>
                <a:srgbClr val="444444"/>
              </a:solidFill>
            </a:endParaRPr>
          </a:p>
          <a:p>
            <a:r>
              <a:rPr lang="en-US"/>
              <a:t>Waivers of observations can be granted at the discretion of the evaluation chair for particular years if all criteria are met. These waivers will be explored during the Evaluator Training. Again, please refer to the guidelines for the specific waivers for each area and contract level.</a:t>
            </a:r>
            <a:endParaRPr lang="en-US">
              <a:solidFill>
                <a:srgbClr val="444444"/>
              </a:solidFill>
            </a:endParaRPr>
          </a:p>
          <a:p>
            <a:r>
              <a:rPr lang="en-US"/>
              <a:t>During all other years, school librarians participate in a Goals-Based Evaluation. During the GBE years, school librarians will develop a Professional Goal that impacts student growth. This goal is located within the School Librarian plan. </a:t>
            </a:r>
            <a:endParaRPr lang="en-US">
              <a:solidFill>
                <a:srgbClr val="444444"/>
              </a:solidFill>
            </a:endParaRPr>
          </a:p>
        </p:txBody>
      </p:sp>
      <p:sp>
        <p:nvSpPr>
          <p:cNvPr id="4" name="Slide Number Placeholder 3"/>
          <p:cNvSpPr>
            <a:spLocks noGrp="1"/>
          </p:cNvSpPr>
          <p:nvPr>
            <p:ph type="sldNum" sz="quarter" idx="5"/>
          </p:nvPr>
        </p:nvSpPr>
        <p:spPr/>
        <p:txBody>
          <a:bodyPr/>
          <a:lstStyle/>
          <a:p>
            <a:fld id="{484CEC91-7A65-4868-9634-A5288F997D0F}" type="slidenum">
              <a:rPr lang="en-US" smtClean="0"/>
              <a:t>27</a:t>
            </a:fld>
            <a:endParaRPr lang="en-US"/>
          </a:p>
        </p:txBody>
      </p:sp>
    </p:spTree>
    <p:extLst>
      <p:ext uri="{BB962C8B-B14F-4D97-AF65-F5344CB8AC3E}">
        <p14:creationId xmlns:p14="http://schemas.microsoft.com/office/powerpoint/2010/main" val="898504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69FF9-F6B0-C5C8-492F-33D141F51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4A980-5066-B90C-6991-FE42499B38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C96EA5-122C-6857-7E2A-F159F994CFA9}"/>
              </a:ext>
            </a:extLst>
          </p:cNvPr>
          <p:cNvSpPr>
            <a:spLocks noGrp="1"/>
          </p:cNvSpPr>
          <p:nvPr>
            <p:ph type="body" idx="1"/>
          </p:nvPr>
        </p:nvSpPr>
        <p:spPr/>
        <p:txBody>
          <a:bodyPr/>
          <a:lstStyle/>
          <a:p>
            <a:r>
              <a:rPr lang="en-US"/>
              <a:t>The components will be included in a school librarian evaluation. However, </a:t>
            </a:r>
            <a:r>
              <a:rPr lang="en-US">
                <a:solidFill>
                  <a:srgbClr val="000000"/>
                </a:solidFill>
              </a:rPr>
              <a:t>if</a:t>
            </a:r>
            <a:r>
              <a:rPr lang="en-US"/>
              <a:t> a librarian is GBE, only professional goals would be included. </a:t>
            </a:r>
          </a:p>
          <a:p>
            <a:endParaRPr lang="en-US"/>
          </a:p>
        </p:txBody>
      </p:sp>
      <p:sp>
        <p:nvSpPr>
          <p:cNvPr id="4" name="Slide Number Placeholder 3">
            <a:extLst>
              <a:ext uri="{FF2B5EF4-FFF2-40B4-BE49-F238E27FC236}">
                <a16:creationId xmlns:a16="http://schemas.microsoft.com/office/drawing/2014/main" id="{9E3B7012-49D8-AC32-B981-49BD76C7AEDD}"/>
              </a:ext>
            </a:extLst>
          </p:cNvPr>
          <p:cNvSpPr>
            <a:spLocks noGrp="1"/>
          </p:cNvSpPr>
          <p:nvPr>
            <p:ph type="sldNum" sz="quarter" idx="5"/>
          </p:nvPr>
        </p:nvSpPr>
        <p:spPr/>
        <p:txBody>
          <a:bodyPr/>
          <a:lstStyle/>
          <a:p>
            <a:fld id="{484CEC91-7A65-4868-9634-A5288F997D0F}" type="slidenum">
              <a:rPr lang="en-US" smtClean="0"/>
              <a:t>28</a:t>
            </a:fld>
            <a:endParaRPr lang="en-US"/>
          </a:p>
        </p:txBody>
      </p:sp>
    </p:spTree>
    <p:extLst>
      <p:ext uri="{BB962C8B-B14F-4D97-AF65-F5344CB8AC3E}">
        <p14:creationId xmlns:p14="http://schemas.microsoft.com/office/powerpoint/2010/main" val="28386867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D0C05-7F55-54DC-5E1F-1ECB94D2C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06A63-F15B-C374-801E-AE3619554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25E8C2-9B97-C0BB-0850-93810745FBFC}"/>
              </a:ext>
            </a:extLst>
          </p:cNvPr>
          <p:cNvSpPr>
            <a:spLocks noGrp="1"/>
          </p:cNvSpPr>
          <p:nvPr>
            <p:ph type="body" idx="1"/>
          </p:nvPr>
        </p:nvSpPr>
        <p:spPr/>
        <p:txBody>
          <a:bodyPr/>
          <a:lstStyle/>
          <a:p>
            <a:endParaRPr lang="en-US">
              <a:solidFill>
                <a:srgbClr val="444444"/>
              </a:solidFill>
            </a:endParaRPr>
          </a:p>
          <a:p>
            <a:endParaRPr lang="en-US">
              <a:solidFill>
                <a:srgbClr val="444444"/>
              </a:solidFill>
            </a:endParaRPr>
          </a:p>
        </p:txBody>
      </p:sp>
      <p:sp>
        <p:nvSpPr>
          <p:cNvPr id="4" name="Slide Number Placeholder 3">
            <a:extLst>
              <a:ext uri="{FF2B5EF4-FFF2-40B4-BE49-F238E27FC236}">
                <a16:creationId xmlns:a16="http://schemas.microsoft.com/office/drawing/2014/main" id="{71DC39D4-A53E-DF7C-E6ED-3F4A331072EA}"/>
              </a:ext>
            </a:extLst>
          </p:cNvPr>
          <p:cNvSpPr>
            <a:spLocks noGrp="1"/>
          </p:cNvSpPr>
          <p:nvPr>
            <p:ph type="sldNum" sz="quarter" idx="5"/>
          </p:nvPr>
        </p:nvSpPr>
        <p:spPr/>
        <p:txBody>
          <a:bodyPr/>
          <a:lstStyle/>
          <a:p>
            <a:fld id="{484CEC91-7A65-4868-9634-A5288F997D0F}" type="slidenum">
              <a:rPr lang="en-US" smtClean="0"/>
              <a:t>29</a:t>
            </a:fld>
            <a:endParaRPr lang="en-US"/>
          </a:p>
        </p:txBody>
      </p:sp>
    </p:spTree>
    <p:extLst>
      <p:ext uri="{BB962C8B-B14F-4D97-AF65-F5344CB8AC3E}">
        <p14:creationId xmlns:p14="http://schemas.microsoft.com/office/powerpoint/2010/main" val="3932427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D2DC1-EB55-4DC0-C20D-6573EE68C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426745-1F3F-EC9A-F6D2-688BF1239C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FAFFB5-A8E4-BA87-D8B8-2A074959DCEB}"/>
              </a:ext>
            </a:extLst>
          </p:cNvPr>
          <p:cNvSpPr>
            <a:spLocks noGrp="1"/>
          </p:cNvSpPr>
          <p:nvPr>
            <p:ph type="body" idx="1"/>
          </p:nvPr>
        </p:nvSpPr>
        <p:spPr/>
        <p:txBody>
          <a:bodyPr/>
          <a:lstStyle/>
          <a:p>
            <a:r>
              <a:rPr lang="en-US">
                <a:cs typeface="Calibri"/>
              </a:rPr>
              <a:t>Our primary goal is to provide you with the information you will need, </a:t>
            </a:r>
            <a:r>
              <a:rPr lang="en-US"/>
              <a:t>along with the ADEPT guidelines document,</a:t>
            </a:r>
            <a:r>
              <a:rPr lang="en-US">
                <a:cs typeface="Calibri"/>
              </a:rPr>
              <a:t> to provide meaningful support and guidance to those who will be evaluating and mentoring special area practitioners. To do this, we will use the following objectives.</a:t>
            </a:r>
          </a:p>
          <a:p>
            <a:endParaRPr lang="en-US">
              <a:cs typeface="Calibri"/>
            </a:endParaRPr>
          </a:p>
          <a:p>
            <a:r>
              <a:rPr lang="en-US">
                <a:cs typeface="Calibri"/>
              </a:rPr>
              <a:t>READ SLIDE</a:t>
            </a:r>
          </a:p>
          <a:p>
            <a:endParaRPr lang="en-US">
              <a:cs typeface="Calibri"/>
            </a:endParaRPr>
          </a:p>
          <a:p>
            <a:r>
              <a:rPr lang="en-US">
                <a:cs typeface="Calibri"/>
              </a:rPr>
              <a:t>Evaluator Training</a:t>
            </a:r>
            <a:r>
              <a:rPr lang="en-US" baseline="0">
                <a:cs typeface="Calibri"/>
              </a:rPr>
              <a:t> is an online, self-paced training</a:t>
            </a:r>
            <a:r>
              <a:rPr lang="en-US">
                <a:cs typeface="Calibri"/>
              </a:rPr>
              <a:t> </a:t>
            </a:r>
          </a:p>
          <a:p>
            <a:r>
              <a:rPr lang="en-US" baseline="0">
                <a:cs typeface="Calibri"/>
              </a:rPr>
              <a:t>You may want to have some Face to Face experiences to establish interrater reliability and review steps and requirements yearly</a:t>
            </a:r>
          </a:p>
          <a:p>
            <a:r>
              <a:rPr lang="en-US" baseline="0">
                <a:cs typeface="Calibri"/>
              </a:rPr>
              <a:t>The SAM will manage the evaluators</a:t>
            </a:r>
          </a:p>
        </p:txBody>
      </p:sp>
      <p:sp>
        <p:nvSpPr>
          <p:cNvPr id="4" name="Slide Number Placeholder 3">
            <a:extLst>
              <a:ext uri="{FF2B5EF4-FFF2-40B4-BE49-F238E27FC236}">
                <a16:creationId xmlns:a16="http://schemas.microsoft.com/office/drawing/2014/main" id="{7E1B6D29-932D-0A62-CF47-B70700EFA2ED}"/>
              </a:ext>
            </a:extLst>
          </p:cNvPr>
          <p:cNvSpPr>
            <a:spLocks noGrp="1"/>
          </p:cNvSpPr>
          <p:nvPr>
            <p:ph type="sldNum" sz="quarter" idx="5"/>
          </p:nvPr>
        </p:nvSpPr>
        <p:spPr/>
        <p:txBody>
          <a:bodyPr/>
          <a:lstStyle/>
          <a:p>
            <a:fld id="{484CEC91-7A65-4868-9634-A5288F997D0F}" type="slidenum">
              <a:rPr lang="en-US" smtClean="0"/>
              <a:t>3</a:t>
            </a:fld>
            <a:endParaRPr lang="en-US"/>
          </a:p>
        </p:txBody>
      </p:sp>
    </p:spTree>
    <p:extLst>
      <p:ext uri="{BB962C8B-B14F-4D97-AF65-F5344CB8AC3E}">
        <p14:creationId xmlns:p14="http://schemas.microsoft.com/office/powerpoint/2010/main" val="659929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44964-C610-46CE-97CD-032667CE1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4297BD-9A4B-7FF0-6C52-80E17A573F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268D5-4A59-41B6-83BD-2CEFCD703814}"/>
              </a:ext>
            </a:extLst>
          </p:cNvPr>
          <p:cNvSpPr>
            <a:spLocks noGrp="1"/>
          </p:cNvSpPr>
          <p:nvPr>
            <p:ph type="body" idx="1"/>
          </p:nvPr>
        </p:nvSpPr>
        <p:spPr/>
        <p:txBody>
          <a:bodyPr/>
          <a:lstStyle/>
          <a:p>
            <a:r>
              <a:rPr lang="en-US"/>
              <a:t>The pre-conference is a new step in the evaluation of special-area educators. Why is this step important? How does it benefit the educator? How does it benefit the evaluator? Please hop on the mic or use the chat box to share your thoughts.</a:t>
            </a:r>
          </a:p>
        </p:txBody>
      </p:sp>
      <p:sp>
        <p:nvSpPr>
          <p:cNvPr id="4" name="Slide Number Placeholder 3">
            <a:extLst>
              <a:ext uri="{FF2B5EF4-FFF2-40B4-BE49-F238E27FC236}">
                <a16:creationId xmlns:a16="http://schemas.microsoft.com/office/drawing/2014/main" id="{A8C3F2E0-F764-AF98-9EE3-D3255FF94A9A}"/>
              </a:ext>
            </a:extLst>
          </p:cNvPr>
          <p:cNvSpPr>
            <a:spLocks noGrp="1"/>
          </p:cNvSpPr>
          <p:nvPr>
            <p:ph type="sldNum" sz="quarter" idx="5"/>
          </p:nvPr>
        </p:nvSpPr>
        <p:spPr/>
        <p:txBody>
          <a:bodyPr/>
          <a:lstStyle/>
          <a:p>
            <a:fld id="{484CEC91-7A65-4868-9634-A5288F997D0F}" type="slidenum">
              <a:rPr lang="en-US" smtClean="0"/>
              <a:t>30</a:t>
            </a:fld>
            <a:endParaRPr lang="en-US"/>
          </a:p>
        </p:txBody>
      </p:sp>
    </p:spTree>
    <p:extLst>
      <p:ext uri="{BB962C8B-B14F-4D97-AF65-F5344CB8AC3E}">
        <p14:creationId xmlns:p14="http://schemas.microsoft.com/office/powerpoint/2010/main" val="1611074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31</a:t>
            </a:fld>
            <a:endParaRPr lang="en-US"/>
          </a:p>
        </p:txBody>
      </p:sp>
    </p:spTree>
    <p:extLst>
      <p:ext uri="{BB962C8B-B14F-4D97-AF65-F5344CB8AC3E}">
        <p14:creationId xmlns:p14="http://schemas.microsoft.com/office/powerpoint/2010/main" val="19983339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SCLead</a:t>
            </a:r>
            <a:r>
              <a:rPr lang="en-US"/>
              <a:t> provides a space for the observer to script during observations. This is an optional feature for the convenience of the observer. These quick slides show just a sneak peek of all that SCLead.org has to offer for Special Areas Evaluations.</a:t>
            </a:r>
          </a:p>
        </p:txBody>
      </p:sp>
      <p:sp>
        <p:nvSpPr>
          <p:cNvPr id="4" name="Slide Number Placeholder 3"/>
          <p:cNvSpPr>
            <a:spLocks noGrp="1"/>
          </p:cNvSpPr>
          <p:nvPr>
            <p:ph type="sldNum" sz="quarter" idx="5"/>
          </p:nvPr>
        </p:nvSpPr>
        <p:spPr/>
        <p:txBody>
          <a:bodyPr/>
          <a:lstStyle/>
          <a:p>
            <a:fld id="{484CEC91-7A65-4868-9634-A5288F997D0F}" type="slidenum">
              <a:rPr lang="en-US" smtClean="0"/>
              <a:t>32</a:t>
            </a:fld>
            <a:endParaRPr lang="en-US"/>
          </a:p>
        </p:txBody>
      </p:sp>
    </p:spTree>
    <p:extLst>
      <p:ext uri="{BB962C8B-B14F-4D97-AF65-F5344CB8AC3E}">
        <p14:creationId xmlns:p14="http://schemas.microsoft.com/office/powerpoint/2010/main" val="132910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Information messages are a helpful tool. If items are missing before the next step can be completed, the information messages will let you know what those missing pieces are. The messages could be in a blue or yellow box. </a:t>
            </a:r>
            <a:endParaRPr lang="en-US">
              <a:solidFill>
                <a:srgbClr val="444444"/>
              </a:solidFill>
            </a:endParaRPr>
          </a:p>
          <a:p>
            <a:endParaRPr lang="en-US">
              <a:solidFill>
                <a:srgbClr val="444444"/>
              </a:solidFill>
            </a:endParaRPr>
          </a:p>
          <a:p>
            <a:r>
              <a:rPr lang="en-US"/>
              <a:t>In the screenshots here, this educator is missing the required number of observations, the required number of observations completed by different evaluators and the consensus for both spring and fall. </a:t>
            </a:r>
            <a:endParaRPr lang="en-US">
              <a:solidFill>
                <a:srgbClr val="444444"/>
              </a:solidFill>
            </a:endParaRPr>
          </a:p>
          <a:p>
            <a:endParaRPr lang="en-US">
              <a:solidFill>
                <a:srgbClr val="444444"/>
              </a:solidFill>
            </a:endParaRPr>
          </a:p>
          <a:p>
            <a:r>
              <a:rPr lang="en-US"/>
              <a:t>The yellow message lets the user know what is preventing the evaluation from being signed. </a:t>
            </a:r>
          </a:p>
        </p:txBody>
      </p:sp>
      <p:sp>
        <p:nvSpPr>
          <p:cNvPr id="4" name="Slide Number Placeholder 3"/>
          <p:cNvSpPr>
            <a:spLocks noGrp="1"/>
          </p:cNvSpPr>
          <p:nvPr>
            <p:ph type="sldNum" sz="quarter" idx="5"/>
          </p:nvPr>
        </p:nvSpPr>
        <p:spPr/>
        <p:txBody>
          <a:bodyPr/>
          <a:lstStyle/>
          <a:p>
            <a:fld id="{484CEC91-7A65-4868-9634-A5288F997D0F}" type="slidenum">
              <a:rPr lang="en-US" smtClean="0"/>
              <a:t>33</a:t>
            </a:fld>
            <a:endParaRPr lang="en-US"/>
          </a:p>
        </p:txBody>
      </p:sp>
    </p:spTree>
    <p:extLst>
      <p:ext uri="{BB962C8B-B14F-4D97-AF65-F5344CB8AC3E}">
        <p14:creationId xmlns:p14="http://schemas.microsoft.com/office/powerpoint/2010/main" val="27933716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32238-058E-A3F0-6F38-E90ADBDCD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398A1-D6F7-5707-F0BC-A94399B5E6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A434A-FE18-BEF0-CA7C-342AF27F01C0}"/>
              </a:ext>
            </a:extLst>
          </p:cNvPr>
          <p:cNvSpPr>
            <a:spLocks noGrp="1"/>
          </p:cNvSpPr>
          <p:nvPr>
            <p:ph type="body" idx="1"/>
          </p:nvPr>
        </p:nvSpPr>
        <p:spPr/>
        <p:txBody>
          <a:bodyPr/>
          <a:lstStyle/>
          <a:p>
            <a:r>
              <a:rPr lang="en-US"/>
              <a:t>That concludes our overview of the special areas evaluations.</a:t>
            </a:r>
            <a:endParaRPr lang="en-US">
              <a:solidFill>
                <a:srgbClr val="444444"/>
              </a:solidFill>
            </a:endParaRPr>
          </a:p>
          <a:p>
            <a:endParaRPr lang="en-US">
              <a:solidFill>
                <a:srgbClr val="444444"/>
              </a:solidFill>
            </a:endParaRP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5735727F-04F6-D15F-4AAE-C8B428C31AC8}"/>
              </a:ext>
            </a:extLst>
          </p:cNvPr>
          <p:cNvSpPr>
            <a:spLocks noGrp="1"/>
          </p:cNvSpPr>
          <p:nvPr>
            <p:ph type="sldNum" sz="quarter" idx="5"/>
          </p:nvPr>
        </p:nvSpPr>
        <p:spPr/>
        <p:txBody>
          <a:bodyPr/>
          <a:lstStyle/>
          <a:p>
            <a:fld id="{484CEC91-7A65-4868-9634-A5288F997D0F}" type="slidenum">
              <a:rPr lang="en-US" smtClean="0"/>
              <a:t>34</a:t>
            </a:fld>
            <a:endParaRPr lang="en-US"/>
          </a:p>
        </p:txBody>
      </p:sp>
    </p:spTree>
    <p:extLst>
      <p:ext uri="{BB962C8B-B14F-4D97-AF65-F5344CB8AC3E}">
        <p14:creationId xmlns:p14="http://schemas.microsoft.com/office/powerpoint/2010/main" val="11928392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talk about your next steps. Each district will have one Special Areas Manager to set up and manage the evaluators in Moodle. The only responsibilities of the Special Areas Manager are directly related to Moodle. The Special Areas Manager may be the ADEPT Coordinator for your district, or the ADEPT Coordinator may delegate that role to someone else who must attend this Train-the-Trainer training . </a:t>
            </a:r>
            <a:endParaRPr lang="en-US">
              <a:solidFill>
                <a:srgbClr val="444444"/>
              </a:solidFill>
            </a:endParaRPr>
          </a:p>
          <a:p>
            <a:r>
              <a:rPr lang="en-US"/>
              <a:t>We will show you how the Special Areas Manager needs to set up an account in Moodle, sign up evaluators, and how certification will work so that the evaluators and mentors can be assigned to an evaluation team for your speech-language professionals, school counselors, and school librarians. You are not expected to remember all of these steps we are showing you today. We will share this presentation with you to refer to as you need it.</a:t>
            </a:r>
          </a:p>
        </p:txBody>
      </p:sp>
      <p:sp>
        <p:nvSpPr>
          <p:cNvPr id="4" name="Slide Number Placeholder 3"/>
          <p:cNvSpPr>
            <a:spLocks noGrp="1"/>
          </p:cNvSpPr>
          <p:nvPr>
            <p:ph type="sldNum" sz="quarter" idx="5"/>
          </p:nvPr>
        </p:nvSpPr>
        <p:spPr/>
        <p:txBody>
          <a:bodyPr/>
          <a:lstStyle/>
          <a:p>
            <a:fld id="{484CEC91-7A65-4868-9634-A5288F997D0F}" type="slidenum">
              <a:rPr lang="en-US" smtClean="0"/>
              <a:t>35</a:t>
            </a:fld>
            <a:endParaRPr lang="en-US"/>
          </a:p>
        </p:txBody>
      </p:sp>
    </p:spTree>
    <p:extLst>
      <p:ext uri="{BB962C8B-B14F-4D97-AF65-F5344CB8AC3E}">
        <p14:creationId xmlns:p14="http://schemas.microsoft.com/office/powerpoint/2010/main" val="6864131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log onto Moodle, you would go to </a:t>
            </a:r>
            <a:r>
              <a:rPr lang="en-US">
                <a:hlinkClick r:id="rId3"/>
              </a:rPr>
              <a:t>https://scleaders.mrooms.net</a:t>
            </a:r>
            <a:r>
              <a:rPr lang="en-US"/>
              <a:t>. At the top, you will see a link that says, "New Account Signup" Click on that link.</a:t>
            </a:r>
          </a:p>
        </p:txBody>
      </p:sp>
      <p:sp>
        <p:nvSpPr>
          <p:cNvPr id="4" name="Slide Number Placeholder 3"/>
          <p:cNvSpPr>
            <a:spLocks noGrp="1"/>
          </p:cNvSpPr>
          <p:nvPr>
            <p:ph type="sldNum" sz="quarter" idx="5"/>
          </p:nvPr>
        </p:nvSpPr>
        <p:spPr/>
        <p:txBody>
          <a:bodyPr/>
          <a:lstStyle/>
          <a:p>
            <a:fld id="{484CEC91-7A65-4868-9634-A5288F997D0F}" type="slidenum">
              <a:rPr lang="en-US" smtClean="0"/>
              <a:t>36</a:t>
            </a:fld>
            <a:endParaRPr lang="en-US"/>
          </a:p>
        </p:txBody>
      </p:sp>
    </p:spTree>
    <p:extLst>
      <p:ext uri="{BB962C8B-B14F-4D97-AF65-F5344CB8AC3E}">
        <p14:creationId xmlns:p14="http://schemas.microsoft.com/office/powerpoint/2010/main" val="20372857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37</a:t>
            </a:fld>
            <a:endParaRPr lang="en-US"/>
          </a:p>
        </p:txBody>
      </p:sp>
    </p:spTree>
    <p:extLst>
      <p:ext uri="{BB962C8B-B14F-4D97-AF65-F5344CB8AC3E}">
        <p14:creationId xmlns:p14="http://schemas.microsoft.com/office/powerpoint/2010/main" val="38992358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Your evaluators will need to set up their own accounts by registering just like you did. Tell them to log onto Moodle, they would go to </a:t>
            </a:r>
            <a:r>
              <a:rPr lang="en-US">
                <a:hlinkClick r:id="rId3"/>
              </a:rPr>
              <a:t>https://scleaders.mrooms.net</a:t>
            </a:r>
            <a:r>
              <a:rPr lang="en-US"/>
              <a:t>. At the top, they will see a link that says, "New Account Signup" .They will click on that link. You will find a Quick Guide for Evaluators PDF in your SAM Resources on the website. We have created this guide for you to send to your evaluators to assist them with setting up their accounts. </a:t>
            </a:r>
          </a:p>
        </p:txBody>
      </p:sp>
      <p:sp>
        <p:nvSpPr>
          <p:cNvPr id="4" name="Slide Number Placeholder 3"/>
          <p:cNvSpPr>
            <a:spLocks noGrp="1"/>
          </p:cNvSpPr>
          <p:nvPr>
            <p:ph type="sldNum" sz="quarter" idx="5"/>
          </p:nvPr>
        </p:nvSpPr>
        <p:spPr/>
        <p:txBody>
          <a:bodyPr/>
          <a:lstStyle/>
          <a:p>
            <a:fld id="{484CEC91-7A65-4868-9634-A5288F997D0F}" type="slidenum">
              <a:rPr lang="en-US" smtClean="0"/>
              <a:t>38</a:t>
            </a:fld>
            <a:endParaRPr lang="en-US"/>
          </a:p>
        </p:txBody>
      </p:sp>
    </p:spTree>
    <p:extLst>
      <p:ext uri="{BB962C8B-B14F-4D97-AF65-F5344CB8AC3E}">
        <p14:creationId xmlns:p14="http://schemas.microsoft.com/office/powerpoint/2010/main" val="13582364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444444"/>
              </a:solidFill>
            </a:endParaRPr>
          </a:p>
          <a:p>
            <a:pPr marL="556053" indent="-556053">
              <a:buFont typeface="Arial,Sans-Serif"/>
              <a:buChar char="•"/>
            </a:pPr>
            <a:r>
              <a:rPr lang="en-US"/>
              <a:t>They need to fill in the Registration page</a:t>
            </a:r>
            <a:endParaRPr lang="en-US">
              <a:solidFill>
                <a:srgbClr val="444444"/>
              </a:solidFill>
            </a:endParaRPr>
          </a:p>
          <a:p>
            <a:pPr marL="556053" indent="-556053">
              <a:buFont typeface="Arial,Sans-Serif"/>
              <a:buChar char="•"/>
            </a:pPr>
            <a:r>
              <a:rPr lang="en-US"/>
              <a:t>They will then click "Create My New Account" button. Ask them to use their work email address.</a:t>
            </a:r>
            <a:endParaRPr lang="en-US">
              <a:solidFill>
                <a:srgbClr val="444444"/>
              </a:solidFill>
            </a:endParaRPr>
          </a:p>
          <a:p>
            <a:pPr marL="556053" indent="-556053">
              <a:buFont typeface="Arial,Sans-Serif"/>
              <a:buChar char="•"/>
            </a:pPr>
            <a:r>
              <a:rPr lang="en-US" b="1"/>
              <a:t>They will receive an email from </a:t>
            </a:r>
            <a:r>
              <a:rPr lang="en-US" b="1">
                <a:hlinkClick r:id="rId3"/>
              </a:rPr>
              <a:t>no_reply@ed.sc.gov</a:t>
            </a:r>
            <a:r>
              <a:rPr lang="en-US" b="1"/>
              <a:t> that needs their response. They will verify their email. (This is a frequently encountered issue! They are not registered until they confirm the email!)</a:t>
            </a:r>
            <a:endParaRPr lang="en-US">
              <a:solidFill>
                <a:srgbClr val="444444"/>
              </a:solidFill>
            </a:endParaRPr>
          </a:p>
          <a:p>
            <a:pPr marL="556053" indent="-556053">
              <a:buFont typeface="Arial,Sans-Serif"/>
              <a:buChar char="•"/>
            </a:pPr>
            <a:r>
              <a:rPr lang="en-US"/>
              <a:t>They need to send an email to the district Special Areas Manager indicating they have registered their account.</a:t>
            </a:r>
            <a:endParaRPr lang="en-US">
              <a:solidFill>
                <a:srgbClr val="444444"/>
              </a:solidFill>
            </a:endParaRPr>
          </a:p>
          <a:p>
            <a:pPr marL="556053" indent="-556053">
              <a:buFont typeface="Arial,Sans-Serif"/>
              <a:buChar char="•"/>
            </a:pPr>
            <a:r>
              <a:rPr lang="en-US"/>
              <a:t>They will need to be able to access Microsoft PowerPoint on their device.</a:t>
            </a:r>
          </a:p>
        </p:txBody>
      </p:sp>
      <p:sp>
        <p:nvSpPr>
          <p:cNvPr id="4" name="Slide Number Placeholder 3"/>
          <p:cNvSpPr>
            <a:spLocks noGrp="1"/>
          </p:cNvSpPr>
          <p:nvPr>
            <p:ph type="sldNum" sz="quarter" idx="5"/>
          </p:nvPr>
        </p:nvSpPr>
        <p:spPr/>
        <p:txBody>
          <a:bodyPr/>
          <a:lstStyle/>
          <a:p>
            <a:fld id="{484CEC91-7A65-4868-9634-A5288F997D0F}" type="slidenum">
              <a:rPr lang="en-US" smtClean="0"/>
              <a:t>39</a:t>
            </a:fld>
            <a:endParaRPr lang="en-US"/>
          </a:p>
        </p:txBody>
      </p:sp>
    </p:spTree>
    <p:extLst>
      <p:ext uri="{BB962C8B-B14F-4D97-AF65-F5344CB8AC3E}">
        <p14:creationId xmlns:p14="http://schemas.microsoft.com/office/powerpoint/2010/main" val="608448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33743" indent="-333743">
              <a:lnSpc>
                <a:spcPct val="90000"/>
              </a:lnSpc>
              <a:spcBef>
                <a:spcPts val="1459"/>
              </a:spcBef>
              <a:buFont typeface="Arial"/>
              <a:buChar char="•"/>
            </a:pPr>
            <a:r>
              <a:rPr lang="en-US"/>
              <a:t>To serve as a Special Areas Manager</a:t>
            </a:r>
          </a:p>
          <a:p>
            <a:pPr marL="1223724" lvl="1" indent="-333743">
              <a:lnSpc>
                <a:spcPct val="90000"/>
              </a:lnSpc>
              <a:spcBef>
                <a:spcPts val="730"/>
              </a:spcBef>
              <a:buFont typeface="Arial"/>
              <a:buChar char="•"/>
            </a:pPr>
            <a:r>
              <a:rPr lang="en-US"/>
              <a:t>Must be recommended by a school district administrator or faculty member in an Educator Preparation Program</a:t>
            </a:r>
            <a:endParaRPr lang="en-US">
              <a:cs typeface="Calibri"/>
            </a:endParaRPr>
          </a:p>
          <a:p>
            <a:pPr marL="1223724" lvl="1" indent="-333743">
              <a:lnSpc>
                <a:spcPct val="90000"/>
              </a:lnSpc>
              <a:spcBef>
                <a:spcPts val="730"/>
              </a:spcBef>
              <a:buFont typeface="Arial"/>
              <a:buChar char="•"/>
            </a:pPr>
            <a:r>
              <a:rPr lang="en-US"/>
              <a:t>Complete this training</a:t>
            </a:r>
            <a:endParaRPr lang="en-US">
              <a:cs typeface="Calibri"/>
            </a:endParaRPr>
          </a:p>
          <a:p>
            <a:pPr marL="1223724" lvl="1" indent="-333743">
              <a:lnSpc>
                <a:spcPct val="90000"/>
              </a:lnSpc>
              <a:spcBef>
                <a:spcPts val="730"/>
              </a:spcBef>
              <a:buFont typeface="Arial"/>
              <a:buChar char="•"/>
            </a:pPr>
            <a:endParaRPr lang="en-US"/>
          </a:p>
          <a:p>
            <a:pPr marL="333743" indent="-333743">
              <a:lnSpc>
                <a:spcPct val="90000"/>
              </a:lnSpc>
              <a:spcBef>
                <a:spcPts val="1459"/>
              </a:spcBef>
              <a:buFont typeface="Arial"/>
              <a:buChar char="•"/>
            </a:pPr>
            <a:r>
              <a:rPr lang="en-US"/>
              <a:t>To serve as a Special Areas Evaluator:</a:t>
            </a:r>
            <a:endParaRPr lang="en-US">
              <a:cs typeface="Calibri"/>
            </a:endParaRPr>
          </a:p>
          <a:p>
            <a:pPr marL="1223724" lvl="1" indent="-333743">
              <a:lnSpc>
                <a:spcPct val="90000"/>
              </a:lnSpc>
              <a:spcBef>
                <a:spcPts val="730"/>
              </a:spcBef>
              <a:buFont typeface="Arial"/>
              <a:buChar char="•"/>
            </a:pPr>
            <a:r>
              <a:rPr lang="en-US"/>
              <a:t>Must be recommended by a school district administrator or faculty member in an Educator Preparation Program.</a:t>
            </a:r>
            <a:endParaRPr lang="en-US">
              <a:cs typeface="Calibri"/>
            </a:endParaRPr>
          </a:p>
          <a:p>
            <a:pPr marL="1223724" lvl="1" indent="-333743">
              <a:lnSpc>
                <a:spcPct val="90000"/>
              </a:lnSpc>
              <a:spcBef>
                <a:spcPts val="730"/>
              </a:spcBef>
              <a:buFont typeface="Arial"/>
              <a:buChar char="•"/>
            </a:pPr>
            <a:r>
              <a:rPr lang="en-US"/>
              <a:t>Complete the online Evaluator Training</a:t>
            </a:r>
            <a:endParaRPr lang="en-US">
              <a:cs typeface="Calibri"/>
            </a:endParaRPr>
          </a:p>
          <a:p>
            <a:pPr marL="1223724" lvl="1" indent="-333743">
              <a:lnSpc>
                <a:spcPct val="90000"/>
              </a:lnSpc>
              <a:spcBef>
                <a:spcPts val="730"/>
              </a:spcBef>
              <a:buFont typeface="Arial"/>
              <a:buChar char="•"/>
            </a:pPr>
            <a:endParaRPr lang="en-US"/>
          </a:p>
          <a:p>
            <a:pPr marL="333743" indent="-333743">
              <a:lnSpc>
                <a:spcPct val="90000"/>
              </a:lnSpc>
              <a:spcBef>
                <a:spcPts val="1459"/>
              </a:spcBef>
              <a:buFont typeface="Arial"/>
              <a:buChar char="•"/>
            </a:pPr>
            <a:r>
              <a:rPr lang="en-US"/>
              <a:t>To serve as a Special Areas Mentor</a:t>
            </a:r>
            <a:endParaRPr lang="en-US">
              <a:cs typeface="Calibri"/>
            </a:endParaRPr>
          </a:p>
          <a:p>
            <a:pPr marL="1223724" lvl="1" indent="-333743">
              <a:lnSpc>
                <a:spcPct val="90000"/>
              </a:lnSpc>
              <a:spcBef>
                <a:spcPts val="730"/>
              </a:spcBef>
              <a:buFont typeface="Arial"/>
              <a:buChar char="•"/>
            </a:pPr>
            <a:r>
              <a:rPr lang="en-US"/>
              <a:t>Participate in the 2-day South Carolina mentor training through Cerra.org</a:t>
            </a:r>
            <a:endParaRPr lang="en-US">
              <a:cs typeface="Calibri"/>
            </a:endParaRPr>
          </a:p>
          <a:p>
            <a:pPr marL="1223724" lvl="1" indent="-333743">
              <a:lnSpc>
                <a:spcPct val="90000"/>
              </a:lnSpc>
              <a:spcBef>
                <a:spcPts val="730"/>
              </a:spcBef>
              <a:buFont typeface="Arial"/>
              <a:buChar char="•"/>
            </a:pPr>
            <a:r>
              <a:rPr lang="en-US"/>
              <a:t>Within the first five years of becoming a mentor, complete the appropriate content-specific special area training</a:t>
            </a:r>
            <a:endParaRPr lang="en-US">
              <a:cs typeface="Calibri"/>
            </a:endParaRPr>
          </a:p>
          <a:p>
            <a:endParaRPr lang="en-US">
              <a:cs typeface="Calibri"/>
            </a:endParaRPr>
          </a:p>
          <a:p>
            <a:r>
              <a:rPr lang="en-US">
                <a:cs typeface="Calibri"/>
              </a:rPr>
              <a:t>New peer evaluators or mentors for special areas evaluations are not required to attend the SCTS 4.0 training.</a:t>
            </a:r>
          </a:p>
        </p:txBody>
      </p:sp>
      <p:sp>
        <p:nvSpPr>
          <p:cNvPr id="4" name="Slide Number Placeholder 3"/>
          <p:cNvSpPr>
            <a:spLocks noGrp="1"/>
          </p:cNvSpPr>
          <p:nvPr>
            <p:ph type="sldNum" sz="quarter" idx="5"/>
          </p:nvPr>
        </p:nvSpPr>
        <p:spPr/>
        <p:txBody>
          <a:bodyPr/>
          <a:lstStyle/>
          <a:p>
            <a:fld id="{484CEC91-7A65-4868-9634-A5288F997D0F}" type="slidenum">
              <a:rPr lang="en-US" smtClean="0"/>
              <a:t>4</a:t>
            </a:fld>
            <a:endParaRPr lang="en-US"/>
          </a:p>
        </p:txBody>
      </p:sp>
    </p:spTree>
    <p:extLst>
      <p:ext uri="{BB962C8B-B14F-4D97-AF65-F5344CB8AC3E}">
        <p14:creationId xmlns:p14="http://schemas.microsoft.com/office/powerpoint/2010/main" val="796037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 have been granted permissions from Ashley, you will be able to log back in and set up your evaluators to be trained. So you would</a:t>
            </a:r>
            <a:endParaRPr lang="en-US">
              <a:solidFill>
                <a:srgbClr val="444444"/>
              </a:solidFill>
            </a:endParaRPr>
          </a:p>
          <a:p>
            <a:pPr marL="556053" indent="-556053">
              <a:buFont typeface="Arial,Sans-Serif"/>
              <a:buChar char="•"/>
            </a:pPr>
            <a:r>
              <a:rPr lang="en-US"/>
              <a:t>Log onto </a:t>
            </a:r>
            <a:r>
              <a:rPr lang="en-US">
                <a:solidFill>
                  <a:srgbClr val="444444"/>
                </a:solidFill>
                <a:hlinkClick r:id="rId3"/>
              </a:rPr>
              <a:t>https://scleaders.mrooms.net</a:t>
            </a:r>
            <a:endParaRPr lang="en-US">
              <a:solidFill>
                <a:srgbClr val="444444"/>
              </a:solidFill>
            </a:endParaRPr>
          </a:p>
          <a:p>
            <a:pPr marL="556053" indent="-556053">
              <a:buFont typeface="Arial,Sans-Serif"/>
              <a:buChar char="•"/>
            </a:pPr>
            <a:r>
              <a:rPr lang="en-US"/>
              <a:t>Click on “Browse All Courses”, scroll down to the categories and click on "Special Areas Evaluator Training"</a:t>
            </a:r>
          </a:p>
        </p:txBody>
      </p:sp>
      <p:sp>
        <p:nvSpPr>
          <p:cNvPr id="4" name="Slide Number Placeholder 3"/>
          <p:cNvSpPr>
            <a:spLocks noGrp="1"/>
          </p:cNvSpPr>
          <p:nvPr>
            <p:ph type="sldNum" sz="quarter" idx="5"/>
          </p:nvPr>
        </p:nvSpPr>
        <p:spPr/>
        <p:txBody>
          <a:bodyPr/>
          <a:lstStyle/>
          <a:p>
            <a:fld id="{484CEC91-7A65-4868-9634-A5288F997D0F}" type="slidenum">
              <a:rPr lang="en-US" smtClean="0"/>
              <a:t>40</a:t>
            </a:fld>
            <a:endParaRPr lang="en-US"/>
          </a:p>
        </p:txBody>
      </p:sp>
    </p:spTree>
    <p:extLst>
      <p:ext uri="{BB962C8B-B14F-4D97-AF65-F5344CB8AC3E}">
        <p14:creationId xmlns:p14="http://schemas.microsoft.com/office/powerpoint/2010/main" val="3563763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you will find the option for “Course Dashboard" down the left-hand side of the screen. Click on that link. Again, please refer to the Quick Guide on the website for updated step by step directions.</a:t>
            </a:r>
          </a:p>
        </p:txBody>
      </p:sp>
      <p:sp>
        <p:nvSpPr>
          <p:cNvPr id="4" name="Slide Number Placeholder 3"/>
          <p:cNvSpPr>
            <a:spLocks noGrp="1"/>
          </p:cNvSpPr>
          <p:nvPr>
            <p:ph type="sldNum" sz="quarter" idx="5"/>
          </p:nvPr>
        </p:nvSpPr>
        <p:spPr/>
        <p:txBody>
          <a:bodyPr/>
          <a:lstStyle/>
          <a:p>
            <a:fld id="{484CEC91-7A65-4868-9634-A5288F997D0F}" type="slidenum">
              <a:rPr lang="en-US" smtClean="0"/>
              <a:t>41</a:t>
            </a:fld>
            <a:endParaRPr lang="en-US"/>
          </a:p>
        </p:txBody>
      </p:sp>
    </p:spTree>
    <p:extLst>
      <p:ext uri="{BB962C8B-B14F-4D97-AF65-F5344CB8AC3E}">
        <p14:creationId xmlns:p14="http://schemas.microsoft.com/office/powerpoint/2010/main" val="22464192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in the Course Dashboard, click on Participants. </a:t>
            </a:r>
          </a:p>
        </p:txBody>
      </p:sp>
      <p:sp>
        <p:nvSpPr>
          <p:cNvPr id="4" name="Slide Number Placeholder 3"/>
          <p:cNvSpPr>
            <a:spLocks noGrp="1"/>
          </p:cNvSpPr>
          <p:nvPr>
            <p:ph type="sldNum" sz="quarter" idx="5"/>
          </p:nvPr>
        </p:nvSpPr>
        <p:spPr/>
        <p:txBody>
          <a:bodyPr/>
          <a:lstStyle/>
          <a:p>
            <a:fld id="{484CEC91-7A65-4868-9634-A5288F997D0F}" type="slidenum">
              <a:rPr lang="en-US" smtClean="0"/>
              <a:t>42</a:t>
            </a:fld>
            <a:endParaRPr lang="en-US"/>
          </a:p>
        </p:txBody>
      </p:sp>
    </p:spTree>
    <p:extLst>
      <p:ext uri="{BB962C8B-B14F-4D97-AF65-F5344CB8AC3E}">
        <p14:creationId xmlns:p14="http://schemas.microsoft.com/office/powerpoint/2010/main" val="25862356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solidFill>
                  <a:srgbClr val="4A86E8"/>
                </a:solidFill>
              </a:rPr>
              <a:t>Instructions for submitting evaluators for credentials in SClead.org. First make a copy of the spreadsheet or you can download the sheet as an Excel workbook and save as your copy. ONLY type or work in your copy! </a:t>
            </a:r>
            <a:endParaRPr lang="en-US" b="0">
              <a:solidFill>
                <a:srgbClr val="444444"/>
              </a:solidFill>
            </a:endParaRPr>
          </a:p>
          <a:p>
            <a:r>
              <a:rPr lang="en-US" b="0">
                <a:solidFill>
                  <a:srgbClr val="38761D"/>
                </a:solidFill>
              </a:rPr>
              <a:t>1. Pay close attention to the tabs located at the bottom of the screen. Please only place the appropriate evaluators on the coordinating sheet.</a:t>
            </a:r>
            <a:endParaRPr lang="en-US" b="0">
              <a:solidFill>
                <a:srgbClr val="444444"/>
              </a:solidFill>
            </a:endParaRPr>
          </a:p>
          <a:p>
            <a:r>
              <a:rPr lang="en-US" b="0">
                <a:solidFill>
                  <a:srgbClr val="ED7D31"/>
                </a:solidFill>
              </a:rPr>
              <a:t>2. Please highlight new credentials for each new submission or use a different copy of the spreadsheet to submit evaluators who have not previously been submitted.</a:t>
            </a:r>
            <a:endParaRPr lang="en-US" b="0">
              <a:solidFill>
                <a:srgbClr val="444444"/>
              </a:solidFill>
            </a:endParaRPr>
          </a:p>
          <a:p>
            <a:r>
              <a:rPr lang="en-US" b="0">
                <a:solidFill>
                  <a:srgbClr val="FF0000"/>
                </a:solidFill>
              </a:rPr>
              <a:t>3. Please verify CID is correct by checking in </a:t>
            </a:r>
            <a:r>
              <a:rPr lang="en-US" b="0">
                <a:solidFill>
                  <a:srgbClr val="444444"/>
                </a:solidFill>
                <a:hlinkClick r:id="rId3"/>
              </a:rPr>
              <a:t>SClead.org</a:t>
            </a:r>
            <a:r>
              <a:rPr lang="en-US" b="0">
                <a:solidFill>
                  <a:srgbClr val="FF0000"/>
                </a:solidFill>
              </a:rPr>
              <a:t> or </a:t>
            </a:r>
            <a:r>
              <a:rPr lang="en-US" b="0" err="1">
                <a:solidFill>
                  <a:srgbClr val="FF0000"/>
                </a:solidFill>
              </a:rPr>
              <a:t>SCEducator</a:t>
            </a:r>
            <a:r>
              <a:rPr lang="en-US" b="0">
                <a:solidFill>
                  <a:srgbClr val="FF0000"/>
                </a:solidFill>
              </a:rPr>
              <a:t> prior to using it in the spreadsheet. This will prevent mix-ups in credentials being assigned to the wrong educators.</a:t>
            </a:r>
            <a:endParaRPr lang="en-US" b="0">
              <a:solidFill>
                <a:srgbClr val="444444"/>
              </a:solidFill>
            </a:endParaRPr>
          </a:p>
          <a:p>
            <a:r>
              <a:rPr lang="en-US" b="0">
                <a:solidFill>
                  <a:srgbClr val="674EA7"/>
                </a:solidFill>
              </a:rPr>
              <a:t>4. Submit new evaluators to </a:t>
            </a:r>
            <a:r>
              <a:rPr lang="en-US" b="0">
                <a:solidFill>
                  <a:srgbClr val="674EA7"/>
                </a:solidFill>
                <a:hlinkClick r:id="rId4"/>
              </a:rPr>
              <a:t>ascohoon@ed.sc.gov</a:t>
            </a:r>
            <a:r>
              <a:rPr lang="en-US" b="0">
                <a:solidFill>
                  <a:srgbClr val="674EA7"/>
                </a:solidFill>
              </a:rPr>
              <a:t>.</a:t>
            </a:r>
            <a:endParaRPr lang="en-US" b="0">
              <a:solidFill>
                <a:srgbClr val="444444"/>
              </a:solidFill>
            </a:endParaRPr>
          </a:p>
          <a:p>
            <a:r>
              <a:rPr lang="en-US" b="0">
                <a:solidFill>
                  <a:srgbClr val="A64D79"/>
                </a:solidFill>
              </a:rPr>
              <a:t>5. MAINTAIN a running spreadsheet for your own records! There is no report in Moodle that can be filtered for just your district. </a:t>
            </a:r>
            <a:endParaRPr lang="en-US" b="0"/>
          </a:p>
        </p:txBody>
      </p:sp>
      <p:sp>
        <p:nvSpPr>
          <p:cNvPr id="4" name="Slide Number Placeholder 3"/>
          <p:cNvSpPr>
            <a:spLocks noGrp="1"/>
          </p:cNvSpPr>
          <p:nvPr>
            <p:ph type="sldNum" sz="quarter" idx="5"/>
          </p:nvPr>
        </p:nvSpPr>
        <p:spPr/>
        <p:txBody>
          <a:bodyPr/>
          <a:lstStyle/>
          <a:p>
            <a:fld id="{484CEC91-7A65-4868-9634-A5288F997D0F}" type="slidenum">
              <a:rPr lang="en-US" smtClean="0"/>
              <a:t>43</a:t>
            </a:fld>
            <a:endParaRPr lang="en-US"/>
          </a:p>
        </p:txBody>
      </p:sp>
    </p:spTree>
    <p:extLst>
      <p:ext uri="{BB962C8B-B14F-4D97-AF65-F5344CB8AC3E}">
        <p14:creationId xmlns:p14="http://schemas.microsoft.com/office/powerpoint/2010/main" val="35544250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56053" indent="-556053">
              <a:lnSpc>
                <a:spcPct val="90000"/>
              </a:lnSpc>
              <a:spcBef>
                <a:spcPts val="1459"/>
              </a:spcBef>
              <a:buFont typeface="Arial,Sans-Serif"/>
              <a:buChar char="•"/>
            </a:pPr>
            <a:r>
              <a:rPr lang="en-US"/>
              <a:t>At the end of the Evaluator Training, the evaluator will receive a Certificate of Completion.</a:t>
            </a:r>
            <a:endParaRPr lang="en-US">
              <a:solidFill>
                <a:srgbClr val="444444"/>
              </a:solidFill>
            </a:endParaRPr>
          </a:p>
          <a:p>
            <a:pPr marL="556053" indent="-556053">
              <a:lnSpc>
                <a:spcPct val="90000"/>
              </a:lnSpc>
              <a:spcBef>
                <a:spcPts val="1459"/>
              </a:spcBef>
              <a:buFont typeface="Arial,Sans-Serif"/>
              <a:buChar char="•"/>
            </a:pPr>
            <a:r>
              <a:rPr lang="en-US"/>
              <a:t>They need to send a copy of the certificate to the district Special Areas Manager.</a:t>
            </a:r>
            <a:endParaRPr lang="en-US">
              <a:solidFill>
                <a:srgbClr val="444444"/>
              </a:solidFill>
            </a:endParaRPr>
          </a:p>
          <a:p>
            <a:pPr marL="556053" indent="-556053">
              <a:lnSpc>
                <a:spcPct val="90000"/>
              </a:lnSpc>
              <a:spcBef>
                <a:spcPts val="1459"/>
              </a:spcBef>
              <a:buFont typeface="Arial,Sans-Serif"/>
              <a:buChar char="•"/>
            </a:pPr>
            <a:r>
              <a:rPr lang="en-US"/>
              <a:t>The Special Areas Manager will send their name, CID#, and date of training to Ashley Cohoon, </a:t>
            </a:r>
            <a:r>
              <a:rPr lang="en-US">
                <a:hlinkClick r:id="rId3"/>
              </a:rPr>
              <a:t>acohoon@ed.sc.gov</a:t>
            </a:r>
            <a:r>
              <a:rPr lang="en-US"/>
              <a:t>, who then will grant their special areas evaluator credential in SCLead.org.</a:t>
            </a:r>
          </a:p>
        </p:txBody>
      </p:sp>
      <p:sp>
        <p:nvSpPr>
          <p:cNvPr id="4" name="Slide Number Placeholder 3"/>
          <p:cNvSpPr>
            <a:spLocks noGrp="1"/>
          </p:cNvSpPr>
          <p:nvPr>
            <p:ph type="sldNum" sz="quarter" idx="5"/>
          </p:nvPr>
        </p:nvSpPr>
        <p:spPr/>
        <p:txBody>
          <a:bodyPr/>
          <a:lstStyle/>
          <a:p>
            <a:fld id="{484CEC91-7A65-4868-9634-A5288F997D0F}" type="slidenum">
              <a:rPr lang="en-US" smtClean="0"/>
              <a:t>44</a:t>
            </a:fld>
            <a:endParaRPr lang="en-US"/>
          </a:p>
        </p:txBody>
      </p:sp>
    </p:spTree>
    <p:extLst>
      <p:ext uri="{BB962C8B-B14F-4D97-AF65-F5344CB8AC3E}">
        <p14:creationId xmlns:p14="http://schemas.microsoft.com/office/powerpoint/2010/main" val="9635928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is no master list in Moodle that can be filtered by district or school. Therefore, we recommend you maintain your own spreadsheet. It would be wise to periodically check your Staff Credentials report in </a:t>
            </a:r>
            <a:r>
              <a:rPr lang="en-US" err="1"/>
              <a:t>SCLead</a:t>
            </a:r>
            <a:r>
              <a:rPr lang="en-US"/>
              <a:t> to verify that all evaluators have credentials in </a:t>
            </a:r>
            <a:r>
              <a:rPr lang="en-US" err="1"/>
              <a:t>SCLead</a:t>
            </a:r>
            <a:r>
              <a:rPr lang="en-US"/>
              <a:t>. You will not be able to add evaluators to evaluation teams for your educators if they do not have the correct required credential. </a:t>
            </a:r>
          </a:p>
        </p:txBody>
      </p:sp>
      <p:sp>
        <p:nvSpPr>
          <p:cNvPr id="4" name="Slide Number Placeholder 3"/>
          <p:cNvSpPr>
            <a:spLocks noGrp="1"/>
          </p:cNvSpPr>
          <p:nvPr>
            <p:ph type="sldNum" sz="quarter" idx="5"/>
          </p:nvPr>
        </p:nvSpPr>
        <p:spPr/>
        <p:txBody>
          <a:bodyPr/>
          <a:lstStyle/>
          <a:p>
            <a:fld id="{484CEC91-7A65-4868-9634-A5288F997D0F}" type="slidenum">
              <a:rPr lang="en-US" smtClean="0"/>
              <a:t>45</a:t>
            </a:fld>
            <a:endParaRPr lang="en-US"/>
          </a:p>
        </p:txBody>
      </p:sp>
    </p:spTree>
    <p:extLst>
      <p:ext uri="{BB962C8B-B14F-4D97-AF65-F5344CB8AC3E}">
        <p14:creationId xmlns:p14="http://schemas.microsoft.com/office/powerpoint/2010/main" val="10151862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will be no one-day training for Special Areas practitioners from the SCDE like there is for classroom teachers with the SCTS 4.0. As stated in each of the guidelines documents, districts are responsible for providing an orientation to all Special Areas practitioners at the beginning of the year. </a:t>
            </a:r>
            <a:endParaRPr lang="en-US">
              <a:solidFill>
                <a:srgbClr val="444444"/>
              </a:solidFill>
            </a:endParaRPr>
          </a:p>
          <a:p>
            <a:r>
              <a:rPr lang="en-US"/>
              <a:t>In general, this is a limited list of required components that must be included in your district orientations that you will provide. </a:t>
            </a:r>
            <a:endParaRPr lang="en-US">
              <a:solidFill>
                <a:srgbClr val="444444"/>
              </a:solidFill>
            </a:endParaRPr>
          </a:p>
          <a:p>
            <a:endParaRPr lang="en-US">
              <a:solidFill>
                <a:srgbClr val="444444"/>
              </a:solidFill>
            </a:endParaRPr>
          </a:p>
          <a:p>
            <a:r>
              <a:rPr lang="en-US"/>
              <a:t>We have developed sample orientations for each special area which can be found on our website. These can be adapted as necessary.</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484CEC91-7A65-4868-9634-A5288F997D0F}" type="slidenum">
              <a:rPr lang="en-US" smtClean="0"/>
              <a:t>46</a:t>
            </a:fld>
            <a:endParaRPr lang="en-US"/>
          </a:p>
        </p:txBody>
      </p:sp>
    </p:spTree>
    <p:extLst>
      <p:ext uri="{BB962C8B-B14F-4D97-AF65-F5344CB8AC3E}">
        <p14:creationId xmlns:p14="http://schemas.microsoft.com/office/powerpoint/2010/main" val="35579559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t>We have provided you with a great deal of new information this morning. </a:t>
            </a:r>
            <a:endParaRPr lang="en-US">
              <a:solidFill>
                <a:srgbClr val="444444"/>
              </a:solidFill>
            </a:endParaRPr>
          </a:p>
          <a:p>
            <a:pPr lvl="1"/>
            <a:endParaRPr lang="en-US"/>
          </a:p>
          <a:p>
            <a:pPr lvl="1"/>
            <a:r>
              <a:rPr lang="en-US"/>
              <a:t>Since you will be the Special Areas Manager,</a:t>
            </a:r>
            <a:endParaRPr lang="en-US">
              <a:solidFill>
                <a:srgbClr val="444444"/>
              </a:solidFill>
            </a:endParaRPr>
          </a:p>
          <a:p>
            <a:pPr marL="1223577" lvl="1" indent="-333114">
              <a:buFont typeface="Arial,Sans-Serif"/>
              <a:buChar char="•"/>
            </a:pPr>
            <a:r>
              <a:rPr lang="en-US"/>
              <a:t>You will set up your account in Moodle.</a:t>
            </a:r>
            <a:endParaRPr lang="en-US">
              <a:solidFill>
                <a:srgbClr val="444444"/>
              </a:solidFill>
            </a:endParaRPr>
          </a:p>
          <a:p>
            <a:pPr marL="1223577" lvl="1" indent="-333114">
              <a:buFont typeface="Arial,Sans-Serif"/>
              <a:buChar char="•"/>
            </a:pPr>
            <a:r>
              <a:rPr lang="en-US"/>
              <a:t>and send to your evaluators and mentors:</a:t>
            </a:r>
            <a:endParaRPr lang="en-US">
              <a:solidFill>
                <a:srgbClr val="444444"/>
              </a:solidFill>
            </a:endParaRPr>
          </a:p>
          <a:p>
            <a:pPr marL="2113392" lvl="2" indent="-333114">
              <a:buFont typeface="Arial,Sans-Serif"/>
              <a:buChar char="•"/>
            </a:pPr>
            <a:r>
              <a:rPr lang="en-US"/>
              <a:t>Quick guide for them to set up a Moodle account</a:t>
            </a:r>
            <a:endParaRPr lang="en-US">
              <a:solidFill>
                <a:srgbClr val="444444"/>
              </a:solidFill>
            </a:endParaRPr>
          </a:p>
          <a:p>
            <a:pPr marL="2113392" lvl="2" indent="-333114">
              <a:buFont typeface="Arial,Sans-Serif"/>
              <a:buChar char="•"/>
            </a:pPr>
            <a:endParaRPr lang="en-US">
              <a:solidFill>
                <a:srgbClr val="444444"/>
              </a:solidFill>
            </a:endParaRPr>
          </a:p>
          <a:p>
            <a:pPr marL="1223577" lvl="1" indent="-333114">
              <a:buFont typeface="Arial,Sans-Serif"/>
              <a:buChar char="•"/>
            </a:pPr>
            <a:endParaRPr lang="en-US">
              <a:solidFill>
                <a:srgbClr val="444444"/>
              </a:solidFill>
            </a:endParaRPr>
          </a:p>
          <a:p>
            <a:pPr marL="1223577" lvl="1" indent="-333114">
              <a:buFont typeface="Arial,Sans-Serif"/>
              <a:buChar char="•"/>
            </a:pPr>
            <a:endParaRPr lang="en-US">
              <a:solidFill>
                <a:srgbClr val="444444"/>
              </a:solidFill>
            </a:endParaRPr>
          </a:p>
          <a:p>
            <a:pPr marL="2113392" lvl="2" indent="-333114">
              <a:buFont typeface="Arial,Sans-Serif"/>
              <a:buChar char="•"/>
            </a:pPr>
            <a:endParaRPr lang="en-US">
              <a:solidFill>
                <a:srgbClr val="444444"/>
              </a:solidFill>
            </a:endParaRPr>
          </a:p>
          <a:p>
            <a:pPr marL="2113392" lvl="2" indent="-333114">
              <a:buFont typeface="Arial,Sans-Serif"/>
              <a:buChar char="•"/>
            </a:pPr>
            <a:endParaRPr lang="en-US">
              <a:solidFill>
                <a:srgbClr val="444444"/>
              </a:solidFill>
            </a:endParaRPr>
          </a:p>
          <a:p>
            <a:pPr marL="2113392" lvl="2" indent="-333114">
              <a:buFont typeface="Arial,Sans-Serif"/>
              <a:buChar char="•"/>
            </a:pPr>
            <a:endParaRPr lang="en-US">
              <a:solidFill>
                <a:srgbClr val="444444"/>
              </a:solidFill>
            </a:endParaRPr>
          </a:p>
          <a:p>
            <a:pPr marL="1223577" lvl="1" indent="-333114">
              <a:buFont typeface="Arial,Sans-Serif"/>
              <a:buChar char="•"/>
            </a:pPr>
            <a:endParaRPr lang="en-US">
              <a:solidFill>
                <a:srgbClr val="444444"/>
              </a:solidFill>
            </a:endParaRPr>
          </a:p>
          <a:p>
            <a:endParaRPr lang="en-US">
              <a:solidFill>
                <a:srgbClr val="000000"/>
              </a:solidFill>
              <a:latin typeface="Calibri"/>
              <a:ea typeface="Calibri"/>
              <a:cs typeface="Calibri"/>
            </a:endParaRPr>
          </a:p>
        </p:txBody>
      </p:sp>
      <p:sp>
        <p:nvSpPr>
          <p:cNvPr id="4" name="Slide Number Placeholder 3"/>
          <p:cNvSpPr>
            <a:spLocks noGrp="1"/>
          </p:cNvSpPr>
          <p:nvPr>
            <p:ph type="sldNum" sz="quarter" idx="5"/>
          </p:nvPr>
        </p:nvSpPr>
        <p:spPr/>
        <p:txBody>
          <a:bodyPr/>
          <a:lstStyle/>
          <a:p>
            <a:fld id="{484CEC91-7A65-4868-9634-A5288F997D0F}" type="slidenum">
              <a:rPr lang="en-US" smtClean="0"/>
              <a:t>47</a:t>
            </a:fld>
            <a:endParaRPr lang="en-US"/>
          </a:p>
        </p:txBody>
      </p:sp>
    </p:spTree>
    <p:extLst>
      <p:ext uri="{BB962C8B-B14F-4D97-AF65-F5344CB8AC3E}">
        <p14:creationId xmlns:p14="http://schemas.microsoft.com/office/powerpoint/2010/main" val="24345502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That concludes our overview of the special areas evaluations.</a:t>
            </a:r>
            <a:endParaRPr lang="en-US">
              <a:solidFill>
                <a:srgbClr val="444444"/>
              </a:solidFill>
            </a:endParaRPr>
          </a:p>
          <a:p>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484CEC91-7A65-4868-9634-A5288F997D0F}" type="slidenum">
              <a:rPr lang="en-US" smtClean="0"/>
              <a:t>48</a:t>
            </a:fld>
            <a:endParaRPr lang="en-US"/>
          </a:p>
        </p:txBody>
      </p:sp>
    </p:spTree>
    <p:extLst>
      <p:ext uri="{BB962C8B-B14F-4D97-AF65-F5344CB8AC3E}">
        <p14:creationId xmlns:p14="http://schemas.microsoft.com/office/powerpoint/2010/main" val="20002842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chemeClr val="tx2"/>
              </a:solidFill>
            </a:endParaRPr>
          </a:p>
        </p:txBody>
      </p:sp>
      <p:sp>
        <p:nvSpPr>
          <p:cNvPr id="4" name="Slide Number Placeholder 3"/>
          <p:cNvSpPr>
            <a:spLocks noGrp="1"/>
          </p:cNvSpPr>
          <p:nvPr>
            <p:ph type="sldNum" sz="quarter" idx="5"/>
          </p:nvPr>
        </p:nvSpPr>
        <p:spPr/>
        <p:txBody>
          <a:bodyPr/>
          <a:lstStyle/>
          <a:p>
            <a:fld id="{484CEC91-7A65-4868-9634-A5288F997D0F}" type="slidenum">
              <a:rPr lang="en-US" smtClean="0"/>
              <a:t>49</a:t>
            </a:fld>
            <a:endParaRPr lang="en-US"/>
          </a:p>
        </p:txBody>
      </p:sp>
    </p:spTree>
    <p:extLst>
      <p:ext uri="{BB962C8B-B14F-4D97-AF65-F5344CB8AC3E}">
        <p14:creationId xmlns:p14="http://schemas.microsoft.com/office/powerpoint/2010/main" val="3411892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training will allow you to be the person to manage special areas evaluator training for your district. As the district's manager, you will ensure that each person who completes the training in your district receives the proper credential by committing to all of the following (read slide). This training will also certify you to provide the one-day orientation for speech-language professionals, school counselors, and school librarians. </a:t>
            </a:r>
          </a:p>
        </p:txBody>
      </p:sp>
      <p:sp>
        <p:nvSpPr>
          <p:cNvPr id="4" name="Slide Number Placeholder 3"/>
          <p:cNvSpPr>
            <a:spLocks noGrp="1"/>
          </p:cNvSpPr>
          <p:nvPr>
            <p:ph type="sldNum" sz="quarter" idx="5"/>
          </p:nvPr>
        </p:nvSpPr>
        <p:spPr/>
        <p:txBody>
          <a:bodyPr/>
          <a:lstStyle/>
          <a:p>
            <a:fld id="{484CEC91-7A65-4868-9634-A5288F997D0F}" type="slidenum">
              <a:rPr lang="en-US" smtClean="0"/>
              <a:t>5</a:t>
            </a:fld>
            <a:endParaRPr lang="en-US"/>
          </a:p>
        </p:txBody>
      </p:sp>
    </p:spTree>
    <p:extLst>
      <p:ext uri="{BB962C8B-B14F-4D97-AF65-F5344CB8AC3E}">
        <p14:creationId xmlns:p14="http://schemas.microsoft.com/office/powerpoint/2010/main" val="30094730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title is hidden from display</a:t>
            </a:r>
          </a:p>
        </p:txBody>
      </p:sp>
      <p:sp>
        <p:nvSpPr>
          <p:cNvPr id="4" name="Slide Number Placeholder 3"/>
          <p:cNvSpPr>
            <a:spLocks noGrp="1"/>
          </p:cNvSpPr>
          <p:nvPr>
            <p:ph type="sldNum" sz="quarter" idx="5"/>
          </p:nvPr>
        </p:nvSpPr>
        <p:spPr/>
        <p:txBody>
          <a:bodyPr/>
          <a:lstStyle/>
          <a:p>
            <a:fld id="{484CEC91-7A65-4868-9634-A5288F997D0F}" type="slidenum">
              <a:rPr lang="en-US" smtClean="0"/>
              <a:t>50</a:t>
            </a:fld>
            <a:endParaRPr lang="en-US"/>
          </a:p>
        </p:txBody>
      </p:sp>
    </p:spTree>
    <p:extLst>
      <p:ext uri="{BB962C8B-B14F-4D97-AF65-F5344CB8AC3E}">
        <p14:creationId xmlns:p14="http://schemas.microsoft.com/office/powerpoint/2010/main" val="1665185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I will be giving you an overview of the special areas evaluation revisions. If you have questions, just ask them as we go. We will also have time at the end of the presentation to answer any questions you may still have after hearing the information we will give you.</a:t>
            </a:r>
          </a:p>
          <a:p>
            <a:endParaRPr lang="en-US"/>
          </a:p>
          <a:p>
            <a:r>
              <a:rPr lang="en-US"/>
              <a:t>As a reminder, ADEPT, the system of assisting, developing, and evaluating professional teaching, is the overall umbrella for teacher education in the state of South Carolina.</a:t>
            </a:r>
            <a:endParaRPr lang="en-US">
              <a:cs typeface="Calibri"/>
            </a:endParaRPr>
          </a:p>
          <a:p>
            <a:endParaRPr lang="en-US">
              <a:cs typeface="Calibri"/>
            </a:endParaRPr>
          </a:p>
          <a:p>
            <a:r>
              <a:rPr lang="en-US"/>
              <a:t>Since then, national standards for librarians, school counselors, and speech language professionals have changed, as has teacher evaluation in SC and across the country. </a:t>
            </a:r>
            <a:endParaRPr lang="en-US">
              <a:cs typeface="Calibri"/>
            </a:endParaRPr>
          </a:p>
          <a:p>
            <a:endParaRPr lang="en-US"/>
          </a:p>
          <a:p>
            <a:r>
              <a:rPr lang="en-US"/>
              <a:t>The Office of Leadership Effectiveness has heard from advocates for school counselors, school librarians, and speech-language therapists and pathologists that change is needed, but we also wanted to make sure SC districts, schools, and evaluators had lived through and learned from the beginning of implementation of the new teacher evaluation system before addressing changes to evaluations for support professionals.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6</a:t>
            </a:fld>
            <a:endParaRPr lang="en-US"/>
          </a:p>
        </p:txBody>
      </p:sp>
    </p:spTree>
    <p:extLst>
      <p:ext uri="{BB962C8B-B14F-4D97-AF65-F5344CB8AC3E}">
        <p14:creationId xmlns:p14="http://schemas.microsoft.com/office/powerpoint/2010/main" val="842056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779962">
              <a:defRPr/>
            </a:pPr>
            <a:r>
              <a:rPr lang="en-US" baseline="0"/>
              <a:t>The revised evaluation system for speech-language professionals is aligned to the American Speech-Language-Hearing Association. The revised evaluation system for school counselors is aligned to the American School Counselor Association and to the South Carolina Model. The revised evaluation system for school librarians is aligned to the American Association of School Librarians. As you read the guidelines and evaluation instrument for each area, you will see direct alignment to the national expectations</a:t>
            </a:r>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7</a:t>
            </a:fld>
            <a:endParaRPr lang="en-US"/>
          </a:p>
        </p:txBody>
      </p:sp>
    </p:spTree>
    <p:extLst>
      <p:ext uri="{BB962C8B-B14F-4D97-AF65-F5344CB8AC3E}">
        <p14:creationId xmlns:p14="http://schemas.microsoft.com/office/powerpoint/2010/main" val="3086939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59BC-4C3C-1140-8C6A-4595131DE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317188-4715-5C92-4503-5F38059777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907D1-8F92-3ABE-79BF-75A04AF559E7}"/>
              </a:ext>
            </a:extLst>
          </p:cNvPr>
          <p:cNvSpPr>
            <a:spLocks noGrp="1"/>
          </p:cNvSpPr>
          <p:nvPr>
            <p:ph type="body" idx="1"/>
          </p:nvPr>
        </p:nvSpPr>
        <p:spPr/>
        <p:txBody>
          <a:bodyPr/>
          <a:lstStyle/>
          <a:p>
            <a:r>
              <a:rPr lang="en-US"/>
              <a:t>Instead of requiring the Long-Range Plan during the years of Formative and Summative evaluations, we wanted to tailor meaningful documents to assist each group in guiding them through a successful year. </a:t>
            </a:r>
          </a:p>
          <a:p>
            <a:r>
              <a:rPr lang="en-US"/>
              <a:t>This is to reduce planning documents that practitioners and evaluators said were unnecessary and just for show. </a:t>
            </a:r>
            <a:endParaRPr lang="en-US">
              <a:cs typeface="Calibri"/>
            </a:endParaRPr>
          </a:p>
          <a:p>
            <a:r>
              <a:rPr lang="en-US"/>
              <a:t>These documents are working documents that may be adjusted throughout the school year as needed and will be re-visited by the practitioner and evaluator multiple</a:t>
            </a:r>
            <a:r>
              <a:rPr lang="en-US" baseline="0"/>
              <a:t> times </a:t>
            </a:r>
            <a:r>
              <a:rPr lang="en-US"/>
              <a:t>per year. </a:t>
            </a:r>
          </a:p>
          <a:p>
            <a:r>
              <a:rPr lang="en-US"/>
              <a:t>For the school counselors and school librarians,</a:t>
            </a:r>
            <a:r>
              <a:rPr lang="en-US" baseline="0"/>
              <a:t> this will happen during an approval conference, </a:t>
            </a:r>
            <a:r>
              <a:rPr lang="en-US"/>
              <a:t>the Preliminary cycle Evaluation conference, and during the Final cycle Evaluation conference. For speech language professionals, sampling of</a:t>
            </a:r>
            <a:r>
              <a:rPr lang="en-US" baseline="0"/>
              <a:t> IEPs and evaluations</a:t>
            </a:r>
            <a:r>
              <a:rPr lang="en-US"/>
              <a:t> are a part of </a:t>
            </a:r>
            <a:r>
              <a:rPr lang="en-US" baseline="0"/>
              <a:t>the observation process.</a:t>
            </a:r>
            <a:endParaRPr lang="en-US">
              <a:cs typeface="Calibri"/>
            </a:endParaRPr>
          </a:p>
        </p:txBody>
      </p:sp>
      <p:sp>
        <p:nvSpPr>
          <p:cNvPr id="4" name="Slide Number Placeholder 3">
            <a:extLst>
              <a:ext uri="{FF2B5EF4-FFF2-40B4-BE49-F238E27FC236}">
                <a16:creationId xmlns:a16="http://schemas.microsoft.com/office/drawing/2014/main" id="{1AC44837-5406-9CB8-41CC-2050D17F37E3}"/>
              </a:ext>
            </a:extLst>
          </p:cNvPr>
          <p:cNvSpPr>
            <a:spLocks noGrp="1"/>
          </p:cNvSpPr>
          <p:nvPr>
            <p:ph type="sldNum" sz="quarter" idx="5"/>
          </p:nvPr>
        </p:nvSpPr>
        <p:spPr/>
        <p:txBody>
          <a:bodyPr/>
          <a:lstStyle/>
          <a:p>
            <a:fld id="{484CEC91-7A65-4868-9634-A5288F997D0F}" type="slidenum">
              <a:rPr lang="en-US" smtClean="0"/>
              <a:t>8</a:t>
            </a:fld>
            <a:endParaRPr lang="en-US"/>
          </a:p>
        </p:txBody>
      </p:sp>
    </p:spTree>
    <p:extLst>
      <p:ext uri="{BB962C8B-B14F-4D97-AF65-F5344CB8AC3E}">
        <p14:creationId xmlns:p14="http://schemas.microsoft.com/office/powerpoint/2010/main" val="1571469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reflections and conferences for the special areas are no longer isolated. They are embedded in the pre- and post-conferences which provide focused, meaningful conversations between the evaluator and the practitioner. This engaging dialogue allows practitioners to reflect on their own professional practices. All educators target one area of reinforcement and one area of refinement following each observation. This process parallels the evaluation process for classroom-based teachers and principals.</a:t>
            </a:r>
          </a:p>
        </p:txBody>
      </p:sp>
      <p:sp>
        <p:nvSpPr>
          <p:cNvPr id="4" name="Slide Number Placeholder 3"/>
          <p:cNvSpPr>
            <a:spLocks noGrp="1"/>
          </p:cNvSpPr>
          <p:nvPr>
            <p:ph type="sldNum" sz="quarter" idx="5"/>
          </p:nvPr>
        </p:nvSpPr>
        <p:spPr/>
        <p:txBody>
          <a:bodyPr/>
          <a:lstStyle/>
          <a:p>
            <a:fld id="{484CEC91-7A65-4868-9634-A5288F997D0F}" type="slidenum">
              <a:rPr lang="en-US" smtClean="0"/>
              <a:t>9</a:t>
            </a:fld>
            <a:endParaRPr lang="en-US"/>
          </a:p>
        </p:txBody>
      </p:sp>
    </p:spTree>
    <p:extLst>
      <p:ext uri="{BB962C8B-B14F-4D97-AF65-F5344CB8AC3E}">
        <p14:creationId xmlns:p14="http://schemas.microsoft.com/office/powerpoint/2010/main" val="31191508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8/14/2026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ed.sc.gov/educators/educator-effectiveness/adept-for-special-areas-2020/guidelines-adept-for-speech-language-professionals/"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ed.sc.gov/educators/educator-effectiveness/adept-for-special-areas-2020/guidelines-adept-for-school-counselors-2020/"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ed.sc.gov/educators/educator-effectiveness/adept-for-special-areas-2020/guidelines-adept-for-school-librarians/"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scleaders.mrooms.net/" TargetMode="External"/><Relationship Id="rId2" Type="http://schemas.openxmlformats.org/officeDocument/2006/relationships/notesSlide" Target="../notesSlides/notesSlide36.xml"/><Relationship Id="rId1" Type="http://schemas.openxmlformats.org/officeDocument/2006/relationships/slideLayout" Target="../slideLayouts/slideLayout14.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hyperlink" Target="mailto:no_reply@ed.sc.gov" TargetMode="External"/><Relationship Id="rId2" Type="http://schemas.openxmlformats.org/officeDocument/2006/relationships/notesSlide" Target="../notesSlides/notesSlide37.xml"/><Relationship Id="rId1" Type="http://schemas.openxmlformats.org/officeDocument/2006/relationships/slideLayout" Target="../slideLayouts/slideLayout13.xml"/><Relationship Id="rId5" Type="http://schemas.openxmlformats.org/officeDocument/2006/relationships/image" Target="../media/image48.png"/><Relationship Id="rId4" Type="http://schemas.openxmlformats.org/officeDocument/2006/relationships/hyperlink" Target="mailto:acohoon@ed.sc.gov"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scleaders.mrooms.net/"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hyperlink" Target="https://ed.sc.gov/educators/educator-effectiveness/adept-for-special-areas-2020/quick-guide-for-special-areas-evaluators/" TargetMode="External"/><Relationship Id="rId4" Type="http://schemas.openxmlformats.org/officeDocument/2006/relationships/image" Target="../media/image49.jpe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scleaders.mrooms.net/"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mailto:ascohoon@ed.sc.gov" TargetMode="External"/><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57.jpeg"/></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9.xml"/><Relationship Id="rId1" Type="http://schemas.openxmlformats.org/officeDocument/2006/relationships/slideLayout" Target="../slideLayouts/slideLayout8.xml"/><Relationship Id="rId5" Type="http://schemas.openxmlformats.org/officeDocument/2006/relationships/hyperlink" Target="https://ed.sc.gov/educators/educator-effectiveness/adept-for-special-areas-2020/" TargetMode="External"/><Relationship Id="rId4" Type="http://schemas.openxmlformats.org/officeDocument/2006/relationships/hyperlink" Target="mailto:ascohoon@ed.sc.gov"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khoward@ed.sc.gov"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ed.sc.gov/educators/educator-effectiveness/adept-for-special-areas-2020/"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a:xfrm>
            <a:off x="343662" y="956930"/>
            <a:ext cx="10354410" cy="3675792"/>
          </a:xfrm>
        </p:spPr>
        <p:txBody>
          <a:bodyPr/>
          <a:lstStyle/>
          <a:p>
            <a:r>
              <a:rPr lang="en-US">
                <a:solidFill>
                  <a:schemeClr val="tx2"/>
                </a:solidFill>
              </a:rPr>
              <a:t>Special Areas Manager Training for ADEPT 2020</a:t>
            </a:r>
          </a:p>
        </p:txBody>
      </p:sp>
      <p:sp>
        <p:nvSpPr>
          <p:cNvPr id="3" name="Subtitle 2">
            <a:extLst>
              <a:ext uri="{FF2B5EF4-FFF2-40B4-BE49-F238E27FC236}">
                <a16:creationId xmlns:a16="http://schemas.microsoft.com/office/drawing/2014/main" id="{B099F854-9284-7C19-F74C-100A35BAADE6}"/>
              </a:ext>
            </a:extLst>
          </p:cNvPr>
          <p:cNvSpPr>
            <a:spLocks noGrp="1"/>
          </p:cNvSpPr>
          <p:nvPr>
            <p:ph type="subTitle" idx="1"/>
          </p:nvPr>
        </p:nvSpPr>
        <p:spPr>
          <a:xfrm>
            <a:off x="953262" y="4520428"/>
            <a:ext cx="8190738" cy="1268611"/>
          </a:xfrm>
        </p:spPr>
        <p:txBody>
          <a:bodyPr>
            <a:normAutofit/>
          </a:bodyPr>
          <a:lstStyle/>
          <a:p>
            <a:r>
              <a:rPr lang="en-US">
                <a:solidFill>
                  <a:schemeClr val="tx2"/>
                </a:solidFill>
              </a:rPr>
              <a:t>Office of Leadership Effectiveness</a:t>
            </a:r>
          </a:p>
          <a:p>
            <a:r>
              <a:rPr lang="en-US">
                <a:solidFill>
                  <a:schemeClr val="tx2"/>
                </a:solidFill>
              </a:rPr>
              <a:t>August 13, 2026</a:t>
            </a: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
        <p:nvSpPr>
          <p:cNvPr id="4" name="Subtitle 2">
            <a:extLst>
              <a:ext uri="{FF2B5EF4-FFF2-40B4-BE49-F238E27FC236}">
                <a16:creationId xmlns:a16="http://schemas.microsoft.com/office/drawing/2014/main" id="{56111A1B-4C0A-6987-6EB3-2809780AD6B9}"/>
              </a:ext>
            </a:extLst>
          </p:cNvPr>
          <p:cNvSpPr txBox="1">
            <a:spLocks/>
          </p:cNvSpPr>
          <p:nvPr/>
        </p:nvSpPr>
        <p:spPr>
          <a:xfrm>
            <a:off x="953262" y="6159731"/>
            <a:ext cx="8190738" cy="1773371"/>
          </a:xfrm>
          <a:prstGeom prst="rect">
            <a:avLst/>
          </a:prstGeom>
        </p:spPr>
        <p:txBody>
          <a:bodyPr vert="horz" lIns="91440" tIns="45720" rIns="91440" bIns="45720" rtlCol="0" anchor="b">
            <a:normAutofit/>
          </a:bodyPr>
          <a:lstStyle>
            <a:lvl1pPr marL="0" indent="0" algn="l" defTabSz="1371600" rtl="0" eaLnBrk="1" latinLnBrk="0" hangingPunct="1">
              <a:lnSpc>
                <a:spcPct val="90000"/>
              </a:lnSpc>
              <a:spcBef>
                <a:spcPts val="1500"/>
              </a:spcBef>
              <a:buFont typeface="Arial" panose="020B0604020202020204" pitchFamily="34" charset="0"/>
              <a:buNone/>
              <a:defRPr sz="3200" b="1" kern="1200">
                <a:solidFill>
                  <a:srgbClr val="2F3D4C"/>
                </a:solidFill>
                <a:latin typeface="+mn-lt"/>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400"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200"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000"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4800"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0600"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6400"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pPr algn="ctr"/>
            <a:r>
              <a:rPr lang="en-US">
                <a:solidFill>
                  <a:schemeClr val="tx2"/>
                </a:solidFill>
              </a:rPr>
              <a:t>Happy National Lefthanders Day!</a:t>
            </a:r>
          </a:p>
          <a:p>
            <a:pPr algn="r"/>
            <a:r>
              <a:rPr lang="en-US" u="sng">
                <a:solidFill>
                  <a:schemeClr val="tx2"/>
                </a:solidFill>
              </a:rPr>
              <a:t>In the chat</a:t>
            </a:r>
            <a:r>
              <a:rPr lang="en-US">
                <a:solidFill>
                  <a:schemeClr val="tx2"/>
                </a:solidFill>
              </a:rPr>
              <a:t>: are you righthanded, lefthanded, or ambidextrous? </a:t>
            </a:r>
          </a:p>
        </p:txBody>
      </p:sp>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C013F-EB44-4641-8CDB-D0A5580227D5}"/>
            </a:ext>
          </a:extLst>
        </p:cNvPr>
        <p:cNvGrpSpPr/>
        <p:nvPr/>
      </p:nvGrpSpPr>
      <p:grpSpPr>
        <a:xfrm>
          <a:off x="0" y="0"/>
          <a:ext cx="0" cy="0"/>
          <a:chOff x="0" y="0"/>
          <a:chExt cx="0" cy="0"/>
        </a:xfrm>
      </p:grpSpPr>
      <p:sp>
        <p:nvSpPr>
          <p:cNvPr id="21" name="TextBox 2">
            <a:extLst>
              <a:ext uri="{FF2B5EF4-FFF2-40B4-BE49-F238E27FC236}">
                <a16:creationId xmlns:a16="http://schemas.microsoft.com/office/drawing/2014/main" id="{171361F6-FCB1-01FF-9F37-2AB93777D7BE}"/>
              </a:ext>
            </a:extLst>
          </p:cNvPr>
          <p:cNvSpPr txBox="1">
            <a:spLocks noGrp="1"/>
          </p:cNvSpPr>
          <p:nvPr>
            <p:ph type="title"/>
          </p:nvPr>
        </p:nvSpPr>
        <p:spPr>
          <a:xfrm>
            <a:off x="942110" y="767103"/>
            <a:ext cx="16445345" cy="65845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defTabSz="914400">
              <a:lnSpc>
                <a:spcPts val="5000"/>
              </a:lnSpc>
              <a:spcBef>
                <a:spcPts val="0"/>
              </a:spcBef>
              <a:defRPr/>
            </a:pPr>
            <a:r>
              <a:rPr kumimoji="0" lang="en-US" b="1" i="0" u="none" strike="noStrike" kern="1200" cap="none" spc="0" normalizeH="0" baseline="0" noProof="0">
                <a:ln>
                  <a:noFill/>
                </a:ln>
                <a:solidFill>
                  <a:schemeClr val="tx2"/>
                </a:solidFill>
                <a:effectLst/>
                <a:uLnTx/>
                <a:uFillTx/>
                <a:latin typeface="Aptos" panose="020B0004020202020204" pitchFamily="34" charset="0"/>
                <a:ea typeface="+mn-ea"/>
                <a:cs typeface="+mn-cs"/>
              </a:rPr>
              <a:t>Administrative Support</a:t>
            </a:r>
          </a:p>
        </p:txBody>
      </p:sp>
      <p:sp>
        <p:nvSpPr>
          <p:cNvPr id="7" name="TextBox 6">
            <a:extLst>
              <a:ext uri="{FF2B5EF4-FFF2-40B4-BE49-F238E27FC236}">
                <a16:creationId xmlns:a16="http://schemas.microsoft.com/office/drawing/2014/main" id="{29A43EEB-DFCA-3596-B22D-216505475800}"/>
              </a:ext>
            </a:extLst>
          </p:cNvPr>
          <p:cNvSpPr txBox="1"/>
          <p:nvPr/>
        </p:nvSpPr>
        <p:spPr>
          <a:xfrm>
            <a:off x="1143000" y="2247900"/>
            <a:ext cx="6553200" cy="6705600"/>
          </a:xfrm>
          <a:prstGeom prst="rect">
            <a:avLst/>
          </a:prstGeom>
        </p:spPr>
        <p:txBody>
          <a:bodyPr vert="horz" wrap="square" lIns="91440" tIns="45720" rIns="91440" bIns="45720" rtlCol="0" anchor="t">
            <a:noAutofit/>
          </a:bodyPr>
          <a:lstStyle/>
          <a:p>
            <a:pPr>
              <a:buFont typeface="Arial"/>
              <a:buChar char="•"/>
            </a:pPr>
            <a:r>
              <a:rPr lang="en-US" sz="3600"/>
              <a:t> </a:t>
            </a:r>
            <a:r>
              <a:rPr lang="en-US" sz="3600">
                <a:solidFill>
                  <a:schemeClr val="tx2"/>
                </a:solidFill>
              </a:rPr>
              <a:t>Administrative Support section for each Domain within the guidelines.</a:t>
            </a:r>
          </a:p>
          <a:p>
            <a:pPr>
              <a:buFont typeface="Arial"/>
              <a:buChar char="•"/>
            </a:pPr>
            <a:r>
              <a:rPr lang="en-US" sz="3600">
                <a:solidFill>
                  <a:schemeClr val="tx2"/>
                </a:solidFill>
              </a:rPr>
              <a:t> Sources of Evidence for each Domain.</a:t>
            </a:r>
          </a:p>
          <a:p>
            <a:pPr>
              <a:buFont typeface="Arial"/>
              <a:buChar char="•"/>
            </a:pPr>
            <a:r>
              <a:rPr lang="en-US" sz="3600">
                <a:solidFill>
                  <a:schemeClr val="tx2"/>
                </a:solidFill>
              </a:rPr>
              <a:t> Questions for Pre- and Post-Conferences cross-referenced for each Indicator.</a:t>
            </a:r>
          </a:p>
          <a:p>
            <a:pPr>
              <a:buFont typeface="Arial"/>
              <a:buChar char="•"/>
            </a:pPr>
            <a:r>
              <a:rPr lang="en-US" sz="3600">
                <a:solidFill>
                  <a:schemeClr val="tx2"/>
                </a:solidFill>
              </a:rPr>
              <a:t> Training will include Roles and Responsibilities via video clips of SC practitioners.</a:t>
            </a:r>
          </a:p>
        </p:txBody>
      </p:sp>
      <p:pic>
        <p:nvPicPr>
          <p:cNvPr id="2" name="Picture 1" descr="A person looking at a computer">
            <a:extLst>
              <a:ext uri="{FF2B5EF4-FFF2-40B4-BE49-F238E27FC236}">
                <a16:creationId xmlns:a16="http://schemas.microsoft.com/office/drawing/2014/main" id="{1DB5C9AF-6FBC-15EB-A8B7-CD217C2287D6}"/>
              </a:ext>
            </a:extLst>
          </p:cNvPr>
          <p:cNvPicPr>
            <a:picLocks noChangeAspect="1"/>
          </p:cNvPicPr>
          <p:nvPr/>
        </p:nvPicPr>
        <p:blipFill>
          <a:blip r:embed="rId3"/>
          <a:stretch>
            <a:fillRect/>
          </a:stretch>
        </p:blipFill>
        <p:spPr>
          <a:xfrm>
            <a:off x="8774934" y="2364828"/>
            <a:ext cx="8226753" cy="5537638"/>
          </a:xfrm>
          <a:prstGeom prst="rect">
            <a:avLst/>
          </a:prstGeom>
        </p:spPr>
      </p:pic>
    </p:spTree>
    <p:extLst>
      <p:ext uri="{BB962C8B-B14F-4D97-AF65-F5344CB8AC3E}">
        <p14:creationId xmlns:p14="http://schemas.microsoft.com/office/powerpoint/2010/main" val="1635004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682B3-1398-959A-7D51-94739134FD7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65B56CB-739A-87A4-BA3F-F65E597A068D}"/>
              </a:ext>
            </a:extLst>
          </p:cNvPr>
          <p:cNvSpPr txBox="1">
            <a:spLocks noGrp="1"/>
          </p:cNvSpPr>
          <p:nvPr>
            <p:ph type="title"/>
          </p:nvPr>
        </p:nvSpPr>
        <p:spPr>
          <a:xfrm>
            <a:off x="918972" y="87552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lang="en-US">
                <a:solidFill>
                  <a:schemeClr val="tx2"/>
                </a:solidFill>
                <a:latin typeface="Aptos" panose="020B0004020202020204" pitchFamily="34" charset="0"/>
                <a:ea typeface="+mn-ea"/>
                <a:cs typeface="+mn-cs"/>
              </a:rPr>
              <a:t>Domain Weightings</a:t>
            </a:r>
            <a:endParaRPr kumimoji="0" lang="en-US" b="1" i="0" u="none" strike="noStrike" kern="1200" cap="none" spc="0" normalizeH="0" baseline="0" noProof="0">
              <a:ln>
                <a:noFill/>
              </a:ln>
              <a:solidFill>
                <a:schemeClr val="tx2"/>
              </a:solidFill>
              <a:effectLst/>
              <a:uLnTx/>
              <a:uFillTx/>
              <a:latin typeface="Aptos" panose="020B0004020202020204" pitchFamily="34" charset="0"/>
              <a:ea typeface="+mn-ea"/>
              <a:cs typeface="+mn-cs"/>
            </a:endParaRPr>
          </a:p>
        </p:txBody>
      </p:sp>
      <p:graphicFrame>
        <p:nvGraphicFramePr>
          <p:cNvPr id="8" name="Content Placeholder 7">
            <a:extLst>
              <a:ext uri="{FF2B5EF4-FFF2-40B4-BE49-F238E27FC236}">
                <a16:creationId xmlns:a16="http://schemas.microsoft.com/office/drawing/2014/main" id="{E11019F6-9B65-382B-8D87-086587FC46E1}"/>
              </a:ext>
            </a:extLst>
          </p:cNvPr>
          <p:cNvGraphicFramePr>
            <a:graphicFrameLocks noGrp="1"/>
          </p:cNvGraphicFramePr>
          <p:nvPr>
            <p:ph idx="1"/>
            <p:extLst>
              <p:ext uri="{D42A27DB-BD31-4B8C-83A1-F6EECF244321}">
                <p14:modId xmlns:p14="http://schemas.microsoft.com/office/powerpoint/2010/main" val="1187102947"/>
              </p:ext>
            </p:extLst>
          </p:nvPr>
        </p:nvGraphicFramePr>
        <p:xfrm>
          <a:off x="1447800" y="2247900"/>
          <a:ext cx="15087600" cy="5867400"/>
        </p:xfrm>
        <a:graphic>
          <a:graphicData uri="http://schemas.openxmlformats.org/drawingml/2006/table">
            <a:tbl>
              <a:tblPr firstRow="1" bandRow="1">
                <a:noFill/>
                <a:tableStyleId>{5940675A-B579-460E-94D1-54222C63F5DA}</a:tableStyleId>
              </a:tblPr>
              <a:tblGrid>
                <a:gridCol w="4854477">
                  <a:extLst>
                    <a:ext uri="{9D8B030D-6E8A-4147-A177-3AD203B41FA5}">
                      <a16:colId xmlns:a16="http://schemas.microsoft.com/office/drawing/2014/main" val="2908010020"/>
                    </a:ext>
                  </a:extLst>
                </a:gridCol>
                <a:gridCol w="5153371">
                  <a:extLst>
                    <a:ext uri="{9D8B030D-6E8A-4147-A177-3AD203B41FA5}">
                      <a16:colId xmlns:a16="http://schemas.microsoft.com/office/drawing/2014/main" val="1728577372"/>
                    </a:ext>
                  </a:extLst>
                </a:gridCol>
                <a:gridCol w="5079752">
                  <a:extLst>
                    <a:ext uri="{9D8B030D-6E8A-4147-A177-3AD203B41FA5}">
                      <a16:colId xmlns:a16="http://schemas.microsoft.com/office/drawing/2014/main" val="3194584556"/>
                    </a:ext>
                  </a:extLst>
                </a:gridCol>
              </a:tblGrid>
              <a:tr h="1970396">
                <a:tc>
                  <a:txBody>
                    <a:bodyPr/>
                    <a:lstStyle/>
                    <a:p>
                      <a:pPr algn="ctr"/>
                      <a:r>
                        <a:rPr lang="en-US" sz="3600" b="1">
                          <a:ln>
                            <a:solidFill>
                              <a:schemeClr val="bg1"/>
                            </a:solidFill>
                          </a:ln>
                          <a:solidFill>
                            <a:schemeClr val="tx2"/>
                          </a:solidFill>
                        </a:rPr>
                        <a:t>Speech-Language Professionals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600" b="1">
                          <a:ln>
                            <a:solidFill>
                              <a:schemeClr val="bg1"/>
                            </a:solidFill>
                          </a:ln>
                          <a:solidFill>
                            <a:schemeClr val="tx2"/>
                          </a:solidFill>
                        </a:rPr>
                        <a:t>School Counselors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600" b="1">
                          <a:ln>
                            <a:solidFill>
                              <a:schemeClr val="bg1"/>
                            </a:solidFill>
                          </a:ln>
                          <a:solidFill>
                            <a:schemeClr val="tx2"/>
                          </a:solidFill>
                        </a:rPr>
                        <a:t>School Librarians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0919883"/>
                  </a:ext>
                </a:extLst>
              </a:tr>
              <a:tr h="3897004">
                <a:tc>
                  <a:txBody>
                    <a:bodyPr/>
                    <a:lstStyle/>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Planning 25%</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Instruction 40%</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Collaboration 10%</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Professionalism 25%</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Planning 25%</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Program Management 15%</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Direct &amp; Indirect Services 50%</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Professionalism 20%</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Instruction 30%</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Environment 20%</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Library Services &amp; Management 40%</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Professionalism 10%</a:t>
                      </a:r>
                    </a:p>
                    <a:p>
                      <a:endParaRPr lang="en-US" sz="3200">
                        <a:solidFill>
                          <a:schemeClr val="tx2"/>
                        </a:solidFill>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6267467"/>
                  </a:ext>
                </a:extLst>
              </a:tr>
            </a:tbl>
          </a:graphicData>
        </a:graphic>
      </p:graphicFrame>
    </p:spTree>
    <p:extLst>
      <p:ext uri="{BB962C8B-B14F-4D97-AF65-F5344CB8AC3E}">
        <p14:creationId xmlns:p14="http://schemas.microsoft.com/office/powerpoint/2010/main" val="1886269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7E2E2-7403-939B-599F-92B85C21DD4B}"/>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B573412F-4841-7BB2-6266-AA7C7153D426}"/>
              </a:ext>
            </a:extLst>
          </p:cNvPr>
          <p:cNvSpPr txBox="1">
            <a:spLocks noGrp="1"/>
          </p:cNvSpPr>
          <p:nvPr>
            <p:ph type="title"/>
          </p:nvPr>
        </p:nvSpPr>
        <p:spPr>
          <a:xfrm>
            <a:off x="0" y="3806904"/>
            <a:ext cx="18135600" cy="10156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a:solidFill>
                  <a:schemeClr val="tx2"/>
                </a:solidFill>
                <a:latin typeface="Aptos" panose="020B0004020202020204" pitchFamily="34" charset="0"/>
                <a:ea typeface="+mn-ea"/>
                <a:cs typeface="+mn-cs"/>
              </a:rPr>
              <a:t>Evaluation Process</a:t>
            </a:r>
            <a:endParaRPr kumimoji="0" lang="en-US" sz="6600" b="1" i="0" u="none" strike="noStrike" kern="1200" cap="none" spc="0" normalizeH="0" baseline="0" noProof="0">
              <a:ln>
                <a:noFill/>
              </a:ln>
              <a:solidFill>
                <a:schemeClr val="tx2"/>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488492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5FAA8-D952-340F-3999-8C83102A4D6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A954F45-E340-E13F-642D-76C8152C8A72}"/>
              </a:ext>
            </a:extLst>
          </p:cNvPr>
          <p:cNvSpPr txBox="1">
            <a:spLocks noGrp="1"/>
          </p:cNvSpPr>
          <p:nvPr>
            <p:ph type="title"/>
          </p:nvPr>
        </p:nvSpPr>
        <p:spPr>
          <a:xfrm>
            <a:off x="918972" y="87552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a:solidFill>
                  <a:schemeClr val="tx2"/>
                </a:solidFill>
                <a:latin typeface="Aptos"/>
                <a:ea typeface="+mn-ea"/>
                <a:cs typeface="+mn-cs"/>
              </a:rPr>
              <a:t>Contract Levels and Evaluation Types</a:t>
            </a:r>
            <a:endParaRPr lang="en-US">
              <a:solidFill>
                <a:schemeClr val="tx2"/>
              </a:solidFill>
              <a:ea typeface="+mn-ea"/>
              <a:cs typeface="+mn-cs"/>
            </a:endParaRPr>
          </a:p>
        </p:txBody>
      </p:sp>
      <p:graphicFrame>
        <p:nvGraphicFramePr>
          <p:cNvPr id="3" name="Table 2">
            <a:extLst>
              <a:ext uri="{FF2B5EF4-FFF2-40B4-BE49-F238E27FC236}">
                <a16:creationId xmlns:a16="http://schemas.microsoft.com/office/drawing/2014/main" id="{B5E367B7-2036-E59A-528F-23E758758621}"/>
              </a:ext>
            </a:extLst>
          </p:cNvPr>
          <p:cNvGraphicFramePr>
            <a:graphicFrameLocks noGrp="1"/>
          </p:cNvGraphicFramePr>
          <p:nvPr>
            <p:extLst>
              <p:ext uri="{D42A27DB-BD31-4B8C-83A1-F6EECF244321}">
                <p14:modId xmlns:p14="http://schemas.microsoft.com/office/powerpoint/2010/main" val="186045052"/>
              </p:ext>
            </p:extLst>
          </p:nvPr>
        </p:nvGraphicFramePr>
        <p:xfrm>
          <a:off x="1278435" y="1951640"/>
          <a:ext cx="15169998" cy="7691832"/>
        </p:xfrm>
        <a:graphic>
          <a:graphicData uri="http://schemas.openxmlformats.org/drawingml/2006/table">
            <a:tbl>
              <a:tblPr firstRow="1" bandRow="1">
                <a:tableStyleId>{5DA37D80-6434-44D0-A028-1B22A696006F}</a:tableStyleId>
              </a:tblPr>
              <a:tblGrid>
                <a:gridCol w="4737005">
                  <a:extLst>
                    <a:ext uri="{9D8B030D-6E8A-4147-A177-3AD203B41FA5}">
                      <a16:colId xmlns:a16="http://schemas.microsoft.com/office/drawing/2014/main" val="4202758684"/>
                    </a:ext>
                  </a:extLst>
                </a:gridCol>
                <a:gridCol w="10432993">
                  <a:extLst>
                    <a:ext uri="{9D8B030D-6E8A-4147-A177-3AD203B41FA5}">
                      <a16:colId xmlns:a16="http://schemas.microsoft.com/office/drawing/2014/main" val="1999246549"/>
                    </a:ext>
                  </a:extLst>
                </a:gridCol>
              </a:tblGrid>
              <a:tr h="511598">
                <a:tc>
                  <a:txBody>
                    <a:bodyPr/>
                    <a:lstStyle/>
                    <a:p>
                      <a:r>
                        <a:rPr lang="en-US" sz="3600" b="1">
                          <a:latin typeface="Aptos"/>
                        </a:rPr>
                        <a:t>Contract Level</a:t>
                      </a:r>
                    </a:p>
                  </a:txBody>
                  <a:tcPr/>
                </a:tc>
                <a:tc>
                  <a:txBody>
                    <a:bodyPr/>
                    <a:lstStyle/>
                    <a:p>
                      <a:r>
                        <a:rPr lang="en-US" sz="3600" b="1">
                          <a:latin typeface="Aptos"/>
                        </a:rPr>
                        <a:t>Observations</a:t>
                      </a:r>
                    </a:p>
                  </a:txBody>
                  <a:tcPr/>
                </a:tc>
                <a:extLst>
                  <a:ext uri="{0D108BD9-81ED-4DB2-BD59-A6C34878D82A}">
                    <a16:rowId xmlns:a16="http://schemas.microsoft.com/office/drawing/2014/main" val="268869729"/>
                  </a:ext>
                </a:extLst>
              </a:tr>
              <a:tr h="824243">
                <a:tc>
                  <a:txBody>
                    <a:bodyPr/>
                    <a:lstStyle/>
                    <a:p>
                      <a:pPr lvl="0" algn="l">
                        <a:lnSpc>
                          <a:spcPct val="100000"/>
                        </a:lnSpc>
                        <a:spcBef>
                          <a:spcPts val="0"/>
                        </a:spcBef>
                        <a:spcAft>
                          <a:spcPts val="0"/>
                        </a:spcAft>
                        <a:buNone/>
                      </a:pPr>
                      <a:r>
                        <a:rPr lang="en-US" sz="3000" b="1" i="0" u="none" strike="noStrike" noProof="0">
                          <a:solidFill>
                            <a:schemeClr val="tx1"/>
                          </a:solidFill>
                          <a:latin typeface="Aptos"/>
                        </a:rPr>
                        <a:t>Induction - Formative</a:t>
                      </a:r>
                      <a:endParaRPr lang="en-US" sz="3000" b="1" i="0" u="none" strike="noStrike" noProof="0">
                        <a:solidFill>
                          <a:srgbClr val="000000"/>
                        </a:solidFill>
                        <a:latin typeface="Aptos"/>
                      </a:endParaRPr>
                    </a:p>
                  </a:txBody>
                  <a:tcPr/>
                </a:tc>
                <a:tc>
                  <a:txBody>
                    <a:bodyPr/>
                    <a:lstStyle/>
                    <a:p>
                      <a:pPr marL="0" lvl="0" algn="l">
                        <a:spcBef>
                          <a:spcPts val="0"/>
                        </a:spcBef>
                        <a:spcAft>
                          <a:spcPts val="0"/>
                        </a:spcAft>
                        <a:buNone/>
                      </a:pPr>
                      <a:r>
                        <a:rPr lang="en-US" sz="3000" b="0" i="0" u="sng" strike="noStrike" noProof="0">
                          <a:solidFill>
                            <a:schemeClr val="tx1"/>
                          </a:solidFill>
                          <a:latin typeface="Aptos"/>
                        </a:rPr>
                        <a:t>&gt;</a:t>
                      </a:r>
                      <a:r>
                        <a:rPr lang="en-US" sz="3000" b="0" i="0" u="none" strike="noStrike" noProof="0">
                          <a:solidFill>
                            <a:schemeClr val="tx1"/>
                          </a:solidFill>
                          <a:latin typeface="Aptos"/>
                        </a:rPr>
                        <a:t>1 – Full Observation per semester, with conferences</a:t>
                      </a:r>
                      <a:endParaRPr lang="en-US" sz="3000" b="0" i="0" u="none" strike="noStrike" noProof="0">
                        <a:solidFill>
                          <a:srgbClr val="000000"/>
                        </a:solidFill>
                        <a:latin typeface="Aptos"/>
                      </a:endParaRPr>
                    </a:p>
                    <a:p>
                      <a:pPr marL="0" lvl="0" algn="l">
                        <a:spcBef>
                          <a:spcPts val="0"/>
                        </a:spcBef>
                        <a:spcAft>
                          <a:spcPts val="0"/>
                        </a:spcAft>
                        <a:buNone/>
                      </a:pPr>
                      <a:r>
                        <a:rPr lang="en-US" sz="3000" b="0" i="0" u="none" strike="noStrike" noProof="0">
                          <a:solidFill>
                            <a:schemeClr val="tx1"/>
                          </a:solidFill>
                          <a:latin typeface="Aptos"/>
                        </a:rPr>
                        <a:t>(Principal/Administrative Designee; Trained Mentor)</a:t>
                      </a:r>
                      <a:endParaRPr lang="en-US" sz="3000">
                        <a:latin typeface="Aptos"/>
                      </a:endParaRPr>
                    </a:p>
                  </a:txBody>
                  <a:tcPr/>
                </a:tc>
                <a:extLst>
                  <a:ext uri="{0D108BD9-81ED-4DB2-BD59-A6C34878D82A}">
                    <a16:rowId xmlns:a16="http://schemas.microsoft.com/office/drawing/2014/main" val="3711359775"/>
                  </a:ext>
                </a:extLst>
              </a:tr>
              <a:tr h="1193732">
                <a:tc>
                  <a:txBody>
                    <a:bodyPr/>
                    <a:lstStyle/>
                    <a:p>
                      <a:pPr lvl="0" algn="l">
                        <a:lnSpc>
                          <a:spcPct val="100000"/>
                        </a:lnSpc>
                        <a:spcBef>
                          <a:spcPts val="0"/>
                        </a:spcBef>
                        <a:spcAft>
                          <a:spcPts val="0"/>
                        </a:spcAft>
                        <a:buNone/>
                      </a:pPr>
                      <a:r>
                        <a:rPr lang="en-US" sz="3000" b="1" i="0" u="none" strike="noStrike" noProof="0">
                          <a:solidFill>
                            <a:schemeClr val="tx1"/>
                          </a:solidFill>
                          <a:latin typeface="Aptos"/>
                        </a:rPr>
                        <a:t>Annual  - Formative (Diagnostic)</a:t>
                      </a:r>
                      <a:endParaRPr lang="en-US" sz="3000" b="1" i="0" u="none" strike="noStrike" noProof="0">
                        <a:solidFill>
                          <a:srgbClr val="000000"/>
                        </a:solidFill>
                        <a:latin typeface="Aptos"/>
                      </a:endParaRPr>
                    </a:p>
                  </a:txBody>
                  <a:tcPr/>
                </a:tc>
                <a:tc>
                  <a:txBody>
                    <a:bodyPr/>
                    <a:lstStyle/>
                    <a:p>
                      <a:pPr marL="0" marR="0" lvl="0" indent="0" algn="l">
                        <a:spcBef>
                          <a:spcPts val="0"/>
                        </a:spcBef>
                        <a:spcAft>
                          <a:spcPts val="0"/>
                        </a:spcAft>
                        <a:buNone/>
                      </a:pPr>
                      <a:r>
                        <a:rPr lang="en-US" sz="3000" b="0" i="0" u="sng" strike="noStrike" noProof="0">
                          <a:solidFill>
                            <a:schemeClr val="tx1"/>
                          </a:solidFill>
                          <a:latin typeface="Aptos"/>
                        </a:rPr>
                        <a:t>&gt;</a:t>
                      </a:r>
                      <a:r>
                        <a:rPr lang="en-US" sz="3000" b="0" i="0" u="none" strike="noStrike" noProof="0">
                          <a:solidFill>
                            <a:schemeClr val="tx1"/>
                          </a:solidFill>
                          <a:latin typeface="Aptos"/>
                        </a:rPr>
                        <a:t>2 – Full Observations per semester, with conferences</a:t>
                      </a:r>
                      <a:endParaRPr lang="en-US" sz="3000" b="0" i="0" u="none" strike="noStrike" noProof="0">
                        <a:solidFill>
                          <a:srgbClr val="000000"/>
                        </a:solidFill>
                        <a:latin typeface="Aptos"/>
                      </a:endParaRPr>
                    </a:p>
                    <a:p>
                      <a:pPr marL="0" marR="0" lvl="0" indent="0" algn="l">
                        <a:spcBef>
                          <a:spcPts val="0"/>
                        </a:spcBef>
                        <a:spcAft>
                          <a:spcPts val="0"/>
                        </a:spcAft>
                        <a:buNone/>
                      </a:pPr>
                      <a:r>
                        <a:rPr lang="en-US" sz="3000" b="0" i="0" u="none" strike="noStrike" noProof="0">
                          <a:solidFill>
                            <a:schemeClr val="tx1"/>
                          </a:solidFill>
                          <a:latin typeface="Aptos"/>
                        </a:rPr>
                        <a:t>(Principal/Administrative Designee, Content Expert &amp; Trained Mentor) </a:t>
                      </a:r>
                      <a:endParaRPr lang="en-US" sz="3000">
                        <a:latin typeface="Aptos"/>
                      </a:endParaRPr>
                    </a:p>
                  </a:txBody>
                  <a:tcPr/>
                </a:tc>
                <a:extLst>
                  <a:ext uri="{0D108BD9-81ED-4DB2-BD59-A6C34878D82A}">
                    <a16:rowId xmlns:a16="http://schemas.microsoft.com/office/drawing/2014/main" val="3262242142"/>
                  </a:ext>
                </a:extLst>
              </a:tr>
              <a:tr h="1875867">
                <a:tc>
                  <a:txBody>
                    <a:bodyPr/>
                    <a:lstStyle/>
                    <a:p>
                      <a:pPr lvl="0" algn="l">
                        <a:lnSpc>
                          <a:spcPct val="100000"/>
                        </a:lnSpc>
                        <a:spcBef>
                          <a:spcPts val="0"/>
                        </a:spcBef>
                        <a:spcAft>
                          <a:spcPts val="0"/>
                        </a:spcAft>
                        <a:buNone/>
                      </a:pPr>
                      <a:r>
                        <a:rPr lang="en-US" sz="3000" b="1" i="0" u="none" strike="noStrike" noProof="0">
                          <a:solidFill>
                            <a:schemeClr val="tx1"/>
                          </a:solidFill>
                          <a:latin typeface="Aptos"/>
                        </a:rPr>
                        <a:t>Annual/Continuing - Summative</a:t>
                      </a:r>
                      <a:endParaRPr lang="en-US" sz="3000" b="1" i="0" u="none" strike="noStrike" noProof="0">
                        <a:solidFill>
                          <a:srgbClr val="000000"/>
                        </a:solidFill>
                        <a:latin typeface="Aptos"/>
                      </a:endParaRPr>
                    </a:p>
                    <a:p>
                      <a:pPr lvl="0">
                        <a:buNone/>
                      </a:pPr>
                      <a:endParaRPr lang="en-US" sz="3000" b="1">
                        <a:latin typeface="Aptos"/>
                      </a:endParaRPr>
                    </a:p>
                  </a:txBody>
                  <a:tcPr/>
                </a:tc>
                <a:tc>
                  <a:txBody>
                    <a:bodyPr/>
                    <a:lstStyle/>
                    <a:p>
                      <a:pPr marL="0" marR="0" lvl="0" algn="l">
                        <a:lnSpc>
                          <a:spcPct val="114999"/>
                        </a:lnSpc>
                        <a:spcBef>
                          <a:spcPts val="0"/>
                        </a:spcBef>
                        <a:spcAft>
                          <a:spcPts val="1000"/>
                        </a:spcAft>
                        <a:buNone/>
                      </a:pPr>
                      <a:r>
                        <a:rPr lang="en-US" sz="3000" b="0" i="0" u="sng" strike="noStrike" noProof="0">
                          <a:solidFill>
                            <a:schemeClr val="tx1"/>
                          </a:solidFill>
                          <a:latin typeface="Aptos"/>
                        </a:rPr>
                        <a:t>&gt;</a:t>
                      </a:r>
                      <a:r>
                        <a:rPr lang="en-US" sz="3000" b="0" i="0" u="none" strike="noStrike" noProof="0">
                          <a:solidFill>
                            <a:schemeClr val="tx1"/>
                          </a:solidFill>
                          <a:latin typeface="Aptos"/>
                        </a:rPr>
                        <a:t>2 – Full Observations per semester, with conferences</a:t>
                      </a:r>
                      <a:endParaRPr lang="en-US" sz="3000" b="0" i="0" u="none" strike="noStrike" noProof="0">
                        <a:solidFill>
                          <a:srgbClr val="000000"/>
                        </a:solidFill>
                        <a:latin typeface="Aptos"/>
                      </a:endParaRPr>
                    </a:p>
                    <a:p>
                      <a:pPr marL="0" marR="0" lvl="0" algn="l">
                        <a:lnSpc>
                          <a:spcPct val="114999"/>
                        </a:lnSpc>
                        <a:spcBef>
                          <a:spcPts val="0"/>
                        </a:spcBef>
                        <a:spcAft>
                          <a:spcPts val="1000"/>
                        </a:spcAft>
                        <a:buNone/>
                      </a:pPr>
                      <a:r>
                        <a:rPr lang="en-US" sz="3000" b="0" i="0" u="none" strike="noStrike" noProof="0">
                          <a:solidFill>
                            <a:schemeClr val="tx1"/>
                          </a:solidFill>
                          <a:latin typeface="Aptos"/>
                        </a:rPr>
                        <a:t>(Principal/Administrative Designee &amp; Content Expert; a third member is required for Highly Consequential Annual Summative evaluations)</a:t>
                      </a:r>
                      <a:endParaRPr lang="en-US" sz="3000">
                        <a:latin typeface="Aptos"/>
                      </a:endParaRPr>
                    </a:p>
                  </a:txBody>
                  <a:tcPr/>
                </a:tc>
                <a:extLst>
                  <a:ext uri="{0D108BD9-81ED-4DB2-BD59-A6C34878D82A}">
                    <a16:rowId xmlns:a16="http://schemas.microsoft.com/office/drawing/2014/main" val="2595702095"/>
                  </a:ext>
                </a:extLst>
              </a:tr>
              <a:tr h="1193732">
                <a:tc>
                  <a:txBody>
                    <a:bodyPr/>
                    <a:lstStyle/>
                    <a:p>
                      <a:pPr lvl="0" algn="l">
                        <a:lnSpc>
                          <a:spcPct val="100000"/>
                        </a:lnSpc>
                        <a:spcBef>
                          <a:spcPts val="0"/>
                        </a:spcBef>
                        <a:spcAft>
                          <a:spcPts val="0"/>
                        </a:spcAft>
                        <a:buNone/>
                      </a:pPr>
                      <a:r>
                        <a:rPr lang="en-US" sz="3000" b="1" i="0" u="none" strike="noStrike" noProof="0">
                          <a:solidFill>
                            <a:schemeClr val="tx1"/>
                          </a:solidFill>
                          <a:latin typeface="Aptos"/>
                        </a:rPr>
                        <a:t>Continuing - Formative</a:t>
                      </a:r>
                      <a:endParaRPr lang="en-US" sz="3000" b="1" i="0" u="none" strike="noStrike" noProof="0">
                        <a:solidFill>
                          <a:srgbClr val="000000"/>
                        </a:solidFill>
                        <a:latin typeface="Aptos"/>
                      </a:endParaRPr>
                    </a:p>
                    <a:p>
                      <a:pPr lvl="0">
                        <a:buNone/>
                      </a:pPr>
                      <a:endParaRPr lang="en-US" sz="3000" b="1">
                        <a:latin typeface="Aptos"/>
                      </a:endParaRPr>
                    </a:p>
                  </a:txBody>
                  <a:tcPr/>
                </a:tc>
                <a:tc>
                  <a:txBody>
                    <a:bodyPr/>
                    <a:lstStyle/>
                    <a:p>
                      <a:pPr marL="0" marR="0" lvl="0" indent="0" algn="l">
                        <a:spcBef>
                          <a:spcPts val="0"/>
                        </a:spcBef>
                        <a:spcAft>
                          <a:spcPts val="0"/>
                        </a:spcAft>
                        <a:buNone/>
                      </a:pPr>
                      <a:r>
                        <a:rPr lang="en-US" sz="3000" b="0" i="0" u="none" strike="noStrike" noProof="0">
                          <a:solidFill>
                            <a:schemeClr val="tx1"/>
                          </a:solidFill>
                          <a:latin typeface="Aptos"/>
                        </a:rPr>
                        <a:t>1 – Full Observation per semester, with conferences</a:t>
                      </a:r>
                      <a:endParaRPr lang="en-US" sz="3000" b="0" i="0" u="none" strike="noStrike" noProof="0">
                        <a:solidFill>
                          <a:srgbClr val="000000"/>
                        </a:solidFill>
                        <a:latin typeface="Aptos"/>
                      </a:endParaRPr>
                    </a:p>
                    <a:p>
                      <a:pPr marL="0" marR="0" lvl="0" indent="0" algn="l">
                        <a:spcBef>
                          <a:spcPts val="0"/>
                        </a:spcBef>
                        <a:spcAft>
                          <a:spcPts val="0"/>
                        </a:spcAft>
                        <a:buNone/>
                      </a:pPr>
                      <a:r>
                        <a:rPr lang="en-US" sz="3000" b="0" i="0" u="none" strike="noStrike" noProof="0">
                          <a:solidFill>
                            <a:schemeClr val="tx1"/>
                          </a:solidFill>
                          <a:latin typeface="Aptos"/>
                        </a:rPr>
                        <a:t>(Principal/Administrative Designee, and, if necessary, Content Expert)</a:t>
                      </a:r>
                      <a:endParaRPr lang="en-US" sz="3000">
                        <a:latin typeface="Aptos"/>
                      </a:endParaRPr>
                    </a:p>
                  </a:txBody>
                  <a:tcPr/>
                </a:tc>
                <a:extLst>
                  <a:ext uri="{0D108BD9-81ED-4DB2-BD59-A6C34878D82A}">
                    <a16:rowId xmlns:a16="http://schemas.microsoft.com/office/drawing/2014/main" val="3499378900"/>
                  </a:ext>
                </a:extLst>
              </a:tr>
              <a:tr h="824243">
                <a:tc>
                  <a:txBody>
                    <a:bodyPr/>
                    <a:lstStyle/>
                    <a:p>
                      <a:pPr lvl="0" algn="l">
                        <a:lnSpc>
                          <a:spcPct val="100000"/>
                        </a:lnSpc>
                        <a:spcBef>
                          <a:spcPts val="0"/>
                        </a:spcBef>
                        <a:spcAft>
                          <a:spcPts val="0"/>
                        </a:spcAft>
                        <a:buNone/>
                      </a:pPr>
                      <a:r>
                        <a:rPr lang="en-US" sz="3000" b="1" i="0" u="none" strike="noStrike" noProof="0">
                          <a:solidFill>
                            <a:schemeClr val="tx1"/>
                          </a:solidFill>
                          <a:latin typeface="Aptos"/>
                        </a:rPr>
                        <a:t>Annual/Continuing - GBE</a:t>
                      </a:r>
                      <a:endParaRPr lang="en-US" sz="3000" b="1" i="0" u="none" strike="noStrike" noProof="0">
                        <a:solidFill>
                          <a:srgbClr val="000000"/>
                        </a:solidFill>
                        <a:latin typeface="Aptos"/>
                      </a:endParaRPr>
                    </a:p>
                  </a:txBody>
                  <a:tcPr/>
                </a:tc>
                <a:tc>
                  <a:txBody>
                    <a:bodyPr/>
                    <a:lstStyle/>
                    <a:p>
                      <a:r>
                        <a:rPr lang="en-US" sz="3000">
                          <a:latin typeface="Aptos"/>
                        </a:rPr>
                        <a:t>Informal</a:t>
                      </a:r>
                    </a:p>
                  </a:txBody>
                  <a:tcPr/>
                </a:tc>
                <a:extLst>
                  <a:ext uri="{0D108BD9-81ED-4DB2-BD59-A6C34878D82A}">
                    <a16:rowId xmlns:a16="http://schemas.microsoft.com/office/drawing/2014/main" val="1030118642"/>
                  </a:ext>
                </a:extLst>
              </a:tr>
            </a:tbl>
          </a:graphicData>
        </a:graphic>
      </p:graphicFrame>
    </p:spTree>
    <p:extLst>
      <p:ext uri="{BB962C8B-B14F-4D97-AF65-F5344CB8AC3E}">
        <p14:creationId xmlns:p14="http://schemas.microsoft.com/office/powerpoint/2010/main" val="1559136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7856C-55EB-266C-BE34-8BC0BCF36C1C}"/>
            </a:ext>
          </a:extLst>
        </p:cNvPr>
        <p:cNvGrpSpPr/>
        <p:nvPr/>
      </p:nvGrpSpPr>
      <p:grpSpPr>
        <a:xfrm>
          <a:off x="0" y="0"/>
          <a:ext cx="0" cy="0"/>
          <a:chOff x="0" y="0"/>
          <a:chExt cx="0" cy="0"/>
        </a:xfrm>
      </p:grpSpPr>
      <p:sp>
        <p:nvSpPr>
          <p:cNvPr id="21" name="TextBox 2">
            <a:extLst>
              <a:ext uri="{FF2B5EF4-FFF2-40B4-BE49-F238E27FC236}">
                <a16:creationId xmlns:a16="http://schemas.microsoft.com/office/drawing/2014/main" id="{D6D95118-716B-EE30-C172-9507EF4D576D}"/>
              </a:ext>
            </a:extLst>
          </p:cNvPr>
          <p:cNvSpPr txBox="1">
            <a:spLocks noGrp="1"/>
          </p:cNvSpPr>
          <p:nvPr>
            <p:ph type="title"/>
          </p:nvPr>
        </p:nvSpPr>
        <p:spPr>
          <a:xfrm>
            <a:off x="918972" y="1265995"/>
            <a:ext cx="4647438" cy="7132320"/>
          </a:xfrm>
        </p:spPr>
        <p:txBody>
          <a:bodyPr rot="0" spcFirstLastPara="0" vertOverflow="overflow" horzOverflow="overflow" vert="horz" lIns="0" tIns="0" rIns="0" bIns="0" numCol="1" spcCol="0" rtlCol="0" fromWordArt="0" anchor="ctr" anchorCtr="0" forceAA="0" compatLnSpc="1">
            <a:prstTxWarp prst="textNoShape">
              <a:avLst/>
            </a:prstTxWarp>
            <a:normAutofit/>
          </a:bodyPr>
          <a:lstStyle/>
          <a:p>
            <a:pPr defTabSz="914400">
              <a:spcBef>
                <a:spcPts val="0"/>
              </a:spcBef>
              <a:defRPr/>
            </a:pPr>
            <a:r>
              <a:rPr lang="en-US" sz="6800">
                <a:solidFill>
                  <a:schemeClr val="tx2"/>
                </a:solidFill>
              </a:rPr>
              <a:t>Reminders for Evaluation Set-Up</a:t>
            </a:r>
          </a:p>
        </p:txBody>
      </p:sp>
      <p:graphicFrame>
        <p:nvGraphicFramePr>
          <p:cNvPr id="2" name="Diagram 1" descr="Evaulation set up cycle">
            <a:extLst>
              <a:ext uri="{FF2B5EF4-FFF2-40B4-BE49-F238E27FC236}">
                <a16:creationId xmlns:a16="http://schemas.microsoft.com/office/drawing/2014/main" id="{92AF6270-8DFC-8569-265F-F195ABAB14FF}"/>
              </a:ext>
            </a:extLst>
          </p:cNvPr>
          <p:cNvGraphicFramePr/>
          <p:nvPr>
            <p:extLst>
              <p:ext uri="{D42A27DB-BD31-4B8C-83A1-F6EECF244321}">
                <p14:modId xmlns:p14="http://schemas.microsoft.com/office/powerpoint/2010/main" val="2903705924"/>
              </p:ext>
            </p:extLst>
          </p:nvPr>
        </p:nvGraphicFramePr>
        <p:xfrm>
          <a:off x="5553133" y="484946"/>
          <a:ext cx="12211384" cy="884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0041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62F8F-EE12-D0D7-9253-2A98B37892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0ED860-5BD8-10B9-4FAF-AF334214E9CB}"/>
              </a:ext>
            </a:extLst>
          </p:cNvPr>
          <p:cNvSpPr>
            <a:spLocks noGrp="1"/>
          </p:cNvSpPr>
          <p:nvPr>
            <p:ph type="title"/>
          </p:nvPr>
        </p:nvSpPr>
        <p:spPr>
          <a:xfrm>
            <a:off x="983784" y="685800"/>
            <a:ext cx="7001944" cy="1881068"/>
          </a:xfrm>
        </p:spPr>
        <p:txBody>
          <a:bodyPr anchor="ctr">
            <a:normAutofit/>
          </a:bodyPr>
          <a:lstStyle/>
          <a:p>
            <a:pPr>
              <a:lnSpc>
                <a:spcPct val="90000"/>
              </a:lnSpc>
            </a:pPr>
            <a:r>
              <a:rPr lang="en-US" sz="4800">
                <a:solidFill>
                  <a:schemeClr val="tx2"/>
                </a:solidFill>
                <a:latin typeface="Aptos"/>
              </a:rPr>
              <a:t>Scoring Signatures</a:t>
            </a:r>
            <a:endParaRPr lang="en-US" sz="4800">
              <a:solidFill>
                <a:schemeClr val="tx2"/>
              </a:solidFill>
            </a:endParaRPr>
          </a:p>
        </p:txBody>
      </p:sp>
      <p:sp>
        <p:nvSpPr>
          <p:cNvPr id="51" name="Text Placeholder 50">
            <a:extLst>
              <a:ext uri="{FF2B5EF4-FFF2-40B4-BE49-F238E27FC236}">
                <a16:creationId xmlns:a16="http://schemas.microsoft.com/office/drawing/2014/main" id="{0C8A7809-06F0-2446-0981-69DA8D6196A9}"/>
              </a:ext>
            </a:extLst>
          </p:cNvPr>
          <p:cNvSpPr>
            <a:spLocks noGrp="1"/>
          </p:cNvSpPr>
          <p:nvPr>
            <p:ph type="body" sz="half" idx="2"/>
          </p:nvPr>
        </p:nvSpPr>
        <p:spPr>
          <a:xfrm>
            <a:off x="554519" y="3297223"/>
            <a:ext cx="7216486" cy="6101238"/>
          </a:xfrm>
        </p:spPr>
        <p:txBody>
          <a:bodyPr vert="horz" lIns="91440" tIns="45720" rIns="91440" bIns="45720" rtlCol="0" anchor="t">
            <a:noAutofit/>
          </a:bodyPr>
          <a:lstStyle/>
          <a:p>
            <a:pPr marL="285750" indent="-285750">
              <a:lnSpc>
                <a:spcPct val="90000"/>
              </a:lnSpc>
              <a:spcBef>
                <a:spcPts val="1000"/>
              </a:spcBef>
              <a:buFont typeface="Arial" panose="020B0604020202020204" pitchFamily="34" charset="0"/>
              <a:buChar char="•"/>
            </a:pPr>
            <a:r>
              <a:rPr lang="en-US" sz="4400">
                <a:solidFill>
                  <a:schemeClr val="tx2"/>
                </a:solidFill>
                <a:latin typeface="Aptos"/>
                <a:ea typeface="Calibri"/>
                <a:cs typeface="Calibri"/>
              </a:rPr>
              <a:t>Consensus scores will display.</a:t>
            </a:r>
          </a:p>
          <a:p>
            <a:pPr marL="285750" indent="-285750">
              <a:lnSpc>
                <a:spcPct val="90000"/>
              </a:lnSpc>
              <a:spcBef>
                <a:spcPts val="1000"/>
              </a:spcBef>
              <a:buFont typeface="Arial" panose="020B0604020202020204" pitchFamily="34" charset="0"/>
              <a:buChar char="•"/>
            </a:pPr>
            <a:r>
              <a:rPr lang="en-US" sz="4400">
                <a:solidFill>
                  <a:schemeClr val="tx2"/>
                </a:solidFill>
                <a:latin typeface="Aptos"/>
                <a:ea typeface="Calibri"/>
                <a:cs typeface="Calibri"/>
              </a:rPr>
              <a:t>Evaluation Chair signs first, then evaluator.</a:t>
            </a:r>
          </a:p>
          <a:p>
            <a:pPr marL="285750" indent="-285750">
              <a:lnSpc>
                <a:spcPct val="90000"/>
              </a:lnSpc>
              <a:spcBef>
                <a:spcPts val="1000"/>
              </a:spcBef>
              <a:buFont typeface="Arial" panose="020B0604020202020204" pitchFamily="34" charset="0"/>
              <a:buChar char="•"/>
            </a:pPr>
            <a:r>
              <a:rPr lang="en-US" sz="4400">
                <a:solidFill>
                  <a:schemeClr val="tx2"/>
                </a:solidFill>
                <a:latin typeface="Aptos"/>
                <a:ea typeface="Calibri"/>
                <a:cs typeface="Calibri"/>
              </a:rPr>
              <a:t>Educator will not see until both evaluators have signed. </a:t>
            </a:r>
            <a:endParaRPr lang="en-US" sz="4400">
              <a:solidFill>
                <a:schemeClr val="tx2"/>
              </a:solidFill>
              <a:latin typeface="Aptos"/>
            </a:endParaRPr>
          </a:p>
          <a:p>
            <a:pPr marL="285750" indent="-285750">
              <a:lnSpc>
                <a:spcPct val="90000"/>
              </a:lnSpc>
              <a:spcBef>
                <a:spcPts val="1000"/>
              </a:spcBef>
              <a:buFont typeface="Arial" panose="020B0604020202020204" pitchFamily="34" charset="0"/>
              <a:buChar char="•"/>
            </a:pPr>
            <a:r>
              <a:rPr lang="en-US" sz="4400">
                <a:solidFill>
                  <a:schemeClr val="tx2"/>
                </a:solidFill>
                <a:latin typeface="Aptos"/>
                <a:ea typeface="Calibri"/>
                <a:cs typeface="Calibri"/>
              </a:rPr>
              <a:t>Educator signs.</a:t>
            </a:r>
            <a:endParaRPr lang="en-US" sz="4400">
              <a:solidFill>
                <a:schemeClr val="tx2"/>
              </a:solidFill>
            </a:endParaRPr>
          </a:p>
        </p:txBody>
      </p:sp>
      <p:pic>
        <p:nvPicPr>
          <p:cNvPr id="4" name="Picture 3" descr="Fall Evaluation conference">
            <a:extLst>
              <a:ext uri="{FF2B5EF4-FFF2-40B4-BE49-F238E27FC236}">
                <a16:creationId xmlns:a16="http://schemas.microsoft.com/office/drawing/2014/main" id="{BAE11ED3-FC3A-7155-DD38-4EC9CA63B361}"/>
              </a:ext>
            </a:extLst>
          </p:cNvPr>
          <p:cNvPicPr>
            <a:picLocks noChangeAspect="1"/>
          </p:cNvPicPr>
          <p:nvPr/>
        </p:nvPicPr>
        <p:blipFill>
          <a:blip r:embed="rId3"/>
          <a:stretch>
            <a:fillRect/>
          </a:stretch>
        </p:blipFill>
        <p:spPr>
          <a:xfrm>
            <a:off x="8599144" y="1697897"/>
            <a:ext cx="8658224" cy="5655532"/>
          </a:xfrm>
          <a:prstGeom prst="rect">
            <a:avLst/>
          </a:prstGeom>
        </p:spPr>
      </p:pic>
    </p:spTree>
    <p:extLst>
      <p:ext uri="{BB962C8B-B14F-4D97-AF65-F5344CB8AC3E}">
        <p14:creationId xmlns:p14="http://schemas.microsoft.com/office/powerpoint/2010/main" val="2141259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4C764-E7DE-EE6A-9D94-4782433CF189}"/>
              </a:ext>
            </a:extLst>
          </p:cNvPr>
          <p:cNvSpPr>
            <a:spLocks noGrp="1"/>
          </p:cNvSpPr>
          <p:nvPr>
            <p:ph type="title"/>
          </p:nvPr>
        </p:nvSpPr>
        <p:spPr>
          <a:xfrm>
            <a:off x="918972" y="547687"/>
            <a:ext cx="16450056" cy="1097280"/>
          </a:xfrm>
        </p:spPr>
        <p:txBody>
          <a:bodyPr anchor="t">
            <a:normAutofit/>
          </a:bodyPr>
          <a:lstStyle/>
          <a:p>
            <a:r>
              <a:rPr lang="en-US">
                <a:solidFill>
                  <a:schemeClr val="tx2"/>
                </a:solidFill>
              </a:rPr>
              <a:t>Results</a:t>
            </a:r>
          </a:p>
        </p:txBody>
      </p:sp>
      <p:graphicFrame>
        <p:nvGraphicFramePr>
          <p:cNvPr id="4" name="TextBox 4">
            <a:extLst>
              <a:ext uri="{FF2B5EF4-FFF2-40B4-BE49-F238E27FC236}">
                <a16:creationId xmlns:a16="http://schemas.microsoft.com/office/drawing/2014/main" id="{2443EBAB-2436-938E-D8F8-DD517BEE080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47262"/>
              </p:ext>
            </p:extLst>
          </p:nvPr>
        </p:nvGraphicFramePr>
        <p:xfrm>
          <a:off x="499872" y="1072523"/>
          <a:ext cx="17440655" cy="78214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923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80E48-59DA-966F-13C9-10480DA6522A}"/>
              </a:ext>
            </a:extLst>
          </p:cNvPr>
          <p:cNvSpPr>
            <a:spLocks noGrp="1"/>
          </p:cNvSpPr>
          <p:nvPr>
            <p:ph type="title"/>
          </p:nvPr>
        </p:nvSpPr>
        <p:spPr/>
        <p:txBody>
          <a:bodyPr/>
          <a:lstStyle/>
          <a:p>
            <a:pPr algn="l"/>
            <a:r>
              <a:rPr lang="en-US">
                <a:solidFill>
                  <a:schemeClr val="tx2"/>
                </a:solidFill>
                <a:ea typeface="Calibri"/>
                <a:cs typeface="Calibri"/>
              </a:rPr>
              <a:t>Roles of Evaluation Team Members</a:t>
            </a:r>
          </a:p>
        </p:txBody>
      </p:sp>
      <p:graphicFrame>
        <p:nvGraphicFramePr>
          <p:cNvPr id="4" name="Table 3">
            <a:extLst>
              <a:ext uri="{FF2B5EF4-FFF2-40B4-BE49-F238E27FC236}">
                <a16:creationId xmlns:a16="http://schemas.microsoft.com/office/drawing/2014/main" id="{35ECF0D3-8286-9878-88DA-585C7FD48CE3}"/>
              </a:ext>
            </a:extLst>
          </p:cNvPr>
          <p:cNvGraphicFramePr>
            <a:graphicFrameLocks noGrp="1"/>
          </p:cNvGraphicFramePr>
          <p:nvPr>
            <p:extLst>
              <p:ext uri="{D42A27DB-BD31-4B8C-83A1-F6EECF244321}">
                <p14:modId xmlns:p14="http://schemas.microsoft.com/office/powerpoint/2010/main" val="2640709404"/>
              </p:ext>
            </p:extLst>
          </p:nvPr>
        </p:nvGraphicFramePr>
        <p:xfrm>
          <a:off x="1035169" y="2091905"/>
          <a:ext cx="15350242" cy="7522967"/>
        </p:xfrm>
        <a:graphic>
          <a:graphicData uri="http://schemas.openxmlformats.org/drawingml/2006/table">
            <a:tbl>
              <a:tblPr firstRow="1" bandRow="1">
                <a:tableStyleId>{5C22544A-7EE6-4342-B048-85BDC9FD1C3A}</a:tableStyleId>
              </a:tblPr>
              <a:tblGrid>
                <a:gridCol w="7675121">
                  <a:extLst>
                    <a:ext uri="{9D8B030D-6E8A-4147-A177-3AD203B41FA5}">
                      <a16:colId xmlns:a16="http://schemas.microsoft.com/office/drawing/2014/main" val="1946242221"/>
                    </a:ext>
                  </a:extLst>
                </a:gridCol>
                <a:gridCol w="7675121">
                  <a:extLst>
                    <a:ext uri="{9D8B030D-6E8A-4147-A177-3AD203B41FA5}">
                      <a16:colId xmlns:a16="http://schemas.microsoft.com/office/drawing/2014/main" val="4071268414"/>
                    </a:ext>
                  </a:extLst>
                </a:gridCol>
              </a:tblGrid>
              <a:tr h="598320">
                <a:tc>
                  <a:txBody>
                    <a:bodyPr/>
                    <a:lstStyle/>
                    <a:p>
                      <a:pPr algn="ctr"/>
                      <a:r>
                        <a:rPr lang="en-US" sz="3600">
                          <a:latin typeface="Aptos"/>
                        </a:rPr>
                        <a:t>Evaluator</a:t>
                      </a:r>
                    </a:p>
                  </a:txBody>
                  <a:tcPr>
                    <a:solidFill>
                      <a:srgbClr val="3A6C97"/>
                    </a:solidFill>
                  </a:tcPr>
                </a:tc>
                <a:tc>
                  <a:txBody>
                    <a:bodyPr/>
                    <a:lstStyle/>
                    <a:p>
                      <a:pPr algn="ctr"/>
                      <a:r>
                        <a:rPr lang="en-US" sz="3600">
                          <a:solidFill>
                            <a:schemeClr val="tx1"/>
                          </a:solidFill>
                          <a:latin typeface="Aptos"/>
                        </a:rPr>
                        <a:t>Mentor</a:t>
                      </a:r>
                    </a:p>
                  </a:txBody>
                  <a:tcPr>
                    <a:solidFill>
                      <a:schemeClr val="bg1">
                        <a:lumMod val="75000"/>
                      </a:schemeClr>
                    </a:solidFill>
                  </a:tcPr>
                </a:tc>
                <a:extLst>
                  <a:ext uri="{0D108BD9-81ED-4DB2-BD59-A6C34878D82A}">
                    <a16:rowId xmlns:a16="http://schemas.microsoft.com/office/drawing/2014/main" val="758403356"/>
                  </a:ext>
                </a:extLst>
              </a:tr>
              <a:tr h="6882887">
                <a:tc>
                  <a:txBody>
                    <a:bodyPr/>
                    <a:lstStyle/>
                    <a:p>
                      <a:pPr marL="285750" marR="0" lvl="0" indent="-285750" algn="l">
                        <a:lnSpc>
                          <a:spcPct val="90000"/>
                        </a:lnSpc>
                        <a:spcBef>
                          <a:spcPts val="750"/>
                        </a:spcBef>
                        <a:spcAft>
                          <a:spcPts val="0"/>
                        </a:spcAft>
                        <a:buClr>
                          <a:srgbClr val="233F58"/>
                        </a:buClr>
                        <a:buFont typeface="Arial,Sans-Serif"/>
                        <a:buChar char="•"/>
                      </a:pPr>
                      <a:r>
                        <a:rPr lang="en-US" sz="2800" b="0" i="0" u="none" strike="noStrike" noProof="0">
                          <a:solidFill>
                            <a:srgbClr val="000000"/>
                          </a:solidFill>
                          <a:latin typeface="Aptos"/>
                        </a:rPr>
                        <a:t>Communicate regularly with educator to assess needs and provide support</a:t>
                      </a:r>
                      <a:endParaRPr lang="en-US" sz="2800" b="0" i="0" u="none" strike="noStrike" noProof="0">
                        <a:solidFill>
                          <a:srgbClr val="233F58"/>
                        </a:solidFill>
                        <a:latin typeface="Aptos"/>
                      </a:endParaRPr>
                    </a:p>
                    <a:p>
                      <a:pPr marL="285750" marR="0" lvl="0" indent="-285750" algn="l">
                        <a:lnSpc>
                          <a:spcPct val="90000"/>
                        </a:lnSpc>
                        <a:spcBef>
                          <a:spcPts val="750"/>
                        </a:spcBef>
                        <a:spcAft>
                          <a:spcPts val="0"/>
                        </a:spcAft>
                        <a:buClr>
                          <a:srgbClr val="233F58"/>
                        </a:buClr>
                        <a:buFont typeface="Arial,Sans-Serif"/>
                        <a:buChar char="•"/>
                      </a:pPr>
                      <a:r>
                        <a:rPr lang="en-US" sz="2800" b="0" i="0" u="none" strike="noStrike" noProof="0">
                          <a:solidFill>
                            <a:srgbClr val="000000"/>
                          </a:solidFill>
                          <a:latin typeface="Aptos"/>
                        </a:rPr>
                        <a:t>Notify the educator of the date and time for the pre-conference at least three school days in advance</a:t>
                      </a:r>
                      <a:endParaRPr lang="en-US" sz="2800" b="0" i="0" u="none" strike="noStrike" noProof="0">
                        <a:solidFill>
                          <a:srgbClr val="233F58"/>
                        </a:solidFill>
                        <a:latin typeface="Aptos"/>
                      </a:endParaRPr>
                    </a:p>
                    <a:p>
                      <a:pPr marL="285750" marR="0" lvl="0" indent="-285750" algn="l">
                        <a:lnSpc>
                          <a:spcPct val="90000"/>
                        </a:lnSpc>
                        <a:spcBef>
                          <a:spcPts val="750"/>
                        </a:spcBef>
                        <a:spcAft>
                          <a:spcPts val="0"/>
                        </a:spcAft>
                        <a:buClr>
                          <a:srgbClr val="233F58"/>
                        </a:buClr>
                        <a:buFont typeface="Arial,Sans-Serif"/>
                        <a:buChar char="•"/>
                      </a:pPr>
                      <a:r>
                        <a:rPr lang="en-US" sz="2800" b="0" i="0" u="none" strike="noStrike" noProof="0">
                          <a:solidFill>
                            <a:srgbClr val="000000"/>
                          </a:solidFill>
                          <a:latin typeface="Aptos"/>
                        </a:rPr>
                        <a:t>During the pre-conference, ask questions and collect evidence prior to the upcoming observation </a:t>
                      </a:r>
                      <a:endParaRPr lang="en-US" sz="2800" b="0" i="0" u="none" strike="noStrike" noProof="0">
                        <a:solidFill>
                          <a:srgbClr val="233F58"/>
                        </a:solidFill>
                        <a:latin typeface="Aptos"/>
                      </a:endParaRPr>
                    </a:p>
                    <a:p>
                      <a:pPr marL="285750" marR="0" lvl="0" indent="-285750" algn="l">
                        <a:lnSpc>
                          <a:spcPct val="90000"/>
                        </a:lnSpc>
                        <a:spcBef>
                          <a:spcPts val="750"/>
                        </a:spcBef>
                        <a:spcAft>
                          <a:spcPts val="0"/>
                        </a:spcAft>
                        <a:buClr>
                          <a:srgbClr val="233F58"/>
                        </a:buClr>
                        <a:buFont typeface="Arial,Sans-Serif"/>
                        <a:buChar char="•"/>
                      </a:pPr>
                      <a:r>
                        <a:rPr lang="en-US" sz="2800" b="0" i="0" u="none" strike="noStrike" noProof="0">
                          <a:solidFill>
                            <a:srgbClr val="000000"/>
                          </a:solidFill>
                          <a:latin typeface="Aptos"/>
                        </a:rPr>
                        <a:t>Answer clarifying questions about the evaluation rubric and/or specific Indicators within the rubric </a:t>
                      </a:r>
                      <a:endParaRPr lang="en-US" sz="2800" b="0" i="0" u="none" strike="noStrike" noProof="0">
                        <a:solidFill>
                          <a:srgbClr val="233F58"/>
                        </a:solidFill>
                        <a:latin typeface="Aptos"/>
                      </a:endParaRPr>
                    </a:p>
                    <a:p>
                      <a:pPr marL="285750" marR="0" lvl="0" indent="-285750" algn="l">
                        <a:lnSpc>
                          <a:spcPct val="90000"/>
                        </a:lnSpc>
                        <a:spcBef>
                          <a:spcPts val="750"/>
                        </a:spcBef>
                        <a:spcAft>
                          <a:spcPts val="0"/>
                        </a:spcAft>
                        <a:buClr>
                          <a:srgbClr val="233F58"/>
                        </a:buClr>
                        <a:buFont typeface="Arial,Sans-Serif"/>
                        <a:buChar char="•"/>
                      </a:pPr>
                      <a:r>
                        <a:rPr lang="en-US" sz="2800" b="0" i="0" u="none" strike="noStrike" noProof="0">
                          <a:solidFill>
                            <a:srgbClr val="000000"/>
                          </a:solidFill>
                          <a:latin typeface="Aptos"/>
                        </a:rPr>
                        <a:t>Observe the educator in practice and identify an Area of Reinforcement and an Area of Refinement based on observation </a:t>
                      </a:r>
                      <a:endParaRPr lang="en-US" sz="2800" b="0" i="0" u="none" strike="noStrike" noProof="0">
                        <a:solidFill>
                          <a:srgbClr val="233F58"/>
                        </a:solidFill>
                        <a:latin typeface="Aptos"/>
                      </a:endParaRPr>
                    </a:p>
                    <a:p>
                      <a:pPr marL="285750" marR="0" lvl="0" indent="-285750" algn="l">
                        <a:lnSpc>
                          <a:spcPct val="90000"/>
                        </a:lnSpc>
                        <a:spcBef>
                          <a:spcPts val="750"/>
                        </a:spcBef>
                        <a:spcAft>
                          <a:spcPts val="0"/>
                        </a:spcAft>
                        <a:buClr>
                          <a:srgbClr val="233F58"/>
                        </a:buClr>
                        <a:buFont typeface="Arial,Sans-Serif"/>
                        <a:buChar char="•"/>
                      </a:pPr>
                      <a:r>
                        <a:rPr lang="en-US" sz="2800" b="0" i="0" u="none" strike="noStrike" noProof="0">
                          <a:solidFill>
                            <a:srgbClr val="000000"/>
                          </a:solidFill>
                          <a:latin typeface="Aptos"/>
                        </a:rPr>
                        <a:t>Discuss findings and self-reflection during post-conference</a:t>
                      </a:r>
                      <a:endParaRPr lang="en-US" sz="2800">
                        <a:latin typeface="Aptos"/>
                      </a:endParaRPr>
                    </a:p>
                  </a:txBody>
                  <a:tcPr/>
                </a:tc>
                <a:tc>
                  <a:txBody>
                    <a:bodyPr/>
                    <a:lstStyle/>
                    <a:p>
                      <a:pPr marL="285750" marR="0" lvl="0" indent="-285750" algn="l">
                        <a:lnSpc>
                          <a:spcPct val="90000"/>
                        </a:lnSpc>
                        <a:spcBef>
                          <a:spcPts val="750"/>
                        </a:spcBef>
                        <a:spcAft>
                          <a:spcPts val="0"/>
                        </a:spcAft>
                        <a:buClr>
                          <a:srgbClr val="233F58"/>
                        </a:buClr>
                        <a:buFont typeface="Arial,Sans-Serif"/>
                        <a:buChar char="•"/>
                      </a:pPr>
                      <a:r>
                        <a:rPr lang="en-US" sz="3200" b="0" i="0" u="none" strike="noStrike" noProof="0">
                          <a:solidFill>
                            <a:schemeClr val="bg1"/>
                          </a:solidFill>
                          <a:latin typeface="Aptos"/>
                        </a:rPr>
                        <a:t>Communicate regularly with educator to assess needs and provide support</a:t>
                      </a:r>
                    </a:p>
                    <a:p>
                      <a:pPr marL="285750" marR="0" lvl="0" indent="-285750" algn="l">
                        <a:lnSpc>
                          <a:spcPct val="90000"/>
                        </a:lnSpc>
                        <a:spcBef>
                          <a:spcPts val="750"/>
                        </a:spcBef>
                        <a:spcAft>
                          <a:spcPts val="0"/>
                        </a:spcAft>
                        <a:buClr>
                          <a:srgbClr val="233F58"/>
                        </a:buClr>
                        <a:buFont typeface="Arial,Sans-Serif"/>
                        <a:buChar char="•"/>
                      </a:pPr>
                      <a:r>
                        <a:rPr lang="en-US" sz="3200" b="0" i="0" u="none" strike="noStrike" noProof="0">
                          <a:solidFill>
                            <a:schemeClr val="bg1"/>
                          </a:solidFill>
                          <a:latin typeface="Aptos"/>
                        </a:rPr>
                        <a:t>Observe educator in practice and provide feedback</a:t>
                      </a:r>
                    </a:p>
                    <a:p>
                      <a:pPr marL="285750" marR="0" lvl="0" indent="-285750" algn="l">
                        <a:lnSpc>
                          <a:spcPct val="90000"/>
                        </a:lnSpc>
                        <a:spcBef>
                          <a:spcPts val="750"/>
                        </a:spcBef>
                        <a:spcAft>
                          <a:spcPts val="0"/>
                        </a:spcAft>
                        <a:buClr>
                          <a:srgbClr val="233F58"/>
                        </a:buClr>
                        <a:buFont typeface="Arial,Sans-Serif"/>
                        <a:buChar char="•"/>
                      </a:pPr>
                      <a:r>
                        <a:rPr lang="en-US" sz="3200" b="0" i="0" u="none" strike="noStrike" noProof="0">
                          <a:solidFill>
                            <a:schemeClr val="bg1"/>
                          </a:solidFill>
                          <a:latin typeface="Aptos"/>
                        </a:rPr>
                        <a:t>Support through coaching, planning, providing resources, etc.</a:t>
                      </a:r>
                    </a:p>
                    <a:p>
                      <a:pPr marL="285750" marR="0" lvl="0" indent="-285750" algn="l">
                        <a:lnSpc>
                          <a:spcPct val="90000"/>
                        </a:lnSpc>
                        <a:spcBef>
                          <a:spcPts val="750"/>
                        </a:spcBef>
                        <a:spcAft>
                          <a:spcPts val="0"/>
                        </a:spcAft>
                        <a:buClr>
                          <a:srgbClr val="233F58"/>
                        </a:buClr>
                        <a:buFont typeface="Arial,Sans-Serif"/>
                        <a:buChar char="•"/>
                      </a:pPr>
                      <a:r>
                        <a:rPr lang="en-US" sz="3200" b="0" i="0" u="none" strike="noStrike" noProof="0">
                          <a:solidFill>
                            <a:schemeClr val="bg1"/>
                          </a:solidFill>
                          <a:latin typeface="Aptos"/>
                        </a:rPr>
                        <a:t>Maintain confidentiality within the mentor relationship</a:t>
                      </a:r>
                    </a:p>
                    <a:p>
                      <a:pPr marL="285750" marR="0" lvl="0" indent="-285750" algn="l">
                        <a:lnSpc>
                          <a:spcPct val="90000"/>
                        </a:lnSpc>
                        <a:spcBef>
                          <a:spcPts val="750"/>
                        </a:spcBef>
                        <a:spcAft>
                          <a:spcPts val="0"/>
                        </a:spcAft>
                        <a:buClr>
                          <a:srgbClr val="233F58"/>
                        </a:buClr>
                        <a:buFont typeface="Arial,Sans-Serif"/>
                        <a:buChar char="•"/>
                      </a:pPr>
                      <a:r>
                        <a:rPr lang="en-US" sz="3200" b="0" i="0" u="none" strike="noStrike" noProof="0">
                          <a:solidFill>
                            <a:schemeClr val="bg1"/>
                          </a:solidFill>
                          <a:latin typeface="Aptos"/>
                        </a:rPr>
                        <a:t>Submit contact logs or support documents as required by the district</a:t>
                      </a:r>
                      <a:endParaRPr lang="en-US">
                        <a:solidFill>
                          <a:schemeClr val="bg1"/>
                        </a:solidFill>
                      </a:endParaRPr>
                    </a:p>
                  </a:txBody>
                  <a:tcPr>
                    <a:solidFill>
                      <a:srgbClr val="3A6C97"/>
                    </a:solidFill>
                  </a:tcPr>
                </a:tc>
                <a:extLst>
                  <a:ext uri="{0D108BD9-81ED-4DB2-BD59-A6C34878D82A}">
                    <a16:rowId xmlns:a16="http://schemas.microsoft.com/office/drawing/2014/main" val="2902613982"/>
                  </a:ext>
                </a:extLst>
              </a:tr>
            </a:tbl>
          </a:graphicData>
        </a:graphic>
      </p:graphicFrame>
    </p:spTree>
    <p:extLst>
      <p:ext uri="{BB962C8B-B14F-4D97-AF65-F5344CB8AC3E}">
        <p14:creationId xmlns:p14="http://schemas.microsoft.com/office/powerpoint/2010/main" val="3309005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767BE-2C47-147D-0DD1-DA33D68051FE}"/>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2C87AD47-18E0-61B2-58FD-56AE8625400E}"/>
              </a:ext>
            </a:extLst>
          </p:cNvPr>
          <p:cNvSpPr txBox="1">
            <a:spLocks noGrp="1"/>
          </p:cNvSpPr>
          <p:nvPr>
            <p:ph type="title"/>
          </p:nvPr>
        </p:nvSpPr>
        <p:spPr>
          <a:xfrm>
            <a:off x="0" y="3806904"/>
            <a:ext cx="18135600" cy="10156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sz="6600">
                <a:solidFill>
                  <a:schemeClr val="tx2"/>
                </a:solidFill>
                <a:latin typeface="Aptos"/>
                <a:ea typeface="+mn-ea"/>
                <a:cs typeface="+mn-cs"/>
              </a:rPr>
              <a:t>Speech-Language Professionals</a:t>
            </a:r>
            <a:endParaRPr lang="en-US">
              <a:solidFill>
                <a:schemeClr val="tx2"/>
              </a:solidFill>
              <a:ea typeface="+mn-ea"/>
              <a:cs typeface="+mn-cs"/>
            </a:endParaRPr>
          </a:p>
        </p:txBody>
      </p:sp>
      <p:sp>
        <p:nvSpPr>
          <p:cNvPr id="3" name="TextBox 2">
            <a:extLst>
              <a:ext uri="{FF2B5EF4-FFF2-40B4-BE49-F238E27FC236}">
                <a16:creationId xmlns:a16="http://schemas.microsoft.com/office/drawing/2014/main" id="{14491917-6E87-FCED-9EF9-10D17B8B7D91}"/>
              </a:ext>
            </a:extLst>
          </p:cNvPr>
          <p:cNvSpPr txBox="1"/>
          <p:nvPr/>
        </p:nvSpPr>
        <p:spPr>
          <a:xfrm>
            <a:off x="818147" y="9109774"/>
            <a:ext cx="9657346" cy="400110"/>
          </a:xfrm>
          <a:prstGeom prst="rect">
            <a:avLst/>
          </a:prstGeom>
          <a:noFill/>
        </p:spPr>
        <p:txBody>
          <a:bodyPr wrap="square">
            <a:spAutoFit/>
          </a:bodyPr>
          <a:lstStyle/>
          <a:p>
            <a:pPr marR="228600" lvl="0" algn="just" fontAlgn="base"/>
            <a:r>
              <a:rPr lang="en-US" sz="2000" b="0" i="0">
                <a:solidFill>
                  <a:srgbClr val="000000"/>
                </a:solidFill>
                <a:effectLst/>
                <a:latin typeface="Aptos" panose="020B0004020202020204" pitchFamily="34" charset="0"/>
                <a:hlinkClick r:id="rId3" tooltip="https://ed.sc.gov/educators/educator-effectiveness/adept-for-special-areas-2020/guidelines-adept-for-speech-language-professionals/"/>
              </a:rPr>
              <a:t>ADEPT for Speech-Language Professionals</a:t>
            </a:r>
            <a:endParaRPr lang="en-US" sz="2000" b="0" i="0">
              <a:solidFill>
                <a:srgbClr val="000000"/>
              </a:solidFill>
              <a:effectLst/>
              <a:latin typeface="Aptos" panose="020B0004020202020204" pitchFamily="34" charset="0"/>
            </a:endParaRPr>
          </a:p>
        </p:txBody>
      </p:sp>
    </p:spTree>
    <p:extLst>
      <p:ext uri="{BB962C8B-B14F-4D97-AF65-F5344CB8AC3E}">
        <p14:creationId xmlns:p14="http://schemas.microsoft.com/office/powerpoint/2010/main" val="593384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3AF48-4CC6-686D-C85F-D7318B6C25B0}"/>
              </a:ext>
            </a:extLst>
          </p:cNvPr>
          <p:cNvSpPr>
            <a:spLocks noGrp="1"/>
          </p:cNvSpPr>
          <p:nvPr>
            <p:ph type="title"/>
          </p:nvPr>
        </p:nvSpPr>
        <p:spPr>
          <a:xfrm>
            <a:off x="540056" y="1097268"/>
            <a:ext cx="7929565" cy="1669256"/>
          </a:xfrm>
        </p:spPr>
        <p:txBody>
          <a:bodyPr vert="horz" lIns="91440" tIns="45720" rIns="91440" bIns="45720" rtlCol="0" anchor="t">
            <a:normAutofit/>
          </a:bodyPr>
          <a:lstStyle/>
          <a:p>
            <a:pPr>
              <a:lnSpc>
                <a:spcPct val="90000"/>
              </a:lnSpc>
            </a:pPr>
            <a:r>
              <a:rPr lang="en-US" sz="4300" b="1" kern="1200">
                <a:solidFill>
                  <a:schemeClr val="tx2"/>
                </a:solidFill>
                <a:latin typeface="+mn-lt"/>
                <a:ea typeface="+mj-ea"/>
                <a:cs typeface="+mj-cs"/>
              </a:rPr>
              <a:t>Overview for Speech-Language Professionals</a:t>
            </a:r>
          </a:p>
          <a:p>
            <a:pPr>
              <a:lnSpc>
                <a:spcPct val="90000"/>
              </a:lnSpc>
            </a:pPr>
            <a:endParaRPr lang="en-US" sz="4300" b="1" kern="1200">
              <a:latin typeface="+mn-lt"/>
              <a:ea typeface="+mj-ea"/>
              <a:cs typeface="+mj-cs"/>
            </a:endParaRPr>
          </a:p>
        </p:txBody>
      </p:sp>
      <p:pic>
        <p:nvPicPr>
          <p:cNvPr id="4" name="Picture 3" descr="A group of people in an office">
            <a:extLst>
              <a:ext uri="{FF2B5EF4-FFF2-40B4-BE49-F238E27FC236}">
                <a16:creationId xmlns:a16="http://schemas.microsoft.com/office/drawing/2014/main" id="{B6AD7A1B-4DC5-72A5-8240-5DDE53C03129}"/>
              </a:ext>
            </a:extLst>
          </p:cNvPr>
          <p:cNvPicPr>
            <a:picLocks noChangeAspect="1"/>
          </p:cNvPicPr>
          <p:nvPr/>
        </p:nvPicPr>
        <p:blipFill>
          <a:blip r:embed="rId3"/>
          <a:stretch>
            <a:fillRect/>
          </a:stretch>
        </p:blipFill>
        <p:spPr>
          <a:xfrm flipH="1">
            <a:off x="540056" y="3231931"/>
            <a:ext cx="7248369" cy="4867604"/>
          </a:xfrm>
          <a:prstGeom prst="rect">
            <a:avLst/>
          </a:prstGeom>
        </p:spPr>
      </p:pic>
      <p:graphicFrame>
        <p:nvGraphicFramePr>
          <p:cNvPr id="5" name="Table 4">
            <a:extLst>
              <a:ext uri="{FF2B5EF4-FFF2-40B4-BE49-F238E27FC236}">
                <a16:creationId xmlns:a16="http://schemas.microsoft.com/office/drawing/2014/main" id="{341C03D9-091C-D3C7-ECA1-7E5F1CF3134B}"/>
              </a:ext>
            </a:extLst>
          </p:cNvPr>
          <p:cNvGraphicFramePr>
            <a:graphicFrameLocks noGrp="1"/>
          </p:cNvGraphicFramePr>
          <p:nvPr>
            <p:extLst>
              <p:ext uri="{D42A27DB-BD31-4B8C-83A1-F6EECF244321}">
                <p14:modId xmlns:p14="http://schemas.microsoft.com/office/powerpoint/2010/main" val="2141716036"/>
              </p:ext>
            </p:extLst>
          </p:nvPr>
        </p:nvGraphicFramePr>
        <p:xfrm>
          <a:off x="8229600" y="2061961"/>
          <a:ext cx="9224881" cy="6236774"/>
        </p:xfrm>
        <a:graphic>
          <a:graphicData uri="http://schemas.openxmlformats.org/drawingml/2006/table">
            <a:tbl>
              <a:tblPr firstRow="1" bandRow="1">
                <a:solidFill>
                  <a:srgbClr val="F2F2F2">
                    <a:alpha val="30196"/>
                  </a:srgbClr>
                </a:solidFill>
                <a:tableStyleId>{5C22544A-7EE6-4342-B048-85BDC9FD1C3A}</a:tableStyleId>
              </a:tblPr>
              <a:tblGrid>
                <a:gridCol w="4402263">
                  <a:extLst>
                    <a:ext uri="{9D8B030D-6E8A-4147-A177-3AD203B41FA5}">
                      <a16:colId xmlns:a16="http://schemas.microsoft.com/office/drawing/2014/main" val="1850183161"/>
                    </a:ext>
                  </a:extLst>
                </a:gridCol>
                <a:gridCol w="4822618">
                  <a:extLst>
                    <a:ext uri="{9D8B030D-6E8A-4147-A177-3AD203B41FA5}">
                      <a16:colId xmlns:a16="http://schemas.microsoft.com/office/drawing/2014/main" val="1582719675"/>
                    </a:ext>
                  </a:extLst>
                </a:gridCol>
              </a:tblGrid>
              <a:tr h="783679">
                <a:tc>
                  <a:txBody>
                    <a:bodyPr/>
                    <a:lstStyle/>
                    <a:p>
                      <a:pPr fontAlgn="base"/>
                      <a:r>
                        <a:rPr lang="en-US" sz="2200" b="1" cap="none" spc="0" dirty="0">
                          <a:solidFill>
                            <a:schemeClr val="accent5">
                              <a:lumMod val="50000"/>
                            </a:schemeClr>
                          </a:solidFill>
                          <a:effectLst/>
                          <a:latin typeface="Aptos"/>
                        </a:rPr>
                        <a:t>Contract Level</a:t>
                      </a:r>
                    </a:p>
                  </a:txBody>
                  <a:tcPr marL="185422" marR="95342" marT="142632" marB="142632" anchor="ctr">
                    <a:lnL w="19050" cap="flat" cmpd="sng" algn="ctr">
                      <a:noFill/>
                      <a:prstDash val="solid"/>
                    </a:lnL>
                    <a:lnR w="6350" cap="flat" cmpd="sng" algn="ctr">
                      <a:solidFill>
                        <a:schemeClr val="tx1">
                          <a:lumMod val="75000"/>
                          <a:lumOff val="25000"/>
                        </a:schemeClr>
                      </a:solidFill>
                      <a:prstDash val="solid"/>
                    </a:lnR>
                    <a:lnT w="38100" cap="flat" cmpd="sng" algn="ctr">
                      <a:noFill/>
                      <a:prstDash val="solid"/>
                    </a:lnT>
                    <a:lnB w="6350" cap="flat" cmpd="sng" algn="ctr">
                      <a:solidFill>
                        <a:schemeClr val="tx1">
                          <a:lumMod val="75000"/>
                          <a:lumOff val="25000"/>
                        </a:schemeClr>
                      </a:solidFill>
                      <a:prstDash val="solid"/>
                    </a:lnB>
                    <a:solidFill>
                      <a:schemeClr val="accent1"/>
                    </a:solidFill>
                  </a:tcPr>
                </a:tc>
                <a:tc>
                  <a:txBody>
                    <a:bodyPr/>
                    <a:lstStyle/>
                    <a:p>
                      <a:pPr fontAlgn="base"/>
                      <a:r>
                        <a:rPr lang="en-US" sz="2200" b="1" cap="none" spc="0" dirty="0">
                          <a:solidFill>
                            <a:schemeClr val="accent5">
                              <a:lumMod val="50000"/>
                            </a:schemeClr>
                          </a:solidFill>
                          <a:effectLst/>
                          <a:latin typeface="Aptos"/>
                        </a:rPr>
                        <a:t>Process</a:t>
                      </a:r>
                    </a:p>
                  </a:txBody>
                  <a:tcPr marL="185422" marR="95342" marT="142632" marB="142632" anchor="ctr">
                    <a:lnL w="6350" cap="flat" cmpd="sng" algn="ctr">
                      <a:solidFill>
                        <a:schemeClr val="tx1">
                          <a:lumMod val="75000"/>
                          <a:lumOff val="25000"/>
                        </a:schemeClr>
                      </a:solidFill>
                      <a:prstDash val="solid"/>
                    </a:lnL>
                    <a:lnR w="38100" cap="flat" cmpd="sng" algn="ctr">
                      <a:noFill/>
                      <a:prstDash val="solid"/>
                    </a:lnR>
                    <a:lnT w="38100" cap="flat" cmpd="sng" algn="ctr">
                      <a:noFill/>
                      <a:prstDash val="solid"/>
                    </a:lnT>
                    <a:lnB w="6350" cap="flat" cmpd="sng" algn="ctr">
                      <a:solidFill>
                        <a:schemeClr val="tx1">
                          <a:lumMod val="75000"/>
                          <a:lumOff val="25000"/>
                        </a:schemeClr>
                      </a:solidFill>
                      <a:prstDash val="solid"/>
                    </a:lnB>
                    <a:solidFill>
                      <a:schemeClr val="accent1"/>
                    </a:solidFill>
                  </a:tcPr>
                </a:tc>
                <a:extLst>
                  <a:ext uri="{0D108BD9-81ED-4DB2-BD59-A6C34878D82A}">
                    <a16:rowId xmlns:a16="http://schemas.microsoft.com/office/drawing/2014/main" val="1325739513"/>
                  </a:ext>
                </a:extLst>
              </a:tr>
              <a:tr h="4669416">
                <a:tc>
                  <a:txBody>
                    <a:bodyPr/>
                    <a:lstStyle/>
                    <a:p>
                      <a:pPr fontAlgn="base"/>
                      <a:r>
                        <a:rPr lang="en-US" sz="2200" b="1" cap="none" spc="0">
                          <a:solidFill>
                            <a:schemeClr val="tx1"/>
                          </a:solidFill>
                          <a:effectLst/>
                          <a:latin typeface="Aptos"/>
                        </a:rPr>
                        <a:t>Formative and Summative</a:t>
                      </a:r>
                    </a:p>
                  </a:txBody>
                  <a:tcPr marL="185422" marR="95342" marT="142632" marB="142632">
                    <a:lnL w="38100" cap="flat" cmpd="sng" algn="ctr">
                      <a:no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noFill/>
                      <a:prstDash val="solid"/>
                    </a:lnB>
                    <a:solidFill>
                      <a:srgbClr val="F2F2F2">
                        <a:alpha val="30196"/>
                      </a:srgbClr>
                    </a:solidFill>
                  </a:tcPr>
                </a:tc>
                <a:tc>
                  <a:txBody>
                    <a:bodyPr/>
                    <a:lstStyle/>
                    <a:p>
                      <a:pPr fontAlgn="base"/>
                      <a:r>
                        <a:rPr lang="en-US" sz="2200" b="1" cap="none" spc="0">
                          <a:solidFill>
                            <a:schemeClr val="tx1"/>
                          </a:solidFill>
                          <a:effectLst/>
                          <a:latin typeface="Aptos"/>
                        </a:rPr>
                        <a:t>Records Review</a:t>
                      </a:r>
                    </a:p>
                    <a:p>
                      <a:pPr lvl="0">
                        <a:buNone/>
                      </a:pPr>
                      <a:endParaRPr lang="en-US" sz="2200" b="1" cap="none" spc="0">
                        <a:solidFill>
                          <a:schemeClr val="tx1"/>
                        </a:solidFill>
                        <a:effectLst/>
                        <a:latin typeface="Aptos"/>
                      </a:endParaRPr>
                    </a:p>
                    <a:p>
                      <a:pPr fontAlgn="base"/>
                      <a:r>
                        <a:rPr lang="en-US" sz="2200" b="1" cap="none" spc="0">
                          <a:solidFill>
                            <a:schemeClr val="tx1"/>
                          </a:solidFill>
                          <a:effectLst/>
                          <a:latin typeface="Aptos"/>
                        </a:rPr>
                        <a:t>Preliminary Cycle: POP</a:t>
                      </a:r>
                    </a:p>
                    <a:p>
                      <a:pPr marL="342900" lvl="0" indent="-342900" fontAlgn="base">
                        <a:buFont typeface="Arial" panose="020B0604020202020204" pitchFamily="34" charset="0"/>
                        <a:buChar char="•"/>
                      </a:pPr>
                      <a:r>
                        <a:rPr lang="en-US" sz="2200" cap="none" spc="0">
                          <a:solidFill>
                            <a:schemeClr val="tx1"/>
                          </a:solidFill>
                          <a:effectLst/>
                          <a:latin typeface="Aptos"/>
                        </a:rPr>
                        <a:t>IEP Meeting</a:t>
                      </a:r>
                    </a:p>
                    <a:p>
                      <a:pPr marL="342900" lvl="0" indent="-342900" fontAlgn="base">
                        <a:buFont typeface="Arial" panose="020B0604020202020204" pitchFamily="34" charset="0"/>
                        <a:buChar char="•"/>
                      </a:pPr>
                      <a:r>
                        <a:rPr lang="en-US" sz="2200" cap="none" spc="0">
                          <a:solidFill>
                            <a:schemeClr val="tx1"/>
                          </a:solidFill>
                          <a:effectLst/>
                          <a:latin typeface="Aptos"/>
                        </a:rPr>
                        <a:t>Therapy Session</a:t>
                      </a:r>
                    </a:p>
                    <a:p>
                      <a:pPr marL="0" lvl="0" indent="0">
                        <a:buNone/>
                      </a:pPr>
                      <a:r>
                        <a:rPr lang="en-US" sz="2200" cap="none" spc="0">
                          <a:solidFill>
                            <a:schemeClr val="tx1"/>
                          </a:solidFill>
                          <a:effectLst/>
                          <a:latin typeface="Aptos"/>
                        </a:rPr>
                        <a:t>Preliminary Evaluation Conference</a:t>
                      </a:r>
                    </a:p>
                    <a:p>
                      <a:pPr fontAlgn="base"/>
                      <a:endParaRPr lang="en-US" sz="2200" cap="none" spc="0">
                        <a:solidFill>
                          <a:schemeClr val="tx1"/>
                        </a:solidFill>
                        <a:effectLst/>
                        <a:latin typeface="Aptos"/>
                      </a:endParaRPr>
                    </a:p>
                    <a:p>
                      <a:pPr lvl="0">
                        <a:buNone/>
                      </a:pPr>
                      <a:r>
                        <a:rPr lang="en-US" sz="2200" b="1" cap="none" spc="0">
                          <a:solidFill>
                            <a:schemeClr val="tx1"/>
                          </a:solidFill>
                          <a:effectLst/>
                          <a:latin typeface="Aptos"/>
                        </a:rPr>
                        <a:t>Final Cycle: OP</a:t>
                      </a:r>
                      <a:endParaRPr lang="en-US" sz="2200" b="1" cap="none" spc="0">
                        <a:solidFill>
                          <a:schemeClr val="tx1"/>
                        </a:solidFill>
                        <a:latin typeface="Aptos"/>
                      </a:endParaRPr>
                    </a:p>
                    <a:p>
                      <a:pPr marL="342900" lvl="0" indent="-342900" fontAlgn="base">
                        <a:buFont typeface="Arial" panose="020B0604020202020204" pitchFamily="34" charset="0"/>
                        <a:buChar char="•"/>
                      </a:pPr>
                      <a:r>
                        <a:rPr lang="en-US" sz="2200" cap="none" spc="0">
                          <a:solidFill>
                            <a:schemeClr val="tx1"/>
                          </a:solidFill>
                          <a:effectLst/>
                          <a:latin typeface="Aptos"/>
                        </a:rPr>
                        <a:t>IEP Meeting</a:t>
                      </a:r>
                    </a:p>
                    <a:p>
                      <a:pPr marL="342900" lvl="0" indent="-342900" fontAlgn="base">
                        <a:buFont typeface="Arial" panose="020B0604020202020204" pitchFamily="34" charset="0"/>
                        <a:buChar char="•"/>
                      </a:pPr>
                      <a:r>
                        <a:rPr lang="en-US" sz="2200" cap="none" spc="0">
                          <a:solidFill>
                            <a:schemeClr val="tx1"/>
                          </a:solidFill>
                          <a:effectLst/>
                          <a:latin typeface="Aptos"/>
                        </a:rPr>
                        <a:t>Therapy Session</a:t>
                      </a:r>
                    </a:p>
                    <a:p>
                      <a:pPr lvl="0">
                        <a:buNone/>
                      </a:pPr>
                      <a:r>
                        <a:rPr lang="en-US" sz="2200" cap="none" spc="0">
                          <a:solidFill>
                            <a:schemeClr val="tx1"/>
                          </a:solidFill>
                          <a:effectLst/>
                          <a:latin typeface="Aptos"/>
                        </a:rPr>
                        <a:t>Final Evaluation Conference</a:t>
                      </a:r>
                      <a:endParaRPr lang="en-US" sz="2200" cap="none" spc="0">
                        <a:solidFill>
                          <a:schemeClr val="tx1"/>
                        </a:solidFill>
                        <a:latin typeface="Aptos"/>
                      </a:endParaRPr>
                    </a:p>
                  </a:txBody>
                  <a:tcPr marL="185422" marR="95342" marT="142632" marB="142632">
                    <a:lnL w="6350" cap="flat" cmpd="sng" algn="ctr">
                      <a:solidFill>
                        <a:schemeClr val="tx1">
                          <a:lumMod val="75000"/>
                          <a:lumOff val="25000"/>
                        </a:schemeClr>
                      </a:solidFill>
                      <a:prstDash val="solid"/>
                    </a:lnL>
                    <a:lnR w="38100" cap="flat" cmpd="sng" algn="ctr">
                      <a:noFill/>
                      <a:prstDash val="solid"/>
                    </a:lnR>
                    <a:lnT w="6350" cap="flat" cmpd="sng" algn="ctr">
                      <a:solidFill>
                        <a:schemeClr val="tx1">
                          <a:lumMod val="75000"/>
                          <a:lumOff val="25000"/>
                        </a:schemeClr>
                      </a:solid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140147642"/>
                  </a:ext>
                </a:extLst>
              </a:tr>
              <a:tr h="783679">
                <a:tc>
                  <a:txBody>
                    <a:bodyPr/>
                    <a:lstStyle/>
                    <a:p>
                      <a:pPr fontAlgn="base"/>
                      <a:r>
                        <a:rPr lang="en-US" sz="2200" b="1" cap="none" spc="0">
                          <a:solidFill>
                            <a:schemeClr val="tx1"/>
                          </a:solidFill>
                          <a:effectLst/>
                          <a:latin typeface="Aptos"/>
                        </a:rPr>
                        <a:t>Goals-Based Evaluation (GBE)</a:t>
                      </a:r>
                    </a:p>
                  </a:txBody>
                  <a:tcPr marL="185422" marR="95342" marT="142632" marB="142632">
                    <a:lnL w="6350" cap="flat" cmpd="sng" algn="ctr">
                      <a:noFill/>
                      <a:prstDash val="solid"/>
                    </a:lnL>
                    <a:lnR w="6350" cap="flat" cmpd="sng" algn="ctr">
                      <a:noFill/>
                      <a:prstDash val="solid"/>
                    </a:lnR>
                    <a:lnT w="6350" cap="flat" cmpd="sng" algn="ctr">
                      <a:noFill/>
                      <a:prstDash val="solid"/>
                    </a:lnT>
                    <a:lnB w="38100" cap="flat" cmpd="sng" algn="ctr">
                      <a:noFill/>
                      <a:prstDash val="solid"/>
                    </a:lnB>
                    <a:solidFill>
                      <a:schemeClr val="bg1">
                        <a:lumMod val="95000"/>
                      </a:schemeClr>
                    </a:solidFill>
                  </a:tcPr>
                </a:tc>
                <a:tc>
                  <a:txBody>
                    <a:bodyPr/>
                    <a:lstStyle/>
                    <a:p>
                      <a:pPr fontAlgn="base"/>
                      <a:r>
                        <a:rPr lang="en-US" sz="2200" cap="none" spc="0" dirty="0">
                          <a:solidFill>
                            <a:schemeClr val="tx1"/>
                          </a:solidFill>
                          <a:effectLst/>
                          <a:latin typeface="Aptos"/>
                        </a:rPr>
                        <a:t>Professional Goal</a:t>
                      </a:r>
                    </a:p>
                  </a:txBody>
                  <a:tcPr marL="185422" marR="95342" marT="142632" marB="142632">
                    <a:lnL w="6350" cap="flat" cmpd="sng" algn="ctr">
                      <a:noFill/>
                      <a:prstDash val="solid"/>
                    </a:lnL>
                    <a:lnR w="38100" cap="flat" cmpd="sng" algn="ctr">
                      <a:noFill/>
                      <a:prstDash val="solid"/>
                    </a:lnR>
                    <a:lnT w="6350" cap="flat" cmpd="sng" algn="ctr">
                      <a:noFill/>
                      <a:prstDash val="solid"/>
                    </a:lnT>
                    <a:lnB w="38100" cap="flat" cmpd="sng" algn="ctr">
                      <a:noFill/>
                      <a:prstDash val="solid"/>
                    </a:lnB>
                    <a:solidFill>
                      <a:schemeClr val="bg1">
                        <a:lumMod val="95000"/>
                      </a:schemeClr>
                    </a:solidFill>
                  </a:tcPr>
                </a:tc>
                <a:extLst>
                  <a:ext uri="{0D108BD9-81ED-4DB2-BD59-A6C34878D82A}">
                    <a16:rowId xmlns:a16="http://schemas.microsoft.com/office/drawing/2014/main" val="511654172"/>
                  </a:ext>
                </a:extLst>
              </a:tr>
            </a:tbl>
          </a:graphicData>
        </a:graphic>
      </p:graphicFrame>
      <p:sp>
        <p:nvSpPr>
          <p:cNvPr id="3" name="TextBox 2">
            <a:extLst>
              <a:ext uri="{FF2B5EF4-FFF2-40B4-BE49-F238E27FC236}">
                <a16:creationId xmlns:a16="http://schemas.microsoft.com/office/drawing/2014/main" id="{9693A2A6-1F93-D850-E633-7DED92E672FF}"/>
              </a:ext>
            </a:extLst>
          </p:cNvPr>
          <p:cNvSpPr txBox="1"/>
          <p:nvPr/>
        </p:nvSpPr>
        <p:spPr>
          <a:xfrm>
            <a:off x="3429494" y="8359665"/>
            <a:ext cx="13027122" cy="131092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92500"/>
          </a:bodyPr>
          <a:lstStyle/>
          <a:p>
            <a:pPr defTabSz="1371600">
              <a:lnSpc>
                <a:spcPct val="110000"/>
              </a:lnSpc>
              <a:spcAft>
                <a:spcPts val="600"/>
              </a:spcAft>
            </a:pPr>
            <a:r>
              <a:rPr lang="en-US" sz="2600">
                <a:solidFill>
                  <a:schemeClr val="tx2"/>
                </a:solidFill>
              </a:rPr>
              <a:t>** Speech-Language Professionals who hold a current Certificate of Clinical Competence in Speech Language Pathology (CCC-SLP), do not need to complete a Continuing Formative evaluation and contract level requirements; instead, they can be Continuing GBE.</a:t>
            </a:r>
          </a:p>
        </p:txBody>
      </p:sp>
    </p:spTree>
    <p:extLst>
      <p:ext uri="{BB962C8B-B14F-4D97-AF65-F5344CB8AC3E}">
        <p14:creationId xmlns:p14="http://schemas.microsoft.com/office/powerpoint/2010/main" val="1810131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p>
            <a:r>
              <a:rPr kumimoji="0" lang="en-US" b="1" i="0" u="none" strike="noStrike" kern="1200" cap="none" spc="0" normalizeH="0" baseline="0" noProof="0">
                <a:ln>
                  <a:noFill/>
                </a:ln>
                <a:solidFill>
                  <a:schemeClr val="tx2"/>
                </a:solidFill>
                <a:effectLst/>
                <a:uLnTx/>
                <a:uFillTx/>
                <a:latin typeface="Aptos" panose="020B0004020202020204" pitchFamily="34" charset="0"/>
                <a:ea typeface="+mj-ea"/>
                <a:cs typeface="+mj-cs"/>
              </a:rPr>
              <a:t>Agenda</a:t>
            </a:r>
            <a:endParaRPr lang="en-US" sz="6600">
              <a:solidFill>
                <a:schemeClr val="tx2"/>
              </a:solidFill>
            </a:endParaRPr>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172200" y="266700"/>
            <a:ext cx="12115800" cy="9677400"/>
          </a:xfrm>
        </p:spPr>
        <p:txBody>
          <a:bodyPr anchor="ct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2"/>
                </a:solidFill>
                <a:effectLst/>
                <a:uLnTx/>
                <a:uFillTx/>
                <a:ea typeface="+mn-ea"/>
                <a:cs typeface="+mn-cs"/>
              </a:rPr>
              <a:t>01 Introduction</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3600" i="0" u="none" strike="noStrike" kern="1200" cap="none" spc="0" normalizeH="0" baseline="0" noProof="0">
              <a:ln>
                <a:noFill/>
              </a:ln>
              <a:solidFill>
                <a:schemeClr val="tx2"/>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2"/>
                </a:solidFill>
                <a:effectLst/>
                <a:uLnTx/>
                <a:uFillTx/>
                <a:ea typeface="+mn-ea"/>
                <a:cs typeface="+mn-cs"/>
              </a:rPr>
              <a:t>02 Overview of Special Areas Evaluation</a:t>
            </a:r>
          </a:p>
          <a:p>
            <a:pPr marL="0" marR="0" lvl="0" indent="0" algn="l" defTabSz="914400" rtl="0" eaLnBrk="1" fontAlgn="auto" latinLnBrk="0" hangingPunct="1">
              <a:lnSpc>
                <a:spcPct val="100000"/>
              </a:lnSpc>
              <a:spcBef>
                <a:spcPts val="0"/>
              </a:spcBef>
              <a:spcAft>
                <a:spcPts val="0"/>
              </a:spcAft>
              <a:buClrTx/>
              <a:buSzTx/>
              <a:buNone/>
              <a:tabLst/>
              <a:defRPr/>
            </a:pPr>
            <a:endParaRPr lang="en-US" sz="3600">
              <a:solidFill>
                <a:schemeClr val="tx2"/>
              </a:solidFill>
            </a:endParaRPr>
          </a:p>
          <a:p>
            <a:pPr marL="0" indent="0">
              <a:buNone/>
            </a:pPr>
            <a:r>
              <a:rPr lang="en-US" sz="4000" b="1">
                <a:solidFill>
                  <a:schemeClr val="tx2"/>
                </a:solidFill>
              </a:rPr>
              <a:t>03 Evaluation Process</a:t>
            </a:r>
            <a:endParaRPr lang="en-US" sz="4000" b="1">
              <a:solidFill>
                <a:schemeClr val="tx2"/>
              </a:solidFill>
              <a:cs typeface="Calibri"/>
            </a:endParaRPr>
          </a:p>
          <a:p>
            <a:pPr lvl="1"/>
            <a:r>
              <a:rPr lang="en-US">
                <a:solidFill>
                  <a:schemeClr val="tx2"/>
                </a:solidFill>
              </a:rPr>
              <a:t>Contract Levels</a:t>
            </a:r>
            <a:endParaRPr lang="en-US">
              <a:solidFill>
                <a:schemeClr val="tx2"/>
              </a:solidFill>
              <a:cs typeface="Calibri"/>
            </a:endParaRPr>
          </a:p>
          <a:p>
            <a:pPr lvl="1"/>
            <a:r>
              <a:rPr lang="en-US">
                <a:solidFill>
                  <a:schemeClr val="tx2"/>
                </a:solidFill>
              </a:rPr>
              <a:t>Roles of Evaluators and Mentors</a:t>
            </a:r>
            <a:endParaRPr lang="en-US">
              <a:solidFill>
                <a:schemeClr val="tx2"/>
              </a:solidFill>
              <a:cs typeface="Calibri"/>
            </a:endParaRPr>
          </a:p>
          <a:p>
            <a:pPr marL="685800" lvl="1" indent="0">
              <a:buNone/>
            </a:pPr>
            <a:endParaRPr lang="en-US">
              <a:solidFill>
                <a:schemeClr val="tx2"/>
              </a:solidFill>
              <a:cs typeface="Calibri"/>
            </a:endParaRPr>
          </a:p>
          <a:p>
            <a:pPr marL="0" marR="0" lvl="0" indent="0" algn="l" defTabSz="914400" rtl="0" eaLnBrk="1" fontAlgn="auto" latinLnBrk="0" hangingPunct="1">
              <a:lnSpc>
                <a:spcPct val="100000"/>
              </a:lnSpc>
              <a:spcBef>
                <a:spcPts val="0"/>
              </a:spcBef>
              <a:spcAft>
                <a:spcPts val="0"/>
              </a:spcAft>
              <a:buClrTx/>
              <a:buSzTx/>
              <a:buNone/>
              <a:tabLst/>
              <a:defRPr/>
            </a:pPr>
            <a:r>
              <a:rPr lang="en-US" sz="4000" b="1">
                <a:solidFill>
                  <a:schemeClr val="tx2"/>
                </a:solidFill>
              </a:rPr>
              <a:t>04 Overview of Each Special Area</a:t>
            </a:r>
          </a:p>
          <a:p>
            <a:pPr marL="0" marR="0" lvl="0" indent="0" algn="l" defTabSz="914400" rtl="0" eaLnBrk="1" fontAlgn="auto" latinLnBrk="0" hangingPunct="1">
              <a:lnSpc>
                <a:spcPct val="100000"/>
              </a:lnSpc>
              <a:spcBef>
                <a:spcPts val="0"/>
              </a:spcBef>
              <a:spcAft>
                <a:spcPts val="0"/>
              </a:spcAft>
              <a:buClrTx/>
              <a:buSzTx/>
              <a:buNone/>
              <a:tabLst/>
              <a:defRPr/>
            </a:pPr>
            <a:endParaRPr lang="en-US" sz="4000" b="1">
              <a:solidFill>
                <a:schemeClr val="tx2"/>
              </a:solidFill>
            </a:endParaRPr>
          </a:p>
          <a:p>
            <a:pPr marL="0" marR="0" lvl="0" indent="0" algn="l" defTabSz="914400" rtl="0" eaLnBrk="1" fontAlgn="auto" latinLnBrk="0" hangingPunct="1">
              <a:lnSpc>
                <a:spcPct val="100000"/>
              </a:lnSpc>
              <a:spcBef>
                <a:spcPts val="0"/>
              </a:spcBef>
              <a:spcAft>
                <a:spcPts val="0"/>
              </a:spcAft>
              <a:buClrTx/>
              <a:buSzTx/>
              <a:buNone/>
              <a:tabLst/>
              <a:defRPr/>
            </a:pPr>
            <a:r>
              <a:rPr lang="en-US" sz="4000" b="1">
                <a:solidFill>
                  <a:schemeClr val="tx2"/>
                </a:solidFill>
              </a:rPr>
              <a:t>05 Next Steps</a:t>
            </a:r>
          </a:p>
          <a:p>
            <a:pPr lvl="1"/>
            <a:r>
              <a:rPr lang="en-US">
                <a:solidFill>
                  <a:schemeClr val="tx2"/>
                </a:solidFill>
                <a:cs typeface="Calibri"/>
              </a:rPr>
              <a:t>How to Set Up Accounts in Moodle</a:t>
            </a:r>
            <a:endParaRPr lang="en-US">
              <a:solidFill>
                <a:schemeClr val="tx2"/>
              </a:solidFill>
            </a:endParaRPr>
          </a:p>
          <a:p>
            <a:pPr lvl="1"/>
            <a:r>
              <a:rPr lang="en-US">
                <a:solidFill>
                  <a:schemeClr val="tx2"/>
                </a:solidFill>
              </a:rPr>
              <a:t>How to Set Up Evaluators in Moodle</a:t>
            </a:r>
            <a:endParaRPr lang="en-US">
              <a:solidFill>
                <a:schemeClr val="tx2"/>
              </a:solidFill>
              <a:cs typeface="Calibri"/>
            </a:endParaRPr>
          </a:p>
          <a:p>
            <a:pPr lvl="1"/>
            <a:r>
              <a:rPr lang="en-US">
                <a:solidFill>
                  <a:schemeClr val="tx2"/>
                </a:solidFill>
              </a:rPr>
              <a:t>How Certification Will Work</a:t>
            </a:r>
            <a:endParaRPr lang="en-US">
              <a:solidFill>
                <a:schemeClr val="tx2"/>
              </a:solidFill>
              <a:cs typeface="Calibri"/>
            </a:endParaRP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432F0-7B72-560D-AF21-195BA259452E}"/>
              </a:ext>
            </a:extLst>
          </p:cNvPr>
          <p:cNvSpPr>
            <a:spLocks noGrp="1"/>
          </p:cNvSpPr>
          <p:nvPr>
            <p:ph type="title"/>
          </p:nvPr>
        </p:nvSpPr>
        <p:spPr>
          <a:xfrm>
            <a:off x="918972" y="1265995"/>
            <a:ext cx="4647438" cy="7132320"/>
          </a:xfrm>
        </p:spPr>
        <p:txBody>
          <a:bodyPr anchor="ctr">
            <a:normAutofit/>
          </a:bodyPr>
          <a:lstStyle/>
          <a:p>
            <a:pPr>
              <a:lnSpc>
                <a:spcPct val="90000"/>
              </a:lnSpc>
            </a:pPr>
            <a:r>
              <a:rPr lang="en-US" sz="4800">
                <a:solidFill>
                  <a:schemeClr val="tx2"/>
                </a:solidFill>
              </a:rPr>
              <a:t>Speech-Language Professionals: Expectations in </a:t>
            </a:r>
            <a:r>
              <a:rPr lang="en-US" sz="4800" err="1">
                <a:solidFill>
                  <a:schemeClr val="tx2"/>
                </a:solidFill>
              </a:rPr>
              <a:t>SCLead</a:t>
            </a:r>
            <a:endParaRPr lang="en-US" sz="4800">
              <a:solidFill>
                <a:schemeClr val="tx2"/>
              </a:solidFill>
            </a:endParaRPr>
          </a:p>
        </p:txBody>
      </p:sp>
      <p:graphicFrame>
        <p:nvGraphicFramePr>
          <p:cNvPr id="4" name="Subtitle 5">
            <a:extLst>
              <a:ext uri="{FF2B5EF4-FFF2-40B4-BE49-F238E27FC236}">
                <a16:creationId xmlns:a16="http://schemas.microsoft.com/office/drawing/2014/main" id="{20ECF4E3-4815-2B89-B7C5-476F7C489A3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7969418"/>
              </p:ext>
            </p:extLst>
          </p:nvPr>
        </p:nvGraphicFramePr>
        <p:xfrm>
          <a:off x="6052367" y="384048"/>
          <a:ext cx="10438918" cy="8695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7998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FF5C-14EF-7A07-9E3D-5ECEC4E4164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AFD0E2A-294A-BF57-4276-AA1FCEC62D1A}"/>
              </a:ext>
            </a:extLst>
          </p:cNvPr>
          <p:cNvSpPr txBox="1">
            <a:spLocks noGrp="1"/>
          </p:cNvSpPr>
          <p:nvPr>
            <p:ph type="title"/>
          </p:nvPr>
        </p:nvSpPr>
        <p:spPr>
          <a:xfrm>
            <a:off x="918972" y="87552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a:solidFill>
                  <a:schemeClr val="tx2"/>
                </a:solidFill>
                <a:latin typeface="Aptos"/>
                <a:ea typeface="+mn-ea"/>
                <a:cs typeface="+mn-cs"/>
              </a:rPr>
              <a:t>Speech-Language Professional FAQ</a:t>
            </a:r>
            <a:endParaRPr kumimoji="0" lang="en-US" b="1" i="0" u="none" strike="noStrike" kern="1200" cap="none" spc="0" normalizeH="0" baseline="0" noProof="0">
              <a:ln>
                <a:noFill/>
              </a:ln>
              <a:solidFill>
                <a:schemeClr val="tx2"/>
              </a:solidFill>
              <a:effectLst/>
              <a:uLnTx/>
              <a:uFillTx/>
              <a:latin typeface="Aptos" panose="020B0004020202020204" pitchFamily="34" charset="0"/>
              <a:ea typeface="+mn-ea"/>
              <a:cs typeface="+mn-cs"/>
            </a:endParaRPr>
          </a:p>
        </p:txBody>
      </p:sp>
      <p:sp>
        <p:nvSpPr>
          <p:cNvPr id="3" name="TextBox 2">
            <a:extLst>
              <a:ext uri="{FF2B5EF4-FFF2-40B4-BE49-F238E27FC236}">
                <a16:creationId xmlns:a16="http://schemas.microsoft.com/office/drawing/2014/main" id="{5CC7A373-233D-6192-0D45-9E966B5ACAC0}"/>
              </a:ext>
            </a:extLst>
          </p:cNvPr>
          <p:cNvSpPr txBox="1"/>
          <p:nvPr/>
        </p:nvSpPr>
        <p:spPr>
          <a:xfrm>
            <a:off x="590910" y="2003484"/>
            <a:ext cx="16459199" cy="74174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3200" b="1">
                <a:solidFill>
                  <a:schemeClr val="tx2"/>
                </a:solidFill>
                <a:latin typeface="Aptos"/>
                <a:cs typeface="Arial"/>
              </a:rPr>
              <a:t>Which Speech-Language Professionals (SLPs) require ADEPT evaluations? </a:t>
            </a:r>
            <a:r>
              <a:rPr lang="en-US" sz="3200">
                <a:solidFill>
                  <a:schemeClr val="tx2"/>
                </a:solidFill>
                <a:latin typeface="Aptos"/>
                <a:cs typeface="Arial"/>
              </a:rPr>
              <a:t>​​</a:t>
            </a:r>
          </a:p>
          <a:p>
            <a:r>
              <a:rPr lang="en-US" sz="2800">
                <a:solidFill>
                  <a:schemeClr val="tx2"/>
                </a:solidFill>
                <a:latin typeface="Aptos"/>
                <a:cs typeface="Arial"/>
              </a:rPr>
              <a:t>​​</a:t>
            </a:r>
          </a:p>
          <a:p>
            <a:r>
              <a:rPr lang="en-US" sz="2800" b="1">
                <a:solidFill>
                  <a:schemeClr val="tx2"/>
                </a:solidFill>
                <a:latin typeface="Aptos"/>
                <a:cs typeface="Arial"/>
              </a:rPr>
              <a:t>SLPs Employed Directly By a School District </a:t>
            </a:r>
            <a:r>
              <a:rPr lang="en-US" sz="2800">
                <a:solidFill>
                  <a:schemeClr val="tx2"/>
                </a:solidFill>
                <a:latin typeface="Aptos"/>
                <a:cs typeface="Arial"/>
              </a:rPr>
              <a:t>​​</a:t>
            </a:r>
          </a:p>
          <a:p>
            <a:pPr marL="228600" indent="-228600">
              <a:buFont typeface=""/>
              <a:buChar char="•"/>
            </a:pPr>
            <a:r>
              <a:rPr lang="en-US" sz="2800">
                <a:solidFill>
                  <a:schemeClr val="tx2"/>
                </a:solidFill>
                <a:latin typeface="Aptos"/>
                <a:cs typeface="Arial"/>
              </a:rPr>
              <a:t>SLPs will participate in the district’s ADEPT evaluation process using the appropriate contract level. ​​</a:t>
            </a:r>
          </a:p>
          <a:p>
            <a:pPr marL="228600" indent="-228600">
              <a:buFont typeface=""/>
              <a:buChar char="•"/>
            </a:pPr>
            <a:r>
              <a:rPr lang="en-US" sz="2800">
                <a:solidFill>
                  <a:schemeClr val="tx2"/>
                </a:solidFill>
                <a:latin typeface="Aptos"/>
                <a:cs typeface="Arial"/>
              </a:rPr>
              <a:t>SLPs should be evaluated every year. ​​</a:t>
            </a:r>
          </a:p>
          <a:p>
            <a:pPr marL="228600" indent="-228600">
              <a:buFont typeface=""/>
              <a:buChar char="•"/>
            </a:pPr>
            <a:r>
              <a:rPr lang="en-US" sz="2800">
                <a:solidFill>
                  <a:schemeClr val="tx2"/>
                </a:solidFill>
                <a:latin typeface="Aptos"/>
                <a:cs typeface="Arial"/>
              </a:rPr>
              <a:t> SLPs on an Internship certificate must participate in the district’s induction program and be assigned a mentor. ​​</a:t>
            </a:r>
          </a:p>
          <a:p>
            <a:pPr marL="228600" indent="-228600">
              <a:buFont typeface=""/>
              <a:buChar char="•"/>
            </a:pPr>
            <a:r>
              <a:rPr lang="en-US" sz="2800">
                <a:solidFill>
                  <a:schemeClr val="tx2"/>
                </a:solidFill>
                <a:latin typeface="Aptos"/>
                <a:cs typeface="Arial"/>
              </a:rPr>
              <a:t>SLPs on a Professional certificate must successfully complete the ADEPT summative evaluation process at the Annual contract level in order to be eligible for a continuing contract. ​​</a:t>
            </a:r>
          </a:p>
          <a:p>
            <a:pPr marL="228600" indent="-228600">
              <a:buFont typeface=""/>
              <a:buChar char="•"/>
            </a:pPr>
            <a:r>
              <a:rPr lang="en-US" sz="2800">
                <a:solidFill>
                  <a:schemeClr val="tx2"/>
                </a:solidFill>
                <a:latin typeface="Aptos"/>
                <a:cs typeface="Arial"/>
              </a:rPr>
              <a:t>SLPs on a Continuing contract, the evaluation may be summative, formative, or goals-based, at the discretion of the local school district. Continuing Formative evaluation is not required for SLPs maintaining their ASHA Certificate of Clinical Competence, instead those SLPs should complete a GBE.​​</a:t>
            </a:r>
          </a:p>
          <a:p>
            <a:r>
              <a:rPr lang="en-US" sz="2800">
                <a:solidFill>
                  <a:schemeClr val="tx2"/>
                </a:solidFill>
                <a:latin typeface="Aptos"/>
                <a:cs typeface="Arial"/>
              </a:rPr>
              <a:t>​</a:t>
            </a:r>
          </a:p>
          <a:p>
            <a:r>
              <a:rPr lang="en-US" sz="2800" b="1">
                <a:solidFill>
                  <a:schemeClr val="tx2"/>
                </a:solidFill>
                <a:latin typeface="Aptos"/>
                <a:cs typeface="Arial"/>
              </a:rPr>
              <a:t>Contracted SLPs </a:t>
            </a:r>
            <a:r>
              <a:rPr lang="en-US" sz="2800">
                <a:solidFill>
                  <a:schemeClr val="tx2"/>
                </a:solidFill>
                <a:latin typeface="Aptos"/>
                <a:cs typeface="Arial"/>
              </a:rPr>
              <a:t>​​</a:t>
            </a:r>
          </a:p>
          <a:p>
            <a:pPr marL="228600" indent="-228600">
              <a:buFont typeface=""/>
              <a:buChar char="•"/>
            </a:pPr>
            <a:r>
              <a:rPr lang="en-US" sz="2800">
                <a:solidFill>
                  <a:schemeClr val="tx2"/>
                </a:solidFill>
                <a:latin typeface="Aptos"/>
                <a:cs typeface="Arial"/>
              </a:rPr>
              <a:t>SLPs employed through a third-party vendor will be evaluated using the employer’s protocols. An employer may choose to use the state’s ADEPT evaluation model for SLPs in conjunction with a school district but is not required to do so.​​</a:t>
            </a:r>
          </a:p>
        </p:txBody>
      </p:sp>
    </p:spTree>
    <p:extLst>
      <p:ext uri="{BB962C8B-B14F-4D97-AF65-F5344CB8AC3E}">
        <p14:creationId xmlns:p14="http://schemas.microsoft.com/office/powerpoint/2010/main" val="1309925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08930-D79C-819C-3551-B10AD1EABC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B63138-F425-43B0-BB53-FFB438591D5F}"/>
              </a:ext>
            </a:extLst>
          </p:cNvPr>
          <p:cNvSpPr>
            <a:spLocks noGrp="1"/>
          </p:cNvSpPr>
          <p:nvPr>
            <p:ph type="title"/>
          </p:nvPr>
        </p:nvSpPr>
        <p:spPr>
          <a:xfrm>
            <a:off x="949949" y="685800"/>
            <a:ext cx="7588316" cy="1829386"/>
          </a:xfrm>
        </p:spPr>
        <p:txBody>
          <a:bodyPr anchor="ctr">
            <a:normAutofit/>
          </a:bodyPr>
          <a:lstStyle/>
          <a:p>
            <a:pPr>
              <a:lnSpc>
                <a:spcPct val="90000"/>
              </a:lnSpc>
            </a:pPr>
            <a:r>
              <a:rPr lang="en-US" sz="4800">
                <a:solidFill>
                  <a:schemeClr val="tx2"/>
                </a:solidFill>
                <a:latin typeface="Aptos"/>
              </a:rPr>
              <a:t>Speech-Language Professional</a:t>
            </a:r>
            <a:endParaRPr lang="en-US">
              <a:solidFill>
                <a:schemeClr val="tx2"/>
              </a:solidFill>
            </a:endParaRPr>
          </a:p>
        </p:txBody>
      </p:sp>
      <p:sp>
        <p:nvSpPr>
          <p:cNvPr id="51" name="Text Placeholder 50">
            <a:extLst>
              <a:ext uri="{FF2B5EF4-FFF2-40B4-BE49-F238E27FC236}">
                <a16:creationId xmlns:a16="http://schemas.microsoft.com/office/drawing/2014/main" id="{737B156F-D063-0262-B901-7D0598CFDD06}"/>
              </a:ext>
            </a:extLst>
          </p:cNvPr>
          <p:cNvSpPr>
            <a:spLocks noGrp="1"/>
          </p:cNvSpPr>
          <p:nvPr>
            <p:ph type="body" sz="half" idx="2"/>
          </p:nvPr>
        </p:nvSpPr>
        <p:spPr/>
        <p:txBody>
          <a:bodyPr vert="horz" lIns="91440" tIns="45720" rIns="91440" bIns="45720" rtlCol="0" anchor="t">
            <a:noAutofit/>
          </a:bodyPr>
          <a:lstStyle/>
          <a:p>
            <a:r>
              <a:rPr lang="en-US" sz="4400">
                <a:solidFill>
                  <a:schemeClr val="tx2"/>
                </a:solidFill>
              </a:rPr>
              <a:t>The evaluator will need to select the observation type when creating the observation. </a:t>
            </a:r>
          </a:p>
          <a:p>
            <a:endParaRPr lang="en-US" sz="4400">
              <a:solidFill>
                <a:schemeClr val="tx2"/>
              </a:solidFill>
            </a:endParaRPr>
          </a:p>
          <a:p>
            <a:pPr marL="571500" indent="-571500">
              <a:buChar char="•"/>
            </a:pPr>
            <a:r>
              <a:rPr lang="en-US" sz="4400">
                <a:solidFill>
                  <a:schemeClr val="tx2"/>
                </a:solidFill>
              </a:rPr>
              <a:t>Therapy Session</a:t>
            </a:r>
          </a:p>
          <a:p>
            <a:pPr marL="571500" indent="-571500">
              <a:buChar char="•"/>
            </a:pPr>
            <a:r>
              <a:rPr lang="en-US" sz="4400">
                <a:solidFill>
                  <a:schemeClr val="tx2"/>
                </a:solidFill>
              </a:rPr>
              <a:t>IEP Meeting</a:t>
            </a:r>
          </a:p>
        </p:txBody>
      </p:sp>
      <p:pic>
        <p:nvPicPr>
          <p:cNvPr id="52" name="Picture 51" descr="Observation form for speech language professionals">
            <a:extLst>
              <a:ext uri="{FF2B5EF4-FFF2-40B4-BE49-F238E27FC236}">
                <a16:creationId xmlns:a16="http://schemas.microsoft.com/office/drawing/2014/main" id="{554624E0-F1B0-C743-BD6E-5DD5E3875731}"/>
              </a:ext>
            </a:extLst>
          </p:cNvPr>
          <p:cNvPicPr>
            <a:picLocks noChangeAspect="1"/>
          </p:cNvPicPr>
          <p:nvPr/>
        </p:nvPicPr>
        <p:blipFill>
          <a:blip r:embed="rId3"/>
          <a:stretch>
            <a:fillRect/>
          </a:stretch>
        </p:blipFill>
        <p:spPr>
          <a:xfrm>
            <a:off x="9144000" y="2271713"/>
            <a:ext cx="8077200" cy="5724525"/>
          </a:xfrm>
          <a:prstGeom prst="rect">
            <a:avLst/>
          </a:prstGeom>
        </p:spPr>
      </p:pic>
    </p:spTree>
    <p:extLst>
      <p:ext uri="{BB962C8B-B14F-4D97-AF65-F5344CB8AC3E}">
        <p14:creationId xmlns:p14="http://schemas.microsoft.com/office/powerpoint/2010/main" val="327077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0712C-A7DA-FB58-CBE7-6069270DFAC3}"/>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812D205B-4371-A76B-981A-5B2E42D30998}"/>
              </a:ext>
            </a:extLst>
          </p:cNvPr>
          <p:cNvSpPr txBox="1">
            <a:spLocks noGrp="1"/>
          </p:cNvSpPr>
          <p:nvPr>
            <p:ph type="title"/>
          </p:nvPr>
        </p:nvSpPr>
        <p:spPr>
          <a:xfrm>
            <a:off x="0" y="3806904"/>
            <a:ext cx="18135600" cy="10156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sz="6600">
                <a:solidFill>
                  <a:schemeClr val="tx2"/>
                </a:solidFill>
                <a:latin typeface="Aptos"/>
                <a:ea typeface="+mn-ea"/>
                <a:cs typeface="+mn-cs"/>
              </a:rPr>
              <a:t>School Counselors</a:t>
            </a:r>
            <a:endParaRPr lang="en-US">
              <a:solidFill>
                <a:schemeClr val="tx2"/>
              </a:solidFill>
              <a:ea typeface="+mn-ea"/>
              <a:cs typeface="+mn-cs"/>
            </a:endParaRPr>
          </a:p>
        </p:txBody>
      </p:sp>
      <p:sp>
        <p:nvSpPr>
          <p:cNvPr id="11" name="TextBox 10">
            <a:extLst>
              <a:ext uri="{FF2B5EF4-FFF2-40B4-BE49-F238E27FC236}">
                <a16:creationId xmlns:a16="http://schemas.microsoft.com/office/drawing/2014/main" id="{D28D9DCD-58D3-9D61-919A-B69F11E39CA3}"/>
              </a:ext>
            </a:extLst>
          </p:cNvPr>
          <p:cNvSpPr txBox="1"/>
          <p:nvPr/>
        </p:nvSpPr>
        <p:spPr>
          <a:xfrm>
            <a:off x="640625" y="8081187"/>
            <a:ext cx="9657346" cy="1323439"/>
          </a:xfrm>
          <a:prstGeom prst="rect">
            <a:avLst/>
          </a:prstGeom>
          <a:noFill/>
        </p:spPr>
        <p:txBody>
          <a:bodyPr wrap="square" lIns="91440" tIns="45720" rIns="91440" bIns="45720" anchor="t">
            <a:spAutoFit/>
          </a:bodyPr>
          <a:lstStyle/>
          <a:p>
            <a:pPr marR="228600" lvl="0" algn="just" fontAlgn="base"/>
            <a:r>
              <a:rPr lang="en-US" sz="2000" b="0" i="0">
                <a:solidFill>
                  <a:srgbClr val="000000"/>
                </a:solidFill>
                <a:effectLst/>
                <a:latin typeface="Aptos"/>
                <a:hlinkClick r:id="rId3" tooltip="https://ed.sc.gov/educators/educator-effectiveness/adept-for-special-areas-2020/guidelines-adept-for-school-counselors-2020/"/>
              </a:rPr>
              <a:t>ADEPT Guidelines for School Counselors</a:t>
            </a:r>
          </a:p>
          <a:p>
            <a:pPr marR="228600" algn="just"/>
            <a:endParaRPr lang="en-US" sz="2000">
              <a:solidFill>
                <a:srgbClr val="000000"/>
              </a:solidFill>
              <a:latin typeface="Aptos" panose="020B0004020202020204" pitchFamily="34" charset="0"/>
            </a:endParaRPr>
          </a:p>
          <a:p>
            <a:pPr marR="228600" algn="just"/>
            <a:endParaRPr lang="en-US" sz="2000">
              <a:solidFill>
                <a:srgbClr val="000000"/>
              </a:solidFill>
              <a:latin typeface="Aptos" panose="020B0004020202020204" pitchFamily="34" charset="0"/>
            </a:endParaRPr>
          </a:p>
          <a:p>
            <a:pPr marR="228600" algn="just"/>
            <a:endParaRPr lang="en-US" sz="2000">
              <a:solidFill>
                <a:srgbClr val="000000"/>
              </a:solidFill>
              <a:latin typeface="Aptos" panose="020B0004020202020204" pitchFamily="34" charset="0"/>
            </a:endParaRPr>
          </a:p>
        </p:txBody>
      </p:sp>
    </p:spTree>
    <p:extLst>
      <p:ext uri="{BB962C8B-B14F-4D97-AF65-F5344CB8AC3E}">
        <p14:creationId xmlns:p14="http://schemas.microsoft.com/office/powerpoint/2010/main" val="19455069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630D5-1594-4A75-0716-5458FE8C2A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5ACDA2-08C2-A9B5-EA40-6F5DD9D15698}"/>
              </a:ext>
            </a:extLst>
          </p:cNvPr>
          <p:cNvSpPr>
            <a:spLocks noGrp="1"/>
          </p:cNvSpPr>
          <p:nvPr>
            <p:ph type="title"/>
          </p:nvPr>
        </p:nvSpPr>
        <p:spPr>
          <a:xfrm>
            <a:off x="885251" y="685800"/>
            <a:ext cx="6272788" cy="1669256"/>
          </a:xfrm>
        </p:spPr>
        <p:txBody>
          <a:bodyPr anchor="t">
            <a:normAutofit/>
          </a:bodyPr>
          <a:lstStyle/>
          <a:p>
            <a:r>
              <a:rPr lang="en-US">
                <a:solidFill>
                  <a:schemeClr val="tx2"/>
                </a:solidFill>
              </a:rPr>
              <a:t>Overview for School Counselors</a:t>
            </a:r>
          </a:p>
          <a:p>
            <a:endParaRPr lang="en-US"/>
          </a:p>
        </p:txBody>
      </p:sp>
      <p:pic>
        <p:nvPicPr>
          <p:cNvPr id="3" name="Picture 2" descr="A person helping a child with a pen">
            <a:extLst>
              <a:ext uri="{FF2B5EF4-FFF2-40B4-BE49-F238E27FC236}">
                <a16:creationId xmlns:a16="http://schemas.microsoft.com/office/drawing/2014/main" id="{D6B8F258-8A9E-5834-09FB-2FE4707C9A46}"/>
              </a:ext>
            </a:extLst>
          </p:cNvPr>
          <p:cNvPicPr>
            <a:picLocks noChangeAspect="1"/>
          </p:cNvPicPr>
          <p:nvPr/>
        </p:nvPicPr>
        <p:blipFill>
          <a:blip r:embed="rId3"/>
          <a:stretch>
            <a:fillRect/>
          </a:stretch>
        </p:blipFill>
        <p:spPr>
          <a:xfrm>
            <a:off x="423698" y="3507828"/>
            <a:ext cx="7173311" cy="4847897"/>
          </a:xfrm>
          <a:prstGeom prst="rect">
            <a:avLst/>
          </a:prstGeom>
        </p:spPr>
      </p:pic>
      <p:graphicFrame>
        <p:nvGraphicFramePr>
          <p:cNvPr id="4" name="Table 3">
            <a:extLst>
              <a:ext uri="{FF2B5EF4-FFF2-40B4-BE49-F238E27FC236}">
                <a16:creationId xmlns:a16="http://schemas.microsoft.com/office/drawing/2014/main" id="{8956D09E-E975-E064-6B90-781F45A9CE47}"/>
              </a:ext>
            </a:extLst>
          </p:cNvPr>
          <p:cNvGraphicFramePr>
            <a:graphicFrameLocks noGrp="1"/>
          </p:cNvGraphicFramePr>
          <p:nvPr>
            <p:extLst>
              <p:ext uri="{D42A27DB-BD31-4B8C-83A1-F6EECF244321}">
                <p14:modId xmlns:p14="http://schemas.microsoft.com/office/powerpoint/2010/main" val="3082793152"/>
              </p:ext>
            </p:extLst>
          </p:nvPr>
        </p:nvGraphicFramePr>
        <p:xfrm>
          <a:off x="8229600" y="1179841"/>
          <a:ext cx="8803483" cy="7630079"/>
        </p:xfrm>
        <a:graphic>
          <a:graphicData uri="http://schemas.openxmlformats.org/drawingml/2006/table">
            <a:tbl>
              <a:tblPr firstRow="1" bandRow="1">
                <a:solidFill>
                  <a:srgbClr val="F2F2F2">
                    <a:alpha val="30196"/>
                  </a:srgbClr>
                </a:solidFill>
                <a:tableStyleId>{08FB837D-C827-4EFA-A057-4D05807E0F7C}</a:tableStyleId>
              </a:tblPr>
              <a:tblGrid>
                <a:gridCol w="3439814">
                  <a:extLst>
                    <a:ext uri="{9D8B030D-6E8A-4147-A177-3AD203B41FA5}">
                      <a16:colId xmlns:a16="http://schemas.microsoft.com/office/drawing/2014/main" val="1850183161"/>
                    </a:ext>
                  </a:extLst>
                </a:gridCol>
                <a:gridCol w="5363669">
                  <a:extLst>
                    <a:ext uri="{9D8B030D-6E8A-4147-A177-3AD203B41FA5}">
                      <a16:colId xmlns:a16="http://schemas.microsoft.com/office/drawing/2014/main" val="1582719675"/>
                    </a:ext>
                  </a:extLst>
                </a:gridCol>
              </a:tblGrid>
              <a:tr h="855025">
                <a:tc>
                  <a:txBody>
                    <a:bodyPr/>
                    <a:lstStyle/>
                    <a:p>
                      <a:pPr lvl="0">
                        <a:buNone/>
                      </a:pPr>
                      <a:r>
                        <a:rPr lang="en-US" sz="3500" b="1" cap="none" spc="0" dirty="0">
                          <a:solidFill>
                            <a:srgbClr val="3A6C97"/>
                          </a:solidFill>
                          <a:effectLst/>
                          <a:latin typeface="Aptos"/>
                        </a:rPr>
                        <a:t>Contract Level</a:t>
                      </a:r>
                      <a:endParaRPr lang="en-US" sz="3500" b="1" dirty="0">
                        <a:solidFill>
                          <a:srgbClr val="3A6C97"/>
                        </a:solidFill>
                      </a:endParaRPr>
                    </a:p>
                  </a:txBody>
                  <a:tcPr marL="188259" marR="278073" marT="144814" marB="144814" anchor="ctr">
                    <a:lnL w="19050" cap="flat" cmpd="sng" algn="ctr">
                      <a:noFill/>
                      <a:prstDash val="solid"/>
                    </a:lnL>
                    <a:lnR w="12700" cmpd="sng">
                      <a:noFill/>
                    </a:lnR>
                    <a:lnT w="19050" cap="flat" cmpd="sng" algn="ctr">
                      <a:noFill/>
                      <a:prstDash val="solid"/>
                    </a:lnT>
                    <a:lnB w="38100" cmpd="sng">
                      <a:noFill/>
                    </a:lnB>
                    <a:solidFill>
                      <a:schemeClr val="accent1"/>
                    </a:solidFill>
                  </a:tcPr>
                </a:tc>
                <a:tc>
                  <a:txBody>
                    <a:bodyPr/>
                    <a:lstStyle/>
                    <a:p>
                      <a:pPr fontAlgn="base"/>
                      <a:r>
                        <a:rPr lang="en-US" sz="3500" b="1" cap="none" spc="0" dirty="0">
                          <a:solidFill>
                            <a:schemeClr val="accent5">
                              <a:lumMod val="50000"/>
                            </a:schemeClr>
                          </a:solidFill>
                          <a:effectLst/>
                          <a:latin typeface="Aptos"/>
                        </a:rPr>
                        <a:t>Process</a:t>
                      </a:r>
                    </a:p>
                  </a:txBody>
                  <a:tcPr marL="188259" marR="278073" marT="144814" marB="144814"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325739513"/>
                  </a:ext>
                </a:extLst>
              </a:tr>
              <a:tr h="5507761">
                <a:tc>
                  <a:txBody>
                    <a:bodyPr/>
                    <a:lstStyle/>
                    <a:p>
                      <a:pPr marL="0" algn="l" defTabSz="914400" rtl="0" eaLnBrk="1" fontAlgn="base" latinLnBrk="0" hangingPunct="1"/>
                      <a:r>
                        <a:rPr lang="en-US" sz="3100" b="1" kern="1200" cap="none" spc="0">
                          <a:solidFill>
                            <a:schemeClr val="tx1"/>
                          </a:solidFill>
                          <a:effectLst/>
                          <a:latin typeface="Aptos"/>
                        </a:rPr>
                        <a:t>Formative and Summative</a:t>
                      </a:r>
                    </a:p>
                  </a:txBody>
                  <a:tcPr marL="188259" marR="278073" marT="144814" marB="144814">
                    <a:lnL w="38100" cap="flat" cmpd="sng" algn="ctr">
                      <a:no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marL="0" lvl="0" algn="l" defTabSz="914400" rtl="0" eaLnBrk="1" fontAlgn="base" latinLnBrk="0" hangingPunct="1">
                        <a:buNone/>
                      </a:pPr>
                      <a:r>
                        <a:rPr lang="en-US" sz="3100" b="1" kern="1200" cap="none" spc="0" noProof="0">
                          <a:solidFill>
                            <a:schemeClr val="tx1"/>
                          </a:solidFill>
                          <a:effectLst/>
                          <a:latin typeface="Aptos"/>
                        </a:rPr>
                        <a:t>Approval Conference</a:t>
                      </a:r>
                    </a:p>
                    <a:p>
                      <a:pPr marL="0" lvl="0" indent="-342900" algn="l" defTabSz="914400" rtl="0" eaLnBrk="1" fontAlgn="base" latinLnBrk="0" hangingPunct="1">
                        <a:buClr>
                          <a:srgbClr val="233F58"/>
                        </a:buClr>
                        <a:buFont typeface="Arial,Sans-Serif"/>
                        <a:buChar char="•"/>
                      </a:pPr>
                      <a:r>
                        <a:rPr lang="en-US" sz="3100" kern="1200" cap="none" spc="0" noProof="0">
                          <a:solidFill>
                            <a:schemeClr val="tx1"/>
                          </a:solidFill>
                          <a:effectLst/>
                          <a:latin typeface="Aptos"/>
                        </a:rPr>
                        <a:t>School Counselor Plan</a:t>
                      </a:r>
                    </a:p>
                    <a:p>
                      <a:pPr marL="0" lvl="0" indent="-342900" algn="l" defTabSz="914400" rtl="0" eaLnBrk="1" fontAlgn="base" latinLnBrk="0" hangingPunct="1">
                        <a:buClr>
                          <a:srgbClr val="233F58"/>
                        </a:buClr>
                        <a:buFont typeface="Arial,Sans-Serif"/>
                        <a:buChar char="•"/>
                      </a:pPr>
                      <a:r>
                        <a:rPr lang="en-US" sz="3100" kern="1200" cap="none" spc="0" noProof="0">
                          <a:solidFill>
                            <a:schemeClr val="tx1"/>
                          </a:solidFill>
                          <a:effectLst/>
                          <a:latin typeface="Aptos"/>
                        </a:rPr>
                        <a:t>Student Growth Goal</a:t>
                      </a:r>
                    </a:p>
                    <a:p>
                      <a:pPr marL="0" lvl="0" indent="-342900" algn="l" defTabSz="914400" rtl="0" eaLnBrk="1" fontAlgn="base" latinLnBrk="0" hangingPunct="1">
                        <a:buClr>
                          <a:srgbClr val="233F58"/>
                        </a:buClr>
                        <a:buFont typeface="Arial,Sans-Serif"/>
                        <a:buChar char="•"/>
                      </a:pPr>
                      <a:r>
                        <a:rPr lang="en-US" sz="3100" kern="1200" cap="none" spc="0" noProof="0">
                          <a:solidFill>
                            <a:schemeClr val="tx1"/>
                          </a:solidFill>
                          <a:effectLst/>
                          <a:latin typeface="Aptos"/>
                        </a:rPr>
                        <a:t>Annual Calendar</a:t>
                      </a:r>
                    </a:p>
                    <a:p>
                      <a:pPr marL="0" lvl="0" indent="-342900" algn="l" defTabSz="914400" rtl="0" eaLnBrk="1" fontAlgn="base" latinLnBrk="0" hangingPunct="1">
                        <a:buClr>
                          <a:srgbClr val="233F58"/>
                        </a:buClr>
                        <a:buFont typeface="Arial,Sans-Serif"/>
                        <a:buChar char="•"/>
                      </a:pPr>
                      <a:endParaRPr lang="en-US" sz="3100" kern="1200" cap="none" spc="0" noProof="0">
                        <a:solidFill>
                          <a:schemeClr val="tx1"/>
                        </a:solidFill>
                        <a:effectLst/>
                        <a:latin typeface="Aptos"/>
                      </a:endParaRPr>
                    </a:p>
                    <a:p>
                      <a:pPr marL="0" lvl="0" indent="0" algn="l" defTabSz="914400" rtl="0" eaLnBrk="1" fontAlgn="base" latinLnBrk="0" hangingPunct="1">
                        <a:buNone/>
                      </a:pPr>
                      <a:r>
                        <a:rPr lang="en-US" sz="3100" b="1" kern="1200" cap="none" spc="0" noProof="0">
                          <a:solidFill>
                            <a:schemeClr val="tx1"/>
                          </a:solidFill>
                          <a:effectLst/>
                          <a:latin typeface="Aptos"/>
                        </a:rPr>
                        <a:t>Preliminary Cycle: POP</a:t>
                      </a:r>
                    </a:p>
                    <a:p>
                      <a:pPr marL="0" lvl="0" indent="0" algn="l" defTabSz="914400" rtl="0" eaLnBrk="1" fontAlgn="base" latinLnBrk="0" hangingPunct="1">
                        <a:buNone/>
                      </a:pPr>
                      <a:r>
                        <a:rPr lang="en-US" sz="3100" kern="1200" cap="none" spc="0" noProof="0">
                          <a:solidFill>
                            <a:schemeClr val="tx1"/>
                          </a:solidFill>
                          <a:effectLst/>
                          <a:latin typeface="Aptos"/>
                        </a:rPr>
                        <a:t>Preliminary Evaluation Conference</a:t>
                      </a:r>
                    </a:p>
                    <a:p>
                      <a:pPr marL="0" lvl="0" indent="0" algn="l" defTabSz="914400" rtl="0" eaLnBrk="1" fontAlgn="base" latinLnBrk="0" hangingPunct="1">
                        <a:buNone/>
                      </a:pPr>
                      <a:endParaRPr lang="en-US" sz="3100" kern="1200" cap="none" spc="0" noProof="0">
                        <a:solidFill>
                          <a:schemeClr val="tx1"/>
                        </a:solidFill>
                        <a:effectLst/>
                        <a:latin typeface="Aptos"/>
                      </a:endParaRPr>
                    </a:p>
                    <a:p>
                      <a:pPr marL="0" lvl="0" indent="0" algn="l" defTabSz="914400" rtl="0" eaLnBrk="1" fontAlgn="base" latinLnBrk="0" hangingPunct="1">
                        <a:buNone/>
                      </a:pPr>
                      <a:r>
                        <a:rPr lang="en-US" sz="3100" b="1" kern="1200" cap="none" spc="0" noProof="0">
                          <a:solidFill>
                            <a:schemeClr val="tx1"/>
                          </a:solidFill>
                          <a:effectLst/>
                          <a:latin typeface="Aptos"/>
                        </a:rPr>
                        <a:t>Final Cycle: POP</a:t>
                      </a:r>
                    </a:p>
                    <a:p>
                      <a:pPr marL="0" lvl="0" indent="0" algn="l" defTabSz="914400" rtl="0" eaLnBrk="1" fontAlgn="base" latinLnBrk="0" hangingPunct="1">
                        <a:buNone/>
                      </a:pPr>
                      <a:r>
                        <a:rPr lang="en-US" sz="3100" kern="1200" cap="none" spc="0" noProof="0">
                          <a:solidFill>
                            <a:schemeClr val="tx1"/>
                          </a:solidFill>
                          <a:effectLst/>
                          <a:latin typeface="Aptos"/>
                        </a:rPr>
                        <a:t>Final Evaluation Conference</a:t>
                      </a:r>
                    </a:p>
                  </a:txBody>
                  <a:tcPr marL="188259" marR="278073" marT="144814" marB="144814">
                    <a:lnL w="6350" cap="flat" cmpd="sng" algn="ctr">
                      <a:solidFill>
                        <a:schemeClr val="tx1">
                          <a:lumMod val="75000"/>
                          <a:lumOff val="25000"/>
                        </a:schemeClr>
                      </a:solidFill>
                      <a:prstDash val="solid"/>
                    </a:lnL>
                    <a:lnR w="38100" cap="flat" cmpd="sng" algn="ctr">
                      <a:noFill/>
                      <a:prstDash val="solid"/>
                    </a:lnR>
                    <a:lnT w="38100" cmpd="sng">
                      <a:noFill/>
                    </a:lnT>
                    <a:lnB w="6350" cap="flat" cmpd="sng" algn="ctr">
                      <a:noFill/>
                      <a:prstDash val="solid"/>
                    </a:lnB>
                    <a:solidFill>
                      <a:srgbClr val="F2F2F2">
                        <a:alpha val="30196"/>
                      </a:srgbClr>
                    </a:solidFill>
                  </a:tcPr>
                </a:tc>
                <a:extLst>
                  <a:ext uri="{0D108BD9-81ED-4DB2-BD59-A6C34878D82A}">
                    <a16:rowId xmlns:a16="http://schemas.microsoft.com/office/drawing/2014/main" val="140147642"/>
                  </a:ext>
                </a:extLst>
              </a:tr>
              <a:tr h="1267293">
                <a:tc>
                  <a:txBody>
                    <a:bodyPr/>
                    <a:lstStyle/>
                    <a:p>
                      <a:pPr marL="0" algn="l" defTabSz="914400" rtl="0" eaLnBrk="1" fontAlgn="base" latinLnBrk="0" hangingPunct="1"/>
                      <a:r>
                        <a:rPr lang="en-US" sz="3100" b="1" kern="1200" cap="none" spc="0">
                          <a:solidFill>
                            <a:schemeClr val="tx1"/>
                          </a:solidFill>
                          <a:effectLst/>
                          <a:latin typeface="Aptos"/>
                        </a:rPr>
                        <a:t>Goals-Based Evaluation (GBE)</a:t>
                      </a:r>
                    </a:p>
                  </a:txBody>
                  <a:tcPr marL="188259" marR="278073" marT="144814" marB="144814">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algn="l" defTabSz="914400" rtl="0" eaLnBrk="1" fontAlgn="base" latinLnBrk="0" hangingPunct="1"/>
                      <a:r>
                        <a:rPr lang="en-US" sz="3100" kern="1200" cap="none" spc="0" dirty="0">
                          <a:solidFill>
                            <a:schemeClr val="tx1"/>
                          </a:solidFill>
                          <a:effectLst/>
                          <a:latin typeface="Aptos"/>
                        </a:rPr>
                        <a:t>Student Growth Goal</a:t>
                      </a:r>
                    </a:p>
                  </a:txBody>
                  <a:tcPr marL="188259" marR="278073" marT="144814" marB="144814">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511654172"/>
                  </a:ext>
                </a:extLst>
              </a:tr>
            </a:tbl>
          </a:graphicData>
        </a:graphic>
      </p:graphicFrame>
    </p:spTree>
    <p:extLst>
      <p:ext uri="{BB962C8B-B14F-4D97-AF65-F5344CB8AC3E}">
        <p14:creationId xmlns:p14="http://schemas.microsoft.com/office/powerpoint/2010/main" val="411641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6F398-A7C6-11DC-B6F3-93B83B056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76835-D188-18BB-E085-2D7A1EEB3805}"/>
              </a:ext>
            </a:extLst>
          </p:cNvPr>
          <p:cNvSpPr>
            <a:spLocks noGrp="1"/>
          </p:cNvSpPr>
          <p:nvPr>
            <p:ph type="title"/>
          </p:nvPr>
        </p:nvSpPr>
        <p:spPr>
          <a:xfrm>
            <a:off x="918972" y="1265995"/>
            <a:ext cx="4647438" cy="7132320"/>
          </a:xfrm>
        </p:spPr>
        <p:txBody>
          <a:bodyPr anchor="ctr">
            <a:normAutofit/>
          </a:bodyPr>
          <a:lstStyle/>
          <a:p>
            <a:pPr>
              <a:lnSpc>
                <a:spcPct val="90000"/>
              </a:lnSpc>
            </a:pPr>
            <a:r>
              <a:rPr lang="en-US" sz="5500">
                <a:solidFill>
                  <a:schemeClr val="tx2"/>
                </a:solidFill>
              </a:rPr>
              <a:t>School Counselors: Expectations in </a:t>
            </a:r>
            <a:r>
              <a:rPr lang="en-US" sz="5500" err="1">
                <a:solidFill>
                  <a:schemeClr val="tx2"/>
                </a:solidFill>
              </a:rPr>
              <a:t>SCLead</a:t>
            </a:r>
            <a:endParaRPr lang="en-US" sz="5500">
              <a:solidFill>
                <a:schemeClr val="tx2"/>
              </a:solidFill>
            </a:endParaRPr>
          </a:p>
        </p:txBody>
      </p:sp>
      <p:graphicFrame>
        <p:nvGraphicFramePr>
          <p:cNvPr id="4" name="Subtitle 5">
            <a:extLst>
              <a:ext uri="{FF2B5EF4-FFF2-40B4-BE49-F238E27FC236}">
                <a16:creationId xmlns:a16="http://schemas.microsoft.com/office/drawing/2014/main" id="{FC253A0B-31DC-5A86-566E-F763B1E4145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5525371"/>
              </p:ext>
            </p:extLst>
          </p:nvPr>
        </p:nvGraphicFramePr>
        <p:xfrm>
          <a:off x="6346473" y="351596"/>
          <a:ext cx="11287370" cy="8408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3314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0EDF8-AE9E-3CCF-8F01-87661AEEBBF0}"/>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10FE5C34-6460-176C-9320-E99E81AD331A}"/>
              </a:ext>
            </a:extLst>
          </p:cNvPr>
          <p:cNvSpPr txBox="1">
            <a:spLocks noGrp="1"/>
          </p:cNvSpPr>
          <p:nvPr>
            <p:ph type="title"/>
          </p:nvPr>
        </p:nvSpPr>
        <p:spPr>
          <a:xfrm>
            <a:off x="0" y="3806904"/>
            <a:ext cx="18135600" cy="10156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sz="6600">
                <a:solidFill>
                  <a:schemeClr val="tx2"/>
                </a:solidFill>
                <a:latin typeface="Aptos"/>
                <a:ea typeface="+mn-ea"/>
                <a:cs typeface="+mn-cs"/>
              </a:rPr>
              <a:t>School Librarians</a:t>
            </a:r>
            <a:endParaRPr lang="en-US">
              <a:solidFill>
                <a:schemeClr val="tx2"/>
              </a:solidFill>
              <a:ea typeface="+mn-ea"/>
              <a:cs typeface="+mn-cs"/>
            </a:endParaRPr>
          </a:p>
        </p:txBody>
      </p:sp>
      <p:sp>
        <p:nvSpPr>
          <p:cNvPr id="3" name="TextBox 2">
            <a:extLst>
              <a:ext uri="{FF2B5EF4-FFF2-40B4-BE49-F238E27FC236}">
                <a16:creationId xmlns:a16="http://schemas.microsoft.com/office/drawing/2014/main" id="{76068E63-738F-D6BA-86D7-D11C79AAD212}"/>
              </a:ext>
            </a:extLst>
          </p:cNvPr>
          <p:cNvSpPr txBox="1"/>
          <p:nvPr/>
        </p:nvSpPr>
        <p:spPr>
          <a:xfrm>
            <a:off x="614064" y="8659006"/>
            <a:ext cx="9657346" cy="1631216"/>
          </a:xfrm>
          <a:prstGeom prst="rect">
            <a:avLst/>
          </a:prstGeom>
          <a:noFill/>
        </p:spPr>
        <p:txBody>
          <a:bodyPr wrap="square" lIns="91440" tIns="45720" rIns="91440" bIns="45720" anchor="t">
            <a:spAutoFit/>
          </a:bodyPr>
          <a:lstStyle/>
          <a:p>
            <a:pPr marR="228600" lvl="0" algn="just" fontAlgn="base"/>
            <a:r>
              <a:rPr lang="en-US" sz="2000" b="0" i="0">
                <a:solidFill>
                  <a:srgbClr val="000000"/>
                </a:solidFill>
                <a:effectLst/>
                <a:latin typeface="Aptos"/>
                <a:hlinkClick r:id="rId3" tooltip="https://ed.sc.gov/educators/educator-effectiveness/adept-for-special-areas-2020/guidelines-adept-for-school-librarians/"/>
              </a:rPr>
              <a:t>ADEPT for School Librarians</a:t>
            </a:r>
          </a:p>
          <a:p>
            <a:pPr marR="228600" algn="just"/>
            <a:endParaRPr lang="en-US" sz="2000">
              <a:solidFill>
                <a:srgbClr val="000000"/>
              </a:solidFill>
              <a:latin typeface="Aptos" panose="020B0004020202020204" pitchFamily="34" charset="0"/>
            </a:endParaRPr>
          </a:p>
          <a:p>
            <a:pPr marR="228600" algn="just"/>
            <a:endParaRPr lang="en-US" sz="2000">
              <a:solidFill>
                <a:srgbClr val="000000"/>
              </a:solidFill>
              <a:latin typeface="Aptos" panose="020B0004020202020204" pitchFamily="34" charset="0"/>
            </a:endParaRPr>
          </a:p>
          <a:p>
            <a:pPr marR="228600" algn="just"/>
            <a:endParaRPr lang="en-US" sz="2000">
              <a:solidFill>
                <a:srgbClr val="000000"/>
              </a:solidFill>
              <a:latin typeface="Aptos" panose="020B0004020202020204" pitchFamily="34" charset="0"/>
            </a:endParaRPr>
          </a:p>
          <a:p>
            <a:pPr marR="228600" algn="just"/>
            <a:endParaRPr lang="en-US" sz="2000">
              <a:solidFill>
                <a:srgbClr val="000000"/>
              </a:solidFill>
              <a:latin typeface="Aptos" panose="020B0004020202020204" pitchFamily="34" charset="0"/>
            </a:endParaRPr>
          </a:p>
        </p:txBody>
      </p:sp>
    </p:spTree>
    <p:extLst>
      <p:ext uri="{BB962C8B-B14F-4D97-AF65-F5344CB8AC3E}">
        <p14:creationId xmlns:p14="http://schemas.microsoft.com/office/powerpoint/2010/main" val="2877724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60709-ED53-8C41-0D68-85AD6568BA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B4D14E-4E35-CA1C-FB46-0872424C0A3D}"/>
              </a:ext>
            </a:extLst>
          </p:cNvPr>
          <p:cNvSpPr>
            <a:spLocks noGrp="1"/>
          </p:cNvSpPr>
          <p:nvPr>
            <p:ph type="title"/>
          </p:nvPr>
        </p:nvSpPr>
        <p:spPr>
          <a:xfrm>
            <a:off x="918972" y="547687"/>
            <a:ext cx="16450056" cy="1097280"/>
          </a:xfrm>
        </p:spPr>
        <p:txBody>
          <a:bodyPr anchor="t">
            <a:normAutofit/>
          </a:bodyPr>
          <a:lstStyle/>
          <a:p>
            <a:r>
              <a:rPr lang="en-US" dirty="0"/>
              <a:t>Overview for School Librarians</a:t>
            </a:r>
          </a:p>
          <a:p>
            <a:endParaRPr lang="en-US" dirty="0"/>
          </a:p>
        </p:txBody>
      </p:sp>
      <p:graphicFrame>
        <p:nvGraphicFramePr>
          <p:cNvPr id="5" name="Table 4">
            <a:extLst>
              <a:ext uri="{FF2B5EF4-FFF2-40B4-BE49-F238E27FC236}">
                <a16:creationId xmlns:a16="http://schemas.microsoft.com/office/drawing/2014/main" id="{3E80EEA8-79CD-317D-AC22-760201BD7E33}"/>
              </a:ext>
            </a:extLst>
          </p:cNvPr>
          <p:cNvGraphicFramePr>
            <a:graphicFrameLocks noGrp="1"/>
          </p:cNvGraphicFramePr>
          <p:nvPr>
            <p:extLst>
              <p:ext uri="{D42A27DB-BD31-4B8C-83A1-F6EECF244321}">
                <p14:modId xmlns:p14="http://schemas.microsoft.com/office/powerpoint/2010/main" val="2600636546"/>
              </p:ext>
            </p:extLst>
          </p:nvPr>
        </p:nvGraphicFramePr>
        <p:xfrm>
          <a:off x="2105320" y="2166068"/>
          <a:ext cx="14111691" cy="6003306"/>
        </p:xfrm>
        <a:graphic>
          <a:graphicData uri="http://schemas.openxmlformats.org/drawingml/2006/table">
            <a:tbl>
              <a:tblPr firstRow="1" bandRow="1">
                <a:noFill/>
                <a:tableStyleId>{5C22544A-7EE6-4342-B048-85BDC9FD1C3A}</a:tableStyleId>
              </a:tblPr>
              <a:tblGrid>
                <a:gridCol w="6762251">
                  <a:extLst>
                    <a:ext uri="{9D8B030D-6E8A-4147-A177-3AD203B41FA5}">
                      <a16:colId xmlns:a16="http://schemas.microsoft.com/office/drawing/2014/main" val="1850183161"/>
                    </a:ext>
                  </a:extLst>
                </a:gridCol>
                <a:gridCol w="7349440">
                  <a:extLst>
                    <a:ext uri="{9D8B030D-6E8A-4147-A177-3AD203B41FA5}">
                      <a16:colId xmlns:a16="http://schemas.microsoft.com/office/drawing/2014/main" val="1582719675"/>
                    </a:ext>
                  </a:extLst>
                </a:gridCol>
              </a:tblGrid>
              <a:tr h="857209">
                <a:tc>
                  <a:txBody>
                    <a:bodyPr/>
                    <a:lstStyle/>
                    <a:p>
                      <a:pPr marL="0" lvl="0" algn="l" rtl="0">
                        <a:buNone/>
                      </a:pPr>
                      <a:r>
                        <a:rPr lang="en-US" sz="3600" dirty="0">
                          <a:solidFill>
                            <a:srgbClr val="686868"/>
                          </a:solidFill>
                          <a:effectLst/>
                        </a:rPr>
                        <a:t>Contract Level</a:t>
                      </a:r>
                    </a:p>
                  </a:txBody>
                  <a:tcPr marL="295985" marR="177591" marT="177591" marB="177591"/>
                </a:tc>
                <a:tc>
                  <a:txBody>
                    <a:bodyPr/>
                    <a:lstStyle/>
                    <a:p>
                      <a:pPr marL="0" algn="l" defTabSz="914400" rtl="0" eaLnBrk="1" fontAlgn="base" latinLnBrk="0" hangingPunct="1"/>
                      <a:r>
                        <a:rPr lang="en-US" sz="3600" dirty="0">
                          <a:solidFill>
                            <a:srgbClr val="686868"/>
                          </a:solidFill>
                          <a:effectLst/>
                        </a:rPr>
                        <a:t>Process</a:t>
                      </a:r>
                    </a:p>
                  </a:txBody>
                  <a:tcPr marL="295985" marR="177591" marT="177591" marB="177591"/>
                </a:tc>
                <a:extLst>
                  <a:ext uri="{0D108BD9-81ED-4DB2-BD59-A6C34878D82A}">
                    <a16:rowId xmlns:a16="http://schemas.microsoft.com/office/drawing/2014/main" val="1325739513"/>
                  </a:ext>
                </a:extLst>
              </a:tr>
              <a:tr h="3616838">
                <a:tc>
                  <a:txBody>
                    <a:bodyPr/>
                    <a:lstStyle/>
                    <a:p>
                      <a:pPr marL="0" algn="l" defTabSz="914400" rtl="0" eaLnBrk="1" fontAlgn="base" latinLnBrk="0" hangingPunct="1"/>
                      <a:r>
                        <a:rPr lang="en-US" sz="3200" b="1" kern="1200" cap="none" spc="0">
                          <a:solidFill>
                            <a:srgbClr val="000000"/>
                          </a:solidFill>
                          <a:effectLst/>
                        </a:rPr>
                        <a:t>Formative</a:t>
                      </a:r>
                      <a:r>
                        <a:rPr lang="en-US" sz="3200" b="1">
                          <a:solidFill>
                            <a:srgbClr val="000000"/>
                          </a:solidFill>
                          <a:effectLst/>
                        </a:rPr>
                        <a:t> and Summative</a:t>
                      </a:r>
                    </a:p>
                  </a:txBody>
                  <a:tcPr marL="149040" marR="149040" marT="149040" marB="177591"/>
                </a:tc>
                <a:tc>
                  <a:txBody>
                    <a:bodyPr/>
                    <a:lstStyle/>
                    <a:p>
                      <a:pPr marL="0" lvl="0" algn="l" defTabSz="914400" rtl="0" eaLnBrk="1" fontAlgn="base" latinLnBrk="0" hangingPunct="1">
                        <a:buNone/>
                      </a:pPr>
                      <a:r>
                        <a:rPr lang="en-US" sz="3200" b="1" u="none" strike="noStrike" noProof="0">
                          <a:solidFill>
                            <a:srgbClr val="000000"/>
                          </a:solidFill>
                          <a:effectLst/>
                        </a:rPr>
                        <a:t>Approval Conference</a:t>
                      </a:r>
                    </a:p>
                    <a:p>
                      <a:pPr marL="342900" lvl="0" indent="-342900" algn="l" defTabSz="914400" rtl="0" eaLnBrk="1" fontAlgn="base" latinLnBrk="0" hangingPunct="1">
                        <a:buClr>
                          <a:srgbClr val="233F58"/>
                        </a:buClr>
                        <a:buFont typeface="Arial,Sans-Serif"/>
                        <a:buChar char="•"/>
                      </a:pPr>
                      <a:r>
                        <a:rPr lang="en-US" sz="3200" u="none" strike="noStrike" noProof="0">
                          <a:solidFill>
                            <a:srgbClr val="000000"/>
                          </a:solidFill>
                          <a:effectLst/>
                        </a:rPr>
                        <a:t>School Librarian Plan</a:t>
                      </a:r>
                    </a:p>
                    <a:p>
                      <a:pPr marL="342900" lvl="0" indent="-342900" algn="l" defTabSz="914400" rtl="0" eaLnBrk="1" fontAlgn="base" latinLnBrk="0" hangingPunct="1">
                        <a:buClr>
                          <a:srgbClr val="233F58"/>
                        </a:buClr>
                        <a:buFont typeface="Arial,Sans-Serif"/>
                        <a:buChar char="•"/>
                      </a:pPr>
                      <a:endParaRPr lang="en-US" sz="3200" u="none" strike="noStrike" noProof="0">
                        <a:solidFill>
                          <a:srgbClr val="000000"/>
                        </a:solidFill>
                        <a:effectLst/>
                      </a:endParaRPr>
                    </a:p>
                    <a:p>
                      <a:pPr marL="0" lvl="0" indent="0" algn="l" defTabSz="914400" rtl="0" eaLnBrk="1" fontAlgn="base" latinLnBrk="0" hangingPunct="1">
                        <a:buNone/>
                      </a:pPr>
                      <a:r>
                        <a:rPr lang="en-US" sz="3200" b="1" u="none" strike="noStrike" noProof="0">
                          <a:solidFill>
                            <a:srgbClr val="000000"/>
                          </a:solidFill>
                          <a:effectLst/>
                        </a:rPr>
                        <a:t>Preliminary Cycle: POP</a:t>
                      </a:r>
                    </a:p>
                    <a:p>
                      <a:pPr marL="0" lvl="0" indent="0" algn="l" defTabSz="914400" rtl="0" eaLnBrk="1" fontAlgn="base" latinLnBrk="0" hangingPunct="1">
                        <a:buNone/>
                      </a:pPr>
                      <a:r>
                        <a:rPr lang="en-US" sz="3200" u="none" strike="noStrike" noProof="0">
                          <a:solidFill>
                            <a:srgbClr val="000000"/>
                          </a:solidFill>
                          <a:effectLst/>
                        </a:rPr>
                        <a:t>Preliminary Evaluation Conference</a:t>
                      </a:r>
                    </a:p>
                    <a:p>
                      <a:pPr marL="0" lvl="0" indent="0" algn="l" defTabSz="914400" rtl="0" eaLnBrk="1" fontAlgn="base" latinLnBrk="0" hangingPunct="1">
                        <a:buNone/>
                      </a:pPr>
                      <a:endParaRPr lang="en-US" sz="3200" u="none" strike="noStrike" noProof="0">
                        <a:solidFill>
                          <a:srgbClr val="000000"/>
                        </a:solidFill>
                        <a:effectLst/>
                      </a:endParaRPr>
                    </a:p>
                    <a:p>
                      <a:pPr marL="0" lvl="0" indent="0" algn="l" rtl="0" eaLnBrk="1" fontAlgn="base" latinLnBrk="0" hangingPunct="1">
                        <a:buNone/>
                      </a:pPr>
                      <a:r>
                        <a:rPr lang="en-US" sz="3200" b="1" u="none" strike="noStrike" noProof="0">
                          <a:solidFill>
                            <a:srgbClr val="000000"/>
                          </a:solidFill>
                          <a:effectLst/>
                        </a:rPr>
                        <a:t>Final Cycle: OP</a:t>
                      </a:r>
                      <a:endParaRPr lang="en-US" sz="3200" u="none" strike="noStrike">
                        <a:solidFill>
                          <a:srgbClr val="000000"/>
                        </a:solidFill>
                      </a:endParaRPr>
                    </a:p>
                    <a:p>
                      <a:pPr marL="0" lvl="0" indent="0" algn="l" defTabSz="914400">
                        <a:buNone/>
                      </a:pPr>
                      <a:r>
                        <a:rPr lang="en-US" sz="3200" u="none" strike="noStrike" noProof="0">
                          <a:solidFill>
                            <a:srgbClr val="000000"/>
                          </a:solidFill>
                          <a:effectLst/>
                        </a:rPr>
                        <a:t>Final Evaluation Conference</a:t>
                      </a:r>
                      <a:endParaRPr lang="en-US" sz="3200" u="none" strike="noStrike">
                        <a:solidFill>
                          <a:srgbClr val="000000"/>
                        </a:solidFill>
                      </a:endParaRPr>
                    </a:p>
                  </a:txBody>
                  <a:tcPr marL="295985" marR="177591" marT="177591" marB="177591"/>
                </a:tc>
                <a:extLst>
                  <a:ext uri="{0D108BD9-81ED-4DB2-BD59-A6C34878D82A}">
                    <a16:rowId xmlns:a16="http://schemas.microsoft.com/office/drawing/2014/main" val="140147642"/>
                  </a:ext>
                </a:extLst>
              </a:tr>
              <a:tr h="804915">
                <a:tc>
                  <a:txBody>
                    <a:bodyPr/>
                    <a:lstStyle/>
                    <a:p>
                      <a:pPr fontAlgn="base"/>
                      <a:r>
                        <a:rPr lang="en-US" sz="3200" b="1">
                          <a:solidFill>
                            <a:srgbClr val="000000"/>
                          </a:solidFill>
                          <a:effectLst/>
                        </a:rPr>
                        <a:t>Goals-Based Evaluation (GBE)</a:t>
                      </a:r>
                    </a:p>
                  </a:txBody>
                  <a:tcPr marL="295985" marR="177591" marT="177591" marB="177591"/>
                </a:tc>
                <a:tc>
                  <a:txBody>
                    <a:bodyPr/>
                    <a:lstStyle/>
                    <a:p>
                      <a:pPr fontAlgn="base"/>
                      <a:r>
                        <a:rPr lang="en-US" sz="3200" dirty="0">
                          <a:solidFill>
                            <a:srgbClr val="000000"/>
                          </a:solidFill>
                          <a:effectLst/>
                        </a:rPr>
                        <a:t>Professional Goal</a:t>
                      </a:r>
                    </a:p>
                  </a:txBody>
                  <a:tcPr marL="295985" marR="177591" marT="177591" marB="177591"/>
                </a:tc>
                <a:extLst>
                  <a:ext uri="{0D108BD9-81ED-4DB2-BD59-A6C34878D82A}">
                    <a16:rowId xmlns:a16="http://schemas.microsoft.com/office/drawing/2014/main" val="511654172"/>
                  </a:ext>
                </a:extLst>
              </a:tr>
            </a:tbl>
          </a:graphicData>
        </a:graphic>
      </p:graphicFrame>
    </p:spTree>
    <p:extLst>
      <p:ext uri="{BB962C8B-B14F-4D97-AF65-F5344CB8AC3E}">
        <p14:creationId xmlns:p14="http://schemas.microsoft.com/office/powerpoint/2010/main" val="4023820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91235-EAD9-CB1A-4B6D-D125E27CEF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58008-E496-8BC0-357D-F70336C2890D}"/>
              </a:ext>
            </a:extLst>
          </p:cNvPr>
          <p:cNvSpPr>
            <a:spLocks noGrp="1"/>
          </p:cNvSpPr>
          <p:nvPr>
            <p:ph type="title"/>
          </p:nvPr>
        </p:nvSpPr>
        <p:spPr>
          <a:xfrm>
            <a:off x="918972" y="1265995"/>
            <a:ext cx="4647438" cy="7132320"/>
          </a:xfrm>
        </p:spPr>
        <p:txBody>
          <a:bodyPr anchor="ctr">
            <a:normAutofit/>
          </a:bodyPr>
          <a:lstStyle/>
          <a:p>
            <a:pPr>
              <a:lnSpc>
                <a:spcPct val="90000"/>
              </a:lnSpc>
            </a:pPr>
            <a:r>
              <a:rPr lang="en-US" sz="5500">
                <a:solidFill>
                  <a:schemeClr val="tx2"/>
                </a:solidFill>
              </a:rPr>
              <a:t>School Librarians: Expectations in </a:t>
            </a:r>
            <a:r>
              <a:rPr lang="en-US" sz="5500" err="1">
                <a:solidFill>
                  <a:schemeClr val="tx2"/>
                </a:solidFill>
              </a:rPr>
              <a:t>SCLead</a:t>
            </a:r>
            <a:endParaRPr lang="en-US" sz="5500">
              <a:solidFill>
                <a:schemeClr val="tx2"/>
              </a:solidFill>
            </a:endParaRPr>
          </a:p>
        </p:txBody>
      </p:sp>
      <p:graphicFrame>
        <p:nvGraphicFramePr>
          <p:cNvPr id="4" name="Subtitle 5">
            <a:extLst>
              <a:ext uri="{FF2B5EF4-FFF2-40B4-BE49-F238E27FC236}">
                <a16:creationId xmlns:a16="http://schemas.microsoft.com/office/drawing/2014/main" id="{B3B21B99-B4D5-9CF2-0F5B-3B7CF90B73C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6158625"/>
              </p:ext>
            </p:extLst>
          </p:nvPr>
        </p:nvGraphicFramePr>
        <p:xfrm>
          <a:off x="6328038" y="370032"/>
          <a:ext cx="11287370" cy="8408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0664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E4CB3-FDFB-9B01-FD9F-7EAC92959417}"/>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36FF90FA-8307-7D3D-176E-B829E9C5C998}"/>
              </a:ext>
            </a:extLst>
          </p:cNvPr>
          <p:cNvSpPr txBox="1">
            <a:spLocks noGrp="1"/>
          </p:cNvSpPr>
          <p:nvPr>
            <p:ph type="title"/>
          </p:nvPr>
        </p:nvSpPr>
        <p:spPr>
          <a:xfrm>
            <a:off x="0" y="3806904"/>
            <a:ext cx="18135600" cy="10156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sz="6600">
                <a:solidFill>
                  <a:schemeClr val="tx2"/>
                </a:solidFill>
                <a:latin typeface="Aptos"/>
                <a:ea typeface="+mn-ea"/>
                <a:cs typeface="+mn-cs"/>
              </a:rPr>
              <a:t>Review of Special Areas Evaluation Processes</a:t>
            </a:r>
            <a:endParaRPr lang="en-US">
              <a:solidFill>
                <a:schemeClr val="tx2"/>
              </a:solidFill>
              <a:ea typeface="+mn-ea"/>
              <a:cs typeface="+mn-cs"/>
            </a:endParaRPr>
          </a:p>
        </p:txBody>
      </p:sp>
    </p:spTree>
    <p:extLst>
      <p:ext uri="{BB962C8B-B14F-4D97-AF65-F5344CB8AC3E}">
        <p14:creationId xmlns:p14="http://schemas.microsoft.com/office/powerpoint/2010/main" val="543654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E7A8B-851D-AC14-88D1-4C3081BE791A}"/>
            </a:ext>
          </a:extLst>
        </p:cNvPr>
        <p:cNvGrpSpPr/>
        <p:nvPr/>
      </p:nvGrpSpPr>
      <p:grpSpPr>
        <a:xfrm>
          <a:off x="0" y="0"/>
          <a:ext cx="0" cy="0"/>
          <a:chOff x="0" y="0"/>
          <a:chExt cx="0" cy="0"/>
        </a:xfrm>
      </p:grpSpPr>
      <p:sp>
        <p:nvSpPr>
          <p:cNvPr id="21" name="TextBox 2">
            <a:extLst>
              <a:ext uri="{FF2B5EF4-FFF2-40B4-BE49-F238E27FC236}">
                <a16:creationId xmlns:a16="http://schemas.microsoft.com/office/drawing/2014/main" id="{C24818AA-DEA6-A382-F4A7-C5E0DFC6FA80}"/>
              </a:ext>
            </a:extLst>
          </p:cNvPr>
          <p:cNvSpPr txBox="1">
            <a:spLocks noGrp="1"/>
          </p:cNvSpPr>
          <p:nvPr>
            <p:ph type="title"/>
          </p:nvPr>
        </p:nvSpPr>
        <p:spPr>
          <a:xfrm>
            <a:off x="942110" y="767103"/>
            <a:ext cx="16445345" cy="65845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defTabSz="914400">
              <a:lnSpc>
                <a:spcPts val="5000"/>
              </a:lnSpc>
              <a:spcBef>
                <a:spcPts val="0"/>
              </a:spcBef>
              <a:defRPr/>
            </a:pPr>
            <a:r>
              <a:rPr lang="en-US">
                <a:solidFill>
                  <a:schemeClr val="tx2"/>
                </a:solidFill>
              </a:rPr>
              <a:t>Objectives</a:t>
            </a:r>
            <a:endParaRPr kumimoji="0" lang="en-US" b="1" i="0" u="none" strike="noStrike" kern="1200" cap="none" spc="0" normalizeH="0" baseline="0" noProof="0">
              <a:ln>
                <a:noFill/>
              </a:ln>
              <a:solidFill>
                <a:schemeClr val="tx2"/>
              </a:solidFill>
              <a:effectLst/>
              <a:uLnTx/>
              <a:uFillTx/>
              <a:latin typeface="Aptos" panose="020B0004020202020204" pitchFamily="34" charset="0"/>
              <a:ea typeface="+mn-ea"/>
              <a:cs typeface="+mn-cs"/>
            </a:endParaRPr>
          </a:p>
        </p:txBody>
      </p:sp>
      <p:sp>
        <p:nvSpPr>
          <p:cNvPr id="7" name="Content Placeholder 6">
            <a:extLst>
              <a:ext uri="{FF2B5EF4-FFF2-40B4-BE49-F238E27FC236}">
                <a16:creationId xmlns:a16="http://schemas.microsoft.com/office/drawing/2014/main" id="{8C116686-566C-965D-A925-CBB1B6395ADE}"/>
              </a:ext>
            </a:extLst>
          </p:cNvPr>
          <p:cNvSpPr>
            <a:spLocks noGrp="1"/>
          </p:cNvSpPr>
          <p:nvPr>
            <p:ph sz="half" idx="2"/>
          </p:nvPr>
        </p:nvSpPr>
        <p:spPr>
          <a:xfrm>
            <a:off x="942110" y="2628900"/>
            <a:ext cx="16202890" cy="5440076"/>
          </a:xfrm>
        </p:spPr>
        <p:txBody>
          <a:bodyPr>
            <a:normAutofit/>
          </a:bodyPr>
          <a:lstStyle/>
          <a:p>
            <a:pPr marL="0" indent="0">
              <a:buNone/>
            </a:pPr>
            <a:r>
              <a:rPr lang="en-US" sz="3200" b="1">
                <a:solidFill>
                  <a:schemeClr val="tx2"/>
                </a:solidFill>
                <a:cs typeface="Calibri"/>
              </a:rPr>
              <a:t>Participants will:</a:t>
            </a:r>
          </a:p>
          <a:p>
            <a:r>
              <a:rPr lang="en-US" sz="3200">
                <a:solidFill>
                  <a:schemeClr val="tx2"/>
                </a:solidFill>
                <a:cs typeface="Calibri"/>
              </a:rPr>
              <a:t>Become familiar with the Special Areas  training process</a:t>
            </a:r>
          </a:p>
          <a:p>
            <a:r>
              <a:rPr lang="en-US" sz="3200">
                <a:solidFill>
                  <a:schemeClr val="tx2"/>
                </a:solidFill>
                <a:cs typeface="Calibri"/>
              </a:rPr>
              <a:t>Be exposed to the evaluation instrument to support educator growth and improved instruction</a:t>
            </a:r>
          </a:p>
          <a:p>
            <a:r>
              <a:rPr lang="en-US" sz="3200">
                <a:solidFill>
                  <a:schemeClr val="tx2"/>
                </a:solidFill>
                <a:cs typeface="Calibri"/>
              </a:rPr>
              <a:t>Understand that the Special Areas ADEPT process is based on best practices and an ongoing system of feedback and support.</a:t>
            </a:r>
          </a:p>
          <a:p>
            <a:r>
              <a:rPr lang="en-US" sz="3200">
                <a:solidFill>
                  <a:schemeClr val="tx2"/>
                </a:solidFill>
                <a:cs typeface="Calibri"/>
              </a:rPr>
              <a:t>Understand the steps necessary to manage training and certification of Special Area evaluators and mentors</a:t>
            </a:r>
          </a:p>
          <a:p>
            <a:r>
              <a:rPr lang="en-US" sz="3200">
                <a:solidFill>
                  <a:schemeClr val="tx2"/>
                </a:solidFill>
                <a:cs typeface="Calibri"/>
              </a:rPr>
              <a:t>Understand the key features of the Moodle virtual learning platform being used to train evaluators and mentors</a:t>
            </a:r>
          </a:p>
        </p:txBody>
      </p:sp>
    </p:spTree>
    <p:extLst>
      <p:ext uri="{BB962C8B-B14F-4D97-AF65-F5344CB8AC3E}">
        <p14:creationId xmlns:p14="http://schemas.microsoft.com/office/powerpoint/2010/main" val="520344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B02F2-FA2F-E30A-C031-D606DBECD9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A489DA-C0D3-5EC4-0F5D-D09F02340D2E}"/>
              </a:ext>
            </a:extLst>
          </p:cNvPr>
          <p:cNvSpPr>
            <a:spLocks noGrp="1"/>
          </p:cNvSpPr>
          <p:nvPr>
            <p:ph type="title"/>
          </p:nvPr>
        </p:nvSpPr>
        <p:spPr>
          <a:xfrm>
            <a:off x="918972" y="547687"/>
            <a:ext cx="16404336" cy="1097280"/>
          </a:xfrm>
        </p:spPr>
        <p:txBody>
          <a:bodyPr vert="horz" lIns="91440" tIns="45720" rIns="91440" bIns="45720" rtlCol="0" anchor="t">
            <a:normAutofit/>
          </a:bodyPr>
          <a:lstStyle/>
          <a:p>
            <a:pPr>
              <a:lnSpc>
                <a:spcPct val="90000"/>
              </a:lnSpc>
            </a:pPr>
            <a:r>
              <a:rPr lang="en-US" sz="3500" b="1" kern="1200">
                <a:solidFill>
                  <a:schemeClr val="tx2"/>
                </a:solidFill>
                <a:latin typeface="+mn-lt"/>
                <a:ea typeface="+mj-ea"/>
                <a:cs typeface="+mj-cs"/>
              </a:rPr>
              <a:t>Review Time: Conferences</a:t>
            </a:r>
            <a:br>
              <a:rPr lang="en-US" sz="3500" b="1" kern="1200">
                <a:solidFill>
                  <a:schemeClr val="tx2"/>
                </a:solidFill>
                <a:latin typeface="+mn-lt"/>
                <a:ea typeface="+mj-ea"/>
                <a:cs typeface="+mj-cs"/>
              </a:rPr>
            </a:br>
            <a:r>
              <a:rPr lang="en-US" sz="3500" b="1" kern="1200">
                <a:solidFill>
                  <a:schemeClr val="tx2"/>
                </a:solidFill>
                <a:latin typeface="+mn-lt"/>
                <a:ea typeface="+mj-ea"/>
                <a:cs typeface="+mj-cs"/>
              </a:rPr>
              <a:t>Why is the Pre-Conference Important?</a:t>
            </a:r>
          </a:p>
        </p:txBody>
      </p:sp>
      <p:sp>
        <p:nvSpPr>
          <p:cNvPr id="5" name="TextBox 4">
            <a:extLst>
              <a:ext uri="{FF2B5EF4-FFF2-40B4-BE49-F238E27FC236}">
                <a16:creationId xmlns:a16="http://schemas.microsoft.com/office/drawing/2014/main" id="{70C67B7A-4D70-0815-B99E-519B4A58D359}"/>
              </a:ext>
            </a:extLst>
          </p:cNvPr>
          <p:cNvSpPr txBox="1"/>
          <p:nvPr/>
        </p:nvSpPr>
        <p:spPr>
          <a:xfrm>
            <a:off x="918972" y="2247900"/>
            <a:ext cx="7772400" cy="718939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92500" lnSpcReduction="20000"/>
          </a:bodyPr>
          <a:lstStyle/>
          <a:p>
            <a:pPr marL="342900" indent="-342900" defTabSz="1371600">
              <a:spcAft>
                <a:spcPts val="600"/>
              </a:spcAft>
              <a:buFont typeface="Arial" panose="020B0604020202020204" pitchFamily="34" charset="0"/>
              <a:buChar char="•"/>
            </a:pPr>
            <a:r>
              <a:rPr lang="en-US" sz="3200">
                <a:solidFill>
                  <a:schemeClr val="tx2"/>
                </a:solidFill>
              </a:rPr>
              <a:t>Clarifications for expectations during the observation (evaluator or educator)​</a:t>
            </a:r>
          </a:p>
          <a:p>
            <a:pPr marL="342900" indent="-342900" defTabSz="1371600">
              <a:spcAft>
                <a:spcPts val="600"/>
              </a:spcAft>
              <a:buFont typeface="Arial" panose="020B0604020202020204" pitchFamily="34" charset="0"/>
              <a:buChar char="•"/>
            </a:pPr>
            <a:r>
              <a:rPr lang="en-US" sz="3200">
                <a:solidFill>
                  <a:schemeClr val="tx2"/>
                </a:solidFill>
              </a:rPr>
              <a:t>Discussions regarding data, artifacts, or other connections.​</a:t>
            </a:r>
          </a:p>
          <a:p>
            <a:pPr marL="342900" indent="-342900" defTabSz="1371600">
              <a:spcAft>
                <a:spcPts val="600"/>
              </a:spcAft>
              <a:buFont typeface="Arial" panose="020B0604020202020204" pitchFamily="34" charset="0"/>
              <a:buChar char="•"/>
            </a:pPr>
            <a:r>
              <a:rPr lang="en-US" sz="3200">
                <a:solidFill>
                  <a:schemeClr val="tx2"/>
                </a:solidFill>
              </a:rPr>
              <a:t>Opportunities for the educator to request specific feedback or input from the evaluator​</a:t>
            </a:r>
          </a:p>
          <a:p>
            <a:pPr marL="342900" indent="-342900" defTabSz="1371600">
              <a:spcAft>
                <a:spcPts val="600"/>
              </a:spcAft>
              <a:buFont typeface="Arial" panose="020B0604020202020204" pitchFamily="34" charset="0"/>
              <a:buChar char="•"/>
            </a:pPr>
            <a:r>
              <a:rPr lang="en-US" sz="3200">
                <a:solidFill>
                  <a:schemeClr val="tx2"/>
                </a:solidFill>
              </a:rPr>
              <a:t>Discussions regarding any anticipated issues or concerns– instructional, behavioral, etc.​</a:t>
            </a:r>
          </a:p>
          <a:p>
            <a:pPr marL="342900" indent="-342900" defTabSz="1371600">
              <a:spcAft>
                <a:spcPts val="600"/>
              </a:spcAft>
              <a:buFont typeface="Arial" panose="020B0604020202020204" pitchFamily="34" charset="0"/>
              <a:buChar char="•"/>
            </a:pPr>
            <a:r>
              <a:rPr lang="en-US" sz="3200">
                <a:solidFill>
                  <a:schemeClr val="tx2"/>
                </a:solidFill>
              </a:rPr>
              <a:t>Other related elements that may not be directly observable​</a:t>
            </a:r>
          </a:p>
          <a:p>
            <a:pPr marL="342900" indent="-342900" defTabSz="1371600">
              <a:spcAft>
                <a:spcPts val="600"/>
              </a:spcAft>
              <a:buFont typeface="Arial" panose="020B0604020202020204" pitchFamily="34" charset="0"/>
              <a:buChar char="•"/>
            </a:pPr>
            <a:r>
              <a:rPr lang="en-US" sz="3200">
                <a:solidFill>
                  <a:schemeClr val="tx2"/>
                </a:solidFill>
              </a:rPr>
              <a:t>Creating a common understanding about how student learning will be monitored and assessed.​</a:t>
            </a:r>
          </a:p>
          <a:p>
            <a:pPr marL="342900" indent="-342900" defTabSz="1371600">
              <a:spcAft>
                <a:spcPts val="600"/>
              </a:spcAft>
              <a:buFont typeface="Arial" panose="020B0604020202020204" pitchFamily="34" charset="0"/>
              <a:buChar char="•"/>
            </a:pPr>
            <a:r>
              <a:rPr lang="en-US" sz="3200">
                <a:solidFill>
                  <a:schemeClr val="tx2"/>
                </a:solidFill>
              </a:rPr>
              <a:t>Connections with past and/or future lessons or goals.</a:t>
            </a:r>
          </a:p>
        </p:txBody>
      </p:sp>
      <p:pic>
        <p:nvPicPr>
          <p:cNvPr id="3" name="Picture 2" descr="A person sitting at a table with a computer and pen">
            <a:extLst>
              <a:ext uri="{FF2B5EF4-FFF2-40B4-BE49-F238E27FC236}">
                <a16:creationId xmlns:a16="http://schemas.microsoft.com/office/drawing/2014/main" id="{67768E5E-21A6-0D68-981E-5FE9E621828B}"/>
              </a:ext>
            </a:extLst>
          </p:cNvPr>
          <p:cNvPicPr>
            <a:picLocks noChangeAspect="1"/>
          </p:cNvPicPr>
          <p:nvPr/>
        </p:nvPicPr>
        <p:blipFill>
          <a:blip r:embed="rId3"/>
          <a:srcRect l="18442" r="1" b="1"/>
          <a:stretch>
            <a:fillRect/>
          </a:stretch>
        </p:blipFill>
        <p:spPr>
          <a:xfrm>
            <a:off x="9579311" y="2247900"/>
            <a:ext cx="7772400" cy="6361229"/>
          </a:xfrm>
          <a:prstGeom prst="rect">
            <a:avLst/>
          </a:prstGeom>
          <a:noFill/>
        </p:spPr>
      </p:pic>
    </p:spTree>
    <p:extLst>
      <p:ext uri="{BB962C8B-B14F-4D97-AF65-F5344CB8AC3E}">
        <p14:creationId xmlns:p14="http://schemas.microsoft.com/office/powerpoint/2010/main" val="409275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B1E0F-B3CE-00E9-3C1F-8A7E3980A2B1}"/>
              </a:ext>
            </a:extLst>
          </p:cNvPr>
          <p:cNvSpPr>
            <a:spLocks noGrp="1"/>
          </p:cNvSpPr>
          <p:nvPr>
            <p:ph type="title"/>
          </p:nvPr>
        </p:nvSpPr>
        <p:spPr>
          <a:xfrm>
            <a:off x="918972" y="547687"/>
            <a:ext cx="16404336" cy="1097280"/>
          </a:xfrm>
        </p:spPr>
        <p:txBody>
          <a:bodyPr anchor="t">
            <a:normAutofit/>
          </a:bodyPr>
          <a:lstStyle/>
          <a:p>
            <a:r>
              <a:rPr lang="en-US">
                <a:solidFill>
                  <a:schemeClr val="tx2"/>
                </a:solidFill>
              </a:rPr>
              <a:t>Reminder: Pre-Conference Questions Required</a:t>
            </a:r>
          </a:p>
        </p:txBody>
      </p:sp>
      <p:sp>
        <p:nvSpPr>
          <p:cNvPr id="3" name="Content Placeholder 2">
            <a:extLst>
              <a:ext uri="{FF2B5EF4-FFF2-40B4-BE49-F238E27FC236}">
                <a16:creationId xmlns:a16="http://schemas.microsoft.com/office/drawing/2014/main" id="{0066CB17-4F97-6E6D-CBB5-4217FFFB51A8}"/>
              </a:ext>
            </a:extLst>
          </p:cNvPr>
          <p:cNvSpPr>
            <a:spLocks noGrp="1"/>
          </p:cNvSpPr>
          <p:nvPr>
            <p:ph sz="half" idx="1"/>
          </p:nvPr>
        </p:nvSpPr>
        <p:spPr>
          <a:xfrm>
            <a:off x="918972" y="2247900"/>
            <a:ext cx="7772400" cy="6361229"/>
          </a:xfrm>
        </p:spPr>
        <p:txBody>
          <a:bodyPr vert="horz" lIns="91440" tIns="45720" rIns="91440" bIns="45720" rtlCol="0" anchor="t">
            <a:normAutofit/>
          </a:bodyPr>
          <a:lstStyle/>
          <a:p>
            <a:pPr>
              <a:spcAft>
                <a:spcPts val="600"/>
              </a:spcAft>
            </a:pPr>
            <a:r>
              <a:rPr lang="en-US" sz="4000">
                <a:solidFill>
                  <a:schemeClr val="tx2"/>
                </a:solidFill>
              </a:rPr>
              <a:t>Each observation will have pre- and post-conference questions that are required.</a:t>
            </a:r>
          </a:p>
        </p:txBody>
      </p:sp>
      <p:pic>
        <p:nvPicPr>
          <p:cNvPr id="4" name="Picture 3" descr="Graphical user interface, text, application, email&#10;&#10;Description automatically generated&#10;">
            <a:extLst>
              <a:ext uri="{FF2B5EF4-FFF2-40B4-BE49-F238E27FC236}">
                <a16:creationId xmlns:a16="http://schemas.microsoft.com/office/drawing/2014/main" id="{AE860E40-6BA5-4E16-3746-654E52A5F34E}"/>
              </a:ext>
            </a:extLst>
          </p:cNvPr>
          <p:cNvPicPr>
            <a:picLocks noChangeAspect="1"/>
          </p:cNvPicPr>
          <p:nvPr/>
        </p:nvPicPr>
        <p:blipFill>
          <a:blip r:embed="rId3"/>
          <a:stretch>
            <a:fillRect/>
          </a:stretch>
        </p:blipFill>
        <p:spPr>
          <a:xfrm>
            <a:off x="9579311" y="2663988"/>
            <a:ext cx="7772400" cy="5529053"/>
          </a:xfrm>
          <a:prstGeom prst="rect">
            <a:avLst/>
          </a:prstGeom>
          <a:noFill/>
        </p:spPr>
      </p:pic>
    </p:spTree>
    <p:extLst>
      <p:ext uri="{BB962C8B-B14F-4D97-AF65-F5344CB8AC3E}">
        <p14:creationId xmlns:p14="http://schemas.microsoft.com/office/powerpoint/2010/main" val="4039064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118D-FC84-7D1E-BB3A-3CBC0D485238}"/>
              </a:ext>
            </a:extLst>
          </p:cNvPr>
          <p:cNvSpPr>
            <a:spLocks noGrp="1"/>
          </p:cNvSpPr>
          <p:nvPr>
            <p:ph type="title"/>
          </p:nvPr>
        </p:nvSpPr>
        <p:spPr>
          <a:xfrm>
            <a:off x="918972" y="547687"/>
            <a:ext cx="16404336" cy="1097280"/>
          </a:xfrm>
        </p:spPr>
        <p:txBody>
          <a:bodyPr anchor="t">
            <a:normAutofit/>
          </a:bodyPr>
          <a:lstStyle/>
          <a:p>
            <a:r>
              <a:rPr lang="en-US">
                <a:solidFill>
                  <a:schemeClr val="tx2"/>
                </a:solidFill>
              </a:rPr>
              <a:t>Reminder: Observations, Scripting and Scoring</a:t>
            </a:r>
          </a:p>
        </p:txBody>
      </p:sp>
      <p:sp>
        <p:nvSpPr>
          <p:cNvPr id="3" name="Content Placeholder 2">
            <a:extLst>
              <a:ext uri="{FF2B5EF4-FFF2-40B4-BE49-F238E27FC236}">
                <a16:creationId xmlns:a16="http://schemas.microsoft.com/office/drawing/2014/main" id="{293A9678-F5F5-6991-AAFF-BCDD056A9806}"/>
              </a:ext>
            </a:extLst>
          </p:cNvPr>
          <p:cNvSpPr>
            <a:spLocks noGrp="1"/>
          </p:cNvSpPr>
          <p:nvPr>
            <p:ph sz="half" idx="1"/>
          </p:nvPr>
        </p:nvSpPr>
        <p:spPr>
          <a:xfrm>
            <a:off x="918972" y="2421520"/>
            <a:ext cx="7772400" cy="6361229"/>
          </a:xfrm>
        </p:spPr>
        <p:txBody>
          <a:bodyPr vert="horz" lIns="91440" tIns="45720" rIns="91440" bIns="45720" rtlCol="0" anchor="t">
            <a:normAutofit/>
          </a:bodyPr>
          <a:lstStyle/>
          <a:p>
            <a:pPr marL="571500" indent="-571500">
              <a:spcBef>
                <a:spcPts val="750"/>
              </a:spcBef>
              <a:spcAft>
                <a:spcPts val="600"/>
              </a:spcAft>
              <a:buChar char="•"/>
            </a:pPr>
            <a:r>
              <a:rPr lang="en-US" sz="4000">
                <a:solidFill>
                  <a:schemeClr val="tx2"/>
                </a:solidFill>
              </a:rPr>
              <a:t>Short blocks of evidence</a:t>
            </a:r>
          </a:p>
          <a:p>
            <a:pPr marL="571500" indent="-571500">
              <a:spcBef>
                <a:spcPts val="750"/>
              </a:spcBef>
              <a:spcAft>
                <a:spcPts val="600"/>
              </a:spcAft>
              <a:buChar char="•"/>
            </a:pPr>
            <a:r>
              <a:rPr lang="en-US" sz="4000">
                <a:solidFill>
                  <a:schemeClr val="tx2"/>
                </a:solidFill>
              </a:rPr>
              <a:t>Aligned to each indicator</a:t>
            </a:r>
          </a:p>
          <a:p>
            <a:pPr marL="571500" indent="-571500">
              <a:spcBef>
                <a:spcPts val="750"/>
              </a:spcBef>
              <a:spcAft>
                <a:spcPts val="600"/>
              </a:spcAft>
              <a:buChar char="•"/>
            </a:pPr>
            <a:r>
              <a:rPr lang="en-US" sz="4000">
                <a:solidFill>
                  <a:schemeClr val="tx2"/>
                </a:solidFill>
              </a:rPr>
              <a:t>Intended to facilitate scoring</a:t>
            </a:r>
          </a:p>
          <a:p>
            <a:pPr marL="571500" indent="-571500">
              <a:spcBef>
                <a:spcPts val="750"/>
              </a:spcBef>
              <a:spcAft>
                <a:spcPts val="600"/>
              </a:spcAft>
              <a:buChar char="•"/>
            </a:pPr>
            <a:r>
              <a:rPr lang="en-US" sz="4000">
                <a:solidFill>
                  <a:schemeClr val="tx2"/>
                </a:solidFill>
              </a:rPr>
              <a:t>Notes are not visible to anyone except the observer </a:t>
            </a:r>
          </a:p>
        </p:txBody>
      </p:sp>
      <p:pic>
        <p:nvPicPr>
          <p:cNvPr id="4" name="Picture 3" descr="Observations, scripting and scoring page">
            <a:extLst>
              <a:ext uri="{FF2B5EF4-FFF2-40B4-BE49-F238E27FC236}">
                <a16:creationId xmlns:a16="http://schemas.microsoft.com/office/drawing/2014/main" id="{848A6988-AD2B-DCD4-B6CC-02C464DE38CE}"/>
              </a:ext>
            </a:extLst>
          </p:cNvPr>
          <p:cNvPicPr>
            <a:picLocks noChangeAspect="1"/>
          </p:cNvPicPr>
          <p:nvPr/>
        </p:nvPicPr>
        <p:blipFill>
          <a:blip r:embed="rId3"/>
          <a:stretch>
            <a:fillRect/>
          </a:stretch>
        </p:blipFill>
        <p:spPr>
          <a:xfrm>
            <a:off x="9579311" y="2966875"/>
            <a:ext cx="7772400" cy="4923279"/>
          </a:xfrm>
          <a:prstGeom prst="rect">
            <a:avLst/>
          </a:prstGeom>
          <a:noFill/>
        </p:spPr>
      </p:pic>
    </p:spTree>
    <p:extLst>
      <p:ext uri="{BB962C8B-B14F-4D97-AF65-F5344CB8AC3E}">
        <p14:creationId xmlns:p14="http://schemas.microsoft.com/office/powerpoint/2010/main" val="2362421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F9106-88F0-22CA-83AC-FB08FEE7C411}"/>
              </a:ext>
            </a:extLst>
          </p:cNvPr>
          <p:cNvSpPr>
            <a:spLocks noGrp="1"/>
          </p:cNvSpPr>
          <p:nvPr>
            <p:ph type="title"/>
          </p:nvPr>
        </p:nvSpPr>
        <p:spPr/>
        <p:txBody>
          <a:bodyPr/>
          <a:lstStyle/>
          <a:p>
            <a:r>
              <a:rPr lang="en-US" dirty="0">
                <a:solidFill>
                  <a:schemeClr val="tx2"/>
                </a:solidFill>
              </a:rPr>
              <a:t>Reminder: Information Messages</a:t>
            </a:r>
          </a:p>
        </p:txBody>
      </p:sp>
      <p:pic>
        <p:nvPicPr>
          <p:cNvPr id="4" name="Content Placeholder 3" descr="Graphical user interface, text, application&#10;&#10;Description automatically generated&#10;">
            <a:extLst>
              <a:ext uri="{FF2B5EF4-FFF2-40B4-BE49-F238E27FC236}">
                <a16:creationId xmlns:a16="http://schemas.microsoft.com/office/drawing/2014/main" id="{6AEDD4AD-DAD2-78B2-31BA-AB8FAC1706A0}"/>
              </a:ext>
            </a:extLst>
          </p:cNvPr>
          <p:cNvPicPr>
            <a:picLocks noGrp="1" noChangeAspect="1"/>
          </p:cNvPicPr>
          <p:nvPr>
            <p:ph idx="1"/>
          </p:nvPr>
        </p:nvPicPr>
        <p:blipFill>
          <a:blip r:embed="rId3"/>
          <a:stretch>
            <a:fillRect/>
          </a:stretch>
        </p:blipFill>
        <p:spPr>
          <a:xfrm>
            <a:off x="922297" y="2114939"/>
            <a:ext cx="8977734" cy="4259001"/>
          </a:xfrm>
          <a:prstGeom prst="rect">
            <a:avLst/>
          </a:prstGeom>
        </p:spPr>
      </p:pic>
      <p:pic>
        <p:nvPicPr>
          <p:cNvPr id="5" name="Picture 4" descr=" Information Messages">
            <a:extLst>
              <a:ext uri="{FF2B5EF4-FFF2-40B4-BE49-F238E27FC236}">
                <a16:creationId xmlns:a16="http://schemas.microsoft.com/office/drawing/2014/main" id="{8D2A0305-ADDF-68EA-5DFB-986FE0347A42}"/>
              </a:ext>
            </a:extLst>
          </p:cNvPr>
          <p:cNvPicPr>
            <a:picLocks noChangeAspect="1"/>
          </p:cNvPicPr>
          <p:nvPr/>
        </p:nvPicPr>
        <p:blipFill>
          <a:blip r:embed="rId4"/>
          <a:stretch>
            <a:fillRect/>
          </a:stretch>
        </p:blipFill>
        <p:spPr>
          <a:xfrm>
            <a:off x="4030522" y="6559409"/>
            <a:ext cx="11746133" cy="2839776"/>
          </a:xfrm>
          <a:prstGeom prst="rect">
            <a:avLst/>
          </a:prstGeom>
        </p:spPr>
      </p:pic>
    </p:spTree>
    <p:extLst>
      <p:ext uri="{BB962C8B-B14F-4D97-AF65-F5344CB8AC3E}">
        <p14:creationId xmlns:p14="http://schemas.microsoft.com/office/powerpoint/2010/main" val="3866042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E8EA9-DD9F-A019-FCE8-FF1F10B7A7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F4CDA0-95CE-3D7E-C310-0A252FA5DFE3}"/>
              </a:ext>
            </a:extLst>
          </p:cNvPr>
          <p:cNvSpPr>
            <a:spLocks noGrp="1"/>
          </p:cNvSpPr>
          <p:nvPr>
            <p:ph type="title"/>
          </p:nvPr>
        </p:nvSpPr>
        <p:spPr>
          <a:xfrm>
            <a:off x="918972" y="764712"/>
            <a:ext cx="16450056" cy="1097280"/>
          </a:xfrm>
        </p:spPr>
        <p:txBody>
          <a:bodyPr anchor="t">
            <a:normAutofit/>
          </a:bodyPr>
          <a:lstStyle/>
          <a:p>
            <a:r>
              <a:rPr lang="en-US">
                <a:solidFill>
                  <a:schemeClr val="tx2"/>
                </a:solidFill>
              </a:rPr>
              <a:t>Questions</a:t>
            </a:r>
          </a:p>
        </p:txBody>
      </p:sp>
      <p:pic>
        <p:nvPicPr>
          <p:cNvPr id="6" name="Content Placeholder 6" descr="A group of people raising their hands">
            <a:extLst>
              <a:ext uri="{FF2B5EF4-FFF2-40B4-BE49-F238E27FC236}">
                <a16:creationId xmlns:a16="http://schemas.microsoft.com/office/drawing/2014/main" id="{C8328C6F-11B0-162E-0DBB-9D2D27D0AF73}"/>
              </a:ext>
            </a:extLst>
          </p:cNvPr>
          <p:cNvPicPr>
            <a:picLocks noGrp="1" noChangeAspect="1"/>
          </p:cNvPicPr>
          <p:nvPr>
            <p:ph idx="1"/>
          </p:nvPr>
        </p:nvPicPr>
        <p:blipFill>
          <a:blip r:embed="rId3"/>
          <a:stretch>
            <a:fillRect/>
          </a:stretch>
        </p:blipFill>
        <p:spPr>
          <a:xfrm>
            <a:off x="4589165" y="2234191"/>
            <a:ext cx="9144000" cy="6096000"/>
          </a:xfrm>
          <a:prstGeom prst="rect">
            <a:avLst/>
          </a:prstGeom>
        </p:spPr>
      </p:pic>
    </p:spTree>
    <p:extLst>
      <p:ext uri="{BB962C8B-B14F-4D97-AF65-F5344CB8AC3E}">
        <p14:creationId xmlns:p14="http://schemas.microsoft.com/office/powerpoint/2010/main" val="28588800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7B4AB-2CE2-4D0F-D814-60B4E106EB67}"/>
              </a:ext>
            </a:extLst>
          </p:cNvPr>
          <p:cNvSpPr>
            <a:spLocks noGrp="1"/>
          </p:cNvSpPr>
          <p:nvPr>
            <p:ph type="title"/>
          </p:nvPr>
        </p:nvSpPr>
        <p:spPr/>
        <p:txBody>
          <a:bodyPr/>
          <a:lstStyle/>
          <a:p>
            <a:r>
              <a:rPr lang="en-US" sz="6600">
                <a:solidFill>
                  <a:schemeClr val="tx2"/>
                </a:solidFill>
              </a:rPr>
              <a:t>Moodle Management</a:t>
            </a:r>
            <a:endParaRPr lang="en-US">
              <a:solidFill>
                <a:schemeClr val="tx2"/>
              </a:solidFill>
            </a:endParaRPr>
          </a:p>
        </p:txBody>
      </p:sp>
      <p:sp>
        <p:nvSpPr>
          <p:cNvPr id="3" name="Text Placeholder 2">
            <a:extLst>
              <a:ext uri="{FF2B5EF4-FFF2-40B4-BE49-F238E27FC236}">
                <a16:creationId xmlns:a16="http://schemas.microsoft.com/office/drawing/2014/main" id="{76902671-CC67-369A-8AAB-D34C57D0A582}"/>
              </a:ext>
            </a:extLst>
          </p:cNvPr>
          <p:cNvSpPr>
            <a:spLocks noGrp="1"/>
          </p:cNvSpPr>
          <p:nvPr>
            <p:ph type="body" sz="quarter" idx="13"/>
          </p:nvPr>
        </p:nvSpPr>
        <p:spPr>
          <a:xfrm>
            <a:off x="2743200" y="5388967"/>
            <a:ext cx="12801600" cy="2949856"/>
          </a:xfrm>
        </p:spPr>
        <p:txBody>
          <a:bodyPr>
            <a:normAutofit/>
          </a:bodyPr>
          <a:lstStyle/>
          <a:p>
            <a:r>
              <a:rPr lang="en-US" sz="4000">
                <a:solidFill>
                  <a:schemeClr val="tx2"/>
                </a:solidFill>
              </a:rPr>
              <a:t>How to Set Up Your Account in Moodle</a:t>
            </a:r>
          </a:p>
          <a:p>
            <a:r>
              <a:rPr lang="en-US" sz="4000">
                <a:solidFill>
                  <a:schemeClr val="tx2"/>
                </a:solidFill>
              </a:rPr>
              <a:t>How to Set Up Evaluators in Moodle</a:t>
            </a:r>
          </a:p>
          <a:p>
            <a:r>
              <a:rPr lang="en-US" sz="4000">
                <a:solidFill>
                  <a:schemeClr val="tx2"/>
                </a:solidFill>
              </a:rPr>
              <a:t>How Certification Will Work</a:t>
            </a:r>
          </a:p>
        </p:txBody>
      </p:sp>
    </p:spTree>
    <p:extLst>
      <p:ext uri="{BB962C8B-B14F-4D97-AF65-F5344CB8AC3E}">
        <p14:creationId xmlns:p14="http://schemas.microsoft.com/office/powerpoint/2010/main" val="144022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9B755-DDC3-DB14-7A46-7497D41D57A7}"/>
              </a:ext>
            </a:extLst>
          </p:cNvPr>
          <p:cNvSpPr>
            <a:spLocks noGrp="1"/>
          </p:cNvSpPr>
          <p:nvPr>
            <p:ph type="title"/>
          </p:nvPr>
        </p:nvSpPr>
        <p:spPr>
          <a:xfrm>
            <a:off x="986530" y="758142"/>
            <a:ext cx="6272788" cy="1669256"/>
          </a:xfrm>
        </p:spPr>
        <p:txBody>
          <a:bodyPr vert="horz" lIns="91440" tIns="45720" rIns="91440" bIns="45720" rtlCol="0" anchor="t">
            <a:noAutofit/>
          </a:bodyPr>
          <a:lstStyle/>
          <a:p>
            <a:pPr>
              <a:lnSpc>
                <a:spcPct val="90000"/>
              </a:lnSpc>
            </a:pPr>
            <a:r>
              <a:rPr lang="en-US" sz="4400" b="1" kern="1200">
                <a:solidFill>
                  <a:schemeClr val="tx2"/>
                </a:solidFill>
                <a:latin typeface="+mn-lt"/>
                <a:ea typeface="+mj-ea"/>
                <a:cs typeface="+mj-cs"/>
              </a:rPr>
              <a:t>Special Areas Manager: How to Set Up Your Account in Moodle</a:t>
            </a:r>
          </a:p>
        </p:txBody>
      </p:sp>
      <p:sp>
        <p:nvSpPr>
          <p:cNvPr id="4" name="TextBox 3">
            <a:extLst>
              <a:ext uri="{FF2B5EF4-FFF2-40B4-BE49-F238E27FC236}">
                <a16:creationId xmlns:a16="http://schemas.microsoft.com/office/drawing/2014/main" id="{CEC8246A-28B0-2148-9C59-024CEFDB9A46}"/>
              </a:ext>
            </a:extLst>
          </p:cNvPr>
          <p:cNvSpPr txBox="1"/>
          <p:nvPr/>
        </p:nvSpPr>
        <p:spPr>
          <a:xfrm>
            <a:off x="360423" y="3314700"/>
            <a:ext cx="7403221" cy="555347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457200" indent="-457200" defTabSz="1371600">
              <a:lnSpc>
                <a:spcPct val="110000"/>
              </a:lnSpc>
              <a:spcAft>
                <a:spcPts val="600"/>
              </a:spcAft>
              <a:buFont typeface="Arial"/>
              <a:buChar char="•"/>
            </a:pPr>
            <a:r>
              <a:rPr lang="en-US" sz="4000">
                <a:solidFill>
                  <a:schemeClr val="tx2"/>
                </a:solidFill>
              </a:rPr>
              <a:t>Go to </a:t>
            </a:r>
            <a:r>
              <a:rPr lang="en-US" sz="4000">
                <a:solidFill>
                  <a:schemeClr val="tx2"/>
                </a:solidFill>
                <a:hlinkClick r:id="rId3">
                  <a:extLst>
                    <a:ext uri="{A12FA001-AC4F-418D-AE19-62706E023703}">
                      <ahyp:hlinkClr xmlns:ahyp="http://schemas.microsoft.com/office/drawing/2018/hyperlinkcolor" val="tx"/>
                    </a:ext>
                  </a:extLst>
                </a:hlinkClick>
              </a:rPr>
              <a:t>https://scleaders.mrooms.net</a:t>
            </a:r>
            <a:endParaRPr lang="en-US" sz="4000">
              <a:solidFill>
                <a:schemeClr val="tx2"/>
              </a:solidFill>
            </a:endParaRPr>
          </a:p>
          <a:p>
            <a:pPr marL="457200" indent="-457200" defTabSz="1371600">
              <a:lnSpc>
                <a:spcPct val="110000"/>
              </a:lnSpc>
              <a:spcAft>
                <a:spcPts val="600"/>
              </a:spcAft>
              <a:buFont typeface="Arial"/>
              <a:buChar char="•"/>
            </a:pPr>
            <a:r>
              <a:rPr lang="en-US" sz="4000">
                <a:solidFill>
                  <a:schemeClr val="tx2"/>
                </a:solidFill>
              </a:rPr>
              <a:t>Click on the "New Account Signup" link at the top.</a:t>
            </a:r>
          </a:p>
        </p:txBody>
      </p:sp>
      <p:pic>
        <p:nvPicPr>
          <p:cNvPr id="5" name="Content Placeholder 4" descr="Moodle homepage&#10;">
            <a:extLst>
              <a:ext uri="{FF2B5EF4-FFF2-40B4-BE49-F238E27FC236}">
                <a16:creationId xmlns:a16="http://schemas.microsoft.com/office/drawing/2014/main" id="{4D8BD04F-2717-6228-175B-E99866C8256B}"/>
              </a:ext>
            </a:extLst>
          </p:cNvPr>
          <p:cNvPicPr>
            <a:picLocks noGrp="1" noChangeAspect="1"/>
          </p:cNvPicPr>
          <p:nvPr>
            <p:ph idx="1"/>
          </p:nvPr>
        </p:nvPicPr>
        <p:blipFill>
          <a:blip r:embed="rId4"/>
          <a:srcRect t="995" r="1" b="1"/>
          <a:stretch>
            <a:fillRect/>
          </a:stretch>
        </p:blipFill>
        <p:spPr>
          <a:xfrm>
            <a:off x="8244068" y="758144"/>
            <a:ext cx="8803482" cy="8105775"/>
          </a:xfrm>
          <a:prstGeom prst="rect">
            <a:avLst/>
          </a:prstGeom>
          <a:noFill/>
        </p:spPr>
      </p:pic>
      <p:sp>
        <p:nvSpPr>
          <p:cNvPr id="6" name="Oval 5" descr="Circling log in button">
            <a:extLst>
              <a:ext uri="{FF2B5EF4-FFF2-40B4-BE49-F238E27FC236}">
                <a16:creationId xmlns:a16="http://schemas.microsoft.com/office/drawing/2014/main" id="{B7B1C837-3BD5-8851-283E-F6543161BCC9}"/>
              </a:ext>
            </a:extLst>
          </p:cNvPr>
          <p:cNvSpPr/>
          <p:nvPr/>
        </p:nvSpPr>
        <p:spPr>
          <a:xfrm>
            <a:off x="8424333" y="4339166"/>
            <a:ext cx="1947333" cy="9524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6650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5523A-3073-1F33-4122-FFF8F13D51F9}"/>
              </a:ext>
            </a:extLst>
          </p:cNvPr>
          <p:cNvSpPr>
            <a:spLocks noGrp="1"/>
          </p:cNvSpPr>
          <p:nvPr>
            <p:ph type="title"/>
          </p:nvPr>
        </p:nvSpPr>
        <p:spPr>
          <a:xfrm>
            <a:off x="986528" y="685800"/>
            <a:ext cx="6648966" cy="1873336"/>
          </a:xfrm>
        </p:spPr>
        <p:txBody>
          <a:bodyPr>
            <a:normAutofit fontScale="90000"/>
          </a:bodyPr>
          <a:lstStyle/>
          <a:p>
            <a:r>
              <a:rPr lang="en-US" sz="4500">
                <a:solidFill>
                  <a:schemeClr val="tx2"/>
                </a:solidFill>
              </a:rPr>
              <a:t>Special Areas Manager: How to Set Up Your Account in Moodle, cont. 1</a:t>
            </a:r>
            <a:endParaRPr lang="en-US">
              <a:solidFill>
                <a:schemeClr val="tx2"/>
              </a:solidFill>
            </a:endParaRPr>
          </a:p>
        </p:txBody>
      </p:sp>
      <p:sp>
        <p:nvSpPr>
          <p:cNvPr id="3" name="Content Placeholder 2">
            <a:extLst>
              <a:ext uri="{FF2B5EF4-FFF2-40B4-BE49-F238E27FC236}">
                <a16:creationId xmlns:a16="http://schemas.microsoft.com/office/drawing/2014/main" id="{7B45FB2C-B3DF-88E4-18FF-9E7F46C5F0BD}"/>
              </a:ext>
            </a:extLst>
          </p:cNvPr>
          <p:cNvSpPr>
            <a:spLocks noGrp="1"/>
          </p:cNvSpPr>
          <p:nvPr>
            <p:ph idx="1"/>
          </p:nvPr>
        </p:nvSpPr>
        <p:spPr>
          <a:xfrm>
            <a:off x="290840" y="2893471"/>
            <a:ext cx="10344605" cy="6412978"/>
          </a:xfrm>
          <a:solidFill>
            <a:schemeClr val="bg1"/>
          </a:solidFill>
        </p:spPr>
        <p:txBody>
          <a:bodyPr vert="horz" lIns="91440" tIns="45720" rIns="91440" bIns="45720" rtlCol="0" anchor="t">
            <a:noAutofit/>
          </a:bodyPr>
          <a:lstStyle/>
          <a:p>
            <a:pPr marL="514350" indent="-514350">
              <a:lnSpc>
                <a:spcPct val="90000"/>
              </a:lnSpc>
              <a:spcBef>
                <a:spcPts val="750"/>
              </a:spcBef>
              <a:buAutoNum type="arabicPeriod"/>
            </a:pPr>
            <a:r>
              <a:rPr lang="en-US" sz="3400" dirty="0">
                <a:solidFill>
                  <a:schemeClr val="tx2"/>
                </a:solidFill>
              </a:rPr>
              <a:t>Fill in the Registration page</a:t>
            </a:r>
          </a:p>
          <a:p>
            <a:pPr marL="514350" indent="-514350">
              <a:lnSpc>
                <a:spcPct val="90000"/>
              </a:lnSpc>
              <a:spcBef>
                <a:spcPts val="750"/>
              </a:spcBef>
              <a:buAutoNum type="arabicPeriod"/>
            </a:pPr>
            <a:r>
              <a:rPr lang="en-US" sz="3400" dirty="0">
                <a:solidFill>
                  <a:schemeClr val="tx2"/>
                </a:solidFill>
              </a:rPr>
              <a:t>Click "Create My New Account" button. Use your work email address.</a:t>
            </a:r>
          </a:p>
          <a:p>
            <a:pPr marL="514350" indent="-514350">
              <a:lnSpc>
                <a:spcPct val="90000"/>
              </a:lnSpc>
              <a:spcBef>
                <a:spcPts val="750"/>
              </a:spcBef>
              <a:buAutoNum type="arabicPeriod"/>
            </a:pPr>
            <a:r>
              <a:rPr lang="en-US" sz="3400" dirty="0">
                <a:solidFill>
                  <a:schemeClr val="tx2"/>
                </a:solidFill>
              </a:rPr>
              <a:t>You will receive an email from </a:t>
            </a:r>
            <a:r>
              <a:rPr lang="en-US" sz="3400" dirty="0">
                <a:solidFill>
                  <a:schemeClr val="tx2"/>
                </a:solidFill>
                <a:hlinkClick r:id="rId3">
                  <a:extLst>
                    <a:ext uri="{A12FA001-AC4F-418D-AE19-62706E023703}">
                      <ahyp:hlinkClr xmlns:ahyp="http://schemas.microsoft.com/office/drawing/2018/hyperlinkcolor" val="tx"/>
                    </a:ext>
                  </a:extLst>
                </a:hlinkClick>
              </a:rPr>
              <a:t>no_reply@ed.sc.gov</a:t>
            </a:r>
            <a:r>
              <a:rPr lang="en-US" sz="3400" dirty="0">
                <a:solidFill>
                  <a:schemeClr val="tx2"/>
                </a:solidFill>
              </a:rPr>
              <a:t>  that needs your response. Verify your email. Double check your junk/spam folder.</a:t>
            </a:r>
          </a:p>
          <a:p>
            <a:pPr marL="514350" indent="-514350">
              <a:lnSpc>
                <a:spcPct val="90000"/>
              </a:lnSpc>
              <a:spcBef>
                <a:spcPts val="750"/>
              </a:spcBef>
              <a:buAutoNum type="arabicPeriod"/>
            </a:pPr>
            <a:r>
              <a:rPr lang="en-US" sz="3400" dirty="0">
                <a:solidFill>
                  <a:schemeClr val="tx2"/>
                </a:solidFill>
              </a:rPr>
              <a:t>Send an email to Ashley Cohoon, </a:t>
            </a:r>
            <a:r>
              <a:rPr lang="en-US" sz="3400" dirty="0">
                <a:solidFill>
                  <a:schemeClr val="tx2"/>
                </a:solidFill>
                <a:hlinkClick r:id="rId4">
                  <a:extLst>
                    <a:ext uri="{A12FA001-AC4F-418D-AE19-62706E023703}">
                      <ahyp:hlinkClr xmlns:ahyp="http://schemas.microsoft.com/office/drawing/2018/hyperlinkcolor" val="tx"/>
                    </a:ext>
                  </a:extLst>
                </a:hlinkClick>
              </a:rPr>
              <a:t>ascohoon@ed.sc.gov</a:t>
            </a:r>
            <a:r>
              <a:rPr lang="en-US" sz="3400" dirty="0">
                <a:solidFill>
                  <a:schemeClr val="tx2"/>
                </a:solidFill>
              </a:rPr>
              <a:t> to tell her you have registered your account. She will grant you the credentials as Special Areas Manager if you have attended this SA Management training.</a:t>
            </a:r>
          </a:p>
          <a:p>
            <a:pPr marL="514350" indent="-514350">
              <a:lnSpc>
                <a:spcPct val="90000"/>
              </a:lnSpc>
              <a:spcBef>
                <a:spcPts val="750"/>
              </a:spcBef>
              <a:buAutoNum type="arabicPeriod"/>
            </a:pPr>
            <a:r>
              <a:rPr lang="en-US" sz="3400" dirty="0">
                <a:solidFill>
                  <a:schemeClr val="tx2"/>
                </a:solidFill>
              </a:rPr>
              <a:t>You will then be able to proceed in Moodle.</a:t>
            </a:r>
          </a:p>
        </p:txBody>
      </p:sp>
      <p:pic>
        <p:nvPicPr>
          <p:cNvPr id="6" name="Content Placeholder 3" descr="Registration page for Moodle">
            <a:extLst>
              <a:ext uri="{FF2B5EF4-FFF2-40B4-BE49-F238E27FC236}">
                <a16:creationId xmlns:a16="http://schemas.microsoft.com/office/drawing/2014/main" id="{72F430E1-633F-6196-2018-A371E0093ADE}"/>
              </a:ext>
            </a:extLst>
          </p:cNvPr>
          <p:cNvPicPr>
            <a:picLocks noChangeAspect="1"/>
          </p:cNvPicPr>
          <p:nvPr/>
        </p:nvPicPr>
        <p:blipFill>
          <a:blip r:embed="rId5"/>
          <a:stretch>
            <a:fillRect/>
          </a:stretch>
        </p:blipFill>
        <p:spPr>
          <a:xfrm>
            <a:off x="10635446" y="373010"/>
            <a:ext cx="5538968" cy="8827986"/>
          </a:xfrm>
          <a:prstGeom prst="rect">
            <a:avLst/>
          </a:prstGeom>
        </p:spPr>
      </p:pic>
    </p:spTree>
    <p:extLst>
      <p:ext uri="{BB962C8B-B14F-4D97-AF65-F5344CB8AC3E}">
        <p14:creationId xmlns:p14="http://schemas.microsoft.com/office/powerpoint/2010/main" val="610724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a:spLocks noGrp="1"/>
          </p:cNvSpPr>
          <p:nvPr>
            <p:ph type="title"/>
          </p:nvPr>
        </p:nvSpPr>
        <p:spPr>
          <a:xfrm>
            <a:off x="918972" y="822854"/>
            <a:ext cx="17106222" cy="7386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sz="4800">
                <a:solidFill>
                  <a:schemeClr val="tx2"/>
                </a:solidFill>
                <a:latin typeface="Aptos"/>
                <a:ea typeface="+mn-ea"/>
                <a:cs typeface="+mn-cs"/>
              </a:rPr>
              <a:t>Special Areas Managers: How to Set Up </a:t>
            </a:r>
            <a:r>
              <a:rPr lang="en-US" sz="4800" u="sng">
                <a:solidFill>
                  <a:schemeClr val="tx2"/>
                </a:solidFill>
                <a:latin typeface="Aptos"/>
                <a:ea typeface="+mn-ea"/>
                <a:cs typeface="+mn-cs"/>
              </a:rPr>
              <a:t>Evaluators</a:t>
            </a:r>
            <a:r>
              <a:rPr lang="en-US" sz="4800">
                <a:solidFill>
                  <a:schemeClr val="tx2"/>
                </a:solidFill>
                <a:latin typeface="Aptos"/>
                <a:ea typeface="+mn-ea"/>
                <a:cs typeface="+mn-cs"/>
              </a:rPr>
              <a:t> in Moodle</a:t>
            </a:r>
            <a:endParaRPr lang="en-US" sz="4800">
              <a:solidFill>
                <a:schemeClr val="tx2"/>
              </a:solidFill>
              <a:ea typeface="+mn-ea"/>
              <a:cs typeface="+mn-cs"/>
            </a:endParaRPr>
          </a:p>
        </p:txBody>
      </p:sp>
      <p:sp>
        <p:nvSpPr>
          <p:cNvPr id="5" name="TextBox 4">
            <a:extLst>
              <a:ext uri="{FF2B5EF4-FFF2-40B4-BE49-F238E27FC236}">
                <a16:creationId xmlns:a16="http://schemas.microsoft.com/office/drawing/2014/main" id="{38782052-C578-C503-632B-EBD3CD689F4B}"/>
              </a:ext>
            </a:extLst>
          </p:cNvPr>
          <p:cNvSpPr txBox="1"/>
          <p:nvPr/>
        </p:nvSpPr>
        <p:spPr>
          <a:xfrm>
            <a:off x="259592" y="2790405"/>
            <a:ext cx="708524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4000">
                <a:solidFill>
                  <a:schemeClr val="tx2"/>
                </a:solidFill>
                <a:latin typeface="Aptos"/>
                <a:ea typeface="Calibri"/>
                <a:cs typeface="Calibri"/>
              </a:rPr>
              <a:t>Tell the evaluators/mentors to go to: </a:t>
            </a:r>
            <a:r>
              <a:rPr lang="en-US" sz="4000">
                <a:solidFill>
                  <a:schemeClr val="tx2"/>
                </a:solidFill>
                <a:latin typeface="Aptos"/>
                <a:ea typeface="Calibri"/>
                <a:cs typeface="Calibri"/>
                <a:hlinkClick r:id="rId3">
                  <a:extLst>
                    <a:ext uri="{A12FA001-AC4F-418D-AE19-62706E023703}">
                      <ahyp:hlinkClr xmlns:ahyp="http://schemas.microsoft.com/office/drawing/2018/hyperlinkcolor" val="tx"/>
                    </a:ext>
                  </a:extLst>
                </a:hlinkClick>
              </a:rPr>
              <a:t>https://scleaders.mrooms.net</a:t>
            </a:r>
            <a:endParaRPr lang="en-US" sz="4000">
              <a:solidFill>
                <a:schemeClr val="tx2"/>
              </a:solidFill>
              <a:latin typeface="Aptos"/>
              <a:ea typeface="Calibri"/>
              <a:cs typeface="Calibri"/>
            </a:endParaRPr>
          </a:p>
          <a:p>
            <a:endParaRPr lang="en-US" sz="4000">
              <a:solidFill>
                <a:schemeClr val="tx2"/>
              </a:solidFill>
              <a:latin typeface="Aptos"/>
              <a:ea typeface="Calibri"/>
              <a:cs typeface="Calibri"/>
            </a:endParaRPr>
          </a:p>
          <a:p>
            <a:pPr marL="285750" indent="-285750">
              <a:buFont typeface="Arial,Sans-Serif"/>
              <a:buChar char="•"/>
            </a:pPr>
            <a:r>
              <a:rPr lang="en-US" sz="4000">
                <a:solidFill>
                  <a:schemeClr val="tx2"/>
                </a:solidFill>
                <a:latin typeface="Aptos"/>
                <a:ea typeface="Calibri"/>
                <a:cs typeface="Calibri"/>
              </a:rPr>
              <a:t>Click on the "New Account Signup" link at the top.</a:t>
            </a:r>
            <a:endParaRPr lang="en-US" sz="4000">
              <a:solidFill>
                <a:schemeClr val="tx2"/>
              </a:solidFill>
              <a:latin typeface="Aptos"/>
            </a:endParaRPr>
          </a:p>
        </p:txBody>
      </p:sp>
      <p:pic>
        <p:nvPicPr>
          <p:cNvPr id="6" name="Content Placeholder 5" descr="New account sign up page for Moodle">
            <a:extLst>
              <a:ext uri="{FF2B5EF4-FFF2-40B4-BE49-F238E27FC236}">
                <a16:creationId xmlns:a16="http://schemas.microsoft.com/office/drawing/2014/main" id="{FF882A02-146D-DB50-AB89-0B8D5CE1AB86}"/>
              </a:ext>
            </a:extLst>
          </p:cNvPr>
          <p:cNvPicPr>
            <a:picLocks noGrp="1" noChangeAspect="1"/>
          </p:cNvPicPr>
          <p:nvPr>
            <p:ph idx="1"/>
          </p:nvPr>
        </p:nvPicPr>
        <p:blipFill>
          <a:blip r:embed="rId4"/>
          <a:stretch>
            <a:fillRect/>
          </a:stretch>
        </p:blipFill>
        <p:spPr>
          <a:xfrm>
            <a:off x="7718954" y="2772406"/>
            <a:ext cx="9284758" cy="5818716"/>
          </a:xfrm>
          <a:prstGeom prst="rect">
            <a:avLst/>
          </a:prstGeom>
        </p:spPr>
      </p:pic>
      <p:sp>
        <p:nvSpPr>
          <p:cNvPr id="7" name="Oval 6" descr="Circling new account setup ">
            <a:extLst>
              <a:ext uri="{FF2B5EF4-FFF2-40B4-BE49-F238E27FC236}">
                <a16:creationId xmlns:a16="http://schemas.microsoft.com/office/drawing/2014/main" id="{846273C3-0A94-3B1F-F8C6-56D6E5E99E4E}"/>
              </a:ext>
            </a:extLst>
          </p:cNvPr>
          <p:cNvSpPr/>
          <p:nvPr/>
        </p:nvSpPr>
        <p:spPr>
          <a:xfrm>
            <a:off x="8064500" y="3238499"/>
            <a:ext cx="2497666" cy="698500"/>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BD32410-7B47-2CB8-63E1-DAADE29D1D7A}"/>
              </a:ext>
            </a:extLst>
          </p:cNvPr>
          <p:cNvSpPr txBox="1"/>
          <p:nvPr/>
        </p:nvSpPr>
        <p:spPr>
          <a:xfrm>
            <a:off x="433137" y="9701195"/>
            <a:ext cx="9657346" cy="400110"/>
          </a:xfrm>
          <a:prstGeom prst="rect">
            <a:avLst/>
          </a:prstGeom>
          <a:noFill/>
        </p:spPr>
        <p:txBody>
          <a:bodyPr wrap="square">
            <a:spAutoFit/>
          </a:bodyPr>
          <a:lstStyle/>
          <a:p>
            <a:pPr marR="0" lvl="0" algn="l" fontAlgn="base"/>
            <a:r>
              <a:rPr lang="en-US" sz="2000" b="0" i="0">
                <a:solidFill>
                  <a:srgbClr val="000000"/>
                </a:solidFill>
                <a:effectLst/>
                <a:latin typeface="Aptos" panose="020B0004020202020204" pitchFamily="34" charset="0"/>
                <a:hlinkClick r:id="rId5" tooltip="https://ed.sc.gov/educators/educator-effectiveness/adept-for-special-areas-2020/quick-guide-for-special-areas-evaluators/"/>
              </a:rPr>
              <a:t>Quick Guide for Special Areas Evaluators</a:t>
            </a:r>
            <a:endParaRPr lang="en-US" sz="2000" b="0" i="0">
              <a:solidFill>
                <a:srgbClr val="000000"/>
              </a:solidFill>
              <a:effectLst/>
              <a:latin typeface="Aptos" panose="020B0004020202020204" pitchFamily="34" charset="0"/>
            </a:endParaRPr>
          </a:p>
        </p:txBody>
      </p:sp>
    </p:spTree>
    <p:extLst>
      <p:ext uri="{BB962C8B-B14F-4D97-AF65-F5344CB8AC3E}">
        <p14:creationId xmlns:p14="http://schemas.microsoft.com/office/powerpoint/2010/main" val="966459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AFDAF-45B9-5E29-704C-A6938D65F8B7}"/>
              </a:ext>
            </a:extLst>
          </p:cNvPr>
          <p:cNvSpPr>
            <a:spLocks noGrp="1"/>
          </p:cNvSpPr>
          <p:nvPr>
            <p:ph type="title"/>
          </p:nvPr>
        </p:nvSpPr>
        <p:spPr/>
        <p:txBody>
          <a:bodyPr/>
          <a:lstStyle/>
          <a:p>
            <a:r>
              <a:rPr lang="en-US">
                <a:solidFill>
                  <a:schemeClr val="tx2"/>
                </a:solidFill>
              </a:rPr>
              <a:t>Special Areas Managers: Evaluator Set up, cont. 1</a:t>
            </a:r>
          </a:p>
        </p:txBody>
      </p:sp>
      <p:sp>
        <p:nvSpPr>
          <p:cNvPr id="5" name="TextBox 4">
            <a:extLst>
              <a:ext uri="{FF2B5EF4-FFF2-40B4-BE49-F238E27FC236}">
                <a16:creationId xmlns:a16="http://schemas.microsoft.com/office/drawing/2014/main" id="{C4E979CF-2646-8C1A-C4DC-21C1FCF3612A}"/>
              </a:ext>
            </a:extLst>
          </p:cNvPr>
          <p:cNvSpPr txBox="1"/>
          <p:nvPr/>
        </p:nvSpPr>
        <p:spPr>
          <a:xfrm>
            <a:off x="1214539" y="2235387"/>
            <a:ext cx="8460770" cy="6987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lnSpc>
                <a:spcPct val="90000"/>
              </a:lnSpc>
              <a:spcBef>
                <a:spcPts val="750"/>
              </a:spcBef>
              <a:buAutoNum type="arabicPeriod"/>
            </a:pPr>
            <a:r>
              <a:rPr lang="en-US" sz="3600" dirty="0">
                <a:solidFill>
                  <a:schemeClr val="tx2"/>
                </a:solidFill>
                <a:latin typeface="Aptos"/>
              </a:rPr>
              <a:t>Fill in the Registration page.</a:t>
            </a:r>
            <a:endParaRPr lang="en-US" sz="3600" dirty="0">
              <a:solidFill>
                <a:schemeClr val="tx2"/>
              </a:solidFill>
            </a:endParaRPr>
          </a:p>
          <a:p>
            <a:pPr marL="514350" indent="-514350">
              <a:lnSpc>
                <a:spcPct val="90000"/>
              </a:lnSpc>
              <a:spcBef>
                <a:spcPts val="750"/>
              </a:spcBef>
              <a:buAutoNum type="arabicPeriod"/>
            </a:pPr>
            <a:r>
              <a:rPr lang="en-US" sz="3600" dirty="0">
                <a:solidFill>
                  <a:schemeClr val="tx2"/>
                </a:solidFill>
                <a:latin typeface="Aptos"/>
              </a:rPr>
              <a:t>Click "Create My New Account" button. Use your work email address.</a:t>
            </a:r>
          </a:p>
          <a:p>
            <a:pPr marL="514350" indent="-514350">
              <a:lnSpc>
                <a:spcPct val="90000"/>
              </a:lnSpc>
              <a:spcBef>
                <a:spcPts val="750"/>
              </a:spcBef>
              <a:buAutoNum type="arabicPeriod"/>
            </a:pPr>
            <a:r>
              <a:rPr lang="en-US" sz="3600" dirty="0">
                <a:solidFill>
                  <a:schemeClr val="tx2"/>
                </a:solidFill>
                <a:latin typeface="Aptos"/>
              </a:rPr>
              <a:t>You will receive an email that needs your response. You will verify your email.</a:t>
            </a:r>
          </a:p>
          <a:p>
            <a:pPr marL="514350" indent="-514350">
              <a:lnSpc>
                <a:spcPct val="90000"/>
              </a:lnSpc>
              <a:spcBef>
                <a:spcPts val="750"/>
              </a:spcBef>
              <a:buAutoNum type="arabicPeriod"/>
            </a:pPr>
            <a:r>
              <a:rPr lang="en-US" sz="3600" dirty="0">
                <a:solidFill>
                  <a:schemeClr val="tx2"/>
                </a:solidFill>
                <a:latin typeface="Aptos"/>
              </a:rPr>
              <a:t>You need to send an email to __________ (SAM email address) indicating you have registered their account.</a:t>
            </a:r>
          </a:p>
          <a:p>
            <a:pPr marL="514350" indent="-514350">
              <a:lnSpc>
                <a:spcPct val="90000"/>
              </a:lnSpc>
              <a:spcBef>
                <a:spcPts val="750"/>
              </a:spcBef>
              <a:buAutoNum type="arabicPeriod"/>
            </a:pPr>
            <a:r>
              <a:rPr lang="en-US" sz="3600" dirty="0">
                <a:solidFill>
                  <a:schemeClr val="tx2"/>
                </a:solidFill>
                <a:latin typeface="Aptos"/>
              </a:rPr>
              <a:t>You will need to be able to access Microsoft PowerPoint on your device.</a:t>
            </a:r>
          </a:p>
        </p:txBody>
      </p:sp>
      <p:pic>
        <p:nvPicPr>
          <p:cNvPr id="4" name="Content Placeholder 3" descr="Registration page in Moodle">
            <a:extLst>
              <a:ext uri="{FF2B5EF4-FFF2-40B4-BE49-F238E27FC236}">
                <a16:creationId xmlns:a16="http://schemas.microsoft.com/office/drawing/2014/main" id="{63EDF6C4-8A62-6212-2500-AF460D4DA540}"/>
              </a:ext>
            </a:extLst>
          </p:cNvPr>
          <p:cNvPicPr>
            <a:picLocks noGrp="1" noChangeAspect="1"/>
          </p:cNvPicPr>
          <p:nvPr>
            <p:ph idx="1"/>
          </p:nvPr>
        </p:nvPicPr>
        <p:blipFill>
          <a:blip r:embed="rId3"/>
          <a:stretch>
            <a:fillRect/>
          </a:stretch>
        </p:blipFill>
        <p:spPr>
          <a:xfrm>
            <a:off x="10997155" y="2224960"/>
            <a:ext cx="4395968" cy="7004974"/>
          </a:xfrm>
          <a:prstGeom prst="rect">
            <a:avLst/>
          </a:prstGeom>
        </p:spPr>
      </p:pic>
    </p:spTree>
    <p:extLst>
      <p:ext uri="{BB962C8B-B14F-4D97-AF65-F5344CB8AC3E}">
        <p14:creationId xmlns:p14="http://schemas.microsoft.com/office/powerpoint/2010/main" val="948463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a:extLst>
              <a:ext uri="{FF2B5EF4-FFF2-40B4-BE49-F238E27FC236}">
                <a16:creationId xmlns:a16="http://schemas.microsoft.com/office/drawing/2014/main" id="{85412EC2-0B55-0165-9356-463E29449E42}"/>
              </a:ext>
            </a:extLst>
          </p:cNvPr>
          <p:cNvSpPr txBox="1">
            <a:spLocks noGrp="1"/>
          </p:cNvSpPr>
          <p:nvPr>
            <p:ph type="title"/>
          </p:nvPr>
        </p:nvSpPr>
        <p:spPr>
          <a:xfrm>
            <a:off x="918972" y="829805"/>
            <a:ext cx="1640433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solidFill>
                  <a:schemeClr val="tx2"/>
                </a:solidFill>
                <a:effectLst/>
                <a:uLnTx/>
                <a:uFillTx/>
                <a:latin typeface="Aptos" panose="020B0004020202020204" pitchFamily="34" charset="0"/>
                <a:ea typeface="+mn-ea"/>
                <a:cs typeface="+mn-cs"/>
              </a:rPr>
              <a:t>Training Requirements</a:t>
            </a:r>
          </a:p>
        </p:txBody>
      </p:sp>
      <p:sp>
        <p:nvSpPr>
          <p:cNvPr id="25" name="Content Placeholder 24">
            <a:extLst>
              <a:ext uri="{FF2B5EF4-FFF2-40B4-BE49-F238E27FC236}">
                <a16:creationId xmlns:a16="http://schemas.microsoft.com/office/drawing/2014/main" id="{8242B9FE-56DE-31F5-AB19-0129DB6F43FB}"/>
              </a:ext>
            </a:extLst>
          </p:cNvPr>
          <p:cNvSpPr>
            <a:spLocks noGrp="1"/>
          </p:cNvSpPr>
          <p:nvPr>
            <p:ph sz="half" idx="1"/>
          </p:nvPr>
        </p:nvSpPr>
        <p:spPr/>
        <p:txBody>
          <a:bodyPr>
            <a:noAutofit/>
          </a:bodyPr>
          <a:lstStyle/>
          <a:p>
            <a:pPr marL="0" lvl="0" indent="0" algn="ctr">
              <a:buNone/>
            </a:pPr>
            <a:r>
              <a:rPr lang="en-US" sz="3200" b="1">
                <a:solidFill>
                  <a:schemeClr val="tx2"/>
                </a:solidFill>
              </a:rPr>
              <a:t>To serve as a Special Areas </a:t>
            </a:r>
            <a:r>
              <a:rPr lang="en-US" sz="3200" b="1" u="sng">
                <a:solidFill>
                  <a:schemeClr val="tx2"/>
                </a:solidFill>
              </a:rPr>
              <a:t>Manager</a:t>
            </a:r>
            <a:r>
              <a:rPr lang="en-US" sz="3200" b="1">
                <a:solidFill>
                  <a:schemeClr val="tx2"/>
                </a:solidFill>
              </a:rPr>
              <a:t>:</a:t>
            </a:r>
          </a:p>
          <a:p>
            <a:pPr lvl="0"/>
            <a:r>
              <a:rPr lang="en-US" sz="3200">
                <a:solidFill>
                  <a:schemeClr val="tx2"/>
                </a:solidFill>
              </a:rPr>
              <a:t>Must be recommended by a school district administrator or faculty member in an Educator Preparation Program (EPP).</a:t>
            </a:r>
          </a:p>
          <a:p>
            <a:pPr lvl="0"/>
            <a:r>
              <a:rPr lang="en-US" sz="3200">
                <a:solidFill>
                  <a:schemeClr val="tx2"/>
                </a:solidFill>
              </a:rPr>
              <a:t>Complete this training</a:t>
            </a:r>
          </a:p>
          <a:p>
            <a:pPr marL="0" lvl="0" indent="0">
              <a:buNone/>
            </a:pPr>
            <a:endParaRPr lang="en-US" sz="2400" b="1"/>
          </a:p>
        </p:txBody>
      </p:sp>
      <p:sp>
        <p:nvSpPr>
          <p:cNvPr id="28" name="Content Placeholder 27">
            <a:extLst>
              <a:ext uri="{FF2B5EF4-FFF2-40B4-BE49-F238E27FC236}">
                <a16:creationId xmlns:a16="http://schemas.microsoft.com/office/drawing/2014/main" id="{A40C65FD-408A-E9CD-0EEE-6AE6E579D07F}"/>
              </a:ext>
            </a:extLst>
          </p:cNvPr>
          <p:cNvSpPr>
            <a:spLocks noGrp="1"/>
          </p:cNvSpPr>
          <p:nvPr>
            <p:ph sz="half" idx="13"/>
          </p:nvPr>
        </p:nvSpPr>
        <p:spPr/>
        <p:txBody>
          <a:bodyPr vert="horz" lIns="91440" tIns="45720" rIns="91440" bIns="45720" rtlCol="0" anchor="t">
            <a:noAutofit/>
          </a:bodyPr>
          <a:lstStyle/>
          <a:p>
            <a:pPr marL="0" lvl="0" indent="0" algn="ctr">
              <a:buNone/>
            </a:pPr>
            <a:r>
              <a:rPr lang="en-US" sz="3200" b="1">
                <a:solidFill>
                  <a:schemeClr val="tx2"/>
                </a:solidFill>
              </a:rPr>
              <a:t>To serve as a Special Areas </a:t>
            </a:r>
            <a:r>
              <a:rPr lang="en-US" sz="3200" b="1" u="sng">
                <a:solidFill>
                  <a:schemeClr val="tx2"/>
                </a:solidFill>
              </a:rPr>
              <a:t>Evaluator</a:t>
            </a:r>
            <a:r>
              <a:rPr lang="en-US" sz="3200" b="1">
                <a:solidFill>
                  <a:schemeClr val="tx2"/>
                </a:solidFill>
              </a:rPr>
              <a:t>:</a:t>
            </a:r>
          </a:p>
          <a:p>
            <a:pPr lvl="0" indent="-457200"/>
            <a:r>
              <a:rPr lang="en-US" sz="3200">
                <a:solidFill>
                  <a:schemeClr val="tx2"/>
                </a:solidFill>
              </a:rPr>
              <a:t>Must be recommended by a school district administrator or faculty member in an Educator Preparation Program (EPP).</a:t>
            </a:r>
          </a:p>
          <a:p>
            <a:pPr indent="-457200"/>
            <a:r>
              <a:rPr lang="en-US" sz="3200">
                <a:solidFill>
                  <a:schemeClr val="tx2"/>
                </a:solidFill>
              </a:rPr>
              <a:t>Complete the online Evaluator Training.</a:t>
            </a:r>
          </a:p>
          <a:p>
            <a:pPr marL="0" lvl="0" indent="0">
              <a:buNone/>
            </a:pPr>
            <a:endParaRPr lang="en-US" sz="2400" b="1"/>
          </a:p>
        </p:txBody>
      </p:sp>
      <p:sp>
        <p:nvSpPr>
          <p:cNvPr id="27" name="Content Placeholder 26">
            <a:extLst>
              <a:ext uri="{FF2B5EF4-FFF2-40B4-BE49-F238E27FC236}">
                <a16:creationId xmlns:a16="http://schemas.microsoft.com/office/drawing/2014/main" id="{7091CF2F-04CE-4A0F-989A-022E7A65CCFB}"/>
              </a:ext>
            </a:extLst>
          </p:cNvPr>
          <p:cNvSpPr>
            <a:spLocks noGrp="1"/>
          </p:cNvSpPr>
          <p:nvPr>
            <p:ph sz="half" idx="2"/>
          </p:nvPr>
        </p:nvSpPr>
        <p:spPr/>
        <p:txBody>
          <a:bodyPr>
            <a:noAutofit/>
          </a:bodyPr>
          <a:lstStyle/>
          <a:p>
            <a:pPr marL="0" lvl="0" indent="0" algn="ctr">
              <a:buNone/>
            </a:pPr>
            <a:r>
              <a:rPr lang="en-US" sz="3200" b="1">
                <a:solidFill>
                  <a:schemeClr val="tx2"/>
                </a:solidFill>
              </a:rPr>
              <a:t>To serve as a Special Areas </a:t>
            </a:r>
            <a:r>
              <a:rPr lang="en-US" sz="3200" b="1" u="sng">
                <a:solidFill>
                  <a:schemeClr val="tx2"/>
                </a:solidFill>
              </a:rPr>
              <a:t>Mentor</a:t>
            </a:r>
            <a:r>
              <a:rPr lang="en-US" sz="3200" b="1">
                <a:solidFill>
                  <a:schemeClr val="tx2"/>
                </a:solidFill>
              </a:rPr>
              <a:t>:</a:t>
            </a:r>
          </a:p>
          <a:p>
            <a:pPr lvl="0"/>
            <a:r>
              <a:rPr lang="en-US" sz="3200">
                <a:solidFill>
                  <a:schemeClr val="tx2"/>
                </a:solidFill>
              </a:rPr>
              <a:t>Participate in the 2-day South Carolina mentor training.</a:t>
            </a:r>
          </a:p>
          <a:p>
            <a:pPr lvl="0"/>
            <a:r>
              <a:rPr lang="en-US" sz="3200">
                <a:solidFill>
                  <a:schemeClr val="tx2"/>
                </a:solidFill>
              </a:rPr>
              <a:t>Within the first five years of becoming a mentor, complete the appropriate content-specific special area training.</a:t>
            </a:r>
          </a:p>
          <a:p>
            <a:pPr marL="0" lvl="0" indent="0">
              <a:buNone/>
            </a:pPr>
            <a:endParaRPr lang="en-US" sz="2400" b="1"/>
          </a:p>
        </p:txBody>
      </p:sp>
      <p:pic>
        <p:nvPicPr>
          <p:cNvPr id="2" name="Picture 1">
            <a:extLst>
              <a:ext uri="{FF2B5EF4-FFF2-40B4-BE49-F238E27FC236}">
                <a16:creationId xmlns:a16="http://schemas.microsoft.com/office/drawing/2014/main" id="{4C48985A-BDEC-E79F-F3E3-4BD43CAABFE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5400000">
            <a:off x="3573494" y="5592795"/>
            <a:ext cx="5486400" cy="15810"/>
          </a:xfrm>
          <a:prstGeom prst="rect">
            <a:avLst/>
          </a:prstGeom>
          <a:ln>
            <a:noFill/>
          </a:ln>
        </p:spPr>
      </p:pic>
      <p:pic>
        <p:nvPicPr>
          <p:cNvPr id="3" name="Picture 2">
            <a:extLst>
              <a:ext uri="{FF2B5EF4-FFF2-40B4-BE49-F238E27FC236}">
                <a16:creationId xmlns:a16="http://schemas.microsoft.com/office/drawing/2014/main" id="{C96BF0A9-179F-E684-0228-1C450D08962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5400000">
            <a:off x="9136095" y="5592795"/>
            <a:ext cx="5486400" cy="15810"/>
          </a:xfrm>
          <a:prstGeom prst="rect">
            <a:avLst/>
          </a:prstGeom>
          <a:ln>
            <a:noFill/>
          </a:ln>
        </p:spPr>
      </p:pic>
    </p:spTree>
    <p:extLst>
      <p:ext uri="{BB962C8B-B14F-4D97-AF65-F5344CB8AC3E}">
        <p14:creationId xmlns:p14="http://schemas.microsoft.com/office/powerpoint/2010/main" val="31619908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0C868-1A6A-03C3-16B5-9EDCFCECE482}"/>
              </a:ext>
            </a:extLst>
          </p:cNvPr>
          <p:cNvSpPr>
            <a:spLocks noGrp="1"/>
          </p:cNvSpPr>
          <p:nvPr>
            <p:ph type="title"/>
          </p:nvPr>
        </p:nvSpPr>
        <p:spPr/>
        <p:txBody>
          <a:bodyPr/>
          <a:lstStyle/>
          <a:p>
            <a:r>
              <a:rPr lang="en-US">
                <a:solidFill>
                  <a:schemeClr val="tx2"/>
                </a:solidFill>
              </a:rPr>
              <a:t>Special Areas Managers: Evaluator Set up, cont. 2</a:t>
            </a:r>
          </a:p>
        </p:txBody>
      </p:sp>
      <p:sp>
        <p:nvSpPr>
          <p:cNvPr id="4" name="TextBox 3">
            <a:extLst>
              <a:ext uri="{FF2B5EF4-FFF2-40B4-BE49-F238E27FC236}">
                <a16:creationId xmlns:a16="http://schemas.microsoft.com/office/drawing/2014/main" id="{EA545C0E-18F6-3E29-E97D-748CBD6A6030}"/>
              </a:ext>
            </a:extLst>
          </p:cNvPr>
          <p:cNvSpPr txBox="1"/>
          <p:nvPr/>
        </p:nvSpPr>
        <p:spPr>
          <a:xfrm>
            <a:off x="1651000" y="2237276"/>
            <a:ext cx="15194869"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3800">
                <a:solidFill>
                  <a:schemeClr val="tx2"/>
                </a:solidFill>
                <a:latin typeface="Aptos"/>
                <a:ea typeface="Calibri"/>
                <a:cs typeface="Calibri"/>
              </a:rPr>
              <a:t>Log onto </a:t>
            </a:r>
            <a:r>
              <a:rPr lang="en-US" sz="3800">
                <a:solidFill>
                  <a:schemeClr val="tx2"/>
                </a:solidFill>
                <a:latin typeface="Aptos"/>
                <a:ea typeface="Calibri"/>
                <a:cs typeface="Calibri"/>
                <a:hlinkClick r:id="rId3">
                  <a:extLst>
                    <a:ext uri="{A12FA001-AC4F-418D-AE19-62706E023703}">
                      <ahyp:hlinkClr xmlns:ahyp="http://schemas.microsoft.com/office/drawing/2018/hyperlinkcolor" val="tx"/>
                    </a:ext>
                  </a:extLst>
                </a:hlinkClick>
              </a:rPr>
              <a:t>https://scleaders.mrooms.net</a:t>
            </a:r>
            <a:endParaRPr lang="en-US" sz="3800">
              <a:solidFill>
                <a:schemeClr val="tx2"/>
              </a:solidFill>
              <a:latin typeface="Aptos"/>
              <a:ea typeface="Calibri"/>
              <a:cs typeface="Calibri"/>
            </a:endParaRPr>
          </a:p>
          <a:p>
            <a:pPr marL="285750" indent="-285750">
              <a:buFont typeface="Arial,Sans-Serif"/>
              <a:buChar char="•"/>
            </a:pPr>
            <a:r>
              <a:rPr lang="en-US" sz="3800">
                <a:solidFill>
                  <a:schemeClr val="tx2"/>
                </a:solidFill>
                <a:latin typeface="Aptos"/>
                <a:ea typeface="Calibri"/>
                <a:cs typeface="Calibri"/>
              </a:rPr>
              <a:t>On the homepage, scroll down until you see the Special Areas courses.</a:t>
            </a:r>
          </a:p>
          <a:p>
            <a:pPr marL="285750" indent="-285750">
              <a:buFont typeface="Arial,Sans-Serif"/>
              <a:buChar char="•"/>
            </a:pPr>
            <a:r>
              <a:rPr lang="en-US" sz="3800">
                <a:solidFill>
                  <a:schemeClr val="tx2"/>
                </a:solidFill>
                <a:latin typeface="Aptos"/>
                <a:ea typeface="Calibri"/>
                <a:cs typeface="Calibri"/>
              </a:rPr>
              <a:t>Click on the course that you need to enroll the evaluator in.</a:t>
            </a:r>
          </a:p>
        </p:txBody>
      </p:sp>
      <p:pic>
        <p:nvPicPr>
          <p:cNvPr id="9" name="Picture 8" descr="Availible courses in Moodle">
            <a:extLst>
              <a:ext uri="{FF2B5EF4-FFF2-40B4-BE49-F238E27FC236}">
                <a16:creationId xmlns:a16="http://schemas.microsoft.com/office/drawing/2014/main" id="{63D9CE44-4BB4-6BE5-F67F-AA59F00FE4C3}"/>
              </a:ext>
            </a:extLst>
          </p:cNvPr>
          <p:cNvPicPr>
            <a:picLocks noChangeAspect="1"/>
          </p:cNvPicPr>
          <p:nvPr/>
        </p:nvPicPr>
        <p:blipFill>
          <a:blip r:embed="rId4"/>
          <a:stretch>
            <a:fillRect/>
          </a:stretch>
        </p:blipFill>
        <p:spPr>
          <a:xfrm>
            <a:off x="3691027" y="4101501"/>
            <a:ext cx="9870776" cy="5340470"/>
          </a:xfrm>
          <a:prstGeom prst="rect">
            <a:avLst/>
          </a:prstGeom>
        </p:spPr>
      </p:pic>
    </p:spTree>
    <p:extLst>
      <p:ext uri="{BB962C8B-B14F-4D97-AF65-F5344CB8AC3E}">
        <p14:creationId xmlns:p14="http://schemas.microsoft.com/office/powerpoint/2010/main" val="39311374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B6E53-F106-7993-581C-E3609D677732}"/>
              </a:ext>
            </a:extLst>
          </p:cNvPr>
          <p:cNvSpPr>
            <a:spLocks noGrp="1"/>
          </p:cNvSpPr>
          <p:nvPr>
            <p:ph type="title"/>
          </p:nvPr>
        </p:nvSpPr>
        <p:spPr>
          <a:xfrm>
            <a:off x="885251" y="1278467"/>
            <a:ext cx="6272788" cy="1669256"/>
          </a:xfrm>
        </p:spPr>
        <p:txBody>
          <a:bodyPr anchor="t">
            <a:normAutofit fontScale="90000"/>
          </a:bodyPr>
          <a:lstStyle/>
          <a:p>
            <a:pPr>
              <a:lnSpc>
                <a:spcPct val="90000"/>
              </a:lnSpc>
            </a:pPr>
            <a:r>
              <a:rPr lang="en-US" sz="4300">
                <a:solidFill>
                  <a:schemeClr val="tx2"/>
                </a:solidFill>
              </a:rPr>
              <a:t>Special Areas Managers: Evaluators Set Up, cont. 3 </a:t>
            </a:r>
          </a:p>
        </p:txBody>
      </p:sp>
      <p:sp>
        <p:nvSpPr>
          <p:cNvPr id="3" name="Content Placeholder 2">
            <a:extLst>
              <a:ext uri="{FF2B5EF4-FFF2-40B4-BE49-F238E27FC236}">
                <a16:creationId xmlns:a16="http://schemas.microsoft.com/office/drawing/2014/main" id="{DCFD3299-317D-EF35-2F93-682E4DD42E7D}"/>
              </a:ext>
            </a:extLst>
          </p:cNvPr>
          <p:cNvSpPr>
            <a:spLocks noGrp="1"/>
          </p:cNvSpPr>
          <p:nvPr>
            <p:ph type="body" sz="half" idx="2"/>
          </p:nvPr>
        </p:nvSpPr>
        <p:spPr>
          <a:xfrm>
            <a:off x="1155172" y="3272367"/>
            <a:ext cx="6007818" cy="5488781"/>
          </a:xfrm>
        </p:spPr>
        <p:txBody>
          <a:bodyPr vert="horz" lIns="91440" tIns="45720" rIns="91440" bIns="45720" rtlCol="0" anchor="t">
            <a:normAutofit/>
          </a:bodyPr>
          <a:lstStyle/>
          <a:p>
            <a:pPr marL="457200" indent="-457200">
              <a:spcAft>
                <a:spcPts val="600"/>
              </a:spcAft>
              <a:buChar char="•"/>
            </a:pPr>
            <a:r>
              <a:rPr lang="en-US" sz="4000">
                <a:solidFill>
                  <a:schemeClr val="tx2"/>
                </a:solidFill>
              </a:rPr>
              <a:t>Scroll down to the bottom of the screen and click on “Enrolled Users" on the left-hand side of the screen.</a:t>
            </a:r>
          </a:p>
        </p:txBody>
      </p:sp>
      <p:pic>
        <p:nvPicPr>
          <p:cNvPr id="5" name="Picture 4" descr="Enrolled users button">
            <a:extLst>
              <a:ext uri="{FF2B5EF4-FFF2-40B4-BE49-F238E27FC236}">
                <a16:creationId xmlns:a16="http://schemas.microsoft.com/office/drawing/2014/main" id="{297281E1-D351-C6BB-97BE-14EDB31BB11A}"/>
              </a:ext>
            </a:extLst>
          </p:cNvPr>
          <p:cNvPicPr>
            <a:picLocks noChangeAspect="1"/>
          </p:cNvPicPr>
          <p:nvPr/>
        </p:nvPicPr>
        <p:blipFill>
          <a:blip r:embed="rId3"/>
          <a:stretch>
            <a:fillRect/>
          </a:stretch>
        </p:blipFill>
        <p:spPr>
          <a:xfrm>
            <a:off x="8229600" y="1822536"/>
            <a:ext cx="8803482" cy="5832306"/>
          </a:xfrm>
          <a:prstGeom prst="rect">
            <a:avLst/>
          </a:prstGeom>
          <a:noFill/>
          <a:ln w="28575">
            <a:solidFill>
              <a:srgbClr val="F0C14C"/>
            </a:solidFill>
          </a:ln>
        </p:spPr>
      </p:pic>
    </p:spTree>
    <p:extLst>
      <p:ext uri="{BB962C8B-B14F-4D97-AF65-F5344CB8AC3E}">
        <p14:creationId xmlns:p14="http://schemas.microsoft.com/office/powerpoint/2010/main" val="2273356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DE980-6949-8A99-49F2-DABE2115D980}"/>
              </a:ext>
            </a:extLst>
          </p:cNvPr>
          <p:cNvSpPr>
            <a:spLocks noGrp="1"/>
          </p:cNvSpPr>
          <p:nvPr>
            <p:ph type="title"/>
          </p:nvPr>
        </p:nvSpPr>
        <p:spPr/>
        <p:txBody>
          <a:bodyPr/>
          <a:lstStyle/>
          <a:p>
            <a:r>
              <a:rPr lang="en-US">
                <a:solidFill>
                  <a:schemeClr val="tx2"/>
                </a:solidFill>
              </a:rPr>
              <a:t>Special Areas Managers: Evaluator Set up, cont. 4</a:t>
            </a:r>
            <a:endParaRPr lang="en-US" b="0">
              <a:solidFill>
                <a:schemeClr val="tx2"/>
              </a:solidFill>
            </a:endParaRPr>
          </a:p>
          <a:p>
            <a:endParaRPr lang="en-US"/>
          </a:p>
        </p:txBody>
      </p:sp>
      <p:sp>
        <p:nvSpPr>
          <p:cNvPr id="7" name="TextBox 6">
            <a:extLst>
              <a:ext uri="{FF2B5EF4-FFF2-40B4-BE49-F238E27FC236}">
                <a16:creationId xmlns:a16="http://schemas.microsoft.com/office/drawing/2014/main" id="{15F3DC0F-18B9-8475-9555-EB53452EE41D}"/>
              </a:ext>
            </a:extLst>
          </p:cNvPr>
          <p:cNvSpPr txBox="1"/>
          <p:nvPr/>
        </p:nvSpPr>
        <p:spPr>
          <a:xfrm>
            <a:off x="1248833" y="2286000"/>
            <a:ext cx="634999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600">
                <a:solidFill>
                  <a:schemeClr val="tx2"/>
                </a:solidFill>
              </a:rPr>
              <a:t>On the Enrolled Users page, click "Enroll users".</a:t>
            </a:r>
          </a:p>
        </p:txBody>
      </p:sp>
      <p:pic>
        <p:nvPicPr>
          <p:cNvPr id="4" name="Content Placeholder 3" descr="Enroll users button">
            <a:extLst>
              <a:ext uri="{FF2B5EF4-FFF2-40B4-BE49-F238E27FC236}">
                <a16:creationId xmlns:a16="http://schemas.microsoft.com/office/drawing/2014/main" id="{B7F26962-CC70-A214-7275-64CB5510BE26}"/>
              </a:ext>
            </a:extLst>
          </p:cNvPr>
          <p:cNvPicPr>
            <a:picLocks noGrp="1" noChangeAspect="1"/>
          </p:cNvPicPr>
          <p:nvPr>
            <p:ph idx="1"/>
          </p:nvPr>
        </p:nvPicPr>
        <p:blipFill>
          <a:blip r:embed="rId3"/>
          <a:stretch>
            <a:fillRect/>
          </a:stretch>
        </p:blipFill>
        <p:spPr>
          <a:xfrm>
            <a:off x="1257301" y="4564165"/>
            <a:ext cx="6523566" cy="4521200"/>
          </a:xfrm>
          <a:prstGeom prst="rect">
            <a:avLst/>
          </a:prstGeom>
        </p:spPr>
      </p:pic>
      <p:sp>
        <p:nvSpPr>
          <p:cNvPr id="8" name="TextBox 7">
            <a:extLst>
              <a:ext uri="{FF2B5EF4-FFF2-40B4-BE49-F238E27FC236}">
                <a16:creationId xmlns:a16="http://schemas.microsoft.com/office/drawing/2014/main" id="{631E050F-C112-B987-48F3-94915736EF34}"/>
              </a:ext>
            </a:extLst>
          </p:cNvPr>
          <p:cNvSpPr txBox="1"/>
          <p:nvPr/>
        </p:nvSpPr>
        <p:spPr>
          <a:xfrm>
            <a:off x="8678333" y="2286000"/>
            <a:ext cx="8741432" cy="2985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600">
                <a:solidFill>
                  <a:schemeClr val="tx2"/>
                </a:solidFill>
                <a:latin typeface="Aptos"/>
              </a:rPr>
              <a:t>Search for the educator who needs to take the course and click "Enroll users" (You can add more than 1 educator at a time). Ensure their role is "student".</a:t>
            </a:r>
            <a:endParaRPr lang="en-US" sz="3600">
              <a:solidFill>
                <a:schemeClr val="tx2"/>
              </a:solidFill>
            </a:endParaRPr>
          </a:p>
          <a:p>
            <a:pPr marL="571500" indent="-571500" algn="l">
              <a:buFont typeface="Arial" panose="020B0604020202020204" pitchFamily="34" charset="0"/>
              <a:buChar char="•"/>
            </a:pPr>
            <a:endParaRPr lang="en-US" sz="4400" b="0"/>
          </a:p>
        </p:txBody>
      </p:sp>
      <p:pic>
        <p:nvPicPr>
          <p:cNvPr id="5" name="Picture 4" descr="Search bar in Moodle">
            <a:extLst>
              <a:ext uri="{FF2B5EF4-FFF2-40B4-BE49-F238E27FC236}">
                <a16:creationId xmlns:a16="http://schemas.microsoft.com/office/drawing/2014/main" id="{B5A3D06F-0013-1F1B-8B57-0E9F56459D2B}"/>
              </a:ext>
            </a:extLst>
          </p:cNvPr>
          <p:cNvPicPr>
            <a:picLocks noChangeAspect="1"/>
          </p:cNvPicPr>
          <p:nvPr/>
        </p:nvPicPr>
        <p:blipFill>
          <a:blip r:embed="rId4"/>
          <a:stretch>
            <a:fillRect/>
          </a:stretch>
        </p:blipFill>
        <p:spPr>
          <a:xfrm>
            <a:off x="8433859" y="4730241"/>
            <a:ext cx="8108950" cy="4727574"/>
          </a:xfrm>
          <a:prstGeom prst="rect">
            <a:avLst/>
          </a:prstGeom>
        </p:spPr>
      </p:pic>
    </p:spTree>
    <p:extLst>
      <p:ext uri="{BB962C8B-B14F-4D97-AF65-F5344CB8AC3E}">
        <p14:creationId xmlns:p14="http://schemas.microsoft.com/office/powerpoint/2010/main" val="3415164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D482A-8E1A-9249-E5B5-09DAB5F31DA1}"/>
              </a:ext>
            </a:extLst>
          </p:cNvPr>
          <p:cNvSpPr>
            <a:spLocks noGrp="1"/>
          </p:cNvSpPr>
          <p:nvPr>
            <p:ph type="title"/>
          </p:nvPr>
        </p:nvSpPr>
        <p:spPr/>
        <p:txBody>
          <a:bodyPr/>
          <a:lstStyle/>
          <a:p>
            <a:r>
              <a:rPr lang="en-US">
                <a:solidFill>
                  <a:schemeClr val="tx2"/>
                </a:solidFill>
              </a:rPr>
              <a:t>Maintaining a List</a:t>
            </a:r>
          </a:p>
        </p:txBody>
      </p:sp>
      <p:pic>
        <p:nvPicPr>
          <p:cNvPr id="4" name="Content Placeholder 3" descr="Graphical user interface, text, application, email&#10;&#10;Description automatically generated&#10;">
            <a:extLst>
              <a:ext uri="{FF2B5EF4-FFF2-40B4-BE49-F238E27FC236}">
                <a16:creationId xmlns:a16="http://schemas.microsoft.com/office/drawing/2014/main" id="{A59ADE75-8E66-E261-1F04-9E3B181EDEA2}"/>
              </a:ext>
            </a:extLst>
          </p:cNvPr>
          <p:cNvPicPr>
            <a:picLocks noGrp="1" noChangeAspect="1"/>
          </p:cNvPicPr>
          <p:nvPr>
            <p:ph idx="1"/>
          </p:nvPr>
        </p:nvPicPr>
        <p:blipFill>
          <a:blip r:embed="rId3"/>
          <a:stretch>
            <a:fillRect/>
          </a:stretch>
        </p:blipFill>
        <p:spPr>
          <a:xfrm>
            <a:off x="1198034" y="2194027"/>
            <a:ext cx="14071600" cy="6827308"/>
          </a:xfrm>
          <a:prstGeom prst="rect">
            <a:avLst/>
          </a:prstGeom>
          <a:ln>
            <a:solidFill>
              <a:schemeClr val="bg2">
                <a:lumMod val="50000"/>
              </a:schemeClr>
            </a:solidFill>
          </a:ln>
        </p:spPr>
      </p:pic>
      <p:sp>
        <p:nvSpPr>
          <p:cNvPr id="5" name="Oval 4" descr="Circling on spreadsheet">
            <a:extLst>
              <a:ext uri="{FF2B5EF4-FFF2-40B4-BE49-F238E27FC236}">
                <a16:creationId xmlns:a16="http://schemas.microsoft.com/office/drawing/2014/main" id="{8515A4E0-44F7-195D-6C68-4DE2577C509E}"/>
              </a:ext>
            </a:extLst>
          </p:cNvPr>
          <p:cNvSpPr/>
          <p:nvPr/>
        </p:nvSpPr>
        <p:spPr>
          <a:xfrm>
            <a:off x="910166" y="3767666"/>
            <a:ext cx="6498166" cy="1375833"/>
          </a:xfrm>
          <a:prstGeom prst="ellipse">
            <a:avLst/>
          </a:prstGeom>
          <a:no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descr="Circling tabs on spreadsheet">
            <a:extLst>
              <a:ext uri="{FF2B5EF4-FFF2-40B4-BE49-F238E27FC236}">
                <a16:creationId xmlns:a16="http://schemas.microsoft.com/office/drawing/2014/main" id="{6B4BEBA5-8DC3-24C1-CA84-01174DDA9800}"/>
              </a:ext>
            </a:extLst>
          </p:cNvPr>
          <p:cNvSpPr/>
          <p:nvPr/>
        </p:nvSpPr>
        <p:spPr>
          <a:xfrm>
            <a:off x="3767666" y="8170332"/>
            <a:ext cx="7683499" cy="1375833"/>
          </a:xfrm>
          <a:prstGeom prst="ellipse">
            <a:avLst/>
          </a:prstGeom>
          <a:no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25210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A2B3-D348-BC1A-6D11-D23A6053B9B2}"/>
              </a:ext>
            </a:extLst>
          </p:cNvPr>
          <p:cNvSpPr>
            <a:spLocks noGrp="1"/>
          </p:cNvSpPr>
          <p:nvPr>
            <p:ph type="title"/>
          </p:nvPr>
        </p:nvSpPr>
        <p:spPr>
          <a:xfrm>
            <a:off x="918972" y="674687"/>
            <a:ext cx="16404336" cy="1097280"/>
          </a:xfrm>
        </p:spPr>
        <p:txBody>
          <a:bodyPr anchor="t">
            <a:normAutofit/>
          </a:bodyPr>
          <a:lstStyle/>
          <a:p>
            <a:r>
              <a:rPr lang="en-US">
                <a:solidFill>
                  <a:schemeClr val="tx2"/>
                </a:solidFill>
              </a:rPr>
              <a:t>Certificates of Completion</a:t>
            </a:r>
          </a:p>
        </p:txBody>
      </p:sp>
      <p:sp>
        <p:nvSpPr>
          <p:cNvPr id="9" name="Content Placeholder 2">
            <a:extLst>
              <a:ext uri="{FF2B5EF4-FFF2-40B4-BE49-F238E27FC236}">
                <a16:creationId xmlns:a16="http://schemas.microsoft.com/office/drawing/2014/main" id="{B6D74574-0B30-F70A-86F8-9C2539A27118}"/>
              </a:ext>
            </a:extLst>
          </p:cNvPr>
          <p:cNvSpPr>
            <a:spLocks noGrp="1"/>
          </p:cNvSpPr>
          <p:nvPr>
            <p:ph sz="half" idx="1"/>
          </p:nvPr>
        </p:nvSpPr>
        <p:spPr>
          <a:xfrm>
            <a:off x="918972" y="2247900"/>
            <a:ext cx="7772400" cy="7364413"/>
          </a:xfrm>
        </p:spPr>
        <p:txBody>
          <a:bodyPr vert="horz" lIns="91440" tIns="45720" rIns="91440" bIns="45720" rtlCol="0" anchor="t">
            <a:noAutofit/>
          </a:bodyPr>
          <a:lstStyle/>
          <a:p>
            <a:pPr>
              <a:lnSpc>
                <a:spcPct val="90000"/>
              </a:lnSpc>
              <a:spcBef>
                <a:spcPts val="750"/>
              </a:spcBef>
            </a:pPr>
            <a:r>
              <a:rPr lang="en-US" sz="3600">
                <a:solidFill>
                  <a:schemeClr val="tx2"/>
                </a:solidFill>
                <a:latin typeface="Aptos"/>
              </a:rPr>
              <a:t>At the end of the Evaluator Training, the evaluator will receive a Certificate of Completion.</a:t>
            </a:r>
          </a:p>
          <a:p>
            <a:pPr>
              <a:lnSpc>
                <a:spcPct val="90000"/>
              </a:lnSpc>
              <a:spcBef>
                <a:spcPts val="750"/>
              </a:spcBef>
            </a:pPr>
            <a:r>
              <a:rPr lang="en-US" sz="3600">
                <a:solidFill>
                  <a:schemeClr val="tx2"/>
                </a:solidFill>
                <a:latin typeface="Aptos"/>
              </a:rPr>
              <a:t>They need to send a copy of the certificate to the district Special Areas Manager.</a:t>
            </a:r>
          </a:p>
          <a:p>
            <a:pPr>
              <a:lnSpc>
                <a:spcPct val="90000"/>
              </a:lnSpc>
              <a:spcBef>
                <a:spcPts val="750"/>
              </a:spcBef>
            </a:pPr>
            <a:r>
              <a:rPr lang="en-US" sz="3600">
                <a:solidFill>
                  <a:schemeClr val="tx2"/>
                </a:solidFill>
                <a:latin typeface="Aptos"/>
              </a:rPr>
              <a:t>The Special Areas Manager sends their name and CID# to Ashley Cohoon, </a:t>
            </a:r>
            <a:r>
              <a:rPr lang="en-US" sz="3600">
                <a:solidFill>
                  <a:schemeClr val="tx2"/>
                </a:solidFill>
                <a:latin typeface="Aptos"/>
                <a:hlinkClick r:id="rId3">
                  <a:extLst>
                    <a:ext uri="{A12FA001-AC4F-418D-AE19-62706E023703}">
                      <ahyp:hlinkClr xmlns:ahyp="http://schemas.microsoft.com/office/drawing/2018/hyperlinkcolor" val="tx"/>
                    </a:ext>
                  </a:extLst>
                </a:hlinkClick>
              </a:rPr>
              <a:t>ascohoon@ed.sc.gov</a:t>
            </a:r>
            <a:r>
              <a:rPr lang="en-US" sz="3600">
                <a:solidFill>
                  <a:schemeClr val="tx2"/>
                </a:solidFill>
                <a:latin typeface="Aptos"/>
              </a:rPr>
              <a:t> using the spreadsheet template you will receive after training. They will then have the evaluator credential in SCLead.org.</a:t>
            </a:r>
            <a:endParaRPr lang="en-US" sz="3200">
              <a:solidFill>
                <a:schemeClr val="tx2"/>
              </a:solidFill>
              <a:latin typeface="Aptos"/>
            </a:endParaRPr>
          </a:p>
        </p:txBody>
      </p:sp>
      <p:pic>
        <p:nvPicPr>
          <p:cNvPr id="7" name="Content Placeholder 6" descr="A certificate of complete &#10;">
            <a:extLst>
              <a:ext uri="{FF2B5EF4-FFF2-40B4-BE49-F238E27FC236}">
                <a16:creationId xmlns:a16="http://schemas.microsoft.com/office/drawing/2014/main" id="{9D6F12CB-1163-0009-557B-BC1F99FB57B4}"/>
              </a:ext>
            </a:extLst>
          </p:cNvPr>
          <p:cNvPicPr>
            <a:picLocks noGrp="1" noChangeAspect="1"/>
          </p:cNvPicPr>
          <p:nvPr>
            <p:ph sz="half" idx="2"/>
          </p:nvPr>
        </p:nvPicPr>
        <p:blipFill>
          <a:blip r:embed="rId4"/>
          <a:stretch>
            <a:fillRect/>
          </a:stretch>
        </p:blipFill>
        <p:spPr>
          <a:xfrm>
            <a:off x="8931611" y="2255102"/>
            <a:ext cx="8390466" cy="5923491"/>
          </a:xfrm>
          <a:prstGeom prst="rect">
            <a:avLst/>
          </a:prstGeom>
        </p:spPr>
      </p:pic>
    </p:spTree>
    <p:extLst>
      <p:ext uri="{BB962C8B-B14F-4D97-AF65-F5344CB8AC3E}">
        <p14:creationId xmlns:p14="http://schemas.microsoft.com/office/powerpoint/2010/main" val="708198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2C508-0B69-5D1B-72E5-6B965C2FFFA8}"/>
              </a:ext>
            </a:extLst>
          </p:cNvPr>
          <p:cNvSpPr>
            <a:spLocks noGrp="1"/>
          </p:cNvSpPr>
          <p:nvPr>
            <p:ph type="title"/>
          </p:nvPr>
        </p:nvSpPr>
        <p:spPr>
          <a:xfrm>
            <a:off x="918972" y="844020"/>
            <a:ext cx="16450056" cy="1097280"/>
          </a:xfrm>
        </p:spPr>
        <p:txBody>
          <a:bodyPr/>
          <a:lstStyle/>
          <a:p>
            <a:r>
              <a:rPr lang="en-US">
                <a:solidFill>
                  <a:schemeClr val="tx2"/>
                </a:solidFill>
              </a:rPr>
              <a:t>Staff Credentials Report in </a:t>
            </a:r>
            <a:r>
              <a:rPr lang="en-US" err="1">
                <a:solidFill>
                  <a:schemeClr val="tx2"/>
                </a:solidFill>
              </a:rPr>
              <a:t>SCLead</a:t>
            </a:r>
            <a:endParaRPr lang="en-US">
              <a:solidFill>
                <a:schemeClr val="tx2"/>
              </a:solidFill>
            </a:endParaRPr>
          </a:p>
        </p:txBody>
      </p:sp>
      <p:pic>
        <p:nvPicPr>
          <p:cNvPr id="4" name="Content Placeholder 3" descr="Graphical user interface, text, application, email&#10;&#10;Description automatically generated&#10;">
            <a:extLst>
              <a:ext uri="{FF2B5EF4-FFF2-40B4-BE49-F238E27FC236}">
                <a16:creationId xmlns:a16="http://schemas.microsoft.com/office/drawing/2014/main" id="{6CB53DE0-087F-1C6E-9F8C-31CD5DC4B883}"/>
              </a:ext>
            </a:extLst>
          </p:cNvPr>
          <p:cNvPicPr>
            <a:picLocks noGrp="1" noChangeAspect="1"/>
          </p:cNvPicPr>
          <p:nvPr>
            <p:ph idx="1"/>
          </p:nvPr>
        </p:nvPicPr>
        <p:blipFill>
          <a:blip r:embed="rId3"/>
          <a:stretch>
            <a:fillRect/>
          </a:stretch>
        </p:blipFill>
        <p:spPr>
          <a:xfrm>
            <a:off x="920221" y="1950080"/>
            <a:ext cx="15050559" cy="3187700"/>
          </a:xfrm>
          <a:prstGeom prst="rect">
            <a:avLst/>
          </a:prstGeom>
        </p:spPr>
      </p:pic>
      <p:sp>
        <p:nvSpPr>
          <p:cNvPr id="6" name="Oval 5" descr="Circling staff credentials">
            <a:extLst>
              <a:ext uri="{FF2B5EF4-FFF2-40B4-BE49-F238E27FC236}">
                <a16:creationId xmlns:a16="http://schemas.microsoft.com/office/drawing/2014/main" id="{39DD7139-E0E8-BF57-E456-4786945963BF}"/>
              </a:ext>
            </a:extLst>
          </p:cNvPr>
          <p:cNvSpPr/>
          <p:nvPr/>
        </p:nvSpPr>
        <p:spPr>
          <a:xfrm>
            <a:off x="190499" y="4212166"/>
            <a:ext cx="16319500" cy="1164166"/>
          </a:xfrm>
          <a:prstGeom prst="ellipse">
            <a:avLst/>
          </a:prstGeom>
          <a:no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47CAA65-B8C7-3524-3A4A-B42810463D4C}"/>
              </a:ext>
            </a:extLst>
          </p:cNvPr>
          <p:cNvSpPr txBox="1"/>
          <p:nvPr/>
        </p:nvSpPr>
        <p:spPr>
          <a:xfrm>
            <a:off x="910167" y="6095999"/>
            <a:ext cx="6328832"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solidFill>
                  <a:schemeClr val="tx2"/>
                </a:solidFill>
              </a:rPr>
              <a:t>List of Educators and their Credential Types</a:t>
            </a:r>
          </a:p>
        </p:txBody>
      </p:sp>
      <p:pic>
        <p:nvPicPr>
          <p:cNvPr id="5" name="Picture 4" descr="Graphical user interface, application, table&#10;&#10;&#10;Description automatically generated&#10;">
            <a:extLst>
              <a:ext uri="{FF2B5EF4-FFF2-40B4-BE49-F238E27FC236}">
                <a16:creationId xmlns:a16="http://schemas.microsoft.com/office/drawing/2014/main" id="{51FCD462-E210-0DC1-A83F-AB1D6EFEE9A2}"/>
              </a:ext>
            </a:extLst>
          </p:cNvPr>
          <p:cNvPicPr>
            <a:picLocks noChangeAspect="1"/>
          </p:cNvPicPr>
          <p:nvPr/>
        </p:nvPicPr>
        <p:blipFill>
          <a:blip r:embed="rId4"/>
          <a:srcRect t="11735" r="374" b="510"/>
          <a:stretch>
            <a:fillRect/>
          </a:stretch>
        </p:blipFill>
        <p:spPr>
          <a:xfrm>
            <a:off x="8464550" y="5668433"/>
            <a:ext cx="6819964" cy="4370359"/>
          </a:xfrm>
          <a:prstGeom prst="rect">
            <a:avLst/>
          </a:prstGeom>
        </p:spPr>
      </p:pic>
    </p:spTree>
    <p:extLst>
      <p:ext uri="{BB962C8B-B14F-4D97-AF65-F5344CB8AC3E}">
        <p14:creationId xmlns:p14="http://schemas.microsoft.com/office/powerpoint/2010/main" val="37723916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BDB31-B0C2-34C4-4E35-61A9B35FB1CB}"/>
              </a:ext>
            </a:extLst>
          </p:cNvPr>
          <p:cNvSpPr>
            <a:spLocks noGrp="1"/>
          </p:cNvSpPr>
          <p:nvPr>
            <p:ph type="title"/>
          </p:nvPr>
        </p:nvSpPr>
        <p:spPr>
          <a:xfrm>
            <a:off x="918972" y="547687"/>
            <a:ext cx="16450056" cy="1097280"/>
          </a:xfrm>
        </p:spPr>
        <p:txBody>
          <a:bodyPr anchor="t">
            <a:normAutofit/>
          </a:bodyPr>
          <a:lstStyle/>
          <a:p>
            <a:r>
              <a:rPr lang="en-US">
                <a:solidFill>
                  <a:schemeClr val="tx2"/>
                </a:solidFill>
              </a:rPr>
              <a:t>Requirements for District Orientations</a:t>
            </a:r>
          </a:p>
        </p:txBody>
      </p:sp>
      <p:graphicFrame>
        <p:nvGraphicFramePr>
          <p:cNvPr id="4" name="Content Placeholder 2">
            <a:extLst>
              <a:ext uri="{FF2B5EF4-FFF2-40B4-BE49-F238E27FC236}">
                <a16:creationId xmlns:a16="http://schemas.microsoft.com/office/drawing/2014/main" id="{35AA0322-787F-3467-556E-DFF469299C6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8588588"/>
              </p:ext>
            </p:extLst>
          </p:nvPr>
        </p:nvGraphicFramePr>
        <p:xfrm>
          <a:off x="918972" y="2175347"/>
          <a:ext cx="16450056" cy="5975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46072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4D87B-3F62-AF59-D435-501E3CDA70B9}"/>
              </a:ext>
            </a:extLst>
          </p:cNvPr>
          <p:cNvSpPr>
            <a:spLocks noGrp="1"/>
          </p:cNvSpPr>
          <p:nvPr>
            <p:ph type="title"/>
          </p:nvPr>
        </p:nvSpPr>
        <p:spPr>
          <a:xfrm>
            <a:off x="918972" y="779181"/>
            <a:ext cx="16450056" cy="1097280"/>
          </a:xfrm>
        </p:spPr>
        <p:txBody>
          <a:bodyPr/>
          <a:lstStyle/>
          <a:p>
            <a:r>
              <a:rPr lang="en-US">
                <a:solidFill>
                  <a:schemeClr val="tx2"/>
                </a:solidFill>
              </a:rPr>
              <a:t>Now What?</a:t>
            </a:r>
          </a:p>
        </p:txBody>
      </p:sp>
      <p:sp>
        <p:nvSpPr>
          <p:cNvPr id="3" name="Content Placeholder 2">
            <a:extLst>
              <a:ext uri="{FF2B5EF4-FFF2-40B4-BE49-F238E27FC236}">
                <a16:creationId xmlns:a16="http://schemas.microsoft.com/office/drawing/2014/main" id="{EEFC4075-604A-2686-01B6-EF044B3F6875}"/>
              </a:ext>
            </a:extLst>
          </p:cNvPr>
          <p:cNvSpPr>
            <a:spLocks noGrp="1"/>
          </p:cNvSpPr>
          <p:nvPr>
            <p:ph idx="1"/>
          </p:nvPr>
        </p:nvSpPr>
        <p:spPr/>
        <p:txBody>
          <a:bodyPr vert="horz" lIns="91440" tIns="45720" rIns="91440" bIns="45720" rtlCol="0" anchor="t">
            <a:normAutofit/>
          </a:bodyPr>
          <a:lstStyle/>
          <a:p>
            <a:r>
              <a:rPr lang="en-US" sz="3600" b="1">
                <a:solidFill>
                  <a:schemeClr val="tx2"/>
                </a:solidFill>
              </a:rPr>
              <a:t>As the SAM, you should…</a:t>
            </a:r>
          </a:p>
          <a:p>
            <a:pPr marL="342900" lvl="1">
              <a:lnSpc>
                <a:spcPct val="100000"/>
              </a:lnSpc>
              <a:spcBef>
                <a:spcPts val="0"/>
              </a:spcBef>
            </a:pPr>
            <a:endParaRPr lang="en-US" sz="3600">
              <a:solidFill>
                <a:schemeClr val="tx2"/>
              </a:solidFill>
            </a:endParaRPr>
          </a:p>
          <a:p>
            <a:pPr marL="1314450" lvl="1" indent="-285750">
              <a:lnSpc>
                <a:spcPct val="150000"/>
              </a:lnSpc>
              <a:spcBef>
                <a:spcPts val="0"/>
              </a:spcBef>
              <a:buFont typeface="Arial"/>
              <a:buChar char="•"/>
            </a:pPr>
            <a:r>
              <a:rPr lang="en-US" sz="3600">
                <a:solidFill>
                  <a:schemeClr val="tx2"/>
                </a:solidFill>
              </a:rPr>
              <a:t>Plan your district orientations.</a:t>
            </a:r>
          </a:p>
          <a:p>
            <a:pPr marL="1314450" lvl="1" indent="-285750">
              <a:lnSpc>
                <a:spcPct val="150000"/>
              </a:lnSpc>
              <a:spcBef>
                <a:spcPts val="0"/>
              </a:spcBef>
              <a:buFont typeface="Arial"/>
              <a:buChar char="•"/>
            </a:pPr>
            <a:r>
              <a:rPr lang="en-US" sz="3600">
                <a:solidFill>
                  <a:schemeClr val="tx2"/>
                </a:solidFill>
              </a:rPr>
              <a:t>Set up your account in Moodle.</a:t>
            </a:r>
          </a:p>
          <a:p>
            <a:pPr marL="1314450" lvl="1" indent="-285750">
              <a:lnSpc>
                <a:spcPct val="150000"/>
              </a:lnSpc>
              <a:spcBef>
                <a:spcPts val="0"/>
              </a:spcBef>
              <a:buFont typeface="Arial"/>
              <a:buChar char="•"/>
            </a:pPr>
            <a:r>
              <a:rPr lang="en-US" sz="3600">
                <a:solidFill>
                  <a:schemeClr val="tx2"/>
                </a:solidFill>
              </a:rPr>
              <a:t>Send to your evaluators and mentors the Quick Guide on setting up a Moodle account.</a:t>
            </a:r>
          </a:p>
          <a:p>
            <a:pPr marL="1314450" lvl="1" indent="-285750">
              <a:lnSpc>
                <a:spcPct val="150000"/>
              </a:lnSpc>
              <a:spcBef>
                <a:spcPts val="0"/>
              </a:spcBef>
              <a:buFont typeface="Arial"/>
              <a:buChar char="•"/>
            </a:pPr>
            <a:r>
              <a:rPr lang="en-US" sz="3600">
                <a:solidFill>
                  <a:schemeClr val="tx2"/>
                </a:solidFill>
              </a:rPr>
              <a:t>Set up your evaluations in </a:t>
            </a:r>
            <a:r>
              <a:rPr lang="en-US" sz="3600" err="1">
                <a:solidFill>
                  <a:schemeClr val="tx2"/>
                </a:solidFill>
              </a:rPr>
              <a:t>SCLead</a:t>
            </a:r>
            <a:r>
              <a:rPr lang="en-US" sz="3600">
                <a:solidFill>
                  <a:schemeClr val="tx2"/>
                </a:solidFill>
              </a:rPr>
              <a:t> if you are the ADEPT coordinator. </a:t>
            </a:r>
          </a:p>
        </p:txBody>
      </p:sp>
    </p:spTree>
    <p:extLst>
      <p:ext uri="{BB962C8B-B14F-4D97-AF65-F5344CB8AC3E}">
        <p14:creationId xmlns:p14="http://schemas.microsoft.com/office/powerpoint/2010/main" val="31021043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6A19-2EFB-4260-2D68-1A54DFB6AF40}"/>
              </a:ext>
            </a:extLst>
          </p:cNvPr>
          <p:cNvSpPr>
            <a:spLocks noGrp="1"/>
          </p:cNvSpPr>
          <p:nvPr>
            <p:ph type="title"/>
          </p:nvPr>
        </p:nvSpPr>
        <p:spPr>
          <a:xfrm>
            <a:off x="918972" y="764712"/>
            <a:ext cx="16450056" cy="1097280"/>
          </a:xfrm>
        </p:spPr>
        <p:txBody>
          <a:bodyPr anchor="t">
            <a:normAutofit/>
          </a:bodyPr>
          <a:lstStyle/>
          <a:p>
            <a:r>
              <a:rPr lang="en-US">
                <a:solidFill>
                  <a:schemeClr val="tx2"/>
                </a:solidFill>
              </a:rPr>
              <a:t>Wrap-up and Questions</a:t>
            </a:r>
          </a:p>
        </p:txBody>
      </p:sp>
      <p:pic>
        <p:nvPicPr>
          <p:cNvPr id="7" name="Content Placeholder 6" descr="Raising hands">
            <a:extLst>
              <a:ext uri="{FF2B5EF4-FFF2-40B4-BE49-F238E27FC236}">
                <a16:creationId xmlns:a16="http://schemas.microsoft.com/office/drawing/2014/main" id="{96031ABC-C720-9925-9BBB-E14CD62D6623}"/>
              </a:ext>
            </a:extLst>
          </p:cNvPr>
          <p:cNvPicPr>
            <a:picLocks noGrp="1" noChangeAspect="1"/>
          </p:cNvPicPr>
          <p:nvPr>
            <p:ph idx="1"/>
          </p:nvPr>
        </p:nvPicPr>
        <p:blipFill>
          <a:blip r:embed="rId3"/>
          <a:stretch>
            <a:fillRect/>
          </a:stretch>
        </p:blipFill>
        <p:spPr>
          <a:xfrm>
            <a:off x="4589165" y="2234191"/>
            <a:ext cx="9144000" cy="6096000"/>
          </a:xfrm>
          <a:prstGeom prst="rect">
            <a:avLst/>
          </a:prstGeom>
        </p:spPr>
      </p:pic>
    </p:spTree>
    <p:extLst>
      <p:ext uri="{BB962C8B-B14F-4D97-AF65-F5344CB8AC3E}">
        <p14:creationId xmlns:p14="http://schemas.microsoft.com/office/powerpoint/2010/main" val="12270135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3E9FC-4891-04F1-400C-223D5BB1A480}"/>
              </a:ext>
            </a:extLst>
          </p:cNvPr>
          <p:cNvSpPr>
            <a:spLocks noGrp="1"/>
          </p:cNvSpPr>
          <p:nvPr>
            <p:ph type="title"/>
          </p:nvPr>
        </p:nvSpPr>
        <p:spPr>
          <a:xfrm>
            <a:off x="918972" y="822586"/>
            <a:ext cx="16450056" cy="1097280"/>
          </a:xfrm>
        </p:spPr>
        <p:txBody>
          <a:bodyPr/>
          <a:lstStyle/>
          <a:p>
            <a:r>
              <a:rPr lang="en-US">
                <a:solidFill>
                  <a:schemeClr val="tx2"/>
                </a:solidFill>
              </a:rPr>
              <a:t>Special Areas’ Resources</a:t>
            </a:r>
          </a:p>
        </p:txBody>
      </p:sp>
      <p:pic>
        <p:nvPicPr>
          <p:cNvPr id="10" name="Picture 9" descr="Special Areas evaluation webpage">
            <a:extLst>
              <a:ext uri="{FF2B5EF4-FFF2-40B4-BE49-F238E27FC236}">
                <a16:creationId xmlns:a16="http://schemas.microsoft.com/office/drawing/2014/main" id="{994D65F9-B13D-3290-0430-2EB7FA2055A8}"/>
              </a:ext>
            </a:extLst>
          </p:cNvPr>
          <p:cNvPicPr>
            <a:picLocks noChangeAspect="1"/>
          </p:cNvPicPr>
          <p:nvPr/>
        </p:nvPicPr>
        <p:blipFill>
          <a:blip r:embed="rId3"/>
          <a:stretch>
            <a:fillRect/>
          </a:stretch>
        </p:blipFill>
        <p:spPr>
          <a:xfrm>
            <a:off x="850163" y="2544762"/>
            <a:ext cx="9652454" cy="5197476"/>
          </a:xfrm>
          <a:prstGeom prst="rect">
            <a:avLst/>
          </a:prstGeom>
        </p:spPr>
      </p:pic>
      <p:sp>
        <p:nvSpPr>
          <p:cNvPr id="6" name="TextBox 5">
            <a:extLst>
              <a:ext uri="{FF2B5EF4-FFF2-40B4-BE49-F238E27FC236}">
                <a16:creationId xmlns:a16="http://schemas.microsoft.com/office/drawing/2014/main" id="{70D8097E-85B8-BBEB-1CAE-71249A99A8D4}"/>
              </a:ext>
            </a:extLst>
          </p:cNvPr>
          <p:cNvSpPr txBox="1"/>
          <p:nvPr/>
        </p:nvSpPr>
        <p:spPr>
          <a:xfrm>
            <a:off x="10619874" y="1923888"/>
            <a:ext cx="7491663" cy="68634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solidFill>
                  <a:schemeClr val="tx2"/>
                </a:solidFill>
              </a:rPr>
              <a:t>For Moodle troubleshooting: reach out to Ashley Cohoon (</a:t>
            </a:r>
            <a:r>
              <a:rPr lang="en-US" sz="4400">
                <a:solidFill>
                  <a:schemeClr val="tx2"/>
                </a:solidFill>
                <a:hlinkClick r:id="rId4"/>
              </a:rPr>
              <a:t>ascohoon@ed.sc.gov</a:t>
            </a:r>
            <a:r>
              <a:rPr lang="en-US" sz="4400">
                <a:solidFill>
                  <a:schemeClr val="tx2"/>
                </a:solidFill>
              </a:rPr>
              <a:t>) </a:t>
            </a:r>
          </a:p>
          <a:p>
            <a:endParaRPr lang="en-US" sz="4400">
              <a:solidFill>
                <a:schemeClr val="tx2"/>
              </a:solidFill>
            </a:endParaRPr>
          </a:p>
          <a:p>
            <a:r>
              <a:rPr lang="en-US" sz="4400">
                <a:solidFill>
                  <a:schemeClr val="tx2"/>
                </a:solidFill>
              </a:rPr>
              <a:t>For all other Special Areas questions: reach out to your district's ADEPT contact in our office.</a:t>
            </a:r>
          </a:p>
          <a:p>
            <a:endParaRPr lang="en-US" sz="4400" b="0">
              <a:solidFill>
                <a:schemeClr val="tx2"/>
              </a:solidFill>
            </a:endParaRPr>
          </a:p>
          <a:p>
            <a:r>
              <a:rPr lang="en-US" sz="4400">
                <a:hlinkClick r:id="rId5"/>
              </a:rPr>
              <a:t>ADEPT for Special Areas 2020</a:t>
            </a:r>
            <a:endParaRPr lang="en-US" sz="4400" b="0">
              <a:solidFill>
                <a:schemeClr val="tx2"/>
              </a:solidFill>
            </a:endParaRPr>
          </a:p>
        </p:txBody>
      </p:sp>
    </p:spTree>
    <p:extLst>
      <p:ext uri="{BB962C8B-B14F-4D97-AF65-F5344CB8AC3E}">
        <p14:creationId xmlns:p14="http://schemas.microsoft.com/office/powerpoint/2010/main" val="1484776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
            <a:extLst>
              <a:ext uri="{FF2B5EF4-FFF2-40B4-BE49-F238E27FC236}">
                <a16:creationId xmlns:a16="http://schemas.microsoft.com/office/drawing/2014/main" id="{F8D69DFA-9EE6-8666-346D-97AF6425F980}"/>
              </a:ext>
            </a:extLst>
          </p:cNvPr>
          <p:cNvSpPr txBox="1">
            <a:spLocks noGrp="1"/>
          </p:cNvSpPr>
          <p:nvPr>
            <p:ph type="title"/>
          </p:nvPr>
        </p:nvSpPr>
        <p:spPr>
          <a:xfrm>
            <a:off x="942110" y="767103"/>
            <a:ext cx="16445345" cy="65845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defTabSz="914400">
              <a:lnSpc>
                <a:spcPts val="5000"/>
              </a:lnSpc>
              <a:spcBef>
                <a:spcPts val="0"/>
              </a:spcBef>
              <a:defRPr/>
            </a:pPr>
            <a:r>
              <a:rPr lang="en-US">
                <a:solidFill>
                  <a:schemeClr val="tx2"/>
                </a:solidFill>
              </a:rPr>
              <a:t>As a Special Areas Manager (SAM)…</a:t>
            </a:r>
            <a:endParaRPr kumimoji="0" lang="en-US" b="1" i="0" u="none" strike="noStrike" kern="1200" cap="none" spc="0" normalizeH="0" baseline="0" noProof="0">
              <a:ln>
                <a:noFill/>
              </a:ln>
              <a:solidFill>
                <a:schemeClr val="tx2"/>
              </a:solidFill>
              <a:effectLst/>
              <a:uLnTx/>
              <a:uFillTx/>
              <a:latin typeface="Aptos" panose="020B0004020202020204" pitchFamily="34" charset="0"/>
              <a:ea typeface="+mn-ea"/>
              <a:cs typeface="+mn-cs"/>
            </a:endParaRPr>
          </a:p>
        </p:txBody>
      </p:sp>
      <p:sp>
        <p:nvSpPr>
          <p:cNvPr id="7" name="Content Placeholder 6">
            <a:extLst>
              <a:ext uri="{FF2B5EF4-FFF2-40B4-BE49-F238E27FC236}">
                <a16:creationId xmlns:a16="http://schemas.microsoft.com/office/drawing/2014/main" id="{8976BFB4-7AFF-794B-AB22-30C7D73509F3}"/>
              </a:ext>
            </a:extLst>
          </p:cNvPr>
          <p:cNvSpPr>
            <a:spLocks noGrp="1"/>
          </p:cNvSpPr>
          <p:nvPr>
            <p:ph sz="half" idx="2"/>
          </p:nvPr>
        </p:nvSpPr>
        <p:spPr>
          <a:xfrm>
            <a:off x="942110" y="2628900"/>
            <a:ext cx="16202890" cy="5440076"/>
          </a:xfrm>
        </p:spPr>
        <p:txBody>
          <a:bodyPr>
            <a:normAutofit/>
          </a:bodyPr>
          <a:lstStyle/>
          <a:p>
            <a:r>
              <a:rPr lang="en-US" sz="3200">
                <a:solidFill>
                  <a:schemeClr val="tx2"/>
                </a:solidFill>
              </a:rPr>
              <a:t>I am certified to manage the training of evaluators of speech-language professionals, school counselors, and school librarians.</a:t>
            </a:r>
            <a:endParaRPr lang="en-US" sz="3200">
              <a:solidFill>
                <a:schemeClr val="tx2"/>
              </a:solidFill>
              <a:cs typeface="Calibri"/>
            </a:endParaRPr>
          </a:p>
          <a:p>
            <a:r>
              <a:rPr lang="en-US" sz="3200">
                <a:solidFill>
                  <a:schemeClr val="tx2"/>
                </a:solidFill>
              </a:rPr>
              <a:t>I can deliver the required district orientation to speech-language professionals, school counselors, and school librarians.</a:t>
            </a:r>
            <a:endParaRPr lang="en-US" sz="3200">
              <a:solidFill>
                <a:schemeClr val="tx2"/>
              </a:solidFill>
              <a:cs typeface="Calibri"/>
            </a:endParaRPr>
          </a:p>
          <a:p>
            <a:r>
              <a:rPr lang="en-US" sz="3200">
                <a:solidFill>
                  <a:schemeClr val="tx2"/>
                </a:solidFill>
              </a:rPr>
              <a:t>I am responsible for maintaining records and sending the list of persons trained (Evaluator Training) to Ashley Cohoon at </a:t>
            </a:r>
            <a:r>
              <a:rPr lang="en-US" sz="3200">
                <a:solidFill>
                  <a:schemeClr val="tx2"/>
                </a:solidFill>
                <a:hlinkClick r:id="rId3">
                  <a:extLst>
                    <a:ext uri="{A12FA001-AC4F-418D-AE19-62706E023703}">
                      <ahyp:hlinkClr xmlns:ahyp="http://schemas.microsoft.com/office/drawing/2018/hyperlinkcolor" val="tx"/>
                    </a:ext>
                  </a:extLst>
                </a:hlinkClick>
              </a:rPr>
              <a:t>ascohoon@ed.sc.gov</a:t>
            </a:r>
            <a:r>
              <a:rPr lang="en-US" sz="3200">
                <a:solidFill>
                  <a:schemeClr val="tx2"/>
                </a:solidFill>
              </a:rPr>
              <a:t> </a:t>
            </a:r>
            <a:endParaRPr lang="en-US" sz="3200">
              <a:solidFill>
                <a:schemeClr val="tx2"/>
              </a:solidFill>
              <a:cs typeface="Calibri"/>
            </a:endParaRPr>
          </a:p>
          <a:p>
            <a:r>
              <a:rPr lang="en-US" sz="3200">
                <a:solidFill>
                  <a:schemeClr val="tx2"/>
                </a:solidFill>
              </a:rPr>
              <a:t>I am NOT certified to train other managers. Only SCDE trains Special Areas Managers.</a:t>
            </a:r>
            <a:endParaRPr lang="en-US" sz="3200">
              <a:solidFill>
                <a:schemeClr val="tx2"/>
              </a:solidFill>
              <a:cs typeface="Calibri"/>
            </a:endParaRPr>
          </a:p>
          <a:p>
            <a:r>
              <a:rPr lang="en-US" sz="3200">
                <a:solidFill>
                  <a:schemeClr val="tx2"/>
                </a:solidFill>
              </a:rPr>
              <a:t>I am NOT certified to evaluate speech-language professionals, school counselors, or school librarians unless I complete Evaluator Training for the appropriate area(s). </a:t>
            </a:r>
            <a:endParaRPr lang="en-US" sz="3200">
              <a:solidFill>
                <a:schemeClr val="tx2"/>
              </a:solidFill>
              <a:cs typeface="Calibri"/>
            </a:endParaRPr>
          </a:p>
        </p:txBody>
      </p:sp>
    </p:spTree>
    <p:extLst>
      <p:ext uri="{BB962C8B-B14F-4D97-AF65-F5344CB8AC3E}">
        <p14:creationId xmlns:p14="http://schemas.microsoft.com/office/powerpoint/2010/main" val="36797887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D376D9-A94D-5CA8-D27B-EF5E49AA773F}"/>
              </a:ext>
            </a:extLst>
          </p:cNvPr>
          <p:cNvSpPr>
            <a:spLocks noGrp="1"/>
          </p:cNvSpPr>
          <p:nvPr>
            <p:ph type="title"/>
          </p:nvPr>
        </p:nvSpPr>
        <p:spPr/>
        <p:txBody>
          <a:bodyPr/>
          <a:lstStyle/>
          <a:p>
            <a:r>
              <a:rPr lang="en-US"/>
              <a:t>ed.sc.gov</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xfrm>
            <a:off x="914400" y="3806904"/>
            <a:ext cx="16459200"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a:solidFill>
                  <a:schemeClr val="tx2"/>
                </a:solidFill>
                <a:latin typeface="Aptos" panose="020B0004020202020204" pitchFamily="34" charset="0"/>
                <a:ea typeface="+mn-ea"/>
                <a:cs typeface="+mn-cs"/>
              </a:rPr>
              <a:t>Overview of Special Areas Evaluations</a:t>
            </a:r>
            <a:endParaRPr kumimoji="0" lang="en-US" sz="7200" b="1" i="0" u="none" strike="noStrike" kern="1200" cap="none" spc="0" normalizeH="0" baseline="0" noProof="0">
              <a:ln>
                <a:noFill/>
              </a:ln>
              <a:solidFill>
                <a:schemeClr val="tx2"/>
              </a:solidFill>
              <a:effectLst/>
              <a:uLnTx/>
              <a:uFillTx/>
              <a:latin typeface="Aptos" panose="020B0004020202020204" pitchFamily="34" charset="0"/>
              <a:ea typeface="+mn-ea"/>
              <a:cs typeface="+mn-cs"/>
            </a:endParaRPr>
          </a:p>
        </p:txBody>
      </p:sp>
      <p:sp>
        <p:nvSpPr>
          <p:cNvPr id="3" name="TextBox 2">
            <a:extLst>
              <a:ext uri="{FF2B5EF4-FFF2-40B4-BE49-F238E27FC236}">
                <a16:creationId xmlns:a16="http://schemas.microsoft.com/office/drawing/2014/main" id="{CB3EA615-B7C8-3F1A-247D-0E5239A93855}"/>
              </a:ext>
            </a:extLst>
          </p:cNvPr>
          <p:cNvSpPr txBox="1"/>
          <p:nvPr/>
        </p:nvSpPr>
        <p:spPr>
          <a:xfrm>
            <a:off x="915812" y="8143859"/>
            <a:ext cx="9657346" cy="1692771"/>
          </a:xfrm>
          <a:prstGeom prst="rect">
            <a:avLst/>
          </a:prstGeom>
          <a:noFill/>
        </p:spPr>
        <p:txBody>
          <a:bodyPr wrap="square" lIns="91440" tIns="45720" rIns="91440" bIns="45720" anchor="t">
            <a:spAutoFit/>
          </a:bodyPr>
          <a:lstStyle/>
          <a:p>
            <a:pPr marR="0" lvl="0" algn="l" fontAlgn="base"/>
            <a:r>
              <a:rPr lang="en-US" sz="2400" b="0" i="0">
                <a:solidFill>
                  <a:srgbClr val="000000"/>
                </a:solidFill>
                <a:effectLst/>
                <a:latin typeface="Aptos"/>
                <a:hlinkClick r:id="rId3" tooltip="https://ed.sc.gov/educators/educator-effectiveness/adept-for-special-areas-2020/"/>
              </a:rPr>
              <a:t>ADEPT for Special Areas 2020 - SCDE</a:t>
            </a:r>
            <a:endParaRPr lang="en-US" sz="2400" b="0" i="0">
              <a:solidFill>
                <a:srgbClr val="000000"/>
              </a:solidFill>
              <a:effectLst/>
              <a:latin typeface="Aptos"/>
            </a:endParaRPr>
          </a:p>
          <a:p>
            <a:endParaRPr lang="en-US" sz="2000">
              <a:solidFill>
                <a:srgbClr val="000000"/>
              </a:solidFill>
              <a:latin typeface="Aptos" panose="020B0004020202020204" pitchFamily="34" charset="0"/>
            </a:endParaRPr>
          </a:p>
          <a:p>
            <a:endParaRPr lang="en-US" sz="2000">
              <a:solidFill>
                <a:srgbClr val="000000"/>
              </a:solidFill>
              <a:latin typeface="Aptos" panose="020B0004020202020204" pitchFamily="34" charset="0"/>
            </a:endParaRPr>
          </a:p>
          <a:p>
            <a:endParaRPr lang="en-US" sz="2000">
              <a:solidFill>
                <a:srgbClr val="000000"/>
              </a:solidFill>
              <a:latin typeface="Aptos" panose="020B0004020202020204" pitchFamily="34" charset="0"/>
            </a:endParaRPr>
          </a:p>
          <a:p>
            <a:endParaRPr lang="en-US" sz="2000">
              <a:solidFill>
                <a:srgbClr val="000000"/>
              </a:solidFill>
              <a:latin typeface="Aptos" panose="020B0004020202020204" pitchFamily="34" charset="0"/>
            </a:endParaRPr>
          </a:p>
        </p:txBody>
      </p:sp>
    </p:spTree>
    <p:extLst>
      <p:ext uri="{BB962C8B-B14F-4D97-AF65-F5344CB8AC3E}">
        <p14:creationId xmlns:p14="http://schemas.microsoft.com/office/powerpoint/2010/main" val="3872578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Grp="1"/>
          </p:cNvSpPr>
          <p:nvPr>
            <p:ph type="title"/>
          </p:nvPr>
        </p:nvSpPr>
        <p:spPr>
          <a:xfrm>
            <a:off x="918972" y="87552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a:ln>
                  <a:noFill/>
                </a:ln>
                <a:solidFill>
                  <a:schemeClr val="tx2"/>
                </a:solidFill>
                <a:effectLst/>
                <a:uLnTx/>
                <a:uFillTx/>
                <a:latin typeface="Aptos" panose="020B0004020202020204" pitchFamily="34" charset="0"/>
                <a:ea typeface="+mn-ea"/>
                <a:cs typeface="+mn-cs"/>
              </a:rPr>
              <a:t>Alignment to National Standards/Organizations</a:t>
            </a:r>
          </a:p>
        </p:txBody>
      </p:sp>
      <p:graphicFrame>
        <p:nvGraphicFramePr>
          <p:cNvPr id="8" name="Content Placeholder 7">
            <a:extLst>
              <a:ext uri="{FF2B5EF4-FFF2-40B4-BE49-F238E27FC236}">
                <a16:creationId xmlns:a16="http://schemas.microsoft.com/office/drawing/2014/main" id="{3590C500-65E4-B3DA-D53B-8C0EF0CAD181}"/>
              </a:ext>
            </a:extLst>
          </p:cNvPr>
          <p:cNvGraphicFramePr>
            <a:graphicFrameLocks noGrp="1"/>
          </p:cNvGraphicFramePr>
          <p:nvPr>
            <p:ph idx="1"/>
            <p:extLst>
              <p:ext uri="{D42A27DB-BD31-4B8C-83A1-F6EECF244321}">
                <p14:modId xmlns:p14="http://schemas.microsoft.com/office/powerpoint/2010/main" val="3406021181"/>
              </p:ext>
            </p:extLst>
          </p:nvPr>
        </p:nvGraphicFramePr>
        <p:xfrm>
          <a:off x="2973087" y="2781300"/>
          <a:ext cx="12341826" cy="5303520"/>
        </p:xfrm>
        <a:graphic>
          <a:graphicData uri="http://schemas.openxmlformats.org/drawingml/2006/table">
            <a:tbl>
              <a:tblPr firstRow="1" bandRow="1">
                <a:noFill/>
                <a:tableStyleId>{5940675A-B579-460E-94D1-54222C63F5DA}</a:tableStyleId>
              </a:tblPr>
              <a:tblGrid>
                <a:gridCol w="4116990">
                  <a:extLst>
                    <a:ext uri="{9D8B030D-6E8A-4147-A177-3AD203B41FA5}">
                      <a16:colId xmlns:a16="http://schemas.microsoft.com/office/drawing/2014/main" val="2908010020"/>
                    </a:ext>
                  </a:extLst>
                </a:gridCol>
                <a:gridCol w="4112418">
                  <a:extLst>
                    <a:ext uri="{9D8B030D-6E8A-4147-A177-3AD203B41FA5}">
                      <a16:colId xmlns:a16="http://schemas.microsoft.com/office/drawing/2014/main" val="1728577372"/>
                    </a:ext>
                  </a:extLst>
                </a:gridCol>
                <a:gridCol w="4112418">
                  <a:extLst>
                    <a:ext uri="{9D8B030D-6E8A-4147-A177-3AD203B41FA5}">
                      <a16:colId xmlns:a16="http://schemas.microsoft.com/office/drawing/2014/main" val="3194584556"/>
                    </a:ext>
                  </a:extLst>
                </a:gridCol>
              </a:tblGrid>
              <a:tr h="1091009">
                <a:tc>
                  <a:txBody>
                    <a:bodyPr/>
                    <a:lstStyle/>
                    <a:p>
                      <a:pPr algn="ctr"/>
                      <a:r>
                        <a:rPr lang="en-US" sz="4000" b="1">
                          <a:ln>
                            <a:solidFill>
                              <a:schemeClr val="bg1"/>
                            </a:solidFill>
                          </a:ln>
                          <a:solidFill>
                            <a:schemeClr val="tx2"/>
                          </a:solidFill>
                        </a:rPr>
                        <a:t>Speech-Language Professionals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4000" b="1">
                          <a:ln>
                            <a:solidFill>
                              <a:schemeClr val="bg1"/>
                            </a:solidFill>
                          </a:ln>
                          <a:solidFill>
                            <a:schemeClr val="tx2"/>
                          </a:solidFill>
                        </a:rPr>
                        <a:t>School Counselors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4000" b="1">
                          <a:ln>
                            <a:solidFill>
                              <a:schemeClr val="bg1"/>
                            </a:solidFill>
                          </a:ln>
                          <a:solidFill>
                            <a:schemeClr val="tx2"/>
                          </a:solidFill>
                        </a:rPr>
                        <a:t>School Librarians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0919883"/>
                  </a:ext>
                </a:extLst>
              </a:tr>
              <a:tr h="1091009">
                <a:tc>
                  <a:txBody>
                    <a:bodyPr/>
                    <a:lstStyle/>
                    <a:p>
                      <a:pPr algn="ctr"/>
                      <a:r>
                        <a:rPr lang="en-US" sz="3200" b="1" baseline="0">
                          <a:solidFill>
                            <a:schemeClr val="tx2"/>
                          </a:solidFill>
                        </a:rPr>
                        <a:t>American Speech-Language-Hearing Association</a:t>
                      </a:r>
                    </a:p>
                    <a:p>
                      <a:pPr algn="ctr"/>
                      <a:endParaRPr lang="en-US" sz="3200" b="0" baseline="0">
                        <a:solidFill>
                          <a:schemeClr val="tx2"/>
                        </a:solidFill>
                      </a:endParaRPr>
                    </a:p>
                    <a:p>
                      <a:pPr algn="ctr"/>
                      <a:r>
                        <a:rPr lang="en-US" sz="3200" b="0" baseline="0">
                          <a:solidFill>
                            <a:schemeClr val="tx2"/>
                          </a:solidFill>
                        </a:rPr>
                        <a:t>(</a:t>
                      </a:r>
                      <a:r>
                        <a:rPr lang="en-US" sz="3200" b="0">
                          <a:solidFill>
                            <a:schemeClr val="tx2"/>
                          </a:solidFill>
                        </a:rPr>
                        <a:t>ASHA)</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baseline="0">
                          <a:solidFill>
                            <a:schemeClr val="tx2"/>
                          </a:solidFill>
                        </a:rPr>
                        <a:t>American School Counselor Association </a:t>
                      </a:r>
                    </a:p>
                    <a:p>
                      <a:pPr algn="ctr"/>
                      <a:endParaRPr lang="en-US" sz="3200" baseline="0">
                        <a:solidFill>
                          <a:schemeClr val="tx2"/>
                        </a:solidFill>
                      </a:endParaRPr>
                    </a:p>
                    <a:p>
                      <a:pPr algn="ctr"/>
                      <a:r>
                        <a:rPr lang="en-US" sz="3200" b="0" baseline="0">
                          <a:solidFill>
                            <a:schemeClr val="tx2"/>
                          </a:solidFill>
                        </a:rPr>
                        <a:t>(</a:t>
                      </a:r>
                      <a:r>
                        <a:rPr lang="en-US" sz="3200" b="0">
                          <a:solidFill>
                            <a:schemeClr val="tx2"/>
                          </a:solidFill>
                        </a:rPr>
                        <a:t>ASCA</a:t>
                      </a:r>
                    </a:p>
                    <a:p>
                      <a:pPr algn="ctr"/>
                      <a:r>
                        <a:rPr lang="en-US" sz="3200" b="0">
                          <a:solidFill>
                            <a:schemeClr val="tx2"/>
                          </a:solidFill>
                        </a:rPr>
                        <a:t>SC</a:t>
                      </a:r>
                      <a:r>
                        <a:rPr lang="en-US" sz="3200" b="0" baseline="0">
                          <a:solidFill>
                            <a:schemeClr val="tx2"/>
                          </a:solidFill>
                        </a:rPr>
                        <a:t> Model)</a:t>
                      </a:r>
                      <a:endParaRPr lang="en-US" sz="3200" b="0">
                        <a:solidFill>
                          <a:schemeClr val="tx2"/>
                        </a:solidFill>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baseline="0">
                          <a:solidFill>
                            <a:schemeClr val="tx2"/>
                          </a:solidFill>
                        </a:rPr>
                        <a:t>American Association of School Librarians</a:t>
                      </a:r>
                    </a:p>
                    <a:p>
                      <a:pPr algn="ctr"/>
                      <a:endParaRPr lang="en-US" sz="3200" b="0" baseline="0">
                        <a:solidFill>
                          <a:schemeClr val="tx2"/>
                        </a:solidFill>
                      </a:endParaRPr>
                    </a:p>
                    <a:p>
                      <a:pPr algn="ctr"/>
                      <a:r>
                        <a:rPr lang="en-US" sz="3200" b="0">
                          <a:solidFill>
                            <a:schemeClr val="tx2"/>
                          </a:solidFill>
                        </a:rPr>
                        <a:t>(AASL)</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6267467"/>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63C4A-2C93-33DF-97D8-DED0FE3AA51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B63970E-815F-9F3C-B690-861344899A1E}"/>
              </a:ext>
            </a:extLst>
          </p:cNvPr>
          <p:cNvSpPr txBox="1">
            <a:spLocks noGrp="1"/>
          </p:cNvSpPr>
          <p:nvPr>
            <p:ph type="title"/>
          </p:nvPr>
        </p:nvSpPr>
        <p:spPr>
          <a:xfrm>
            <a:off x="918972" y="490805"/>
            <a:ext cx="16450056" cy="153888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lang="en-US">
                <a:solidFill>
                  <a:schemeClr val="tx2"/>
                </a:solidFill>
                <a:latin typeface="Aptos" panose="020B0004020202020204" pitchFamily="34" charset="0"/>
                <a:ea typeface="+mn-ea"/>
                <a:cs typeface="+mn-cs"/>
              </a:rPr>
              <a:t>Year-Long Guiding Document </a:t>
            </a:r>
            <a:br>
              <a:rPr lang="en-US">
                <a:solidFill>
                  <a:schemeClr val="tx2"/>
                </a:solidFill>
                <a:latin typeface="Aptos" panose="020B0004020202020204" pitchFamily="34" charset="0"/>
                <a:ea typeface="+mn-ea"/>
                <a:cs typeface="+mn-cs"/>
              </a:rPr>
            </a:br>
            <a:r>
              <a:rPr lang="en-US">
                <a:solidFill>
                  <a:schemeClr val="tx2"/>
                </a:solidFill>
                <a:latin typeface="Aptos" panose="020B0004020202020204" pitchFamily="34" charset="0"/>
                <a:ea typeface="+mn-ea"/>
                <a:cs typeface="+mn-cs"/>
              </a:rPr>
              <a:t>(instead of Long-Range Plan)</a:t>
            </a:r>
            <a:endParaRPr kumimoji="0" lang="en-US" b="1" i="0" u="none" strike="noStrike" kern="1200" cap="none" spc="0" normalizeH="0" baseline="0" noProof="0">
              <a:ln>
                <a:noFill/>
              </a:ln>
              <a:solidFill>
                <a:schemeClr val="tx2"/>
              </a:solidFill>
              <a:effectLst/>
              <a:uLnTx/>
              <a:uFillTx/>
              <a:latin typeface="Aptos" panose="020B0004020202020204" pitchFamily="34" charset="0"/>
              <a:ea typeface="+mn-ea"/>
              <a:cs typeface="+mn-cs"/>
            </a:endParaRPr>
          </a:p>
        </p:txBody>
      </p:sp>
      <p:graphicFrame>
        <p:nvGraphicFramePr>
          <p:cNvPr id="8" name="Content Placeholder 7">
            <a:extLst>
              <a:ext uri="{FF2B5EF4-FFF2-40B4-BE49-F238E27FC236}">
                <a16:creationId xmlns:a16="http://schemas.microsoft.com/office/drawing/2014/main" id="{EE3A242B-9C50-07DD-470B-1A5C2A07CE02}"/>
              </a:ext>
            </a:extLst>
          </p:cNvPr>
          <p:cNvGraphicFramePr>
            <a:graphicFrameLocks noGrp="1"/>
          </p:cNvGraphicFramePr>
          <p:nvPr>
            <p:ph idx="1"/>
            <p:extLst>
              <p:ext uri="{D42A27DB-BD31-4B8C-83A1-F6EECF244321}">
                <p14:modId xmlns:p14="http://schemas.microsoft.com/office/powerpoint/2010/main" val="2717329341"/>
              </p:ext>
            </p:extLst>
          </p:nvPr>
        </p:nvGraphicFramePr>
        <p:xfrm>
          <a:off x="2973087" y="2247900"/>
          <a:ext cx="12341826" cy="7010400"/>
        </p:xfrm>
        <a:graphic>
          <a:graphicData uri="http://schemas.openxmlformats.org/drawingml/2006/table">
            <a:tbl>
              <a:tblPr firstRow="1" bandRow="1">
                <a:noFill/>
                <a:tableStyleId>{5940675A-B579-460E-94D1-54222C63F5DA}</a:tableStyleId>
              </a:tblPr>
              <a:tblGrid>
                <a:gridCol w="4116990">
                  <a:extLst>
                    <a:ext uri="{9D8B030D-6E8A-4147-A177-3AD203B41FA5}">
                      <a16:colId xmlns:a16="http://schemas.microsoft.com/office/drawing/2014/main" val="2908010020"/>
                    </a:ext>
                  </a:extLst>
                </a:gridCol>
                <a:gridCol w="4112418">
                  <a:extLst>
                    <a:ext uri="{9D8B030D-6E8A-4147-A177-3AD203B41FA5}">
                      <a16:colId xmlns:a16="http://schemas.microsoft.com/office/drawing/2014/main" val="1728577372"/>
                    </a:ext>
                  </a:extLst>
                </a:gridCol>
                <a:gridCol w="4112418">
                  <a:extLst>
                    <a:ext uri="{9D8B030D-6E8A-4147-A177-3AD203B41FA5}">
                      <a16:colId xmlns:a16="http://schemas.microsoft.com/office/drawing/2014/main" val="3194584556"/>
                    </a:ext>
                  </a:extLst>
                </a:gridCol>
              </a:tblGrid>
              <a:tr h="1091009">
                <a:tc>
                  <a:txBody>
                    <a:bodyPr/>
                    <a:lstStyle/>
                    <a:p>
                      <a:pPr algn="ctr"/>
                      <a:r>
                        <a:rPr lang="en-US" sz="3600" b="1">
                          <a:ln>
                            <a:solidFill>
                              <a:schemeClr val="bg1"/>
                            </a:solidFill>
                          </a:ln>
                          <a:solidFill>
                            <a:schemeClr val="tx2"/>
                          </a:solidFill>
                        </a:rPr>
                        <a:t>Speech-Language Professionals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600" b="1">
                          <a:ln>
                            <a:solidFill>
                              <a:schemeClr val="bg1"/>
                            </a:solidFill>
                          </a:ln>
                          <a:solidFill>
                            <a:schemeClr val="tx2"/>
                          </a:solidFill>
                        </a:rPr>
                        <a:t>School Counselors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600" b="1">
                          <a:ln>
                            <a:solidFill>
                              <a:schemeClr val="bg1"/>
                            </a:solidFill>
                          </a:ln>
                          <a:solidFill>
                            <a:schemeClr val="tx2"/>
                          </a:solidFill>
                        </a:rPr>
                        <a:t>School Librarians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0919883"/>
                  </a:ext>
                </a:extLst>
              </a:tr>
              <a:tr h="1091009">
                <a:tc>
                  <a:txBody>
                    <a:bodyPr/>
                    <a:lstStyle/>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Samples of Individual</a:t>
                      </a:r>
                    </a:p>
                    <a:p>
                      <a:pPr marL="457200" indent="-457200" algn="l" defTabSz="1371600" rtl="0" eaLnBrk="1" latinLnBrk="0" hangingPunct="1">
                        <a:buFont typeface="Arial" panose="020B0604020202020204" pitchFamily="34" charset="0"/>
                        <a:buChar char="•"/>
                      </a:pPr>
                      <a:r>
                        <a:rPr lang="en-US" sz="3200" kern="1200">
                          <a:solidFill>
                            <a:schemeClr val="tx2"/>
                          </a:solidFill>
                          <a:latin typeface="+mn-lt"/>
                          <a:ea typeface="+mn-ea"/>
                          <a:cs typeface="+mn-cs"/>
                        </a:rPr>
                        <a:t>Student IEPs and Evaluations</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US" sz="3200">
                          <a:solidFill>
                            <a:schemeClr val="tx2"/>
                          </a:solidFill>
                        </a:rPr>
                        <a:t>School Counselor Plan</a:t>
                      </a:r>
                    </a:p>
                    <a:p>
                      <a:pPr marL="285750" lvl="0" indent="-285750">
                        <a:buFont typeface="Arial"/>
                        <a:buChar char="•"/>
                      </a:pPr>
                      <a:r>
                        <a:rPr lang="en-US" sz="3200">
                          <a:solidFill>
                            <a:schemeClr val="tx2"/>
                          </a:solidFill>
                        </a:rPr>
                        <a:t>Role &amp; Responsibilities</a:t>
                      </a:r>
                    </a:p>
                    <a:p>
                      <a:pPr marL="285750" lvl="0" indent="-285750">
                        <a:buFont typeface="Arial"/>
                        <a:buChar char="•"/>
                      </a:pPr>
                      <a:r>
                        <a:rPr lang="en-US" sz="3200">
                          <a:solidFill>
                            <a:schemeClr val="tx2"/>
                          </a:solidFill>
                        </a:rPr>
                        <a:t>Use of Time</a:t>
                      </a:r>
                    </a:p>
                    <a:p>
                      <a:pPr marL="285750" lvl="0" indent="-285750">
                        <a:buFont typeface="Arial"/>
                        <a:buChar char="•"/>
                      </a:pPr>
                      <a:r>
                        <a:rPr lang="en-US" sz="3200">
                          <a:solidFill>
                            <a:schemeClr val="tx2"/>
                          </a:solidFill>
                        </a:rPr>
                        <a:t>Assessment</a:t>
                      </a:r>
                    </a:p>
                    <a:p>
                      <a:pPr marL="285750" lvl="0" indent="-285750">
                        <a:buFont typeface="Arial"/>
                        <a:buChar char="•"/>
                      </a:pPr>
                      <a:r>
                        <a:rPr lang="en-US" sz="3200">
                          <a:solidFill>
                            <a:schemeClr val="tx2"/>
                          </a:solidFill>
                        </a:rPr>
                        <a:t>Records Report</a:t>
                      </a:r>
                    </a:p>
                    <a:p>
                      <a:pPr marL="285750" lvl="0" indent="-285750">
                        <a:buFont typeface="Arial"/>
                        <a:buChar char="•"/>
                      </a:pPr>
                      <a:r>
                        <a:rPr lang="en-US" sz="3200">
                          <a:solidFill>
                            <a:schemeClr val="tx2"/>
                          </a:solidFill>
                        </a:rPr>
                        <a:t>Collaboration</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200">
                          <a:solidFill>
                            <a:schemeClr val="tx2"/>
                          </a:solidFill>
                        </a:rPr>
                        <a:t>School Librarian Plan</a:t>
                      </a:r>
                    </a:p>
                    <a:p>
                      <a:pPr marL="342900" lvl="0" indent="-342900">
                        <a:buFont typeface="Arial"/>
                        <a:buChar char="•"/>
                      </a:pPr>
                      <a:r>
                        <a:rPr lang="en-US" sz="3200">
                          <a:solidFill>
                            <a:schemeClr val="tx2"/>
                          </a:solidFill>
                        </a:rPr>
                        <a:t>Schedule</a:t>
                      </a:r>
                    </a:p>
                    <a:p>
                      <a:pPr marL="342900" lvl="0" indent="-342900">
                        <a:buFont typeface="Arial"/>
                        <a:buChar char="•"/>
                      </a:pPr>
                      <a:r>
                        <a:rPr lang="en-US" sz="3200">
                          <a:solidFill>
                            <a:schemeClr val="tx2"/>
                          </a:solidFill>
                        </a:rPr>
                        <a:t>Collection Analysis</a:t>
                      </a:r>
                    </a:p>
                    <a:p>
                      <a:pPr marL="342900" lvl="0" indent="-342900">
                        <a:buFont typeface="Arial"/>
                        <a:buChar char="•"/>
                      </a:pPr>
                      <a:r>
                        <a:rPr lang="en-US" sz="3200">
                          <a:solidFill>
                            <a:schemeClr val="tx2"/>
                          </a:solidFill>
                        </a:rPr>
                        <a:t>Budget</a:t>
                      </a:r>
                    </a:p>
                    <a:p>
                      <a:pPr marL="342900" lvl="0" indent="-342900">
                        <a:buFont typeface="Arial"/>
                        <a:buChar char="•"/>
                      </a:pPr>
                      <a:r>
                        <a:rPr lang="en-US" sz="3200">
                          <a:solidFill>
                            <a:schemeClr val="tx2"/>
                          </a:solidFill>
                        </a:rPr>
                        <a:t>Resource Alignment Goals</a:t>
                      </a:r>
                    </a:p>
                    <a:p>
                      <a:pPr marL="342900" lvl="0" indent="-342900">
                        <a:buFont typeface="Arial"/>
                        <a:buChar char="•"/>
                      </a:pPr>
                      <a:r>
                        <a:rPr lang="en-US" sz="3200">
                          <a:solidFill>
                            <a:schemeClr val="tx2"/>
                          </a:solidFill>
                        </a:rPr>
                        <a:t>Policies &amp; Procedures</a:t>
                      </a:r>
                    </a:p>
                    <a:p>
                      <a:pPr marL="342900" lvl="0" indent="-342900">
                        <a:buFont typeface="Arial"/>
                        <a:buChar char="•"/>
                      </a:pPr>
                      <a:r>
                        <a:rPr lang="en-US" sz="3200">
                          <a:solidFill>
                            <a:schemeClr val="tx2"/>
                          </a:solidFill>
                        </a:rPr>
                        <a:t>Leadership within School &amp; Community</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6267467"/>
                  </a:ext>
                </a:extLst>
              </a:tr>
            </a:tbl>
          </a:graphicData>
        </a:graphic>
      </p:graphicFrame>
    </p:spTree>
    <p:extLst>
      <p:ext uri="{BB962C8B-B14F-4D97-AF65-F5344CB8AC3E}">
        <p14:creationId xmlns:p14="http://schemas.microsoft.com/office/powerpoint/2010/main" val="1759144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9">
            <a:extLst>
              <a:ext uri="{FF2B5EF4-FFF2-40B4-BE49-F238E27FC236}">
                <a16:creationId xmlns:a16="http://schemas.microsoft.com/office/drawing/2014/main" id="{96F7F149-4920-BF97-685C-CC24F767FC35}"/>
              </a:ext>
            </a:extLst>
          </p:cNvPr>
          <p:cNvSpPr txBox="1">
            <a:spLocks noGrp="1"/>
          </p:cNvSpPr>
          <p:nvPr>
            <p:ph type="title"/>
          </p:nvPr>
        </p:nvSpPr>
        <p:spPr>
          <a:xfrm>
            <a:off x="937010" y="1121700"/>
            <a:ext cx="6272788" cy="12996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00"/>
              </a:lnSpc>
              <a:spcBef>
                <a:spcPts val="0"/>
              </a:spcBef>
              <a:spcAft>
                <a:spcPts val="0"/>
              </a:spcAft>
              <a:buClrTx/>
              <a:buSzTx/>
              <a:buFontTx/>
              <a:buNone/>
              <a:tabLst/>
              <a:defRPr/>
            </a:pPr>
            <a:r>
              <a:rPr kumimoji="0" lang="en-US" b="1" i="0" u="none" strike="noStrike" kern="1200" cap="none" spc="0" normalizeH="0" baseline="0" noProof="0">
                <a:ln>
                  <a:noFill/>
                </a:ln>
                <a:solidFill>
                  <a:schemeClr val="tx2"/>
                </a:solidFill>
                <a:effectLst/>
                <a:uLnTx/>
                <a:uFillTx/>
                <a:latin typeface="Aptos" panose="020B0004020202020204" pitchFamily="34" charset="0"/>
                <a:ea typeface="+mn-ea"/>
                <a:cs typeface="+mn-cs"/>
              </a:rPr>
              <a:t>Reflections and Conferences</a:t>
            </a:r>
          </a:p>
        </p:txBody>
      </p:sp>
      <p:sp>
        <p:nvSpPr>
          <p:cNvPr id="5" name="Text Placeholder 4">
            <a:extLst>
              <a:ext uri="{FF2B5EF4-FFF2-40B4-BE49-F238E27FC236}">
                <a16:creationId xmlns:a16="http://schemas.microsoft.com/office/drawing/2014/main" id="{9BA66759-8541-4F41-76AE-415F107CC698}"/>
              </a:ext>
            </a:extLst>
          </p:cNvPr>
          <p:cNvSpPr>
            <a:spLocks noGrp="1"/>
          </p:cNvSpPr>
          <p:nvPr>
            <p:ph type="body" sz="half" idx="2"/>
          </p:nvPr>
        </p:nvSpPr>
        <p:spPr>
          <a:xfrm>
            <a:off x="809051" y="2869339"/>
            <a:ext cx="7001449" cy="2286000"/>
          </a:xfrm>
        </p:spPr>
        <p:txBody>
          <a:bodyPr vert="horz" lIns="91440" tIns="45720" rIns="91440" bIns="45720" rtlCol="0" anchor="t">
            <a:noAutofit/>
          </a:bodyPr>
          <a:lstStyle/>
          <a:p>
            <a:pPr marL="285750" indent="-285750">
              <a:buFont typeface="Arial" panose="020B0604020202020204" pitchFamily="34" charset="0"/>
              <a:buChar char="•"/>
            </a:pPr>
            <a:r>
              <a:rPr lang="en-US" sz="3200">
                <a:solidFill>
                  <a:schemeClr val="tx2"/>
                </a:solidFill>
              </a:rPr>
              <a:t>Reflections embedded in pre- and post-conference questions</a:t>
            </a:r>
          </a:p>
          <a:p>
            <a:pPr marL="285750" indent="-285750">
              <a:buFont typeface="Arial" panose="020B0604020202020204" pitchFamily="34" charset="0"/>
              <a:buChar char="•"/>
            </a:pPr>
            <a:r>
              <a:rPr lang="en-US" sz="3200">
                <a:solidFill>
                  <a:schemeClr val="tx2"/>
                </a:solidFill>
              </a:rPr>
              <a:t>Self-Reflections after each observation</a:t>
            </a:r>
            <a:endParaRPr lang="en-US" sz="3200">
              <a:solidFill>
                <a:schemeClr val="tx2"/>
              </a:solidFill>
              <a:cs typeface="Calibri"/>
            </a:endParaRPr>
          </a:p>
          <a:p>
            <a:pPr marL="285750" indent="-285750">
              <a:buFont typeface="Arial" panose="020B0604020202020204" pitchFamily="34" charset="0"/>
              <a:buChar char="•"/>
            </a:pPr>
            <a:r>
              <a:rPr lang="en-US" sz="3200">
                <a:solidFill>
                  <a:schemeClr val="tx2"/>
                </a:solidFill>
              </a:rPr>
              <a:t>Professional Self-Review</a:t>
            </a:r>
            <a:endParaRPr lang="en-US" sz="3200">
              <a:solidFill>
                <a:schemeClr val="tx2"/>
              </a:solidFill>
              <a:cs typeface="Calibri"/>
            </a:endParaRPr>
          </a:p>
        </p:txBody>
      </p:sp>
      <p:sp>
        <p:nvSpPr>
          <p:cNvPr id="4" name="Content Placeholder 3" descr="Observation cycle">
            <a:extLst>
              <a:ext uri="{FF2B5EF4-FFF2-40B4-BE49-F238E27FC236}">
                <a16:creationId xmlns:a16="http://schemas.microsoft.com/office/drawing/2014/main" id="{E47F32F8-836A-2204-710A-ED72F5F5E3FD}"/>
              </a:ext>
            </a:extLst>
          </p:cNvPr>
          <p:cNvSpPr>
            <a:spLocks noGrp="1"/>
          </p:cNvSpPr>
          <p:nvPr>
            <p:ph idx="1"/>
          </p:nvPr>
        </p:nvSpPr>
        <p:spPr/>
        <p:txBody>
          <a:bodyPr>
            <a:normAutofit/>
          </a:bodyPr>
          <a:lstStyle/>
          <a:p>
            <a:endParaRPr lang="en-US"/>
          </a:p>
          <a:p>
            <a:endParaRPr lang="en-US"/>
          </a:p>
          <a:p>
            <a:pPr marL="0" indent="0">
              <a:buNone/>
            </a:pPr>
            <a:endParaRPr lang="en-US"/>
          </a:p>
        </p:txBody>
      </p:sp>
      <p:graphicFrame>
        <p:nvGraphicFramePr>
          <p:cNvPr id="3" name="Diagram 2" descr="POP CYcle&#10;">
            <a:extLst>
              <a:ext uri="{FF2B5EF4-FFF2-40B4-BE49-F238E27FC236}">
                <a16:creationId xmlns:a16="http://schemas.microsoft.com/office/drawing/2014/main" id="{943E1D75-8B1C-5445-A4BB-34F697CC2DF9}"/>
              </a:ext>
            </a:extLst>
          </p:cNvPr>
          <p:cNvGraphicFramePr/>
          <p:nvPr>
            <p:extLst>
              <p:ext uri="{D42A27DB-BD31-4B8C-83A1-F6EECF244321}">
                <p14:modId xmlns:p14="http://schemas.microsoft.com/office/powerpoint/2010/main" val="3482329265"/>
              </p:ext>
            </p:extLst>
          </p:nvPr>
        </p:nvGraphicFramePr>
        <p:xfrm>
          <a:off x="9119062" y="1985451"/>
          <a:ext cx="7350918" cy="5021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descr="A person sitting in a blue chair">
            <a:extLst>
              <a:ext uri="{FF2B5EF4-FFF2-40B4-BE49-F238E27FC236}">
                <a16:creationId xmlns:a16="http://schemas.microsoft.com/office/drawing/2014/main" id="{7227464E-3E27-0B4F-B976-559010D43E59}"/>
              </a:ext>
            </a:extLst>
          </p:cNvPr>
          <p:cNvPicPr>
            <a:picLocks noChangeAspect="1"/>
          </p:cNvPicPr>
          <p:nvPr/>
        </p:nvPicPr>
        <p:blipFill>
          <a:blip r:embed="rId8"/>
          <a:stretch>
            <a:fillRect/>
          </a:stretch>
        </p:blipFill>
        <p:spPr>
          <a:xfrm>
            <a:off x="795589" y="5603327"/>
            <a:ext cx="5858030" cy="3816569"/>
          </a:xfrm>
          <a:prstGeom prst="rect">
            <a:avLst/>
          </a:prstGeom>
        </p:spPr>
      </p:pic>
    </p:spTree>
    <p:extLst>
      <p:ext uri="{BB962C8B-B14F-4D97-AF65-F5344CB8AC3E}">
        <p14:creationId xmlns:p14="http://schemas.microsoft.com/office/powerpoint/2010/main" val="22673139"/>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8" ma:contentTypeDescription="Create a new document." ma:contentTypeScope="" ma:versionID="c34888cfc06b0b008ce42d2eccb8b605">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5975db2e8666c5ca06a67e0afba5f229"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Props1.xml><?xml version="1.0" encoding="utf-8"?>
<ds:datastoreItem xmlns:ds="http://schemas.openxmlformats.org/officeDocument/2006/customXml" ds:itemID="{CBB0C035-0DBC-40A5-B498-B68DCCFFE703}">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5061BF8-0C03-40AA-91B5-3510A863C666}">
  <ds:schemaRefs>
    <ds:schemaRef ds:uri="http://schemas.microsoft.com/sharepoint/v3/contenttype/forms"/>
  </ds:schemaRefs>
</ds:datastoreItem>
</file>

<file path=customXml/itemProps3.xml><?xml version="1.0" encoding="utf-8"?>
<ds:datastoreItem xmlns:ds="http://schemas.openxmlformats.org/officeDocument/2006/customXml" ds:itemID="{4E477DB9-E9DB-4640-A3C6-C1D5CA9DC9B0}">
  <ds:schemaRefs>
    <ds:schemaRef ds:uri="http://www.w3.org/XML/1998/namespace"/>
    <ds:schemaRef ds:uri="http://schemas.microsoft.com/office/infopath/2007/PartnerControls"/>
    <ds:schemaRef ds:uri="http://purl.org/dc/elements/1.1/"/>
    <ds:schemaRef ds:uri="f02f7301-725c-47b9-832a-57cb4d48a234"/>
    <ds:schemaRef ds:uri="http://purl.org/dc/terms/"/>
    <ds:schemaRef ds:uri="http://schemas.microsoft.com/office/2006/documentManagement/types"/>
    <ds:schemaRef ds:uri="http://schemas.openxmlformats.org/package/2006/metadata/core-properties"/>
    <ds:schemaRef ds:uri="eceb486e-0810-4529-a988-f381a2f10d79"/>
    <ds:schemaRef ds:uri="http://schemas.microsoft.com/office/2006/metadata/properties"/>
    <ds:schemaRef ds:uri="http://purl.org/dc/dcmitype/"/>
  </ds:schemaRefs>
</ds:datastoreItem>
</file>

<file path=docMetadata/LabelInfo.xml><?xml version="1.0" encoding="utf-8"?>
<clbl:labelList xmlns:clbl="http://schemas.microsoft.com/office/2020/mipLabelMetadata">
  <clbl:label id="{3390cb59-90bc-4f11-98fc-f7bb6a79cbfc}" enabled="1" method="Standard" siteId="{2704e2c5-29f5-4f7e-b91c-bd56f0685995}" removed="0"/>
</clbl:labelList>
</file>

<file path=docProps/app.xml><?xml version="1.0" encoding="utf-8"?>
<Properties xmlns="http://schemas.openxmlformats.org/officeDocument/2006/extended-properties" xmlns:vt="http://schemas.openxmlformats.org/officeDocument/2006/docPropsVTypes">
  <Template>powerpoint_light (1)</Template>
  <TotalTime>13</TotalTime>
  <Words>6023</Words>
  <Application>Microsoft Office PowerPoint</Application>
  <PresentationFormat>Custom</PresentationFormat>
  <Paragraphs>524</Paragraphs>
  <Slides>50</Slides>
  <Notes>50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Calibri</vt:lpstr>
      <vt:lpstr>Aptos Display</vt:lpstr>
      <vt:lpstr>Arial,Sans-Serif</vt:lpstr>
      <vt:lpstr>Arial</vt:lpstr>
      <vt:lpstr>Aptos</vt:lpstr>
      <vt:lpstr>1_Office Theme</vt:lpstr>
      <vt:lpstr>Special Areas Manager Training for ADEPT 2020</vt:lpstr>
      <vt:lpstr>Agenda</vt:lpstr>
      <vt:lpstr>Objectives</vt:lpstr>
      <vt:lpstr>Training Requirements</vt:lpstr>
      <vt:lpstr>As a Special Areas Manager (SAM)…</vt:lpstr>
      <vt:lpstr>Overview of Special Areas Evaluations</vt:lpstr>
      <vt:lpstr>Alignment to National Standards/Organizations</vt:lpstr>
      <vt:lpstr>Year-Long Guiding Document  (instead of Long-Range Plan)</vt:lpstr>
      <vt:lpstr>Reflections and Conferences</vt:lpstr>
      <vt:lpstr>Administrative Support</vt:lpstr>
      <vt:lpstr>Domain Weightings</vt:lpstr>
      <vt:lpstr>Evaluation Process</vt:lpstr>
      <vt:lpstr>Contract Levels and Evaluation Types</vt:lpstr>
      <vt:lpstr>Reminders for Evaluation Set-Up</vt:lpstr>
      <vt:lpstr>Scoring Signatures</vt:lpstr>
      <vt:lpstr>Results</vt:lpstr>
      <vt:lpstr>Roles of Evaluation Team Members</vt:lpstr>
      <vt:lpstr>Speech-Language Professionals</vt:lpstr>
      <vt:lpstr>Overview for Speech-Language Professionals </vt:lpstr>
      <vt:lpstr>Speech-Language Professionals: Expectations in SCLead</vt:lpstr>
      <vt:lpstr>Speech-Language Professional FAQ</vt:lpstr>
      <vt:lpstr>Speech-Language Professional</vt:lpstr>
      <vt:lpstr>School Counselors</vt:lpstr>
      <vt:lpstr>Overview for School Counselors </vt:lpstr>
      <vt:lpstr>School Counselors: Expectations in SCLead</vt:lpstr>
      <vt:lpstr>School Librarians</vt:lpstr>
      <vt:lpstr>Overview for School Librarians </vt:lpstr>
      <vt:lpstr>School Librarians: Expectations in SCLead</vt:lpstr>
      <vt:lpstr>Review of Special Areas Evaluation Processes</vt:lpstr>
      <vt:lpstr>Review Time: Conferences Why is the Pre-Conference Important?</vt:lpstr>
      <vt:lpstr>Reminder: Pre-Conference Questions Required</vt:lpstr>
      <vt:lpstr>Reminder: Observations, Scripting and Scoring</vt:lpstr>
      <vt:lpstr>Reminder: Information Messages</vt:lpstr>
      <vt:lpstr>Questions</vt:lpstr>
      <vt:lpstr>Moodle Management</vt:lpstr>
      <vt:lpstr>Special Areas Manager: How to Set Up Your Account in Moodle</vt:lpstr>
      <vt:lpstr>Special Areas Manager: How to Set Up Your Account in Moodle, cont. 1</vt:lpstr>
      <vt:lpstr>Special Areas Managers: How to Set Up Evaluators in Moodle</vt:lpstr>
      <vt:lpstr>Special Areas Managers: Evaluator Set up, cont. 1</vt:lpstr>
      <vt:lpstr>Special Areas Managers: Evaluator Set up, cont. 2</vt:lpstr>
      <vt:lpstr>Special Areas Managers: Evaluators Set Up, cont. 3 </vt:lpstr>
      <vt:lpstr>Special Areas Managers: Evaluator Set up, cont. 4 </vt:lpstr>
      <vt:lpstr>Maintaining a List</vt:lpstr>
      <vt:lpstr>Certificates of Completion</vt:lpstr>
      <vt:lpstr>Staff Credentials Report in SCLead</vt:lpstr>
      <vt:lpstr>Requirements for District Orientations</vt:lpstr>
      <vt:lpstr>Now What?</vt:lpstr>
      <vt:lpstr>Wrap-up and Questions</vt:lpstr>
      <vt:lpstr>Special Areas’ Resources</vt:lpstr>
      <vt:lpstr>ed.sc.gov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Special Areas Manager Training 2026</dc:title>
  <dc:creator>AccessibilityTrainingsforDistricts@ed.sc.gov</dc:creator>
  <cp:lastModifiedBy>Cohoon, Ashley S</cp:lastModifiedBy>
  <cp:revision>2</cp:revision>
  <cp:lastPrinted>2026-08-13T12:23:46Z</cp:lastPrinted>
  <dcterms:created xsi:type="dcterms:W3CDTF">2025-07-29T14:58:16Z</dcterms:created>
  <dcterms:modified xsi:type="dcterms:W3CDTF">2026-08-14T15:03:13Z</dcterms:modified>
  <dc:identifier>DAGJFJTh0zc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