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85"/>
  </p:notesMasterIdLst>
  <p:sldIdLst>
    <p:sldId id="302" r:id="rId5"/>
    <p:sldId id="304" r:id="rId6"/>
    <p:sldId id="313" r:id="rId7"/>
    <p:sldId id="303" r:id="rId8"/>
    <p:sldId id="311" r:id="rId9"/>
    <p:sldId id="312" r:id="rId10"/>
    <p:sldId id="299" r:id="rId11"/>
    <p:sldId id="273" r:id="rId12"/>
    <p:sldId id="315" r:id="rId13"/>
    <p:sldId id="306" r:id="rId14"/>
    <p:sldId id="316" r:id="rId15"/>
    <p:sldId id="317" r:id="rId16"/>
    <p:sldId id="314" r:id="rId17"/>
    <p:sldId id="319" r:id="rId18"/>
    <p:sldId id="320" r:id="rId19"/>
    <p:sldId id="321" r:id="rId20"/>
    <p:sldId id="322" r:id="rId21"/>
    <p:sldId id="323" r:id="rId22"/>
    <p:sldId id="325" r:id="rId23"/>
    <p:sldId id="326" r:id="rId24"/>
    <p:sldId id="327" r:id="rId25"/>
    <p:sldId id="328" r:id="rId26"/>
    <p:sldId id="329" r:id="rId27"/>
    <p:sldId id="330" r:id="rId28"/>
    <p:sldId id="336" r:id="rId29"/>
    <p:sldId id="454" r:id="rId30"/>
    <p:sldId id="460" r:id="rId31"/>
    <p:sldId id="461" r:id="rId32"/>
    <p:sldId id="462" r:id="rId33"/>
    <p:sldId id="464" r:id="rId34"/>
    <p:sldId id="465" r:id="rId35"/>
    <p:sldId id="467" r:id="rId36"/>
    <p:sldId id="468" r:id="rId37"/>
    <p:sldId id="469" r:id="rId38"/>
    <p:sldId id="472" r:id="rId39"/>
    <p:sldId id="473" r:id="rId40"/>
    <p:sldId id="474" r:id="rId41"/>
    <p:sldId id="475" r:id="rId42"/>
    <p:sldId id="476" r:id="rId43"/>
    <p:sldId id="478" r:id="rId44"/>
    <p:sldId id="479" r:id="rId45"/>
    <p:sldId id="481" r:id="rId46"/>
    <p:sldId id="510" r:id="rId47"/>
    <p:sldId id="483" r:id="rId48"/>
    <p:sldId id="456" r:id="rId49"/>
    <p:sldId id="486" r:id="rId50"/>
    <p:sldId id="490" r:id="rId51"/>
    <p:sldId id="491" r:id="rId52"/>
    <p:sldId id="492" r:id="rId53"/>
    <p:sldId id="493" r:id="rId54"/>
    <p:sldId id="494" r:id="rId55"/>
    <p:sldId id="496" r:id="rId56"/>
    <p:sldId id="503" r:id="rId57"/>
    <p:sldId id="497" r:id="rId58"/>
    <p:sldId id="458" r:id="rId59"/>
    <p:sldId id="499" r:id="rId60"/>
    <p:sldId id="502" r:id="rId61"/>
    <p:sldId id="504" r:id="rId62"/>
    <p:sldId id="507" r:id="rId63"/>
    <p:sldId id="509" r:id="rId64"/>
    <p:sldId id="506" r:id="rId65"/>
    <p:sldId id="501" r:id="rId66"/>
    <p:sldId id="498" r:id="rId67"/>
    <p:sldId id="495" r:id="rId68"/>
    <p:sldId id="488" r:id="rId69"/>
    <p:sldId id="485" r:id="rId70"/>
    <p:sldId id="489" r:id="rId71"/>
    <p:sldId id="300" r:id="rId72"/>
    <p:sldId id="482" r:id="rId73"/>
    <p:sldId id="480" r:id="rId74"/>
    <p:sldId id="471" r:id="rId75"/>
    <p:sldId id="470" r:id="rId76"/>
    <p:sldId id="466" r:id="rId77"/>
    <p:sldId id="463" r:id="rId78"/>
    <p:sldId id="459" r:id="rId79"/>
    <p:sldId id="335" r:id="rId80"/>
    <p:sldId id="333" r:id="rId81"/>
    <p:sldId id="332" r:id="rId82"/>
    <p:sldId id="331" r:id="rId83"/>
    <p:sldId id="289" r:id="rId84"/>
  </p:sldIdLst>
  <p:sldSz cx="18288000" cy="10287000"/>
  <p:notesSz cx="6858000" cy="9144000"/>
  <p:embeddedFontLst>
    <p:embeddedFont>
      <p:font typeface="Trebuchet MS" panose="020B0603020202020204" pitchFamily="34" charset="0"/>
      <p:regular r:id="rId86"/>
      <p:bold r:id="rId87"/>
      <p:italic r:id="rId88"/>
      <p:boldItalic r:id="rId8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3838"/>
    <a:srgbClr val="469FB7"/>
    <a:srgbClr val="2F3D4C"/>
    <a:srgbClr val="F0C14C"/>
    <a:srgbClr val="E7E7E7"/>
    <a:srgbClr val="FFE493"/>
    <a:srgbClr val="2F3DFC"/>
    <a:srgbClr val="3A6C97"/>
    <a:srgbClr val="233746"/>
    <a:srgbClr val="EFC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BF660B-B309-6C0D-99FD-CF6FD8DB661A}" v="110" dt="2025-08-12T00:46:06.911"/>
    <p1510:client id="{68037E19-58E5-9B8D-E071-28AC96E8F99E}" v="148" dt="2025-08-12T14:30:21.423"/>
    <p1510:client id="{CE9697B4-785D-A874-F5D4-524E5EF5FE67}" v="6" dt="2025-08-12T14:34:42.6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2" d="100"/>
          <a:sy n="52" d="100"/>
        </p:scale>
        <p:origin x="850"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font" Target="fonts/font4.fnt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notesMaster" Target="notesMasters/notesMaster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font" Target="fonts/font3.fntdata"/><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font" Target="fonts/font1.fntdata"/><Relationship Id="rId9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2.fntdata"/><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diagrams/_rels/data3.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 Id="rId14" Type="http://schemas.openxmlformats.org/officeDocument/2006/relationships/image" Target="../media/image33.svg"/></Relationships>
</file>

<file path=ppt/diagrams/_rels/data5.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sv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svg"/><Relationship Id="rId4" Type="http://schemas.openxmlformats.org/officeDocument/2006/relationships/image" Target="../media/image49.svg"/><Relationship Id="rId9" Type="http://schemas.openxmlformats.org/officeDocument/2006/relationships/image" Target="../media/image54.png"/></Relationships>
</file>

<file path=ppt/diagrams/_rels/data6.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sv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svg"/><Relationship Id="rId4" Type="http://schemas.openxmlformats.org/officeDocument/2006/relationships/image" Target="../media/image63.svg"/><Relationship Id="rId9" Type="http://schemas.openxmlformats.org/officeDocument/2006/relationships/image" Target="../media/image68.png"/><Relationship Id="rId14" Type="http://schemas.openxmlformats.org/officeDocument/2006/relationships/image" Target="../media/image73.svg"/></Relationships>
</file>

<file path=ppt/diagrams/_rels/data7.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sv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svg"/><Relationship Id="rId4" Type="http://schemas.openxmlformats.org/officeDocument/2006/relationships/image" Target="../media/image63.svg"/><Relationship Id="rId9" Type="http://schemas.openxmlformats.org/officeDocument/2006/relationships/image" Target="../media/image68.png"/><Relationship Id="rId14" Type="http://schemas.openxmlformats.org/officeDocument/2006/relationships/image" Target="../media/image73.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sv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 Id="rId14" Type="http://schemas.openxmlformats.org/officeDocument/2006/relationships/image" Target="../media/image33.svg"/></Relationships>
</file>

<file path=ppt/diagrams/_rels/drawing5.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sv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svg"/><Relationship Id="rId4" Type="http://schemas.openxmlformats.org/officeDocument/2006/relationships/image" Target="../media/image49.svg"/><Relationship Id="rId9" Type="http://schemas.openxmlformats.org/officeDocument/2006/relationships/image" Target="../media/image54.png"/></Relationships>
</file>

<file path=ppt/diagrams/_rels/drawing6.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sv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svg"/><Relationship Id="rId4" Type="http://schemas.openxmlformats.org/officeDocument/2006/relationships/image" Target="../media/image63.svg"/><Relationship Id="rId9" Type="http://schemas.openxmlformats.org/officeDocument/2006/relationships/image" Target="../media/image68.png"/><Relationship Id="rId14" Type="http://schemas.openxmlformats.org/officeDocument/2006/relationships/image" Target="../media/image73.svg"/></Relationships>
</file>

<file path=ppt/diagrams/_rels/drawing7.xml.rels><?xml version="1.0" encoding="UTF-8" standalone="yes"?>
<Relationships xmlns="http://schemas.openxmlformats.org/package/2006/relationships"><Relationship Id="rId8" Type="http://schemas.openxmlformats.org/officeDocument/2006/relationships/image" Target="../media/image67.svg"/><Relationship Id="rId13" Type="http://schemas.openxmlformats.org/officeDocument/2006/relationships/image" Target="../media/image72.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sv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svg"/><Relationship Id="rId4" Type="http://schemas.openxmlformats.org/officeDocument/2006/relationships/image" Target="../media/image63.svg"/><Relationship Id="rId9" Type="http://schemas.openxmlformats.org/officeDocument/2006/relationships/image" Target="../media/image68.png"/><Relationship Id="rId14" Type="http://schemas.openxmlformats.org/officeDocument/2006/relationships/image" Target="../media/image73.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109A8F-585A-467B-A988-A1EB6B7D7C20}" type="doc">
      <dgm:prSet loTypeId="urn:microsoft.com/office/officeart/2005/8/layout/process2" loCatId="process" qsTypeId="urn:microsoft.com/office/officeart/2005/8/quickstyle/simple4" qsCatId="simple" csTypeId="urn:microsoft.com/office/officeart/2005/8/colors/colorful1" csCatId="colorful" phldr="1"/>
      <dgm:spPr/>
    </dgm:pt>
    <dgm:pt modelId="{2A9EB4B1-98EB-458C-9B5A-6CB07135AB80}">
      <dgm:prSet phldrT="[Text]" custT="0"/>
      <dgm:spPr/>
      <dgm:t>
        <a:bodyPr/>
        <a:lstStyle/>
        <a:p>
          <a:r>
            <a:rPr lang="en-US"/>
            <a:t> Every evaluation needs an evaluation chair. This is also required for Special Areas.</a:t>
          </a:r>
        </a:p>
      </dgm:t>
    </dgm:pt>
    <dgm:pt modelId="{9EDC7949-2431-4A90-A750-AE00ACA9F1C2}" type="parTrans" cxnId="{121E06D9-BB94-4BAD-AE03-47CF1E593C8E}">
      <dgm:prSet/>
      <dgm:spPr/>
      <dgm:t>
        <a:bodyPr/>
        <a:lstStyle/>
        <a:p>
          <a:endParaRPr lang="en-US"/>
        </a:p>
      </dgm:t>
    </dgm:pt>
    <dgm:pt modelId="{C7997D09-0B7E-45C6-B78E-1B64CD967BBE}" type="sibTrans" cxnId="{121E06D9-BB94-4BAD-AE03-47CF1E593C8E}">
      <dgm:prSet/>
      <dgm:spPr/>
      <dgm:t>
        <a:bodyPr/>
        <a:lstStyle/>
        <a:p>
          <a:endParaRPr lang="en-US"/>
        </a:p>
      </dgm:t>
    </dgm:pt>
    <dgm:pt modelId="{2F76BC26-068E-4D2A-8EFA-5679DE0583EE}">
      <dgm:prSet phldrT="[Text]" custT="0"/>
      <dgm:spPr/>
      <dgm:t>
        <a:bodyPr/>
        <a:lstStyle/>
        <a:p>
          <a:pPr rtl="0"/>
          <a:r>
            <a:rPr lang="en-US">
              <a:solidFill>
                <a:schemeClr val="tx2"/>
              </a:solidFill>
            </a:rPr>
            <a:t> When adding team members, the evaluator needs to be given permissions to the evaluations.</a:t>
          </a:r>
        </a:p>
      </dgm:t>
    </dgm:pt>
    <dgm:pt modelId="{C0522F72-954D-439D-9B1D-BA7A8D1F2264}" type="parTrans" cxnId="{7A24FFE9-52D6-403C-89CB-A04000A677BE}">
      <dgm:prSet/>
      <dgm:spPr/>
      <dgm:t>
        <a:bodyPr/>
        <a:lstStyle/>
        <a:p>
          <a:endParaRPr lang="en-US"/>
        </a:p>
      </dgm:t>
    </dgm:pt>
    <dgm:pt modelId="{832B76AB-CCEF-4DA6-9AF5-ABE867EAF2F0}" type="sibTrans" cxnId="{7A24FFE9-52D6-403C-89CB-A04000A677BE}">
      <dgm:prSet/>
      <dgm:spPr/>
      <dgm:t>
        <a:bodyPr/>
        <a:lstStyle/>
        <a:p>
          <a:endParaRPr lang="en-US"/>
        </a:p>
      </dgm:t>
    </dgm:pt>
    <dgm:pt modelId="{EA2B8152-9334-4539-A221-A7D5FAC59F8B}">
      <dgm:prSet phldrT="[Text]" phldr="0"/>
      <dgm:spPr/>
      <dgm:t>
        <a:bodyPr/>
        <a:lstStyle/>
        <a:p>
          <a:r>
            <a:rPr lang="en-US"/>
            <a:t>The Orientation date must be entered by an ADEPT administrator or an evaluator before the teacher can sign the orientation. </a:t>
          </a:r>
        </a:p>
      </dgm:t>
    </dgm:pt>
    <dgm:pt modelId="{A618EE25-1AB2-493D-BCA9-7CA4BEC1C42E}" type="parTrans" cxnId="{02BCED80-7303-459D-9BE4-C5258C4CC266}">
      <dgm:prSet/>
      <dgm:spPr/>
      <dgm:t>
        <a:bodyPr/>
        <a:lstStyle/>
        <a:p>
          <a:endParaRPr lang="en-US"/>
        </a:p>
      </dgm:t>
    </dgm:pt>
    <dgm:pt modelId="{0896C8D9-7CEB-42FF-9083-AC7F2D514D71}" type="sibTrans" cxnId="{02BCED80-7303-459D-9BE4-C5258C4CC266}">
      <dgm:prSet/>
      <dgm:spPr/>
      <dgm:t>
        <a:bodyPr/>
        <a:lstStyle/>
        <a:p>
          <a:endParaRPr lang="en-US"/>
        </a:p>
      </dgm:t>
    </dgm:pt>
    <dgm:pt modelId="{EC3B43D3-14FA-46A7-9F8A-B1D01F6EFAB1}">
      <dgm:prSet/>
      <dgm:spPr/>
      <dgm:t>
        <a:bodyPr/>
        <a:lstStyle/>
        <a:p>
          <a:pPr rtl="0"/>
          <a:r>
            <a:rPr lang="en-US"/>
            <a:t>If evaluation teams are created at the district level, the schools cannot change the teams. If the teams are created by the school, changes can be made by the district or the school. </a:t>
          </a:r>
        </a:p>
      </dgm:t>
    </dgm:pt>
    <dgm:pt modelId="{BB9EFB10-CCC6-4607-9AB3-C674299EBAFD}" type="parTrans" cxnId="{910BC3E9-CB3F-4C2E-880D-A7043AF2E170}">
      <dgm:prSet/>
      <dgm:spPr/>
      <dgm:t>
        <a:bodyPr/>
        <a:lstStyle/>
        <a:p>
          <a:endParaRPr lang="en-US"/>
        </a:p>
      </dgm:t>
    </dgm:pt>
    <dgm:pt modelId="{EAAA8104-DD64-4969-9842-C3FE07C89131}" type="sibTrans" cxnId="{910BC3E9-CB3F-4C2E-880D-A7043AF2E170}">
      <dgm:prSet/>
      <dgm:spPr/>
      <dgm:t>
        <a:bodyPr/>
        <a:lstStyle/>
        <a:p>
          <a:endParaRPr lang="en-US"/>
        </a:p>
      </dgm:t>
    </dgm:pt>
    <dgm:pt modelId="{6AC78B61-45F3-43CD-8251-E29E69FD2240}" type="pres">
      <dgm:prSet presAssocID="{6A109A8F-585A-467B-A988-A1EB6B7D7C20}" presName="linearFlow" presStyleCnt="0">
        <dgm:presLayoutVars>
          <dgm:resizeHandles val="exact"/>
        </dgm:presLayoutVars>
      </dgm:prSet>
      <dgm:spPr/>
    </dgm:pt>
    <dgm:pt modelId="{644EB993-9F93-48BD-BA0D-B5F9457E854F}" type="pres">
      <dgm:prSet presAssocID="{2A9EB4B1-98EB-458C-9B5A-6CB07135AB80}" presName="node" presStyleLbl="node1" presStyleIdx="0" presStyleCnt="4">
        <dgm:presLayoutVars>
          <dgm:bulletEnabled val="1"/>
        </dgm:presLayoutVars>
      </dgm:prSet>
      <dgm:spPr/>
    </dgm:pt>
    <dgm:pt modelId="{A4F0CC55-1B99-48D6-B6DD-EB5DD67518FA}" type="pres">
      <dgm:prSet presAssocID="{C7997D09-0B7E-45C6-B78E-1B64CD967BBE}" presName="sibTrans" presStyleLbl="sibTrans2D1" presStyleIdx="0" presStyleCnt="3"/>
      <dgm:spPr/>
    </dgm:pt>
    <dgm:pt modelId="{950D2F64-EFDA-44ED-AB4A-2AC478DFD2F1}" type="pres">
      <dgm:prSet presAssocID="{C7997D09-0B7E-45C6-B78E-1B64CD967BBE}" presName="connectorText" presStyleLbl="sibTrans2D1" presStyleIdx="0" presStyleCnt="3"/>
      <dgm:spPr/>
    </dgm:pt>
    <dgm:pt modelId="{691F3AAE-BFB1-424D-A4BC-56BD53600CDE}" type="pres">
      <dgm:prSet presAssocID="{2F76BC26-068E-4D2A-8EFA-5679DE0583EE}" presName="node" presStyleLbl="node1" presStyleIdx="1" presStyleCnt="4">
        <dgm:presLayoutVars>
          <dgm:bulletEnabled val="1"/>
        </dgm:presLayoutVars>
      </dgm:prSet>
      <dgm:spPr/>
    </dgm:pt>
    <dgm:pt modelId="{ED6DACA4-FC6C-4F57-9A38-0C625C007043}" type="pres">
      <dgm:prSet presAssocID="{832B76AB-CCEF-4DA6-9AF5-ABE867EAF2F0}" presName="sibTrans" presStyleLbl="sibTrans2D1" presStyleIdx="1" presStyleCnt="3"/>
      <dgm:spPr/>
    </dgm:pt>
    <dgm:pt modelId="{E9243870-FEEA-46BD-8BBA-0291EA632949}" type="pres">
      <dgm:prSet presAssocID="{832B76AB-CCEF-4DA6-9AF5-ABE867EAF2F0}" presName="connectorText" presStyleLbl="sibTrans2D1" presStyleIdx="1" presStyleCnt="3"/>
      <dgm:spPr/>
    </dgm:pt>
    <dgm:pt modelId="{3E3B4F17-F7CE-4E36-A65B-A81D8F8A32D4}" type="pres">
      <dgm:prSet presAssocID="{EC3B43D3-14FA-46A7-9F8A-B1D01F6EFAB1}" presName="node" presStyleLbl="node1" presStyleIdx="2" presStyleCnt="4">
        <dgm:presLayoutVars>
          <dgm:bulletEnabled val="1"/>
        </dgm:presLayoutVars>
      </dgm:prSet>
      <dgm:spPr/>
    </dgm:pt>
    <dgm:pt modelId="{C01597E4-9650-4BAE-81A1-33CC13E933E8}" type="pres">
      <dgm:prSet presAssocID="{EAAA8104-DD64-4969-9842-C3FE07C89131}" presName="sibTrans" presStyleLbl="sibTrans2D1" presStyleIdx="2" presStyleCnt="3"/>
      <dgm:spPr/>
    </dgm:pt>
    <dgm:pt modelId="{CD53AD63-08EB-43A1-A1F1-29DFDD55F6A0}" type="pres">
      <dgm:prSet presAssocID="{EAAA8104-DD64-4969-9842-C3FE07C89131}" presName="connectorText" presStyleLbl="sibTrans2D1" presStyleIdx="2" presStyleCnt="3"/>
      <dgm:spPr/>
    </dgm:pt>
    <dgm:pt modelId="{EFA800FD-A413-44AE-9635-220F875361FF}" type="pres">
      <dgm:prSet presAssocID="{EA2B8152-9334-4539-A221-A7D5FAC59F8B}" presName="node" presStyleLbl="node1" presStyleIdx="3" presStyleCnt="4">
        <dgm:presLayoutVars>
          <dgm:bulletEnabled val="1"/>
        </dgm:presLayoutVars>
      </dgm:prSet>
      <dgm:spPr/>
    </dgm:pt>
  </dgm:ptLst>
  <dgm:cxnLst>
    <dgm:cxn modelId="{4125DA0B-78C0-4EDB-8F42-B2938953D428}" type="presOf" srcId="{C7997D09-0B7E-45C6-B78E-1B64CD967BBE}" destId="{950D2F64-EFDA-44ED-AB4A-2AC478DFD2F1}" srcOrd="1" destOrd="0" presId="urn:microsoft.com/office/officeart/2005/8/layout/process2"/>
    <dgm:cxn modelId="{941EEB10-AEE6-4821-9C08-7D1C0D21BE49}" type="presOf" srcId="{EC3B43D3-14FA-46A7-9F8A-B1D01F6EFAB1}" destId="{3E3B4F17-F7CE-4E36-A65B-A81D8F8A32D4}" srcOrd="0" destOrd="0" presId="urn:microsoft.com/office/officeart/2005/8/layout/process2"/>
    <dgm:cxn modelId="{46524C1E-420B-407F-9678-83215ACC6FB5}" type="presOf" srcId="{6A109A8F-585A-467B-A988-A1EB6B7D7C20}" destId="{6AC78B61-45F3-43CD-8251-E29E69FD2240}" srcOrd="0" destOrd="0" presId="urn:microsoft.com/office/officeart/2005/8/layout/process2"/>
    <dgm:cxn modelId="{50EDEB26-2AA5-49D4-A488-7B563CDFC1CE}" type="presOf" srcId="{832B76AB-CCEF-4DA6-9AF5-ABE867EAF2F0}" destId="{ED6DACA4-FC6C-4F57-9A38-0C625C007043}" srcOrd="0" destOrd="0" presId="urn:microsoft.com/office/officeart/2005/8/layout/process2"/>
    <dgm:cxn modelId="{5ED87542-C67E-45B9-8C2F-4CB78B433E00}" type="presOf" srcId="{C7997D09-0B7E-45C6-B78E-1B64CD967BBE}" destId="{A4F0CC55-1B99-48D6-B6DD-EB5DD67518FA}" srcOrd="0" destOrd="0" presId="urn:microsoft.com/office/officeart/2005/8/layout/process2"/>
    <dgm:cxn modelId="{E3CE7E4A-3865-4A22-8D36-9ACB46857763}" type="presOf" srcId="{EAAA8104-DD64-4969-9842-C3FE07C89131}" destId="{CD53AD63-08EB-43A1-A1F1-29DFDD55F6A0}" srcOrd="1" destOrd="0" presId="urn:microsoft.com/office/officeart/2005/8/layout/process2"/>
    <dgm:cxn modelId="{00230073-26EC-4D6C-9BDF-A0C9D55E0229}" type="presOf" srcId="{2A9EB4B1-98EB-458C-9B5A-6CB07135AB80}" destId="{644EB993-9F93-48BD-BA0D-B5F9457E854F}" srcOrd="0" destOrd="0" presId="urn:microsoft.com/office/officeart/2005/8/layout/process2"/>
    <dgm:cxn modelId="{02BCED80-7303-459D-9BE4-C5258C4CC266}" srcId="{6A109A8F-585A-467B-A988-A1EB6B7D7C20}" destId="{EA2B8152-9334-4539-A221-A7D5FAC59F8B}" srcOrd="3" destOrd="0" parTransId="{A618EE25-1AB2-493D-BCA9-7CA4BEC1C42E}" sibTransId="{0896C8D9-7CEB-42FF-9083-AC7F2D514D71}"/>
    <dgm:cxn modelId="{A9D59083-A60D-4E0C-8346-CE02E67CC082}" type="presOf" srcId="{832B76AB-CCEF-4DA6-9AF5-ABE867EAF2F0}" destId="{E9243870-FEEA-46BD-8BBA-0291EA632949}" srcOrd="1" destOrd="0" presId="urn:microsoft.com/office/officeart/2005/8/layout/process2"/>
    <dgm:cxn modelId="{86BA2D9A-EDA1-4C41-8FED-DF8C5A4E6990}" type="presOf" srcId="{EAAA8104-DD64-4969-9842-C3FE07C89131}" destId="{C01597E4-9650-4BAE-81A1-33CC13E933E8}" srcOrd="0" destOrd="0" presId="urn:microsoft.com/office/officeart/2005/8/layout/process2"/>
    <dgm:cxn modelId="{121E06D9-BB94-4BAD-AE03-47CF1E593C8E}" srcId="{6A109A8F-585A-467B-A988-A1EB6B7D7C20}" destId="{2A9EB4B1-98EB-458C-9B5A-6CB07135AB80}" srcOrd="0" destOrd="0" parTransId="{9EDC7949-2431-4A90-A750-AE00ACA9F1C2}" sibTransId="{C7997D09-0B7E-45C6-B78E-1B64CD967BBE}"/>
    <dgm:cxn modelId="{910BC3E9-CB3F-4C2E-880D-A7043AF2E170}" srcId="{6A109A8F-585A-467B-A988-A1EB6B7D7C20}" destId="{EC3B43D3-14FA-46A7-9F8A-B1D01F6EFAB1}" srcOrd="2" destOrd="0" parTransId="{BB9EFB10-CCC6-4607-9AB3-C674299EBAFD}" sibTransId="{EAAA8104-DD64-4969-9842-C3FE07C89131}"/>
    <dgm:cxn modelId="{7A24FFE9-52D6-403C-89CB-A04000A677BE}" srcId="{6A109A8F-585A-467B-A988-A1EB6B7D7C20}" destId="{2F76BC26-068E-4D2A-8EFA-5679DE0583EE}" srcOrd="1" destOrd="0" parTransId="{C0522F72-954D-439D-9B1D-BA7A8D1F2264}" sibTransId="{832B76AB-CCEF-4DA6-9AF5-ABE867EAF2F0}"/>
    <dgm:cxn modelId="{65405AEA-069D-4448-A4A7-430F3D21F166}" type="presOf" srcId="{2F76BC26-068E-4D2A-8EFA-5679DE0583EE}" destId="{691F3AAE-BFB1-424D-A4BC-56BD53600CDE}" srcOrd="0" destOrd="0" presId="urn:microsoft.com/office/officeart/2005/8/layout/process2"/>
    <dgm:cxn modelId="{144A37EC-76D4-4274-970E-430A2C577247}" type="presOf" srcId="{EA2B8152-9334-4539-A221-A7D5FAC59F8B}" destId="{EFA800FD-A413-44AE-9635-220F875361FF}" srcOrd="0" destOrd="0" presId="urn:microsoft.com/office/officeart/2005/8/layout/process2"/>
    <dgm:cxn modelId="{56579F3C-59DD-48D2-AC12-2D5233EA1DC0}" type="presParOf" srcId="{6AC78B61-45F3-43CD-8251-E29E69FD2240}" destId="{644EB993-9F93-48BD-BA0D-B5F9457E854F}" srcOrd="0" destOrd="0" presId="urn:microsoft.com/office/officeart/2005/8/layout/process2"/>
    <dgm:cxn modelId="{547E454B-88A1-4470-8194-5175603E53C2}" type="presParOf" srcId="{6AC78B61-45F3-43CD-8251-E29E69FD2240}" destId="{A4F0CC55-1B99-48D6-B6DD-EB5DD67518FA}" srcOrd="1" destOrd="0" presId="urn:microsoft.com/office/officeart/2005/8/layout/process2"/>
    <dgm:cxn modelId="{D8C82AF7-BA13-423B-BEE9-F56B6F1B821E}" type="presParOf" srcId="{A4F0CC55-1B99-48D6-B6DD-EB5DD67518FA}" destId="{950D2F64-EFDA-44ED-AB4A-2AC478DFD2F1}" srcOrd="0" destOrd="0" presId="urn:microsoft.com/office/officeart/2005/8/layout/process2"/>
    <dgm:cxn modelId="{594B2AF6-B626-4859-900E-A1297425567C}" type="presParOf" srcId="{6AC78B61-45F3-43CD-8251-E29E69FD2240}" destId="{691F3AAE-BFB1-424D-A4BC-56BD53600CDE}" srcOrd="2" destOrd="0" presId="urn:microsoft.com/office/officeart/2005/8/layout/process2"/>
    <dgm:cxn modelId="{1F165D06-3B0B-4B5F-86CD-F6D3558FB069}" type="presParOf" srcId="{6AC78B61-45F3-43CD-8251-E29E69FD2240}" destId="{ED6DACA4-FC6C-4F57-9A38-0C625C007043}" srcOrd="3" destOrd="0" presId="urn:microsoft.com/office/officeart/2005/8/layout/process2"/>
    <dgm:cxn modelId="{A2034279-4021-41C7-B55C-82A6A7ABEF5D}" type="presParOf" srcId="{ED6DACA4-FC6C-4F57-9A38-0C625C007043}" destId="{E9243870-FEEA-46BD-8BBA-0291EA632949}" srcOrd="0" destOrd="0" presId="urn:microsoft.com/office/officeart/2005/8/layout/process2"/>
    <dgm:cxn modelId="{A8FD09DB-65CC-4AB5-A7CE-8BBD2F6117B9}" type="presParOf" srcId="{6AC78B61-45F3-43CD-8251-E29E69FD2240}" destId="{3E3B4F17-F7CE-4E36-A65B-A81D8F8A32D4}" srcOrd="4" destOrd="0" presId="urn:microsoft.com/office/officeart/2005/8/layout/process2"/>
    <dgm:cxn modelId="{953822C1-BDCC-4CFC-A3F3-0872287E13E9}" type="presParOf" srcId="{6AC78B61-45F3-43CD-8251-E29E69FD2240}" destId="{C01597E4-9650-4BAE-81A1-33CC13E933E8}" srcOrd="5" destOrd="0" presId="urn:microsoft.com/office/officeart/2005/8/layout/process2"/>
    <dgm:cxn modelId="{792E3044-D5B8-4ADE-9939-2CC5A8933DEA}" type="presParOf" srcId="{C01597E4-9650-4BAE-81A1-33CC13E933E8}" destId="{CD53AD63-08EB-43A1-A1F1-29DFDD55F6A0}" srcOrd="0" destOrd="0" presId="urn:microsoft.com/office/officeart/2005/8/layout/process2"/>
    <dgm:cxn modelId="{DE059C20-8024-4ED0-B98C-63074F7289C0}" type="presParOf" srcId="{6AC78B61-45F3-43CD-8251-E29E69FD2240}" destId="{EFA800FD-A413-44AE-9635-220F875361FF}"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C74CE1-CDA5-4E4D-B334-752E8BA6976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CA5A3973-9AA9-4E46-9C7C-7A269236DB43}">
      <dgm:prSet custT="1"/>
      <dgm:spPr/>
      <dgm:t>
        <a:bodyPr/>
        <a:lstStyle/>
        <a:p>
          <a:pPr>
            <a:lnSpc>
              <a:spcPct val="100000"/>
            </a:lnSpc>
          </a:pPr>
          <a:r>
            <a:rPr lang="en-US" sz="3600">
              <a:latin typeface="Aptos Display"/>
            </a:rPr>
            <a:t> Orientation</a:t>
          </a:r>
        </a:p>
      </dgm:t>
    </dgm:pt>
    <dgm:pt modelId="{609BC86D-0D82-4F02-8599-01077CD8D6D1}" type="parTrans" cxnId="{746D6AED-2576-4DAA-9ABD-4EC8ED716641}">
      <dgm:prSet/>
      <dgm:spPr/>
      <dgm:t>
        <a:bodyPr/>
        <a:lstStyle/>
        <a:p>
          <a:endParaRPr lang="en-US"/>
        </a:p>
      </dgm:t>
    </dgm:pt>
    <dgm:pt modelId="{217F11C7-2B64-4A87-A257-E4C6F11D52D8}" type="sibTrans" cxnId="{746D6AED-2576-4DAA-9ABD-4EC8ED716641}">
      <dgm:prSet/>
      <dgm:spPr/>
      <dgm:t>
        <a:bodyPr/>
        <a:lstStyle/>
        <a:p>
          <a:endParaRPr lang="en-US"/>
        </a:p>
      </dgm:t>
    </dgm:pt>
    <dgm:pt modelId="{85F38EC7-0E39-46C1-8DAC-1ACA9A64F6DE}">
      <dgm:prSet custT="1"/>
      <dgm:spPr/>
      <dgm:t>
        <a:bodyPr/>
        <a:lstStyle/>
        <a:p>
          <a:pPr>
            <a:lnSpc>
              <a:spcPct val="100000"/>
            </a:lnSpc>
          </a:pPr>
          <a:r>
            <a:rPr lang="en-US" sz="3600">
              <a:latin typeface="Aptos"/>
            </a:rPr>
            <a:t> Goals </a:t>
          </a:r>
        </a:p>
      </dgm:t>
    </dgm:pt>
    <dgm:pt modelId="{ECF594DD-C672-42EA-9A25-CEFAA969C72D}" type="parTrans" cxnId="{74EE4A26-018F-4B3B-B667-EB2FE1B33D2F}">
      <dgm:prSet/>
      <dgm:spPr/>
      <dgm:t>
        <a:bodyPr/>
        <a:lstStyle/>
        <a:p>
          <a:endParaRPr lang="en-US"/>
        </a:p>
      </dgm:t>
    </dgm:pt>
    <dgm:pt modelId="{8FB32377-7CE3-4293-B64F-597E8A382A75}" type="sibTrans" cxnId="{74EE4A26-018F-4B3B-B667-EB2FE1B33D2F}">
      <dgm:prSet/>
      <dgm:spPr/>
      <dgm:t>
        <a:bodyPr/>
        <a:lstStyle/>
        <a:p>
          <a:endParaRPr lang="en-US"/>
        </a:p>
      </dgm:t>
    </dgm:pt>
    <dgm:pt modelId="{457F3AC0-7E1E-4372-94B5-D174C39D16C0}">
      <dgm:prSet custT="1"/>
      <dgm:spPr/>
      <dgm:t>
        <a:bodyPr/>
        <a:lstStyle/>
        <a:p>
          <a:pPr>
            <a:lnSpc>
              <a:spcPct val="100000"/>
            </a:lnSpc>
          </a:pPr>
          <a:r>
            <a:rPr lang="en-US" sz="3600">
              <a:latin typeface="Aptos"/>
            </a:rPr>
            <a:t> Observations</a:t>
          </a:r>
        </a:p>
      </dgm:t>
    </dgm:pt>
    <dgm:pt modelId="{DB3AB1B8-C45D-43A2-896E-7426B09B088E}" type="parTrans" cxnId="{7625707F-502B-48E0-B146-5087C109CBD9}">
      <dgm:prSet/>
      <dgm:spPr/>
      <dgm:t>
        <a:bodyPr/>
        <a:lstStyle/>
        <a:p>
          <a:endParaRPr lang="en-US"/>
        </a:p>
      </dgm:t>
    </dgm:pt>
    <dgm:pt modelId="{A9AE0A16-82E3-4F2A-BE58-53DF74430149}" type="sibTrans" cxnId="{7625707F-502B-48E0-B146-5087C109CBD9}">
      <dgm:prSet/>
      <dgm:spPr/>
      <dgm:t>
        <a:bodyPr/>
        <a:lstStyle/>
        <a:p>
          <a:endParaRPr lang="en-US"/>
        </a:p>
      </dgm:t>
    </dgm:pt>
    <dgm:pt modelId="{CCDFCF05-BD57-40AB-9AAB-80FFE293B6B8}">
      <dgm:prSet custT="1"/>
      <dgm:spPr/>
      <dgm:t>
        <a:bodyPr/>
        <a:lstStyle/>
        <a:p>
          <a:pPr>
            <a:lnSpc>
              <a:spcPct val="100000"/>
            </a:lnSpc>
          </a:pPr>
          <a:r>
            <a:rPr lang="en-US" sz="2500">
              <a:latin typeface="Aptos"/>
            </a:rPr>
            <a:t> </a:t>
          </a:r>
          <a:r>
            <a:rPr lang="en-US" sz="3600">
              <a:latin typeface="Aptos"/>
            </a:rPr>
            <a:t>Evaluation Conferences</a:t>
          </a:r>
        </a:p>
      </dgm:t>
    </dgm:pt>
    <dgm:pt modelId="{1463C20A-0819-42D1-AB1C-0BC55642C3A0}" type="parTrans" cxnId="{1FAABD43-EF32-40CB-A24C-E8E3729B003E}">
      <dgm:prSet/>
      <dgm:spPr/>
      <dgm:t>
        <a:bodyPr/>
        <a:lstStyle/>
        <a:p>
          <a:endParaRPr lang="en-US"/>
        </a:p>
      </dgm:t>
    </dgm:pt>
    <dgm:pt modelId="{1BD1C007-2BD9-4A98-946C-763A03D1AAA5}" type="sibTrans" cxnId="{1FAABD43-EF32-40CB-A24C-E8E3729B003E}">
      <dgm:prSet/>
      <dgm:spPr/>
      <dgm:t>
        <a:bodyPr/>
        <a:lstStyle/>
        <a:p>
          <a:endParaRPr lang="en-US"/>
        </a:p>
      </dgm:t>
    </dgm:pt>
    <dgm:pt modelId="{2FD48069-2BED-44A8-94A2-FA871F3C24CF}">
      <dgm:prSet custT="1"/>
      <dgm:spPr/>
      <dgm:t>
        <a:bodyPr/>
        <a:lstStyle/>
        <a:p>
          <a:pPr>
            <a:lnSpc>
              <a:spcPct val="100000"/>
            </a:lnSpc>
          </a:pPr>
          <a:r>
            <a:rPr lang="en-US" sz="3600">
              <a:latin typeface="Aptos"/>
            </a:rPr>
            <a:t> </a:t>
          </a:r>
          <a:r>
            <a:rPr lang="en-US" sz="2200">
              <a:latin typeface="Aptos"/>
            </a:rPr>
            <a:t>Worksheets</a:t>
          </a:r>
        </a:p>
      </dgm:t>
    </dgm:pt>
    <dgm:pt modelId="{95882B98-D662-4CFC-957C-E7BFF7EED0EA}" type="parTrans" cxnId="{A5A96E42-B3C7-4E4F-AD8E-A6675A245ED7}">
      <dgm:prSet/>
      <dgm:spPr/>
      <dgm:t>
        <a:bodyPr/>
        <a:lstStyle/>
        <a:p>
          <a:endParaRPr lang="en-US"/>
        </a:p>
      </dgm:t>
    </dgm:pt>
    <dgm:pt modelId="{2DFF0F8E-2977-47D5-A2CF-9AD0DF761294}" type="sibTrans" cxnId="{A5A96E42-B3C7-4E4F-AD8E-A6675A245ED7}">
      <dgm:prSet/>
      <dgm:spPr/>
      <dgm:t>
        <a:bodyPr/>
        <a:lstStyle/>
        <a:p>
          <a:endParaRPr lang="en-US"/>
        </a:p>
      </dgm:t>
    </dgm:pt>
    <dgm:pt modelId="{BFE9DFEA-B817-4851-B063-F81394329A6B}">
      <dgm:prSet/>
      <dgm:spPr/>
      <dgm:t>
        <a:bodyPr/>
        <a:lstStyle/>
        <a:p>
          <a:pPr>
            <a:lnSpc>
              <a:spcPct val="100000"/>
            </a:lnSpc>
          </a:pPr>
          <a:r>
            <a:rPr lang="en-US" sz="2200">
              <a:latin typeface="Aptos"/>
            </a:rPr>
            <a:t> Evaluation Conference Scoring</a:t>
          </a:r>
        </a:p>
      </dgm:t>
    </dgm:pt>
    <dgm:pt modelId="{1734D518-6D21-4E6F-966F-B0B9BD3F73C3}" type="parTrans" cxnId="{DA1BF8D4-BFB6-4C08-9C89-2C29F9253345}">
      <dgm:prSet/>
      <dgm:spPr/>
      <dgm:t>
        <a:bodyPr/>
        <a:lstStyle/>
        <a:p>
          <a:endParaRPr lang="en-US"/>
        </a:p>
      </dgm:t>
    </dgm:pt>
    <dgm:pt modelId="{43A30D17-D862-48F6-A326-7ADC4512C9A4}" type="sibTrans" cxnId="{DA1BF8D4-BFB6-4C08-9C89-2C29F9253345}">
      <dgm:prSet/>
      <dgm:spPr/>
      <dgm:t>
        <a:bodyPr/>
        <a:lstStyle/>
        <a:p>
          <a:endParaRPr lang="en-US"/>
        </a:p>
      </dgm:t>
    </dgm:pt>
    <dgm:pt modelId="{665289A0-BA21-4B80-B89D-683C1D861336}">
      <dgm:prSet custT="1"/>
      <dgm:spPr/>
      <dgm:t>
        <a:bodyPr/>
        <a:lstStyle/>
        <a:p>
          <a:pPr>
            <a:lnSpc>
              <a:spcPct val="100000"/>
            </a:lnSpc>
          </a:pPr>
          <a:r>
            <a:rPr lang="en-US" sz="3600">
              <a:latin typeface="Aptos"/>
            </a:rPr>
            <a:t> Professionalism</a:t>
          </a:r>
        </a:p>
      </dgm:t>
    </dgm:pt>
    <dgm:pt modelId="{C08FC9D2-47F2-49AD-AF4F-725B9E8452DA}" type="parTrans" cxnId="{B49029A4-CD76-4FC7-AA86-33A66FD548BB}">
      <dgm:prSet/>
      <dgm:spPr/>
      <dgm:t>
        <a:bodyPr/>
        <a:lstStyle/>
        <a:p>
          <a:endParaRPr lang="en-US"/>
        </a:p>
      </dgm:t>
    </dgm:pt>
    <dgm:pt modelId="{F84774C9-C1D8-430E-B2CD-B1303236C977}" type="sibTrans" cxnId="{B49029A4-CD76-4FC7-AA86-33A66FD548BB}">
      <dgm:prSet/>
      <dgm:spPr/>
      <dgm:t>
        <a:bodyPr/>
        <a:lstStyle/>
        <a:p>
          <a:endParaRPr lang="en-US"/>
        </a:p>
      </dgm:t>
    </dgm:pt>
    <dgm:pt modelId="{6C952E51-6816-4FBC-A0D7-D5350B52A0CE}">
      <dgm:prSet custT="1"/>
      <dgm:spPr/>
      <dgm:t>
        <a:bodyPr/>
        <a:lstStyle/>
        <a:p>
          <a:pPr>
            <a:lnSpc>
              <a:spcPct val="100000"/>
            </a:lnSpc>
          </a:pPr>
          <a:r>
            <a:rPr lang="en-US" sz="3600">
              <a:latin typeface="Aptos"/>
            </a:rPr>
            <a:t> Attachments</a:t>
          </a:r>
        </a:p>
      </dgm:t>
    </dgm:pt>
    <dgm:pt modelId="{DA3A4042-5CFB-4B52-A6E6-4903176AD413}" type="parTrans" cxnId="{0DC2CF78-3042-4FE4-88FA-E9E979E31A8C}">
      <dgm:prSet/>
      <dgm:spPr/>
      <dgm:t>
        <a:bodyPr/>
        <a:lstStyle/>
        <a:p>
          <a:endParaRPr lang="en-US"/>
        </a:p>
      </dgm:t>
    </dgm:pt>
    <dgm:pt modelId="{C8F8E319-C36F-442D-B537-B43B4661B29D}" type="sibTrans" cxnId="{0DC2CF78-3042-4FE4-88FA-E9E979E31A8C}">
      <dgm:prSet/>
      <dgm:spPr/>
      <dgm:t>
        <a:bodyPr/>
        <a:lstStyle/>
        <a:p>
          <a:endParaRPr lang="en-US"/>
        </a:p>
      </dgm:t>
    </dgm:pt>
    <dgm:pt modelId="{4871722B-983E-40D4-A676-55E87AD3577A}">
      <dgm:prSet custT="1"/>
      <dgm:spPr/>
      <dgm:t>
        <a:bodyPr/>
        <a:lstStyle/>
        <a:p>
          <a:pPr>
            <a:lnSpc>
              <a:spcPct val="100000"/>
            </a:lnSpc>
          </a:pPr>
          <a:r>
            <a:rPr lang="en-US" sz="3600">
              <a:latin typeface="Aptos"/>
            </a:rPr>
            <a:t> Results</a:t>
          </a:r>
        </a:p>
      </dgm:t>
    </dgm:pt>
    <dgm:pt modelId="{E6155C23-9BDD-4BB9-B1F6-25BC1FC2C31B}" type="parTrans" cxnId="{B6B35441-3A25-4BF7-8B52-1BDE28459752}">
      <dgm:prSet/>
      <dgm:spPr/>
      <dgm:t>
        <a:bodyPr/>
        <a:lstStyle/>
        <a:p>
          <a:endParaRPr lang="en-US"/>
        </a:p>
      </dgm:t>
    </dgm:pt>
    <dgm:pt modelId="{55C21DE7-19B0-40EE-87A1-609D1029B8B2}" type="sibTrans" cxnId="{B6B35441-3A25-4BF7-8B52-1BDE28459752}">
      <dgm:prSet/>
      <dgm:spPr/>
      <dgm:t>
        <a:bodyPr/>
        <a:lstStyle/>
        <a:p>
          <a:endParaRPr lang="en-US"/>
        </a:p>
      </dgm:t>
    </dgm:pt>
    <dgm:pt modelId="{E4A04F67-022A-40E0-80F1-4A636667F052}" type="pres">
      <dgm:prSet presAssocID="{63C74CE1-CDA5-4E4D-B334-752E8BA69764}" presName="root" presStyleCnt="0">
        <dgm:presLayoutVars>
          <dgm:dir/>
          <dgm:resizeHandles val="exact"/>
        </dgm:presLayoutVars>
      </dgm:prSet>
      <dgm:spPr/>
    </dgm:pt>
    <dgm:pt modelId="{B25D9B62-15D8-49E9-BFDF-900FAEA878B1}" type="pres">
      <dgm:prSet presAssocID="{CA5A3973-9AA9-4E46-9C7C-7A269236DB43}" presName="compNode" presStyleCnt="0"/>
      <dgm:spPr/>
    </dgm:pt>
    <dgm:pt modelId="{9921C1D0-C8D6-4EF6-A576-FC93E001DBFA}" type="pres">
      <dgm:prSet presAssocID="{CA5A3973-9AA9-4E46-9C7C-7A269236DB43}" presName="bgRect" presStyleLbl="bgShp" presStyleIdx="0" presStyleCnt="7"/>
      <dgm:spPr/>
    </dgm:pt>
    <dgm:pt modelId="{8F64617C-FE26-4F17-B645-545B892ACD76}" type="pres">
      <dgm:prSet presAssocID="{CA5A3973-9AA9-4E46-9C7C-7A269236DB43}"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ass"/>
        </a:ext>
      </dgm:extLst>
    </dgm:pt>
    <dgm:pt modelId="{BE1E3CF5-A00B-42D2-9D29-250A9F2F3701}" type="pres">
      <dgm:prSet presAssocID="{CA5A3973-9AA9-4E46-9C7C-7A269236DB43}" presName="spaceRect" presStyleCnt="0"/>
      <dgm:spPr/>
    </dgm:pt>
    <dgm:pt modelId="{020715D9-AA31-4889-8507-645615BAFB87}" type="pres">
      <dgm:prSet presAssocID="{CA5A3973-9AA9-4E46-9C7C-7A269236DB43}" presName="parTx" presStyleLbl="revTx" presStyleIdx="0" presStyleCnt="8">
        <dgm:presLayoutVars>
          <dgm:chMax val="0"/>
          <dgm:chPref val="0"/>
        </dgm:presLayoutVars>
      </dgm:prSet>
      <dgm:spPr/>
    </dgm:pt>
    <dgm:pt modelId="{F727C920-8900-4897-8531-0CC748F22C02}" type="pres">
      <dgm:prSet presAssocID="{217F11C7-2B64-4A87-A257-E4C6F11D52D8}" presName="sibTrans" presStyleCnt="0"/>
      <dgm:spPr/>
    </dgm:pt>
    <dgm:pt modelId="{57435202-70C7-4CE4-B9D3-011FE8206967}" type="pres">
      <dgm:prSet presAssocID="{85F38EC7-0E39-46C1-8DAC-1ACA9A64F6DE}" presName="compNode" presStyleCnt="0"/>
      <dgm:spPr/>
    </dgm:pt>
    <dgm:pt modelId="{31B53D26-1121-4129-B83D-3271BE2F66A3}" type="pres">
      <dgm:prSet presAssocID="{85F38EC7-0E39-46C1-8DAC-1ACA9A64F6DE}" presName="bgRect" presStyleLbl="bgShp" presStyleIdx="1" presStyleCnt="7"/>
      <dgm:spPr/>
    </dgm:pt>
    <dgm:pt modelId="{C2C2AF08-4746-412A-B37E-E04ADD9B9A20}" type="pres">
      <dgm:prSet presAssocID="{85F38EC7-0E39-46C1-8DAC-1ACA9A64F6DE}"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66C497AA-B853-43AC-A536-8B1B5C20DBDF}" type="pres">
      <dgm:prSet presAssocID="{85F38EC7-0E39-46C1-8DAC-1ACA9A64F6DE}" presName="spaceRect" presStyleCnt="0"/>
      <dgm:spPr/>
    </dgm:pt>
    <dgm:pt modelId="{FB749647-1794-472C-96D4-4DA3262CE014}" type="pres">
      <dgm:prSet presAssocID="{85F38EC7-0E39-46C1-8DAC-1ACA9A64F6DE}" presName="parTx" presStyleLbl="revTx" presStyleIdx="1" presStyleCnt="8">
        <dgm:presLayoutVars>
          <dgm:chMax val="0"/>
          <dgm:chPref val="0"/>
        </dgm:presLayoutVars>
      </dgm:prSet>
      <dgm:spPr/>
    </dgm:pt>
    <dgm:pt modelId="{0414F28B-0464-4C12-93F4-6935EF7FB6C1}" type="pres">
      <dgm:prSet presAssocID="{8FB32377-7CE3-4293-B64F-597E8A382A75}" presName="sibTrans" presStyleCnt="0"/>
      <dgm:spPr/>
    </dgm:pt>
    <dgm:pt modelId="{86482528-3321-477C-A512-44F84C8EDC50}" type="pres">
      <dgm:prSet presAssocID="{457F3AC0-7E1E-4372-94B5-D174C39D16C0}" presName="compNode" presStyleCnt="0"/>
      <dgm:spPr/>
    </dgm:pt>
    <dgm:pt modelId="{F27E177B-AF77-4260-9ADA-C2EDBCF38977}" type="pres">
      <dgm:prSet presAssocID="{457F3AC0-7E1E-4372-94B5-D174C39D16C0}" presName="bgRect" presStyleLbl="bgShp" presStyleIdx="2" presStyleCnt="7"/>
      <dgm:spPr/>
    </dgm:pt>
    <dgm:pt modelId="{D99E78C6-8482-48A5-84DE-384A71A85151}" type="pres">
      <dgm:prSet presAssocID="{457F3AC0-7E1E-4372-94B5-D174C39D16C0}"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ye"/>
        </a:ext>
      </dgm:extLst>
    </dgm:pt>
    <dgm:pt modelId="{D98D0A38-6B72-4CF4-A31F-EF74EB4C8017}" type="pres">
      <dgm:prSet presAssocID="{457F3AC0-7E1E-4372-94B5-D174C39D16C0}" presName="spaceRect" presStyleCnt="0"/>
      <dgm:spPr/>
    </dgm:pt>
    <dgm:pt modelId="{BB3330A8-E4F1-46F9-8E20-528C492FF08E}" type="pres">
      <dgm:prSet presAssocID="{457F3AC0-7E1E-4372-94B5-D174C39D16C0}" presName="parTx" presStyleLbl="revTx" presStyleIdx="2" presStyleCnt="8">
        <dgm:presLayoutVars>
          <dgm:chMax val="0"/>
          <dgm:chPref val="0"/>
        </dgm:presLayoutVars>
      </dgm:prSet>
      <dgm:spPr/>
    </dgm:pt>
    <dgm:pt modelId="{C48E0F3B-1C5D-45A6-AB85-CAD4D78E45FA}" type="pres">
      <dgm:prSet presAssocID="{A9AE0A16-82E3-4F2A-BE58-53DF74430149}" presName="sibTrans" presStyleCnt="0"/>
      <dgm:spPr/>
    </dgm:pt>
    <dgm:pt modelId="{6B35B690-B56F-478D-905B-EBCD21B5423B}" type="pres">
      <dgm:prSet presAssocID="{CCDFCF05-BD57-40AB-9AAB-80FFE293B6B8}" presName="compNode" presStyleCnt="0"/>
      <dgm:spPr/>
    </dgm:pt>
    <dgm:pt modelId="{0AF5C45E-1A49-49A6-BC0B-DF553D968CB0}" type="pres">
      <dgm:prSet presAssocID="{CCDFCF05-BD57-40AB-9AAB-80FFE293B6B8}" presName="bgRect" presStyleLbl="bgShp" presStyleIdx="3" presStyleCnt="7"/>
      <dgm:spPr/>
    </dgm:pt>
    <dgm:pt modelId="{B594DAC2-CBCC-41A3-8EB3-CCCC86DD2C0E}" type="pres">
      <dgm:prSet presAssocID="{CCDFCF05-BD57-40AB-9AAB-80FFE293B6B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941384A2-F64A-4EA5-B8E1-DC509C55646B}" type="pres">
      <dgm:prSet presAssocID="{CCDFCF05-BD57-40AB-9AAB-80FFE293B6B8}" presName="spaceRect" presStyleCnt="0"/>
      <dgm:spPr/>
    </dgm:pt>
    <dgm:pt modelId="{EF076E67-8D11-40BE-A046-5ADAC55ECA86}" type="pres">
      <dgm:prSet presAssocID="{CCDFCF05-BD57-40AB-9AAB-80FFE293B6B8}" presName="parTx" presStyleLbl="revTx" presStyleIdx="3" presStyleCnt="8">
        <dgm:presLayoutVars>
          <dgm:chMax val="0"/>
          <dgm:chPref val="0"/>
        </dgm:presLayoutVars>
      </dgm:prSet>
      <dgm:spPr/>
    </dgm:pt>
    <dgm:pt modelId="{0DA16669-83FF-4C65-BCA6-88474230BE51}" type="pres">
      <dgm:prSet presAssocID="{CCDFCF05-BD57-40AB-9AAB-80FFE293B6B8}" presName="desTx" presStyleLbl="revTx" presStyleIdx="4" presStyleCnt="8">
        <dgm:presLayoutVars/>
      </dgm:prSet>
      <dgm:spPr/>
    </dgm:pt>
    <dgm:pt modelId="{C83A860A-B0D3-45FC-BC5F-7C126F782DFE}" type="pres">
      <dgm:prSet presAssocID="{1BD1C007-2BD9-4A98-946C-763A03D1AAA5}" presName="sibTrans" presStyleCnt="0"/>
      <dgm:spPr/>
    </dgm:pt>
    <dgm:pt modelId="{23B581F1-8D8B-4C3D-A2FE-94A8D0BF9AAB}" type="pres">
      <dgm:prSet presAssocID="{665289A0-BA21-4B80-B89D-683C1D861336}" presName="compNode" presStyleCnt="0"/>
      <dgm:spPr/>
    </dgm:pt>
    <dgm:pt modelId="{18CA6D4D-2381-4917-A8C0-33CAA765B575}" type="pres">
      <dgm:prSet presAssocID="{665289A0-BA21-4B80-B89D-683C1D861336}" presName="bgRect" presStyleLbl="bgShp" presStyleIdx="4" presStyleCnt="7"/>
      <dgm:spPr/>
    </dgm:pt>
    <dgm:pt modelId="{ABCE4581-AB8E-4C59-9860-90EF740B48CF}" type="pres">
      <dgm:prSet presAssocID="{665289A0-BA21-4B80-B89D-683C1D861336}"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F90A5657-3BBA-42AB-B10F-91D4BD120508}" type="pres">
      <dgm:prSet presAssocID="{665289A0-BA21-4B80-B89D-683C1D861336}" presName="spaceRect" presStyleCnt="0"/>
      <dgm:spPr/>
    </dgm:pt>
    <dgm:pt modelId="{77DF6A40-C788-4C34-BC82-2F77E7B6BD38}" type="pres">
      <dgm:prSet presAssocID="{665289A0-BA21-4B80-B89D-683C1D861336}" presName="parTx" presStyleLbl="revTx" presStyleIdx="5" presStyleCnt="8">
        <dgm:presLayoutVars>
          <dgm:chMax val="0"/>
          <dgm:chPref val="0"/>
        </dgm:presLayoutVars>
      </dgm:prSet>
      <dgm:spPr/>
    </dgm:pt>
    <dgm:pt modelId="{34D45A4F-CFE8-45D3-8267-BFE2303EE77D}" type="pres">
      <dgm:prSet presAssocID="{F84774C9-C1D8-430E-B2CD-B1303236C977}" presName="sibTrans" presStyleCnt="0"/>
      <dgm:spPr/>
    </dgm:pt>
    <dgm:pt modelId="{CE9E4649-A2DD-4651-8426-9440EBD110B9}" type="pres">
      <dgm:prSet presAssocID="{6C952E51-6816-4FBC-A0D7-D5350B52A0CE}" presName="compNode" presStyleCnt="0"/>
      <dgm:spPr/>
    </dgm:pt>
    <dgm:pt modelId="{1719D0A1-B7F0-4C8F-91D4-AEAB55A3917A}" type="pres">
      <dgm:prSet presAssocID="{6C952E51-6816-4FBC-A0D7-D5350B52A0CE}" presName="bgRect" presStyleLbl="bgShp" presStyleIdx="5" presStyleCnt="7"/>
      <dgm:spPr/>
    </dgm:pt>
    <dgm:pt modelId="{3D9557A0-FD92-41F6-9CDB-6FDF5928F523}" type="pres">
      <dgm:prSet presAssocID="{6C952E51-6816-4FBC-A0D7-D5350B52A0CE}"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aperclip"/>
        </a:ext>
      </dgm:extLst>
    </dgm:pt>
    <dgm:pt modelId="{8C935487-8598-473D-9A8C-61AFF9514E00}" type="pres">
      <dgm:prSet presAssocID="{6C952E51-6816-4FBC-A0D7-D5350B52A0CE}" presName="spaceRect" presStyleCnt="0"/>
      <dgm:spPr/>
    </dgm:pt>
    <dgm:pt modelId="{1211366A-E268-45DB-881D-5A48CA9959E1}" type="pres">
      <dgm:prSet presAssocID="{6C952E51-6816-4FBC-A0D7-D5350B52A0CE}" presName="parTx" presStyleLbl="revTx" presStyleIdx="6" presStyleCnt="8">
        <dgm:presLayoutVars>
          <dgm:chMax val="0"/>
          <dgm:chPref val="0"/>
        </dgm:presLayoutVars>
      </dgm:prSet>
      <dgm:spPr/>
    </dgm:pt>
    <dgm:pt modelId="{E7F0D484-CB91-4C72-A982-5465943EB70C}" type="pres">
      <dgm:prSet presAssocID="{C8F8E319-C36F-442D-B537-B43B4661B29D}" presName="sibTrans" presStyleCnt="0"/>
      <dgm:spPr/>
    </dgm:pt>
    <dgm:pt modelId="{2E2D685A-EDC4-4AB2-8E66-CB600299D3E5}" type="pres">
      <dgm:prSet presAssocID="{4871722B-983E-40D4-A676-55E87AD3577A}" presName="compNode" presStyleCnt="0"/>
      <dgm:spPr/>
    </dgm:pt>
    <dgm:pt modelId="{8EA1749C-DF3B-46FE-B72A-7DE6C5DCABB8}" type="pres">
      <dgm:prSet presAssocID="{4871722B-983E-40D4-A676-55E87AD3577A}" presName="bgRect" presStyleLbl="bgShp" presStyleIdx="6" presStyleCnt="7"/>
      <dgm:spPr/>
    </dgm:pt>
    <dgm:pt modelId="{E9670E56-25FB-459D-9173-DEAAB5DF7348}" type="pres">
      <dgm:prSet presAssocID="{4871722B-983E-40D4-A676-55E87AD3577A}"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Bar chart"/>
        </a:ext>
      </dgm:extLst>
    </dgm:pt>
    <dgm:pt modelId="{168A6A35-09AD-4974-B9AB-28335AE992DA}" type="pres">
      <dgm:prSet presAssocID="{4871722B-983E-40D4-A676-55E87AD3577A}" presName="spaceRect" presStyleCnt="0"/>
      <dgm:spPr/>
    </dgm:pt>
    <dgm:pt modelId="{BB72F45C-B5FB-457E-B844-192021BFCB11}" type="pres">
      <dgm:prSet presAssocID="{4871722B-983E-40D4-A676-55E87AD3577A}" presName="parTx" presStyleLbl="revTx" presStyleIdx="7" presStyleCnt="8">
        <dgm:presLayoutVars>
          <dgm:chMax val="0"/>
          <dgm:chPref val="0"/>
        </dgm:presLayoutVars>
      </dgm:prSet>
      <dgm:spPr/>
    </dgm:pt>
  </dgm:ptLst>
  <dgm:cxnLst>
    <dgm:cxn modelId="{55CE7A04-EA95-458B-BA70-170A4AE157E0}" type="presOf" srcId="{63C74CE1-CDA5-4E4D-B334-752E8BA69764}" destId="{E4A04F67-022A-40E0-80F1-4A636667F052}" srcOrd="0" destOrd="0" presId="urn:microsoft.com/office/officeart/2018/2/layout/IconVerticalSolidList"/>
    <dgm:cxn modelId="{EBF8F304-14AD-4D0D-B9FB-52209410D1EA}" type="presOf" srcId="{CCDFCF05-BD57-40AB-9AAB-80FFE293B6B8}" destId="{EF076E67-8D11-40BE-A046-5ADAC55ECA86}" srcOrd="0" destOrd="0" presId="urn:microsoft.com/office/officeart/2018/2/layout/IconVerticalSolidList"/>
    <dgm:cxn modelId="{30DB580A-88DF-40D3-AE66-EBB3F870D83F}" type="presOf" srcId="{2FD48069-2BED-44A8-94A2-FA871F3C24CF}" destId="{0DA16669-83FF-4C65-BCA6-88474230BE51}" srcOrd="0" destOrd="0" presId="urn:microsoft.com/office/officeart/2018/2/layout/IconVerticalSolidList"/>
    <dgm:cxn modelId="{C1D61A11-41B0-4253-AD5A-C364F01D8A04}" type="presOf" srcId="{4871722B-983E-40D4-A676-55E87AD3577A}" destId="{BB72F45C-B5FB-457E-B844-192021BFCB11}" srcOrd="0" destOrd="0" presId="urn:microsoft.com/office/officeart/2018/2/layout/IconVerticalSolidList"/>
    <dgm:cxn modelId="{74EE4A26-018F-4B3B-B667-EB2FE1B33D2F}" srcId="{63C74CE1-CDA5-4E4D-B334-752E8BA69764}" destId="{85F38EC7-0E39-46C1-8DAC-1ACA9A64F6DE}" srcOrd="1" destOrd="0" parTransId="{ECF594DD-C672-42EA-9A25-CEFAA969C72D}" sibTransId="{8FB32377-7CE3-4293-B64F-597E8A382A75}"/>
    <dgm:cxn modelId="{5F1CAA30-E412-4D56-8FCE-28E761180922}" type="presOf" srcId="{457F3AC0-7E1E-4372-94B5-D174C39D16C0}" destId="{BB3330A8-E4F1-46F9-8E20-528C492FF08E}" srcOrd="0" destOrd="0" presId="urn:microsoft.com/office/officeart/2018/2/layout/IconVerticalSolidList"/>
    <dgm:cxn modelId="{C387AF37-2A8E-4AA8-A49D-A80455EDF68B}" type="presOf" srcId="{BFE9DFEA-B817-4851-B063-F81394329A6B}" destId="{0DA16669-83FF-4C65-BCA6-88474230BE51}" srcOrd="0" destOrd="1" presId="urn:microsoft.com/office/officeart/2018/2/layout/IconVerticalSolidList"/>
    <dgm:cxn modelId="{B6B35441-3A25-4BF7-8B52-1BDE28459752}" srcId="{63C74CE1-CDA5-4E4D-B334-752E8BA69764}" destId="{4871722B-983E-40D4-A676-55E87AD3577A}" srcOrd="6" destOrd="0" parTransId="{E6155C23-9BDD-4BB9-B1F6-25BC1FC2C31B}" sibTransId="{55C21DE7-19B0-40EE-87A1-609D1029B8B2}"/>
    <dgm:cxn modelId="{A5A96E42-B3C7-4E4F-AD8E-A6675A245ED7}" srcId="{CCDFCF05-BD57-40AB-9AAB-80FFE293B6B8}" destId="{2FD48069-2BED-44A8-94A2-FA871F3C24CF}" srcOrd="0" destOrd="0" parTransId="{95882B98-D662-4CFC-957C-E7BFF7EED0EA}" sibTransId="{2DFF0F8E-2977-47D5-A2CF-9AD0DF761294}"/>
    <dgm:cxn modelId="{1FAABD43-EF32-40CB-A24C-E8E3729B003E}" srcId="{63C74CE1-CDA5-4E4D-B334-752E8BA69764}" destId="{CCDFCF05-BD57-40AB-9AAB-80FFE293B6B8}" srcOrd="3" destOrd="0" parTransId="{1463C20A-0819-42D1-AB1C-0BC55642C3A0}" sibTransId="{1BD1C007-2BD9-4A98-946C-763A03D1AAA5}"/>
    <dgm:cxn modelId="{2D7E8C52-AB41-4DB3-981A-C2E25B53D611}" type="presOf" srcId="{CA5A3973-9AA9-4E46-9C7C-7A269236DB43}" destId="{020715D9-AA31-4889-8507-645615BAFB87}" srcOrd="0" destOrd="0" presId="urn:microsoft.com/office/officeart/2018/2/layout/IconVerticalSolidList"/>
    <dgm:cxn modelId="{0DC2CF78-3042-4FE4-88FA-E9E979E31A8C}" srcId="{63C74CE1-CDA5-4E4D-B334-752E8BA69764}" destId="{6C952E51-6816-4FBC-A0D7-D5350B52A0CE}" srcOrd="5" destOrd="0" parTransId="{DA3A4042-5CFB-4B52-A6E6-4903176AD413}" sibTransId="{C8F8E319-C36F-442D-B537-B43B4661B29D}"/>
    <dgm:cxn modelId="{30AF307C-2BCF-4487-9E24-CC2AC29A8042}" type="presOf" srcId="{85F38EC7-0E39-46C1-8DAC-1ACA9A64F6DE}" destId="{FB749647-1794-472C-96D4-4DA3262CE014}" srcOrd="0" destOrd="0" presId="urn:microsoft.com/office/officeart/2018/2/layout/IconVerticalSolidList"/>
    <dgm:cxn modelId="{7625707F-502B-48E0-B146-5087C109CBD9}" srcId="{63C74CE1-CDA5-4E4D-B334-752E8BA69764}" destId="{457F3AC0-7E1E-4372-94B5-D174C39D16C0}" srcOrd="2" destOrd="0" parTransId="{DB3AB1B8-C45D-43A2-896E-7426B09B088E}" sibTransId="{A9AE0A16-82E3-4F2A-BE58-53DF74430149}"/>
    <dgm:cxn modelId="{B49029A4-CD76-4FC7-AA86-33A66FD548BB}" srcId="{63C74CE1-CDA5-4E4D-B334-752E8BA69764}" destId="{665289A0-BA21-4B80-B89D-683C1D861336}" srcOrd="4" destOrd="0" parTransId="{C08FC9D2-47F2-49AD-AF4F-725B9E8452DA}" sibTransId="{F84774C9-C1D8-430E-B2CD-B1303236C977}"/>
    <dgm:cxn modelId="{2F435BCF-722F-41FB-8772-CA50014FFB42}" type="presOf" srcId="{665289A0-BA21-4B80-B89D-683C1D861336}" destId="{77DF6A40-C788-4C34-BC82-2F77E7B6BD38}" srcOrd="0" destOrd="0" presId="urn:microsoft.com/office/officeart/2018/2/layout/IconVerticalSolidList"/>
    <dgm:cxn modelId="{DA1BF8D4-BFB6-4C08-9C89-2C29F9253345}" srcId="{CCDFCF05-BD57-40AB-9AAB-80FFE293B6B8}" destId="{BFE9DFEA-B817-4851-B063-F81394329A6B}" srcOrd="1" destOrd="0" parTransId="{1734D518-6D21-4E6F-966F-B0B9BD3F73C3}" sibTransId="{43A30D17-D862-48F6-A326-7ADC4512C9A4}"/>
    <dgm:cxn modelId="{746D6AED-2576-4DAA-9ABD-4EC8ED716641}" srcId="{63C74CE1-CDA5-4E4D-B334-752E8BA69764}" destId="{CA5A3973-9AA9-4E46-9C7C-7A269236DB43}" srcOrd="0" destOrd="0" parTransId="{609BC86D-0D82-4F02-8599-01077CD8D6D1}" sibTransId="{217F11C7-2B64-4A87-A257-E4C6F11D52D8}"/>
    <dgm:cxn modelId="{3B6D9DFE-F3A9-4E53-A619-00D22C6B107B}" type="presOf" srcId="{6C952E51-6816-4FBC-A0D7-D5350B52A0CE}" destId="{1211366A-E268-45DB-881D-5A48CA9959E1}" srcOrd="0" destOrd="0" presId="urn:microsoft.com/office/officeart/2018/2/layout/IconVerticalSolidList"/>
    <dgm:cxn modelId="{9EFD306F-9965-4CCC-A067-0B3483BE15C5}" type="presParOf" srcId="{E4A04F67-022A-40E0-80F1-4A636667F052}" destId="{B25D9B62-15D8-49E9-BFDF-900FAEA878B1}" srcOrd="0" destOrd="0" presId="urn:microsoft.com/office/officeart/2018/2/layout/IconVerticalSolidList"/>
    <dgm:cxn modelId="{42E08844-B876-4AEF-9312-44E993628556}" type="presParOf" srcId="{B25D9B62-15D8-49E9-BFDF-900FAEA878B1}" destId="{9921C1D0-C8D6-4EF6-A576-FC93E001DBFA}" srcOrd="0" destOrd="0" presId="urn:microsoft.com/office/officeart/2018/2/layout/IconVerticalSolidList"/>
    <dgm:cxn modelId="{F1273A63-4D4F-4C91-B0E2-CEEB241A9F08}" type="presParOf" srcId="{B25D9B62-15D8-49E9-BFDF-900FAEA878B1}" destId="{8F64617C-FE26-4F17-B645-545B892ACD76}" srcOrd="1" destOrd="0" presId="urn:microsoft.com/office/officeart/2018/2/layout/IconVerticalSolidList"/>
    <dgm:cxn modelId="{0247DD4B-22B4-4FD5-B78E-71FAA3587A97}" type="presParOf" srcId="{B25D9B62-15D8-49E9-BFDF-900FAEA878B1}" destId="{BE1E3CF5-A00B-42D2-9D29-250A9F2F3701}" srcOrd="2" destOrd="0" presId="urn:microsoft.com/office/officeart/2018/2/layout/IconVerticalSolidList"/>
    <dgm:cxn modelId="{FEA67A55-6157-41CD-8D29-DEB3818C12C4}" type="presParOf" srcId="{B25D9B62-15D8-49E9-BFDF-900FAEA878B1}" destId="{020715D9-AA31-4889-8507-645615BAFB87}" srcOrd="3" destOrd="0" presId="urn:microsoft.com/office/officeart/2018/2/layout/IconVerticalSolidList"/>
    <dgm:cxn modelId="{79D13DF1-525D-48C8-9CE7-8C7AD7FDD903}" type="presParOf" srcId="{E4A04F67-022A-40E0-80F1-4A636667F052}" destId="{F727C920-8900-4897-8531-0CC748F22C02}" srcOrd="1" destOrd="0" presId="urn:microsoft.com/office/officeart/2018/2/layout/IconVerticalSolidList"/>
    <dgm:cxn modelId="{221FFE20-33CF-4186-9BC6-07B0600FE062}" type="presParOf" srcId="{E4A04F67-022A-40E0-80F1-4A636667F052}" destId="{57435202-70C7-4CE4-B9D3-011FE8206967}" srcOrd="2" destOrd="0" presId="urn:microsoft.com/office/officeart/2018/2/layout/IconVerticalSolidList"/>
    <dgm:cxn modelId="{4341BF2B-C876-4A56-9817-A2A5E50CBD2C}" type="presParOf" srcId="{57435202-70C7-4CE4-B9D3-011FE8206967}" destId="{31B53D26-1121-4129-B83D-3271BE2F66A3}" srcOrd="0" destOrd="0" presId="urn:microsoft.com/office/officeart/2018/2/layout/IconVerticalSolidList"/>
    <dgm:cxn modelId="{A2C5E976-5BA9-44AA-9BFE-2983639DF806}" type="presParOf" srcId="{57435202-70C7-4CE4-B9D3-011FE8206967}" destId="{C2C2AF08-4746-412A-B37E-E04ADD9B9A20}" srcOrd="1" destOrd="0" presId="urn:microsoft.com/office/officeart/2018/2/layout/IconVerticalSolidList"/>
    <dgm:cxn modelId="{E6DA8173-A11F-41DA-B71C-F3A56E206C67}" type="presParOf" srcId="{57435202-70C7-4CE4-B9D3-011FE8206967}" destId="{66C497AA-B853-43AC-A536-8B1B5C20DBDF}" srcOrd="2" destOrd="0" presId="urn:microsoft.com/office/officeart/2018/2/layout/IconVerticalSolidList"/>
    <dgm:cxn modelId="{5E5E49DF-74A7-4D45-BF50-0FDAE9F4F3B4}" type="presParOf" srcId="{57435202-70C7-4CE4-B9D3-011FE8206967}" destId="{FB749647-1794-472C-96D4-4DA3262CE014}" srcOrd="3" destOrd="0" presId="urn:microsoft.com/office/officeart/2018/2/layout/IconVerticalSolidList"/>
    <dgm:cxn modelId="{2E1758C9-5AA6-4213-B50C-EDF57123B247}" type="presParOf" srcId="{E4A04F67-022A-40E0-80F1-4A636667F052}" destId="{0414F28B-0464-4C12-93F4-6935EF7FB6C1}" srcOrd="3" destOrd="0" presId="urn:microsoft.com/office/officeart/2018/2/layout/IconVerticalSolidList"/>
    <dgm:cxn modelId="{D723CEF7-2E40-4968-B90C-479B2427815D}" type="presParOf" srcId="{E4A04F67-022A-40E0-80F1-4A636667F052}" destId="{86482528-3321-477C-A512-44F84C8EDC50}" srcOrd="4" destOrd="0" presId="urn:microsoft.com/office/officeart/2018/2/layout/IconVerticalSolidList"/>
    <dgm:cxn modelId="{D7A3907F-F14F-43BB-BBB4-795E3ADECE1A}" type="presParOf" srcId="{86482528-3321-477C-A512-44F84C8EDC50}" destId="{F27E177B-AF77-4260-9ADA-C2EDBCF38977}" srcOrd="0" destOrd="0" presId="urn:microsoft.com/office/officeart/2018/2/layout/IconVerticalSolidList"/>
    <dgm:cxn modelId="{0C16E6F5-EF77-45F8-A6E8-F39174AB878A}" type="presParOf" srcId="{86482528-3321-477C-A512-44F84C8EDC50}" destId="{D99E78C6-8482-48A5-84DE-384A71A85151}" srcOrd="1" destOrd="0" presId="urn:microsoft.com/office/officeart/2018/2/layout/IconVerticalSolidList"/>
    <dgm:cxn modelId="{5C3B41BF-564E-4CB2-AB9C-1B203283B606}" type="presParOf" srcId="{86482528-3321-477C-A512-44F84C8EDC50}" destId="{D98D0A38-6B72-4CF4-A31F-EF74EB4C8017}" srcOrd="2" destOrd="0" presId="urn:microsoft.com/office/officeart/2018/2/layout/IconVerticalSolidList"/>
    <dgm:cxn modelId="{339D7042-2E7E-4890-ADB2-B4EF6B3361CA}" type="presParOf" srcId="{86482528-3321-477C-A512-44F84C8EDC50}" destId="{BB3330A8-E4F1-46F9-8E20-528C492FF08E}" srcOrd="3" destOrd="0" presId="urn:microsoft.com/office/officeart/2018/2/layout/IconVerticalSolidList"/>
    <dgm:cxn modelId="{DBB0A910-42AE-4E94-A757-931133DFF0D7}" type="presParOf" srcId="{E4A04F67-022A-40E0-80F1-4A636667F052}" destId="{C48E0F3B-1C5D-45A6-AB85-CAD4D78E45FA}" srcOrd="5" destOrd="0" presId="urn:microsoft.com/office/officeart/2018/2/layout/IconVerticalSolidList"/>
    <dgm:cxn modelId="{08933B87-A0E6-42FA-8C48-C595B48999E9}" type="presParOf" srcId="{E4A04F67-022A-40E0-80F1-4A636667F052}" destId="{6B35B690-B56F-478D-905B-EBCD21B5423B}" srcOrd="6" destOrd="0" presId="urn:microsoft.com/office/officeart/2018/2/layout/IconVerticalSolidList"/>
    <dgm:cxn modelId="{DF006532-CCAF-48ED-AE78-0E1FB6B737F9}" type="presParOf" srcId="{6B35B690-B56F-478D-905B-EBCD21B5423B}" destId="{0AF5C45E-1A49-49A6-BC0B-DF553D968CB0}" srcOrd="0" destOrd="0" presId="urn:microsoft.com/office/officeart/2018/2/layout/IconVerticalSolidList"/>
    <dgm:cxn modelId="{5CE6F11F-76D9-4C61-8C8C-9596DD0699FD}" type="presParOf" srcId="{6B35B690-B56F-478D-905B-EBCD21B5423B}" destId="{B594DAC2-CBCC-41A3-8EB3-CCCC86DD2C0E}" srcOrd="1" destOrd="0" presId="urn:microsoft.com/office/officeart/2018/2/layout/IconVerticalSolidList"/>
    <dgm:cxn modelId="{3E9A2BA4-BA8B-4941-B77F-4F6C302ACC66}" type="presParOf" srcId="{6B35B690-B56F-478D-905B-EBCD21B5423B}" destId="{941384A2-F64A-4EA5-B8E1-DC509C55646B}" srcOrd="2" destOrd="0" presId="urn:microsoft.com/office/officeart/2018/2/layout/IconVerticalSolidList"/>
    <dgm:cxn modelId="{50E95C61-3337-4744-A542-641479633CC5}" type="presParOf" srcId="{6B35B690-B56F-478D-905B-EBCD21B5423B}" destId="{EF076E67-8D11-40BE-A046-5ADAC55ECA86}" srcOrd="3" destOrd="0" presId="urn:microsoft.com/office/officeart/2018/2/layout/IconVerticalSolidList"/>
    <dgm:cxn modelId="{84FE5524-1C3D-4279-91BE-D55744971ED2}" type="presParOf" srcId="{6B35B690-B56F-478D-905B-EBCD21B5423B}" destId="{0DA16669-83FF-4C65-BCA6-88474230BE51}" srcOrd="4" destOrd="0" presId="urn:microsoft.com/office/officeart/2018/2/layout/IconVerticalSolidList"/>
    <dgm:cxn modelId="{2779B351-C7EE-4818-8EF2-627A3C60E4D6}" type="presParOf" srcId="{E4A04F67-022A-40E0-80F1-4A636667F052}" destId="{C83A860A-B0D3-45FC-BC5F-7C126F782DFE}" srcOrd="7" destOrd="0" presId="urn:microsoft.com/office/officeart/2018/2/layout/IconVerticalSolidList"/>
    <dgm:cxn modelId="{6BAC7312-7A6B-4851-A912-72461F8C63B3}" type="presParOf" srcId="{E4A04F67-022A-40E0-80F1-4A636667F052}" destId="{23B581F1-8D8B-4C3D-A2FE-94A8D0BF9AAB}" srcOrd="8" destOrd="0" presId="urn:microsoft.com/office/officeart/2018/2/layout/IconVerticalSolidList"/>
    <dgm:cxn modelId="{C0DC09DD-420F-429B-8090-F56771933211}" type="presParOf" srcId="{23B581F1-8D8B-4C3D-A2FE-94A8D0BF9AAB}" destId="{18CA6D4D-2381-4917-A8C0-33CAA765B575}" srcOrd="0" destOrd="0" presId="urn:microsoft.com/office/officeart/2018/2/layout/IconVerticalSolidList"/>
    <dgm:cxn modelId="{5D42F11B-6551-4DED-903C-D498626347F4}" type="presParOf" srcId="{23B581F1-8D8B-4C3D-A2FE-94A8D0BF9AAB}" destId="{ABCE4581-AB8E-4C59-9860-90EF740B48CF}" srcOrd="1" destOrd="0" presId="urn:microsoft.com/office/officeart/2018/2/layout/IconVerticalSolidList"/>
    <dgm:cxn modelId="{AE1EDD6B-1B75-4255-9621-106564A6EFD0}" type="presParOf" srcId="{23B581F1-8D8B-4C3D-A2FE-94A8D0BF9AAB}" destId="{F90A5657-3BBA-42AB-B10F-91D4BD120508}" srcOrd="2" destOrd="0" presId="urn:microsoft.com/office/officeart/2018/2/layout/IconVerticalSolidList"/>
    <dgm:cxn modelId="{7224FF39-AE22-45CD-9AF8-8011DBD85DA9}" type="presParOf" srcId="{23B581F1-8D8B-4C3D-A2FE-94A8D0BF9AAB}" destId="{77DF6A40-C788-4C34-BC82-2F77E7B6BD38}" srcOrd="3" destOrd="0" presId="urn:microsoft.com/office/officeart/2018/2/layout/IconVerticalSolidList"/>
    <dgm:cxn modelId="{AA1DFCD5-FA30-4B71-9008-7E7F465971A8}" type="presParOf" srcId="{E4A04F67-022A-40E0-80F1-4A636667F052}" destId="{34D45A4F-CFE8-45D3-8267-BFE2303EE77D}" srcOrd="9" destOrd="0" presId="urn:microsoft.com/office/officeart/2018/2/layout/IconVerticalSolidList"/>
    <dgm:cxn modelId="{B66C387A-1D4D-4AC7-8DD2-FF0A1163F310}" type="presParOf" srcId="{E4A04F67-022A-40E0-80F1-4A636667F052}" destId="{CE9E4649-A2DD-4651-8426-9440EBD110B9}" srcOrd="10" destOrd="0" presId="urn:microsoft.com/office/officeart/2018/2/layout/IconVerticalSolidList"/>
    <dgm:cxn modelId="{21EE9D50-AE81-4188-8991-0C02EDA40A73}" type="presParOf" srcId="{CE9E4649-A2DD-4651-8426-9440EBD110B9}" destId="{1719D0A1-B7F0-4C8F-91D4-AEAB55A3917A}" srcOrd="0" destOrd="0" presId="urn:microsoft.com/office/officeart/2018/2/layout/IconVerticalSolidList"/>
    <dgm:cxn modelId="{497CF4AC-CBAE-4300-8EB1-CC0EC8BA3B60}" type="presParOf" srcId="{CE9E4649-A2DD-4651-8426-9440EBD110B9}" destId="{3D9557A0-FD92-41F6-9CDB-6FDF5928F523}" srcOrd="1" destOrd="0" presId="urn:microsoft.com/office/officeart/2018/2/layout/IconVerticalSolidList"/>
    <dgm:cxn modelId="{D128EBDF-57F4-4EE1-B85E-D4DA3CB06115}" type="presParOf" srcId="{CE9E4649-A2DD-4651-8426-9440EBD110B9}" destId="{8C935487-8598-473D-9A8C-61AFF9514E00}" srcOrd="2" destOrd="0" presId="urn:microsoft.com/office/officeart/2018/2/layout/IconVerticalSolidList"/>
    <dgm:cxn modelId="{1F41389D-6BBF-4A18-85F3-9C533584AE79}" type="presParOf" srcId="{CE9E4649-A2DD-4651-8426-9440EBD110B9}" destId="{1211366A-E268-45DB-881D-5A48CA9959E1}" srcOrd="3" destOrd="0" presId="urn:microsoft.com/office/officeart/2018/2/layout/IconVerticalSolidList"/>
    <dgm:cxn modelId="{85EC538C-4761-40BD-B07A-4E441DB84C01}" type="presParOf" srcId="{E4A04F67-022A-40E0-80F1-4A636667F052}" destId="{E7F0D484-CB91-4C72-A982-5465943EB70C}" srcOrd="11" destOrd="0" presId="urn:microsoft.com/office/officeart/2018/2/layout/IconVerticalSolidList"/>
    <dgm:cxn modelId="{5377C922-A190-4D20-87CC-B3619A69E7EC}" type="presParOf" srcId="{E4A04F67-022A-40E0-80F1-4A636667F052}" destId="{2E2D685A-EDC4-4AB2-8E66-CB600299D3E5}" srcOrd="12" destOrd="0" presId="urn:microsoft.com/office/officeart/2018/2/layout/IconVerticalSolidList"/>
    <dgm:cxn modelId="{6FE9CD0B-8BF6-48E1-A743-70764C9055F6}" type="presParOf" srcId="{2E2D685A-EDC4-4AB2-8E66-CB600299D3E5}" destId="{8EA1749C-DF3B-46FE-B72A-7DE6C5DCABB8}" srcOrd="0" destOrd="0" presId="urn:microsoft.com/office/officeart/2018/2/layout/IconVerticalSolidList"/>
    <dgm:cxn modelId="{8599031F-6DA1-4742-8D95-B39EBE90E8B3}" type="presParOf" srcId="{2E2D685A-EDC4-4AB2-8E66-CB600299D3E5}" destId="{E9670E56-25FB-459D-9173-DEAAB5DF7348}" srcOrd="1" destOrd="0" presId="urn:microsoft.com/office/officeart/2018/2/layout/IconVerticalSolidList"/>
    <dgm:cxn modelId="{14BCDAC4-BB4B-4D54-88A9-EAE16246BE1D}" type="presParOf" srcId="{2E2D685A-EDC4-4AB2-8E66-CB600299D3E5}" destId="{168A6A35-09AD-4974-B9AB-28335AE992DA}" srcOrd="2" destOrd="0" presId="urn:microsoft.com/office/officeart/2018/2/layout/IconVerticalSolidList"/>
    <dgm:cxn modelId="{DEA99592-E80C-46F5-A714-E56124C8AD83}" type="presParOf" srcId="{2E2D685A-EDC4-4AB2-8E66-CB600299D3E5}" destId="{BB72F45C-B5FB-457E-B844-192021BFCB1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D06781-5F65-4DD2-BF31-B2B5E4955FCB}"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1899EBFA-2798-4F21-9B7A-A6F046DA9909}">
      <dgm:prSet/>
      <dgm:spPr/>
      <dgm:t>
        <a:bodyPr/>
        <a:lstStyle/>
        <a:p>
          <a:r>
            <a:rPr lang="en-US">
              <a:latin typeface="Aptos"/>
            </a:rPr>
            <a:t>Evaluators collect evidence such as:</a:t>
          </a:r>
        </a:p>
      </dgm:t>
    </dgm:pt>
    <dgm:pt modelId="{BF267495-44D3-4414-AE6C-1F1AD37E6218}" type="parTrans" cxnId="{DCF77469-55EA-4FAE-8920-2E42AF00E1A9}">
      <dgm:prSet/>
      <dgm:spPr/>
      <dgm:t>
        <a:bodyPr/>
        <a:lstStyle/>
        <a:p>
          <a:endParaRPr lang="en-US"/>
        </a:p>
      </dgm:t>
    </dgm:pt>
    <dgm:pt modelId="{5BCD0A8F-B3C7-406E-AF01-C2C4898EEC4F}" type="sibTrans" cxnId="{DCF77469-55EA-4FAE-8920-2E42AF00E1A9}">
      <dgm:prSet/>
      <dgm:spPr/>
      <dgm:t>
        <a:bodyPr/>
        <a:lstStyle/>
        <a:p>
          <a:endParaRPr lang="en-US"/>
        </a:p>
      </dgm:t>
    </dgm:pt>
    <dgm:pt modelId="{008EBB25-BB93-40E0-947B-6F36F8BC149F}">
      <dgm:prSet/>
      <dgm:spPr/>
      <dgm:t>
        <a:bodyPr/>
        <a:lstStyle/>
        <a:p>
          <a:r>
            <a:rPr lang="en-US">
              <a:latin typeface="Aptos"/>
            </a:rPr>
            <a:t>Plans submitted by educator</a:t>
          </a:r>
        </a:p>
      </dgm:t>
    </dgm:pt>
    <dgm:pt modelId="{42C31D37-570D-4AD2-8657-03CB73A6FF6C}" type="parTrans" cxnId="{E58A4E55-CFFE-46F4-80BA-DB7BA06296B0}">
      <dgm:prSet/>
      <dgm:spPr/>
      <dgm:t>
        <a:bodyPr/>
        <a:lstStyle/>
        <a:p>
          <a:endParaRPr lang="en-US"/>
        </a:p>
      </dgm:t>
    </dgm:pt>
    <dgm:pt modelId="{A1C09016-1B6C-43CF-B378-D608B31B80E7}" type="sibTrans" cxnId="{E58A4E55-CFFE-46F4-80BA-DB7BA06296B0}">
      <dgm:prSet/>
      <dgm:spPr/>
      <dgm:t>
        <a:bodyPr/>
        <a:lstStyle/>
        <a:p>
          <a:endParaRPr lang="en-US"/>
        </a:p>
      </dgm:t>
    </dgm:pt>
    <dgm:pt modelId="{230CD90B-083F-48E3-8DEF-29BDE6B49386}">
      <dgm:prSet/>
      <dgm:spPr/>
      <dgm:t>
        <a:bodyPr/>
        <a:lstStyle/>
        <a:p>
          <a:r>
            <a:rPr lang="en-US">
              <a:latin typeface="Aptos"/>
            </a:rPr>
            <a:t>Annual Calendar</a:t>
          </a:r>
        </a:p>
      </dgm:t>
    </dgm:pt>
    <dgm:pt modelId="{72EB7EC9-4F94-4640-9080-B2895ED11B0E}" type="parTrans" cxnId="{4D1436CB-517C-4084-8078-EFDC3418A419}">
      <dgm:prSet/>
      <dgm:spPr/>
      <dgm:t>
        <a:bodyPr/>
        <a:lstStyle/>
        <a:p>
          <a:endParaRPr lang="en-US"/>
        </a:p>
      </dgm:t>
    </dgm:pt>
    <dgm:pt modelId="{96D19E31-EAD1-444A-A3A4-71A949330879}" type="sibTrans" cxnId="{4D1436CB-517C-4084-8078-EFDC3418A419}">
      <dgm:prSet/>
      <dgm:spPr/>
      <dgm:t>
        <a:bodyPr/>
        <a:lstStyle/>
        <a:p>
          <a:endParaRPr lang="en-US"/>
        </a:p>
      </dgm:t>
    </dgm:pt>
    <dgm:pt modelId="{1C282478-A843-4ACB-9241-474CB9F66A0D}">
      <dgm:prSet/>
      <dgm:spPr/>
      <dgm:t>
        <a:bodyPr/>
        <a:lstStyle/>
        <a:p>
          <a:r>
            <a:rPr lang="en-US">
              <a:latin typeface="Aptos"/>
            </a:rPr>
            <a:t>IEP reports</a:t>
          </a:r>
        </a:p>
      </dgm:t>
    </dgm:pt>
    <dgm:pt modelId="{3510C28E-D401-4839-85FD-CFB4CEB4D919}" type="parTrans" cxnId="{03B084AF-0B04-44FF-9921-A26D151C310C}">
      <dgm:prSet/>
      <dgm:spPr/>
      <dgm:t>
        <a:bodyPr/>
        <a:lstStyle/>
        <a:p>
          <a:endParaRPr lang="en-US"/>
        </a:p>
      </dgm:t>
    </dgm:pt>
    <dgm:pt modelId="{A3F434C0-2CD1-47D4-BB85-D2EE2DE53DC3}" type="sibTrans" cxnId="{03B084AF-0B04-44FF-9921-A26D151C310C}">
      <dgm:prSet/>
      <dgm:spPr/>
      <dgm:t>
        <a:bodyPr/>
        <a:lstStyle/>
        <a:p>
          <a:endParaRPr lang="en-US"/>
        </a:p>
      </dgm:t>
    </dgm:pt>
    <dgm:pt modelId="{C79BAF4B-0A2B-47CC-8646-4406652818F1}">
      <dgm:prSet/>
      <dgm:spPr/>
      <dgm:t>
        <a:bodyPr/>
        <a:lstStyle/>
        <a:p>
          <a:r>
            <a:rPr lang="en-US">
              <a:latin typeface="Aptos"/>
            </a:rPr>
            <a:t>Observations</a:t>
          </a:r>
        </a:p>
      </dgm:t>
    </dgm:pt>
    <dgm:pt modelId="{B74D64BF-D2FA-47F3-8569-3D76BCCBA97F}" type="parTrans" cxnId="{E84D4475-EF71-4497-B259-4F77179CFC08}">
      <dgm:prSet/>
      <dgm:spPr/>
      <dgm:t>
        <a:bodyPr/>
        <a:lstStyle/>
        <a:p>
          <a:endParaRPr lang="en-US"/>
        </a:p>
      </dgm:t>
    </dgm:pt>
    <dgm:pt modelId="{0A01D40F-44D9-4BC5-AF3C-B78B974E8F98}" type="sibTrans" cxnId="{E84D4475-EF71-4497-B259-4F77179CFC08}">
      <dgm:prSet/>
      <dgm:spPr/>
      <dgm:t>
        <a:bodyPr/>
        <a:lstStyle/>
        <a:p>
          <a:endParaRPr lang="en-US"/>
        </a:p>
      </dgm:t>
    </dgm:pt>
    <dgm:pt modelId="{DCBA2470-7B94-42CA-9FE5-A1E94B2572A6}">
      <dgm:prSet/>
      <dgm:spPr/>
      <dgm:t>
        <a:bodyPr/>
        <a:lstStyle/>
        <a:p>
          <a:r>
            <a:rPr lang="en-US">
              <a:latin typeface="Aptos"/>
            </a:rPr>
            <a:t>Evaluators complete a scoring worksheet</a:t>
          </a:r>
        </a:p>
      </dgm:t>
    </dgm:pt>
    <dgm:pt modelId="{1CCD4383-AABD-4B75-A527-9A90D0F00B13}" type="parTrans" cxnId="{0BA2D921-FDB2-42FF-BFBF-F145A91EB27B}">
      <dgm:prSet/>
      <dgm:spPr/>
      <dgm:t>
        <a:bodyPr/>
        <a:lstStyle/>
        <a:p>
          <a:endParaRPr lang="en-US"/>
        </a:p>
      </dgm:t>
    </dgm:pt>
    <dgm:pt modelId="{21906773-91D7-47E7-806A-8EF96B7EC44D}" type="sibTrans" cxnId="{0BA2D921-FDB2-42FF-BFBF-F145A91EB27B}">
      <dgm:prSet/>
      <dgm:spPr/>
      <dgm:t>
        <a:bodyPr/>
        <a:lstStyle/>
        <a:p>
          <a:endParaRPr lang="en-US"/>
        </a:p>
      </dgm:t>
    </dgm:pt>
    <dgm:pt modelId="{36BBADE8-7CB1-4164-AB0B-8CFD076DAA7E}">
      <dgm:prSet/>
      <dgm:spPr/>
      <dgm:t>
        <a:bodyPr/>
        <a:lstStyle/>
        <a:p>
          <a:r>
            <a:rPr lang="en-US">
              <a:latin typeface="Aptos"/>
            </a:rPr>
            <a:t>Evaluators have consensus meeting to determine final score. </a:t>
          </a:r>
        </a:p>
      </dgm:t>
    </dgm:pt>
    <dgm:pt modelId="{CBF3079E-7091-4803-8630-FCE5FC3B0074}" type="parTrans" cxnId="{9307E43B-B674-411C-8ACA-FBAF635DEDA2}">
      <dgm:prSet/>
      <dgm:spPr/>
      <dgm:t>
        <a:bodyPr/>
        <a:lstStyle/>
        <a:p>
          <a:endParaRPr lang="en-US"/>
        </a:p>
      </dgm:t>
    </dgm:pt>
    <dgm:pt modelId="{3C0F96CD-9D00-4720-957B-2E402F7EC261}" type="sibTrans" cxnId="{9307E43B-B674-411C-8ACA-FBAF635DEDA2}">
      <dgm:prSet/>
      <dgm:spPr/>
      <dgm:t>
        <a:bodyPr/>
        <a:lstStyle/>
        <a:p>
          <a:endParaRPr lang="en-US"/>
        </a:p>
      </dgm:t>
    </dgm:pt>
    <dgm:pt modelId="{675156E6-A80C-4212-83D4-6AFC776F5D3D}">
      <dgm:prSet/>
      <dgm:spPr/>
      <dgm:t>
        <a:bodyPr/>
        <a:lstStyle/>
        <a:p>
          <a:r>
            <a:rPr lang="en-US">
              <a:latin typeface="Aptos"/>
            </a:rPr>
            <a:t>Share evaluation feedback with educator.</a:t>
          </a:r>
        </a:p>
      </dgm:t>
    </dgm:pt>
    <dgm:pt modelId="{BCC993C6-A789-41A1-8D38-BDE600D146DB}" type="parTrans" cxnId="{DFC3EDA0-03D7-4F18-AA5E-B281B48AF4AA}">
      <dgm:prSet/>
      <dgm:spPr/>
      <dgm:t>
        <a:bodyPr/>
        <a:lstStyle/>
        <a:p>
          <a:endParaRPr lang="en-US"/>
        </a:p>
      </dgm:t>
    </dgm:pt>
    <dgm:pt modelId="{CECFFD55-3988-47C9-9435-9306697D70F0}" type="sibTrans" cxnId="{DFC3EDA0-03D7-4F18-AA5E-B281B48AF4AA}">
      <dgm:prSet/>
      <dgm:spPr/>
      <dgm:t>
        <a:bodyPr/>
        <a:lstStyle/>
        <a:p>
          <a:endParaRPr lang="en-US"/>
        </a:p>
      </dgm:t>
    </dgm:pt>
    <dgm:pt modelId="{D6E849AA-68AB-4D14-B7BF-76C209F9EA71}" type="pres">
      <dgm:prSet presAssocID="{D5D06781-5F65-4DD2-BF31-B2B5E4955FCB}" presName="linear" presStyleCnt="0">
        <dgm:presLayoutVars>
          <dgm:animLvl val="lvl"/>
          <dgm:resizeHandles val="exact"/>
        </dgm:presLayoutVars>
      </dgm:prSet>
      <dgm:spPr/>
    </dgm:pt>
    <dgm:pt modelId="{DFE2E339-BA96-484E-8486-EFC82D9033EC}" type="pres">
      <dgm:prSet presAssocID="{1899EBFA-2798-4F21-9B7A-A6F046DA9909}" presName="parentText" presStyleLbl="node1" presStyleIdx="0" presStyleCnt="4">
        <dgm:presLayoutVars>
          <dgm:chMax val="0"/>
          <dgm:bulletEnabled val="1"/>
        </dgm:presLayoutVars>
      </dgm:prSet>
      <dgm:spPr/>
    </dgm:pt>
    <dgm:pt modelId="{054DD738-F0FB-4D23-87CA-626C46E087B0}" type="pres">
      <dgm:prSet presAssocID="{1899EBFA-2798-4F21-9B7A-A6F046DA9909}" presName="childText" presStyleLbl="revTx" presStyleIdx="0" presStyleCnt="1">
        <dgm:presLayoutVars>
          <dgm:bulletEnabled val="1"/>
        </dgm:presLayoutVars>
      </dgm:prSet>
      <dgm:spPr/>
    </dgm:pt>
    <dgm:pt modelId="{387D0C0F-7CE5-464C-B3FC-B38AF3666E37}" type="pres">
      <dgm:prSet presAssocID="{DCBA2470-7B94-42CA-9FE5-A1E94B2572A6}" presName="parentText" presStyleLbl="node1" presStyleIdx="1" presStyleCnt="4">
        <dgm:presLayoutVars>
          <dgm:chMax val="0"/>
          <dgm:bulletEnabled val="1"/>
        </dgm:presLayoutVars>
      </dgm:prSet>
      <dgm:spPr/>
    </dgm:pt>
    <dgm:pt modelId="{F74AC019-CA75-4A6D-8A92-8AB347149951}" type="pres">
      <dgm:prSet presAssocID="{21906773-91D7-47E7-806A-8EF96B7EC44D}" presName="spacer" presStyleCnt="0"/>
      <dgm:spPr/>
    </dgm:pt>
    <dgm:pt modelId="{CDD359B0-A635-41C7-924B-6467E6277482}" type="pres">
      <dgm:prSet presAssocID="{36BBADE8-7CB1-4164-AB0B-8CFD076DAA7E}" presName="parentText" presStyleLbl="node1" presStyleIdx="2" presStyleCnt="4">
        <dgm:presLayoutVars>
          <dgm:chMax val="0"/>
          <dgm:bulletEnabled val="1"/>
        </dgm:presLayoutVars>
      </dgm:prSet>
      <dgm:spPr/>
    </dgm:pt>
    <dgm:pt modelId="{F0C978B7-C7A3-4AF4-AE6F-C7FD4431A310}" type="pres">
      <dgm:prSet presAssocID="{3C0F96CD-9D00-4720-957B-2E402F7EC261}" presName="spacer" presStyleCnt="0"/>
      <dgm:spPr/>
    </dgm:pt>
    <dgm:pt modelId="{F4C04375-0C8E-4F42-8F28-E323AA18D598}" type="pres">
      <dgm:prSet presAssocID="{675156E6-A80C-4212-83D4-6AFC776F5D3D}" presName="parentText" presStyleLbl="node1" presStyleIdx="3" presStyleCnt="4">
        <dgm:presLayoutVars>
          <dgm:chMax val="0"/>
          <dgm:bulletEnabled val="1"/>
        </dgm:presLayoutVars>
      </dgm:prSet>
      <dgm:spPr/>
    </dgm:pt>
  </dgm:ptLst>
  <dgm:cxnLst>
    <dgm:cxn modelId="{637D210D-0950-4336-A070-04D778C5E33A}" type="presOf" srcId="{36BBADE8-7CB1-4164-AB0B-8CFD076DAA7E}" destId="{CDD359B0-A635-41C7-924B-6467E6277482}" srcOrd="0" destOrd="0" presId="urn:microsoft.com/office/officeart/2005/8/layout/vList2"/>
    <dgm:cxn modelId="{0BA2D921-FDB2-42FF-BFBF-F145A91EB27B}" srcId="{D5D06781-5F65-4DD2-BF31-B2B5E4955FCB}" destId="{DCBA2470-7B94-42CA-9FE5-A1E94B2572A6}" srcOrd="1" destOrd="0" parTransId="{1CCD4383-AABD-4B75-A527-9A90D0F00B13}" sibTransId="{21906773-91D7-47E7-806A-8EF96B7EC44D}"/>
    <dgm:cxn modelId="{867F002C-D22C-4CBC-9EBE-89EE527B38C3}" type="presOf" srcId="{DCBA2470-7B94-42CA-9FE5-A1E94B2572A6}" destId="{387D0C0F-7CE5-464C-B3FC-B38AF3666E37}" srcOrd="0" destOrd="0" presId="urn:microsoft.com/office/officeart/2005/8/layout/vList2"/>
    <dgm:cxn modelId="{1AEEB733-BCA2-4FD7-9FD8-1D3001E084FD}" type="presOf" srcId="{008EBB25-BB93-40E0-947B-6F36F8BC149F}" destId="{054DD738-F0FB-4D23-87CA-626C46E087B0}" srcOrd="0" destOrd="0" presId="urn:microsoft.com/office/officeart/2005/8/layout/vList2"/>
    <dgm:cxn modelId="{9307E43B-B674-411C-8ACA-FBAF635DEDA2}" srcId="{D5D06781-5F65-4DD2-BF31-B2B5E4955FCB}" destId="{36BBADE8-7CB1-4164-AB0B-8CFD076DAA7E}" srcOrd="2" destOrd="0" parTransId="{CBF3079E-7091-4803-8630-FCE5FC3B0074}" sibTransId="{3C0F96CD-9D00-4720-957B-2E402F7EC261}"/>
    <dgm:cxn modelId="{2521605E-5277-4A40-A27F-5009E0A73E20}" type="presOf" srcId="{675156E6-A80C-4212-83D4-6AFC776F5D3D}" destId="{F4C04375-0C8E-4F42-8F28-E323AA18D598}" srcOrd="0" destOrd="0" presId="urn:microsoft.com/office/officeart/2005/8/layout/vList2"/>
    <dgm:cxn modelId="{CE4ADF47-622F-4582-8CCE-2AF33CD94E2F}" type="presOf" srcId="{1C282478-A843-4ACB-9241-474CB9F66A0D}" destId="{054DD738-F0FB-4D23-87CA-626C46E087B0}" srcOrd="0" destOrd="2" presId="urn:microsoft.com/office/officeart/2005/8/layout/vList2"/>
    <dgm:cxn modelId="{DCF77469-55EA-4FAE-8920-2E42AF00E1A9}" srcId="{D5D06781-5F65-4DD2-BF31-B2B5E4955FCB}" destId="{1899EBFA-2798-4F21-9B7A-A6F046DA9909}" srcOrd="0" destOrd="0" parTransId="{BF267495-44D3-4414-AE6C-1F1AD37E6218}" sibTransId="{5BCD0A8F-B3C7-406E-AF01-C2C4898EEC4F}"/>
    <dgm:cxn modelId="{4FD37352-F2CA-4671-A1D2-EE3F9D518C84}" type="presOf" srcId="{230CD90B-083F-48E3-8DEF-29BDE6B49386}" destId="{054DD738-F0FB-4D23-87CA-626C46E087B0}" srcOrd="0" destOrd="1" presId="urn:microsoft.com/office/officeart/2005/8/layout/vList2"/>
    <dgm:cxn modelId="{B91BA972-BADC-4F31-A242-6DE271C5020B}" type="presOf" srcId="{C79BAF4B-0A2B-47CC-8646-4406652818F1}" destId="{054DD738-F0FB-4D23-87CA-626C46E087B0}" srcOrd="0" destOrd="3" presId="urn:microsoft.com/office/officeart/2005/8/layout/vList2"/>
    <dgm:cxn modelId="{E84D4475-EF71-4497-B259-4F77179CFC08}" srcId="{1899EBFA-2798-4F21-9B7A-A6F046DA9909}" destId="{C79BAF4B-0A2B-47CC-8646-4406652818F1}" srcOrd="3" destOrd="0" parTransId="{B74D64BF-D2FA-47F3-8569-3D76BCCBA97F}" sibTransId="{0A01D40F-44D9-4BC5-AF3C-B78B974E8F98}"/>
    <dgm:cxn modelId="{E58A4E55-CFFE-46F4-80BA-DB7BA06296B0}" srcId="{1899EBFA-2798-4F21-9B7A-A6F046DA9909}" destId="{008EBB25-BB93-40E0-947B-6F36F8BC149F}" srcOrd="0" destOrd="0" parTransId="{42C31D37-570D-4AD2-8657-03CB73A6FF6C}" sibTransId="{A1C09016-1B6C-43CF-B378-D608B31B80E7}"/>
    <dgm:cxn modelId="{DFC3EDA0-03D7-4F18-AA5E-B281B48AF4AA}" srcId="{D5D06781-5F65-4DD2-BF31-B2B5E4955FCB}" destId="{675156E6-A80C-4212-83D4-6AFC776F5D3D}" srcOrd="3" destOrd="0" parTransId="{BCC993C6-A789-41A1-8D38-BDE600D146DB}" sibTransId="{CECFFD55-3988-47C9-9435-9306697D70F0}"/>
    <dgm:cxn modelId="{03B084AF-0B04-44FF-9921-A26D151C310C}" srcId="{1899EBFA-2798-4F21-9B7A-A6F046DA9909}" destId="{1C282478-A843-4ACB-9241-474CB9F66A0D}" srcOrd="2" destOrd="0" parTransId="{3510C28E-D401-4839-85FD-CFB4CEB4D919}" sibTransId="{A3F434C0-2CD1-47D4-BB85-D2EE2DE53DC3}"/>
    <dgm:cxn modelId="{370DC5B8-A47B-42CA-9A7D-11CC4C1C8123}" type="presOf" srcId="{D5D06781-5F65-4DD2-BF31-B2B5E4955FCB}" destId="{D6E849AA-68AB-4D14-B7BF-76C209F9EA71}" srcOrd="0" destOrd="0" presId="urn:microsoft.com/office/officeart/2005/8/layout/vList2"/>
    <dgm:cxn modelId="{4D1436CB-517C-4084-8078-EFDC3418A419}" srcId="{1899EBFA-2798-4F21-9B7A-A6F046DA9909}" destId="{230CD90B-083F-48E3-8DEF-29BDE6B49386}" srcOrd="1" destOrd="0" parTransId="{72EB7EC9-4F94-4640-9080-B2895ED11B0E}" sibTransId="{96D19E31-EAD1-444A-A3A4-71A949330879}"/>
    <dgm:cxn modelId="{F154AEF2-FD6A-4BCD-83E4-E536089B8EB6}" type="presOf" srcId="{1899EBFA-2798-4F21-9B7A-A6F046DA9909}" destId="{DFE2E339-BA96-484E-8486-EFC82D9033EC}" srcOrd="0" destOrd="0" presId="urn:microsoft.com/office/officeart/2005/8/layout/vList2"/>
    <dgm:cxn modelId="{DD3A4F66-8C90-4846-9BF1-93424935CF21}" type="presParOf" srcId="{D6E849AA-68AB-4D14-B7BF-76C209F9EA71}" destId="{DFE2E339-BA96-484E-8486-EFC82D9033EC}" srcOrd="0" destOrd="0" presId="urn:microsoft.com/office/officeart/2005/8/layout/vList2"/>
    <dgm:cxn modelId="{C2D6E5C3-721C-4E4A-81DB-506D8EDD855F}" type="presParOf" srcId="{D6E849AA-68AB-4D14-B7BF-76C209F9EA71}" destId="{054DD738-F0FB-4D23-87CA-626C46E087B0}" srcOrd="1" destOrd="0" presId="urn:microsoft.com/office/officeart/2005/8/layout/vList2"/>
    <dgm:cxn modelId="{F6BFFEBD-269A-4FFE-A799-1B0D721EED81}" type="presParOf" srcId="{D6E849AA-68AB-4D14-B7BF-76C209F9EA71}" destId="{387D0C0F-7CE5-464C-B3FC-B38AF3666E37}" srcOrd="2" destOrd="0" presId="urn:microsoft.com/office/officeart/2005/8/layout/vList2"/>
    <dgm:cxn modelId="{6D93C096-6767-46BF-8718-00FB6082BCA8}" type="presParOf" srcId="{D6E849AA-68AB-4D14-B7BF-76C209F9EA71}" destId="{F74AC019-CA75-4A6D-8A92-8AB347149951}" srcOrd="3" destOrd="0" presId="urn:microsoft.com/office/officeart/2005/8/layout/vList2"/>
    <dgm:cxn modelId="{1FEB33AA-6CB0-4A53-B2EC-7AD2A3D1CCBA}" type="presParOf" srcId="{D6E849AA-68AB-4D14-B7BF-76C209F9EA71}" destId="{CDD359B0-A635-41C7-924B-6467E6277482}" srcOrd="4" destOrd="0" presId="urn:microsoft.com/office/officeart/2005/8/layout/vList2"/>
    <dgm:cxn modelId="{E61B8BD9-75E7-4FB4-AAE3-362EEBF45644}" type="presParOf" srcId="{D6E849AA-68AB-4D14-B7BF-76C209F9EA71}" destId="{F0C978B7-C7A3-4AF4-AE6F-C7FD4431A310}" srcOrd="5" destOrd="0" presId="urn:microsoft.com/office/officeart/2005/8/layout/vList2"/>
    <dgm:cxn modelId="{9EF87249-2068-4C38-B180-FC6C5FC079DF}" type="presParOf" srcId="{D6E849AA-68AB-4D14-B7BF-76C209F9EA71}" destId="{F4C04375-0C8E-4F42-8F28-E323AA18D598}"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76DF92-876D-4B7E-9452-C8494FA267DB}"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8A08A9DB-F6CE-4814-B590-BF9920BA371A}">
      <dgm:prSet custT="0"/>
      <dgm:spPr/>
      <dgm:t>
        <a:bodyPr/>
        <a:lstStyle/>
        <a:p>
          <a:pPr>
            <a:lnSpc>
              <a:spcPct val="100000"/>
            </a:lnSpc>
          </a:pPr>
          <a:r>
            <a:rPr lang="en-US">
              <a:latin typeface="Aptos"/>
            </a:rPr>
            <a:t>Results are calculated based on scored elements by the system. </a:t>
          </a:r>
        </a:p>
      </dgm:t>
    </dgm:pt>
    <dgm:pt modelId="{A9ED2189-651B-4B5E-87DF-5A15519AFE47}" type="parTrans" cxnId="{FFCEFE6A-079C-4D3B-88FB-8A7438D7D1E8}">
      <dgm:prSet/>
      <dgm:spPr/>
      <dgm:t>
        <a:bodyPr/>
        <a:lstStyle/>
        <a:p>
          <a:endParaRPr lang="en-US"/>
        </a:p>
      </dgm:t>
    </dgm:pt>
    <dgm:pt modelId="{8B761E9C-B313-4D78-BD7C-62695F58F4AE}" type="sibTrans" cxnId="{FFCEFE6A-079C-4D3B-88FB-8A7438D7D1E8}">
      <dgm:prSet/>
      <dgm:spPr/>
      <dgm:t>
        <a:bodyPr/>
        <a:lstStyle/>
        <a:p>
          <a:pPr>
            <a:lnSpc>
              <a:spcPct val="100000"/>
            </a:lnSpc>
          </a:pPr>
          <a:endParaRPr lang="en-US"/>
        </a:p>
      </dgm:t>
    </dgm:pt>
    <dgm:pt modelId="{377FD27A-B09D-4EAF-8E6E-BD3F43B071EF}">
      <dgm:prSet custT="0"/>
      <dgm:spPr/>
      <dgm:t>
        <a:bodyPr/>
        <a:lstStyle/>
        <a:p>
          <a:pPr>
            <a:lnSpc>
              <a:spcPct val="100000"/>
            </a:lnSpc>
          </a:pPr>
          <a:r>
            <a:rPr lang="en-US">
              <a:latin typeface="Aptos"/>
            </a:rPr>
            <a:t>Scores will be based on Spring scores unless the Spring cycle has been skipped based on eligibility. </a:t>
          </a:r>
        </a:p>
      </dgm:t>
    </dgm:pt>
    <dgm:pt modelId="{5F51E364-2732-46F0-A005-ED2334C30C32}" type="parTrans" cxnId="{BE86FA04-9750-4AB5-B479-8105DFD2D7C7}">
      <dgm:prSet/>
      <dgm:spPr/>
      <dgm:t>
        <a:bodyPr/>
        <a:lstStyle/>
        <a:p>
          <a:endParaRPr lang="en-US"/>
        </a:p>
      </dgm:t>
    </dgm:pt>
    <dgm:pt modelId="{076FEB4C-2A31-4644-BA13-6C5A2AA55119}" type="sibTrans" cxnId="{BE86FA04-9750-4AB5-B479-8105DFD2D7C7}">
      <dgm:prSet/>
      <dgm:spPr/>
      <dgm:t>
        <a:bodyPr/>
        <a:lstStyle/>
        <a:p>
          <a:pPr>
            <a:lnSpc>
              <a:spcPct val="100000"/>
            </a:lnSpc>
          </a:pPr>
          <a:endParaRPr lang="en-US"/>
        </a:p>
      </dgm:t>
    </dgm:pt>
    <dgm:pt modelId="{333A98F3-6601-4FE8-8807-0D1DBE5276CE}">
      <dgm:prSet custT="0"/>
      <dgm:spPr/>
      <dgm:t>
        <a:bodyPr/>
        <a:lstStyle/>
        <a:p>
          <a:pPr>
            <a:lnSpc>
              <a:spcPct val="100000"/>
            </a:lnSpc>
          </a:pPr>
          <a:r>
            <a:rPr lang="en-US">
              <a:latin typeface="Aptos"/>
            </a:rPr>
            <a:t>The educator can sign but is not required to do so.</a:t>
          </a:r>
        </a:p>
      </dgm:t>
    </dgm:pt>
    <dgm:pt modelId="{5CE46E7A-C64A-4680-B38A-162CC51AF213}" type="parTrans" cxnId="{9A71D9F1-38BE-44C3-B2E9-7076FB9FE475}">
      <dgm:prSet/>
      <dgm:spPr/>
      <dgm:t>
        <a:bodyPr/>
        <a:lstStyle/>
        <a:p>
          <a:endParaRPr lang="en-US"/>
        </a:p>
      </dgm:t>
    </dgm:pt>
    <dgm:pt modelId="{717CFC58-9EFD-4DD6-BD8D-CE17D7D56E1E}" type="sibTrans" cxnId="{9A71D9F1-38BE-44C3-B2E9-7076FB9FE475}">
      <dgm:prSet/>
      <dgm:spPr/>
      <dgm:t>
        <a:bodyPr/>
        <a:lstStyle/>
        <a:p>
          <a:pPr>
            <a:lnSpc>
              <a:spcPct val="100000"/>
            </a:lnSpc>
          </a:pPr>
          <a:endParaRPr lang="en-US"/>
        </a:p>
      </dgm:t>
    </dgm:pt>
    <dgm:pt modelId="{7D78B7A6-03E4-43DB-9704-64239FB7F63D}">
      <dgm:prSet custT="0"/>
      <dgm:spPr/>
      <dgm:t>
        <a:bodyPr/>
        <a:lstStyle/>
        <a:p>
          <a:pPr>
            <a:lnSpc>
              <a:spcPct val="100000"/>
            </a:lnSpc>
          </a:pPr>
          <a:r>
            <a:rPr lang="en-US">
              <a:latin typeface="Aptos"/>
            </a:rPr>
            <a:t>Once results are complete, the </a:t>
          </a:r>
          <a:r>
            <a:rPr lang="en-US" i="1">
              <a:latin typeface="Aptos"/>
            </a:rPr>
            <a:t>District</a:t>
          </a:r>
          <a:r>
            <a:rPr lang="en-US">
              <a:latin typeface="Aptos"/>
            </a:rPr>
            <a:t> ADEPT administrator will enter recommendations for the following year and </a:t>
          </a:r>
          <a:r>
            <a:rPr lang="en-US" b="1" i="1">
              <a:latin typeface="Aptos"/>
            </a:rPr>
            <a:t>must</a:t>
          </a:r>
          <a:r>
            <a:rPr lang="en-US">
              <a:latin typeface="Aptos"/>
            </a:rPr>
            <a:t> sign the results page. </a:t>
          </a:r>
        </a:p>
      </dgm:t>
    </dgm:pt>
    <dgm:pt modelId="{9E765DDC-8AA5-48B9-8FD5-02A22EE4C180}" type="parTrans" cxnId="{A2BFF6B6-DE69-4CD5-9368-C52FE856098F}">
      <dgm:prSet/>
      <dgm:spPr/>
      <dgm:t>
        <a:bodyPr/>
        <a:lstStyle/>
        <a:p>
          <a:endParaRPr lang="en-US"/>
        </a:p>
      </dgm:t>
    </dgm:pt>
    <dgm:pt modelId="{44274C23-B09D-4F30-A4A7-E8F536BC251A}" type="sibTrans" cxnId="{A2BFF6B6-DE69-4CD5-9368-C52FE856098F}">
      <dgm:prSet/>
      <dgm:spPr/>
      <dgm:t>
        <a:bodyPr/>
        <a:lstStyle/>
        <a:p>
          <a:pPr>
            <a:lnSpc>
              <a:spcPct val="100000"/>
            </a:lnSpc>
          </a:pPr>
          <a:endParaRPr lang="en-US"/>
        </a:p>
      </dgm:t>
    </dgm:pt>
    <dgm:pt modelId="{66568F56-B5EB-4316-8260-80D6B0D1E2A0}">
      <dgm:prSet/>
      <dgm:spPr/>
      <dgm:t>
        <a:bodyPr/>
        <a:lstStyle/>
        <a:p>
          <a:pPr>
            <a:lnSpc>
              <a:spcPct val="100000"/>
            </a:lnSpc>
          </a:pPr>
          <a:r>
            <a:rPr lang="en-US">
              <a:latin typeface="Aptos"/>
            </a:rPr>
            <a:t>Once district Administrator’s signature has been added, the evaluation can be marked as complete. </a:t>
          </a:r>
        </a:p>
      </dgm:t>
    </dgm:pt>
    <dgm:pt modelId="{E07BC1DA-08A4-455C-9BC8-02ACFD44AC90}" type="parTrans" cxnId="{4CCE182C-5AA4-4944-A23A-DE2E01820186}">
      <dgm:prSet/>
      <dgm:spPr/>
      <dgm:t>
        <a:bodyPr/>
        <a:lstStyle/>
        <a:p>
          <a:endParaRPr lang="en-US"/>
        </a:p>
      </dgm:t>
    </dgm:pt>
    <dgm:pt modelId="{0CE25316-548F-4712-91B1-47996C4B7602}" type="sibTrans" cxnId="{4CCE182C-5AA4-4944-A23A-DE2E01820186}">
      <dgm:prSet/>
      <dgm:spPr/>
      <dgm:t>
        <a:bodyPr/>
        <a:lstStyle/>
        <a:p>
          <a:pPr>
            <a:lnSpc>
              <a:spcPct val="100000"/>
            </a:lnSpc>
          </a:pPr>
          <a:endParaRPr lang="en-US"/>
        </a:p>
      </dgm:t>
    </dgm:pt>
    <dgm:pt modelId="{A562B675-A5EC-45F3-BA36-D349EFDB7F54}">
      <dgm:prSet/>
      <dgm:spPr/>
      <dgm:t>
        <a:bodyPr/>
        <a:lstStyle/>
        <a:p>
          <a:pPr>
            <a:lnSpc>
              <a:spcPct val="100000"/>
            </a:lnSpc>
          </a:pPr>
          <a:r>
            <a:rPr lang="en-US">
              <a:latin typeface="Aptos"/>
            </a:rPr>
            <a:t>*See Informational messages if results page cannot be edited.</a:t>
          </a:r>
          <a:r>
            <a:rPr lang="en-US"/>
            <a:t> </a:t>
          </a:r>
        </a:p>
      </dgm:t>
    </dgm:pt>
    <dgm:pt modelId="{F8369541-6A5C-4F0E-BE48-E00326FACD64}" type="parTrans" cxnId="{5DE065FF-BFDC-40E7-8C68-98008E928500}">
      <dgm:prSet/>
      <dgm:spPr/>
      <dgm:t>
        <a:bodyPr/>
        <a:lstStyle/>
        <a:p>
          <a:endParaRPr lang="en-US"/>
        </a:p>
      </dgm:t>
    </dgm:pt>
    <dgm:pt modelId="{8234E739-A074-4F9B-B4BE-4C9ECE93B86F}" type="sibTrans" cxnId="{5DE065FF-BFDC-40E7-8C68-98008E928500}">
      <dgm:prSet/>
      <dgm:spPr/>
      <dgm:t>
        <a:bodyPr/>
        <a:lstStyle/>
        <a:p>
          <a:endParaRPr lang="en-US"/>
        </a:p>
      </dgm:t>
    </dgm:pt>
    <dgm:pt modelId="{8CEAE504-7D71-4FE7-835F-4B818868A2DB}" type="pres">
      <dgm:prSet presAssocID="{0176DF92-876D-4B7E-9452-C8494FA267DB}" presName="root" presStyleCnt="0">
        <dgm:presLayoutVars>
          <dgm:dir/>
          <dgm:resizeHandles val="exact"/>
        </dgm:presLayoutVars>
      </dgm:prSet>
      <dgm:spPr/>
    </dgm:pt>
    <dgm:pt modelId="{F7F6A636-1399-4031-A01F-77E60C9CB816}" type="pres">
      <dgm:prSet presAssocID="{0176DF92-876D-4B7E-9452-C8494FA267DB}" presName="container" presStyleCnt="0">
        <dgm:presLayoutVars>
          <dgm:dir/>
          <dgm:resizeHandles val="exact"/>
        </dgm:presLayoutVars>
      </dgm:prSet>
      <dgm:spPr/>
    </dgm:pt>
    <dgm:pt modelId="{15791A33-1F4D-4BD7-B62A-63A70043EAB1}" type="pres">
      <dgm:prSet presAssocID="{8A08A9DB-F6CE-4814-B590-BF9920BA371A}" presName="compNode" presStyleCnt="0"/>
      <dgm:spPr/>
    </dgm:pt>
    <dgm:pt modelId="{95C6F766-A246-4964-9021-410837C68A5C}" type="pres">
      <dgm:prSet presAssocID="{8A08A9DB-F6CE-4814-B590-BF9920BA371A}" presName="iconBgRect" presStyleLbl="bgShp" presStyleIdx="0" presStyleCnt="6"/>
      <dgm:spPr/>
    </dgm:pt>
    <dgm:pt modelId="{7C6548E1-6927-4486-917E-8954BEFACA97}" type="pres">
      <dgm:prSet presAssocID="{8A08A9DB-F6CE-4814-B590-BF9920BA371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chart"/>
        </a:ext>
      </dgm:extLst>
    </dgm:pt>
    <dgm:pt modelId="{FE5D5F71-7B2B-49EF-AC14-F01FF283DCCC}" type="pres">
      <dgm:prSet presAssocID="{8A08A9DB-F6CE-4814-B590-BF9920BA371A}" presName="spaceRect" presStyleCnt="0"/>
      <dgm:spPr/>
    </dgm:pt>
    <dgm:pt modelId="{C58908E8-63AA-4180-AACC-ACCFABD494DD}" type="pres">
      <dgm:prSet presAssocID="{8A08A9DB-F6CE-4814-B590-BF9920BA371A}" presName="textRect" presStyleLbl="revTx" presStyleIdx="0" presStyleCnt="6">
        <dgm:presLayoutVars>
          <dgm:chMax val="1"/>
          <dgm:chPref val="1"/>
        </dgm:presLayoutVars>
      </dgm:prSet>
      <dgm:spPr/>
    </dgm:pt>
    <dgm:pt modelId="{53F28A74-B794-4DA7-960F-ACA031527127}" type="pres">
      <dgm:prSet presAssocID="{8B761E9C-B313-4D78-BD7C-62695F58F4AE}" presName="sibTrans" presStyleLbl="sibTrans2D1" presStyleIdx="0" presStyleCnt="0"/>
      <dgm:spPr/>
    </dgm:pt>
    <dgm:pt modelId="{11268D2F-42D7-4969-9B42-F172AF88B67D}" type="pres">
      <dgm:prSet presAssocID="{377FD27A-B09D-4EAF-8E6E-BD3F43B071EF}" presName="compNode" presStyleCnt="0"/>
      <dgm:spPr/>
    </dgm:pt>
    <dgm:pt modelId="{53AE9EDF-D6D2-4940-A2FC-EC49A725DB33}" type="pres">
      <dgm:prSet presAssocID="{377FD27A-B09D-4EAF-8E6E-BD3F43B071EF}" presName="iconBgRect" presStyleLbl="bgShp" presStyleIdx="1" presStyleCnt="6"/>
      <dgm:spPr/>
    </dgm:pt>
    <dgm:pt modelId="{F19DBBCD-8065-4290-8DDB-499CF0C37A76}" type="pres">
      <dgm:prSet presAssocID="{377FD27A-B09D-4EAF-8E6E-BD3F43B071EF}"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6E0BDD49-F87E-4945-A6EF-4569AE117ADB}" type="pres">
      <dgm:prSet presAssocID="{377FD27A-B09D-4EAF-8E6E-BD3F43B071EF}" presName="spaceRect" presStyleCnt="0"/>
      <dgm:spPr/>
    </dgm:pt>
    <dgm:pt modelId="{C61B27B5-DF0F-4242-A44D-48AAAB2C00FA}" type="pres">
      <dgm:prSet presAssocID="{377FD27A-B09D-4EAF-8E6E-BD3F43B071EF}" presName="textRect" presStyleLbl="revTx" presStyleIdx="1" presStyleCnt="6">
        <dgm:presLayoutVars>
          <dgm:chMax val="1"/>
          <dgm:chPref val="1"/>
        </dgm:presLayoutVars>
      </dgm:prSet>
      <dgm:spPr/>
    </dgm:pt>
    <dgm:pt modelId="{E0653BB3-79F3-4AF8-BEF9-8AF91DA4817A}" type="pres">
      <dgm:prSet presAssocID="{076FEB4C-2A31-4644-BA13-6C5A2AA55119}" presName="sibTrans" presStyleLbl="sibTrans2D1" presStyleIdx="0" presStyleCnt="0"/>
      <dgm:spPr/>
    </dgm:pt>
    <dgm:pt modelId="{C1977306-ED87-4E07-83F3-7A0161CD4397}" type="pres">
      <dgm:prSet presAssocID="{333A98F3-6601-4FE8-8807-0D1DBE5276CE}" presName="compNode" presStyleCnt="0"/>
      <dgm:spPr/>
    </dgm:pt>
    <dgm:pt modelId="{D6002DBB-F912-4D73-97DF-8F7136525B31}" type="pres">
      <dgm:prSet presAssocID="{333A98F3-6601-4FE8-8807-0D1DBE5276CE}" presName="iconBgRect" presStyleLbl="bgShp" presStyleIdx="2" presStyleCnt="6"/>
      <dgm:spPr/>
    </dgm:pt>
    <dgm:pt modelId="{F4F63F3E-05F5-4545-9774-A891EDB59AD3}" type="pres">
      <dgm:prSet presAssocID="{333A98F3-6601-4FE8-8807-0D1DBE5276CE}"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8D9BCE5F-E4FD-4992-9D7B-3F6B757E2D0A}" type="pres">
      <dgm:prSet presAssocID="{333A98F3-6601-4FE8-8807-0D1DBE5276CE}" presName="spaceRect" presStyleCnt="0"/>
      <dgm:spPr/>
    </dgm:pt>
    <dgm:pt modelId="{4025287D-A331-49E1-AB02-FEE4E6872F96}" type="pres">
      <dgm:prSet presAssocID="{333A98F3-6601-4FE8-8807-0D1DBE5276CE}" presName="textRect" presStyleLbl="revTx" presStyleIdx="2" presStyleCnt="6">
        <dgm:presLayoutVars>
          <dgm:chMax val="1"/>
          <dgm:chPref val="1"/>
        </dgm:presLayoutVars>
      </dgm:prSet>
      <dgm:spPr/>
    </dgm:pt>
    <dgm:pt modelId="{3686AF58-CB97-4036-8E23-3BBFBAC3F3EC}" type="pres">
      <dgm:prSet presAssocID="{717CFC58-9EFD-4DD6-BD8D-CE17D7D56E1E}" presName="sibTrans" presStyleLbl="sibTrans2D1" presStyleIdx="0" presStyleCnt="0"/>
      <dgm:spPr/>
    </dgm:pt>
    <dgm:pt modelId="{BE476E3D-FC5D-4185-8DFE-8699FC65BDBD}" type="pres">
      <dgm:prSet presAssocID="{7D78B7A6-03E4-43DB-9704-64239FB7F63D}" presName="compNode" presStyleCnt="0"/>
      <dgm:spPr/>
    </dgm:pt>
    <dgm:pt modelId="{367242D1-BB0D-441C-A773-8FE57C5364F8}" type="pres">
      <dgm:prSet presAssocID="{7D78B7A6-03E4-43DB-9704-64239FB7F63D}" presName="iconBgRect" presStyleLbl="bgShp" presStyleIdx="3" presStyleCnt="6"/>
      <dgm:spPr/>
    </dgm:pt>
    <dgm:pt modelId="{76E2303A-2C9A-49CC-A69B-7FA3A8D32238}" type="pres">
      <dgm:prSet presAssocID="{7D78B7A6-03E4-43DB-9704-64239FB7F63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6A886928-358E-43DB-A104-BB7244961DC1}" type="pres">
      <dgm:prSet presAssocID="{7D78B7A6-03E4-43DB-9704-64239FB7F63D}" presName="spaceRect" presStyleCnt="0"/>
      <dgm:spPr/>
    </dgm:pt>
    <dgm:pt modelId="{00D53F06-CCA6-4336-A47B-0D05690C6605}" type="pres">
      <dgm:prSet presAssocID="{7D78B7A6-03E4-43DB-9704-64239FB7F63D}" presName="textRect" presStyleLbl="revTx" presStyleIdx="3" presStyleCnt="6">
        <dgm:presLayoutVars>
          <dgm:chMax val="1"/>
          <dgm:chPref val="1"/>
        </dgm:presLayoutVars>
      </dgm:prSet>
      <dgm:spPr/>
    </dgm:pt>
    <dgm:pt modelId="{2828D695-40BC-473F-8463-51BEE51EBB09}" type="pres">
      <dgm:prSet presAssocID="{44274C23-B09D-4F30-A4A7-E8F536BC251A}" presName="sibTrans" presStyleLbl="sibTrans2D1" presStyleIdx="0" presStyleCnt="0"/>
      <dgm:spPr/>
    </dgm:pt>
    <dgm:pt modelId="{F4D47AEF-D99D-47C8-8A51-AC3717389B6B}" type="pres">
      <dgm:prSet presAssocID="{66568F56-B5EB-4316-8260-80D6B0D1E2A0}" presName="compNode" presStyleCnt="0"/>
      <dgm:spPr/>
    </dgm:pt>
    <dgm:pt modelId="{E31FED53-F147-47ED-A3CC-AECB8DC18ECE}" type="pres">
      <dgm:prSet presAssocID="{66568F56-B5EB-4316-8260-80D6B0D1E2A0}" presName="iconBgRect" presStyleLbl="bgShp" presStyleIdx="4" presStyleCnt="6"/>
      <dgm:spPr/>
    </dgm:pt>
    <dgm:pt modelId="{04DF5249-0155-4495-8900-0F9F841FD9A3}" type="pres">
      <dgm:prSet presAssocID="{66568F56-B5EB-4316-8260-80D6B0D1E2A0}"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esentation with Checklist"/>
        </a:ext>
      </dgm:extLst>
    </dgm:pt>
    <dgm:pt modelId="{67B87775-1B20-497F-9203-EC7B57856C76}" type="pres">
      <dgm:prSet presAssocID="{66568F56-B5EB-4316-8260-80D6B0D1E2A0}" presName="spaceRect" presStyleCnt="0"/>
      <dgm:spPr/>
    </dgm:pt>
    <dgm:pt modelId="{60E0FA26-5960-4646-841B-CEDF727956D7}" type="pres">
      <dgm:prSet presAssocID="{66568F56-B5EB-4316-8260-80D6B0D1E2A0}" presName="textRect" presStyleLbl="revTx" presStyleIdx="4" presStyleCnt="6">
        <dgm:presLayoutVars>
          <dgm:chMax val="1"/>
          <dgm:chPref val="1"/>
        </dgm:presLayoutVars>
      </dgm:prSet>
      <dgm:spPr/>
    </dgm:pt>
    <dgm:pt modelId="{757CDDC2-8B33-40A0-BD5D-F3A986BC55DC}" type="pres">
      <dgm:prSet presAssocID="{0CE25316-548F-4712-91B1-47996C4B7602}" presName="sibTrans" presStyleLbl="sibTrans2D1" presStyleIdx="0" presStyleCnt="0"/>
      <dgm:spPr/>
    </dgm:pt>
    <dgm:pt modelId="{DBD33239-3745-4A8B-9589-EFD0105C15B8}" type="pres">
      <dgm:prSet presAssocID="{A562B675-A5EC-45F3-BA36-D349EFDB7F54}" presName="compNode" presStyleCnt="0"/>
      <dgm:spPr/>
    </dgm:pt>
    <dgm:pt modelId="{41639BAA-479C-4535-B225-D2B4E274A1C5}" type="pres">
      <dgm:prSet presAssocID="{A562B675-A5EC-45F3-BA36-D349EFDB7F54}" presName="iconBgRect" presStyleLbl="bgShp" presStyleIdx="5" presStyleCnt="6"/>
      <dgm:spPr/>
    </dgm:pt>
    <dgm:pt modelId="{35188258-BAEA-4AC1-BF19-E7B25841C532}" type="pres">
      <dgm:prSet presAssocID="{A562B675-A5EC-45F3-BA36-D349EFDB7F54}"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aper"/>
        </a:ext>
      </dgm:extLst>
    </dgm:pt>
    <dgm:pt modelId="{F47FA22D-EE29-4D61-9EAB-56F719C746D1}" type="pres">
      <dgm:prSet presAssocID="{A562B675-A5EC-45F3-BA36-D349EFDB7F54}" presName="spaceRect" presStyleCnt="0"/>
      <dgm:spPr/>
    </dgm:pt>
    <dgm:pt modelId="{6F39F1E1-983D-41E2-BE78-20945486A1C9}" type="pres">
      <dgm:prSet presAssocID="{A562B675-A5EC-45F3-BA36-D349EFDB7F54}" presName="textRect" presStyleLbl="revTx" presStyleIdx="5" presStyleCnt="6">
        <dgm:presLayoutVars>
          <dgm:chMax val="1"/>
          <dgm:chPref val="1"/>
        </dgm:presLayoutVars>
      </dgm:prSet>
      <dgm:spPr/>
    </dgm:pt>
  </dgm:ptLst>
  <dgm:cxnLst>
    <dgm:cxn modelId="{BE86FA04-9750-4AB5-B479-8105DFD2D7C7}" srcId="{0176DF92-876D-4B7E-9452-C8494FA267DB}" destId="{377FD27A-B09D-4EAF-8E6E-BD3F43B071EF}" srcOrd="1" destOrd="0" parTransId="{5F51E364-2732-46F0-A005-ED2334C30C32}" sibTransId="{076FEB4C-2A31-4644-BA13-6C5A2AA55119}"/>
    <dgm:cxn modelId="{DBBFE712-6C0F-482D-9759-EC90F39C8AC6}" type="presOf" srcId="{44274C23-B09D-4F30-A4A7-E8F536BC251A}" destId="{2828D695-40BC-473F-8463-51BEE51EBB09}" srcOrd="0" destOrd="0" presId="urn:microsoft.com/office/officeart/2018/2/layout/IconCircleList"/>
    <dgm:cxn modelId="{F086C019-688D-4BF9-92DC-C896A4B6E97C}" type="presOf" srcId="{377FD27A-B09D-4EAF-8E6E-BD3F43B071EF}" destId="{C61B27B5-DF0F-4242-A44D-48AAAB2C00FA}" srcOrd="0" destOrd="0" presId="urn:microsoft.com/office/officeart/2018/2/layout/IconCircleList"/>
    <dgm:cxn modelId="{B2A4661F-0D0A-47D3-8A3F-C827CA9C9970}" type="presOf" srcId="{7D78B7A6-03E4-43DB-9704-64239FB7F63D}" destId="{00D53F06-CCA6-4336-A47B-0D05690C6605}" srcOrd="0" destOrd="0" presId="urn:microsoft.com/office/officeart/2018/2/layout/IconCircleList"/>
    <dgm:cxn modelId="{13702E29-6457-40CA-A6FA-FC9FED1500A5}" type="presOf" srcId="{0CE25316-548F-4712-91B1-47996C4B7602}" destId="{757CDDC2-8B33-40A0-BD5D-F3A986BC55DC}" srcOrd="0" destOrd="0" presId="urn:microsoft.com/office/officeart/2018/2/layout/IconCircleList"/>
    <dgm:cxn modelId="{4CCE182C-5AA4-4944-A23A-DE2E01820186}" srcId="{0176DF92-876D-4B7E-9452-C8494FA267DB}" destId="{66568F56-B5EB-4316-8260-80D6B0D1E2A0}" srcOrd="4" destOrd="0" parTransId="{E07BC1DA-08A4-455C-9BC8-02ACFD44AC90}" sibTransId="{0CE25316-548F-4712-91B1-47996C4B7602}"/>
    <dgm:cxn modelId="{D7779239-8E11-4E92-B8F7-8303EF1BC0B6}" type="presOf" srcId="{8A08A9DB-F6CE-4814-B590-BF9920BA371A}" destId="{C58908E8-63AA-4180-AACC-ACCFABD494DD}" srcOrd="0" destOrd="0" presId="urn:microsoft.com/office/officeart/2018/2/layout/IconCircleList"/>
    <dgm:cxn modelId="{BE71E64A-3F57-4F3C-9AE6-EEE613E7C12F}" type="presOf" srcId="{A562B675-A5EC-45F3-BA36-D349EFDB7F54}" destId="{6F39F1E1-983D-41E2-BE78-20945486A1C9}" srcOrd="0" destOrd="0" presId="urn:microsoft.com/office/officeart/2018/2/layout/IconCircleList"/>
    <dgm:cxn modelId="{FFCEFE6A-079C-4D3B-88FB-8A7438D7D1E8}" srcId="{0176DF92-876D-4B7E-9452-C8494FA267DB}" destId="{8A08A9DB-F6CE-4814-B590-BF9920BA371A}" srcOrd="0" destOrd="0" parTransId="{A9ED2189-651B-4B5E-87DF-5A15519AFE47}" sibTransId="{8B761E9C-B313-4D78-BD7C-62695F58F4AE}"/>
    <dgm:cxn modelId="{46F85E81-7A52-4F6C-8861-611D2D0AA86F}" type="presOf" srcId="{66568F56-B5EB-4316-8260-80D6B0D1E2A0}" destId="{60E0FA26-5960-4646-841B-CEDF727956D7}" srcOrd="0" destOrd="0" presId="urn:microsoft.com/office/officeart/2018/2/layout/IconCircleList"/>
    <dgm:cxn modelId="{DACDC7B6-3D26-46CE-B40D-2389F93873FE}" type="presOf" srcId="{076FEB4C-2A31-4644-BA13-6C5A2AA55119}" destId="{E0653BB3-79F3-4AF8-BEF9-8AF91DA4817A}" srcOrd="0" destOrd="0" presId="urn:microsoft.com/office/officeart/2018/2/layout/IconCircleList"/>
    <dgm:cxn modelId="{A2BFF6B6-DE69-4CD5-9368-C52FE856098F}" srcId="{0176DF92-876D-4B7E-9452-C8494FA267DB}" destId="{7D78B7A6-03E4-43DB-9704-64239FB7F63D}" srcOrd="3" destOrd="0" parTransId="{9E765DDC-8AA5-48B9-8FD5-02A22EE4C180}" sibTransId="{44274C23-B09D-4F30-A4A7-E8F536BC251A}"/>
    <dgm:cxn modelId="{9789B6BE-99DC-40B7-B042-BC5D2FC59A5A}" type="presOf" srcId="{717CFC58-9EFD-4DD6-BD8D-CE17D7D56E1E}" destId="{3686AF58-CB97-4036-8E23-3BBFBAC3F3EC}" srcOrd="0" destOrd="0" presId="urn:microsoft.com/office/officeart/2018/2/layout/IconCircleList"/>
    <dgm:cxn modelId="{E160D0BE-A735-4850-B49E-C1AFDAB21F5C}" type="presOf" srcId="{0176DF92-876D-4B7E-9452-C8494FA267DB}" destId="{8CEAE504-7D71-4FE7-835F-4B818868A2DB}" srcOrd="0" destOrd="0" presId="urn:microsoft.com/office/officeart/2018/2/layout/IconCircleList"/>
    <dgm:cxn modelId="{4C4C0DDA-D215-403D-91F0-3CEB3000F316}" type="presOf" srcId="{8B761E9C-B313-4D78-BD7C-62695F58F4AE}" destId="{53F28A74-B794-4DA7-960F-ACA031527127}" srcOrd="0" destOrd="0" presId="urn:microsoft.com/office/officeart/2018/2/layout/IconCircleList"/>
    <dgm:cxn modelId="{9A71D9F1-38BE-44C3-B2E9-7076FB9FE475}" srcId="{0176DF92-876D-4B7E-9452-C8494FA267DB}" destId="{333A98F3-6601-4FE8-8807-0D1DBE5276CE}" srcOrd="2" destOrd="0" parTransId="{5CE46E7A-C64A-4680-B38A-162CC51AF213}" sibTransId="{717CFC58-9EFD-4DD6-BD8D-CE17D7D56E1E}"/>
    <dgm:cxn modelId="{CAC379FC-A009-4EF6-B993-F9417D0DB4E1}" type="presOf" srcId="{333A98F3-6601-4FE8-8807-0D1DBE5276CE}" destId="{4025287D-A331-49E1-AB02-FEE4E6872F96}" srcOrd="0" destOrd="0" presId="urn:microsoft.com/office/officeart/2018/2/layout/IconCircleList"/>
    <dgm:cxn modelId="{5DE065FF-BFDC-40E7-8C68-98008E928500}" srcId="{0176DF92-876D-4B7E-9452-C8494FA267DB}" destId="{A562B675-A5EC-45F3-BA36-D349EFDB7F54}" srcOrd="5" destOrd="0" parTransId="{F8369541-6A5C-4F0E-BE48-E00326FACD64}" sibTransId="{8234E739-A074-4F9B-B4BE-4C9ECE93B86F}"/>
    <dgm:cxn modelId="{F2C19DBD-8DDD-40B3-B0DB-1CBD1860B4DF}" type="presParOf" srcId="{8CEAE504-7D71-4FE7-835F-4B818868A2DB}" destId="{F7F6A636-1399-4031-A01F-77E60C9CB816}" srcOrd="0" destOrd="0" presId="urn:microsoft.com/office/officeart/2018/2/layout/IconCircleList"/>
    <dgm:cxn modelId="{E2F08562-80D1-4A23-B3E5-8CE26BF65FED}" type="presParOf" srcId="{F7F6A636-1399-4031-A01F-77E60C9CB816}" destId="{15791A33-1F4D-4BD7-B62A-63A70043EAB1}" srcOrd="0" destOrd="0" presId="urn:microsoft.com/office/officeart/2018/2/layout/IconCircleList"/>
    <dgm:cxn modelId="{DD849ACE-BFAC-465C-9555-193B69854EFD}" type="presParOf" srcId="{15791A33-1F4D-4BD7-B62A-63A70043EAB1}" destId="{95C6F766-A246-4964-9021-410837C68A5C}" srcOrd="0" destOrd="0" presId="urn:microsoft.com/office/officeart/2018/2/layout/IconCircleList"/>
    <dgm:cxn modelId="{66993CBF-3384-4AEE-9603-004D01FD8A51}" type="presParOf" srcId="{15791A33-1F4D-4BD7-B62A-63A70043EAB1}" destId="{7C6548E1-6927-4486-917E-8954BEFACA97}" srcOrd="1" destOrd="0" presId="urn:microsoft.com/office/officeart/2018/2/layout/IconCircleList"/>
    <dgm:cxn modelId="{C03FFB50-AAED-4C82-A3DC-6A2560AFA9EE}" type="presParOf" srcId="{15791A33-1F4D-4BD7-B62A-63A70043EAB1}" destId="{FE5D5F71-7B2B-49EF-AC14-F01FF283DCCC}" srcOrd="2" destOrd="0" presId="urn:microsoft.com/office/officeart/2018/2/layout/IconCircleList"/>
    <dgm:cxn modelId="{51E75084-F4B2-4E0B-8303-1258162B5003}" type="presParOf" srcId="{15791A33-1F4D-4BD7-B62A-63A70043EAB1}" destId="{C58908E8-63AA-4180-AACC-ACCFABD494DD}" srcOrd="3" destOrd="0" presId="urn:microsoft.com/office/officeart/2018/2/layout/IconCircleList"/>
    <dgm:cxn modelId="{46C2C279-13DF-47D8-9FB6-4F32D21BC2D8}" type="presParOf" srcId="{F7F6A636-1399-4031-A01F-77E60C9CB816}" destId="{53F28A74-B794-4DA7-960F-ACA031527127}" srcOrd="1" destOrd="0" presId="urn:microsoft.com/office/officeart/2018/2/layout/IconCircleList"/>
    <dgm:cxn modelId="{E6D92B11-A22B-4897-91EF-A742A55A60CF}" type="presParOf" srcId="{F7F6A636-1399-4031-A01F-77E60C9CB816}" destId="{11268D2F-42D7-4969-9B42-F172AF88B67D}" srcOrd="2" destOrd="0" presId="urn:microsoft.com/office/officeart/2018/2/layout/IconCircleList"/>
    <dgm:cxn modelId="{1E5751FA-E589-4E00-90FB-EF4DA18F4071}" type="presParOf" srcId="{11268D2F-42D7-4969-9B42-F172AF88B67D}" destId="{53AE9EDF-D6D2-4940-A2FC-EC49A725DB33}" srcOrd="0" destOrd="0" presId="urn:microsoft.com/office/officeart/2018/2/layout/IconCircleList"/>
    <dgm:cxn modelId="{0CCA2ADC-C653-4BC1-9D8C-522533D5EE61}" type="presParOf" srcId="{11268D2F-42D7-4969-9B42-F172AF88B67D}" destId="{F19DBBCD-8065-4290-8DDB-499CF0C37A76}" srcOrd="1" destOrd="0" presId="urn:microsoft.com/office/officeart/2018/2/layout/IconCircleList"/>
    <dgm:cxn modelId="{0A9A6C93-BF5C-4DCB-8108-B465E252CB8D}" type="presParOf" srcId="{11268D2F-42D7-4969-9B42-F172AF88B67D}" destId="{6E0BDD49-F87E-4945-A6EF-4569AE117ADB}" srcOrd="2" destOrd="0" presId="urn:microsoft.com/office/officeart/2018/2/layout/IconCircleList"/>
    <dgm:cxn modelId="{79C29FD5-2350-424E-86C4-39118277B48D}" type="presParOf" srcId="{11268D2F-42D7-4969-9B42-F172AF88B67D}" destId="{C61B27B5-DF0F-4242-A44D-48AAAB2C00FA}" srcOrd="3" destOrd="0" presId="urn:microsoft.com/office/officeart/2018/2/layout/IconCircleList"/>
    <dgm:cxn modelId="{9A8966A2-627B-457D-84BA-2BFF3DA82A87}" type="presParOf" srcId="{F7F6A636-1399-4031-A01F-77E60C9CB816}" destId="{E0653BB3-79F3-4AF8-BEF9-8AF91DA4817A}" srcOrd="3" destOrd="0" presId="urn:microsoft.com/office/officeart/2018/2/layout/IconCircleList"/>
    <dgm:cxn modelId="{3915ECF3-515B-4756-BD4C-575A1754CDE5}" type="presParOf" srcId="{F7F6A636-1399-4031-A01F-77E60C9CB816}" destId="{C1977306-ED87-4E07-83F3-7A0161CD4397}" srcOrd="4" destOrd="0" presId="urn:microsoft.com/office/officeart/2018/2/layout/IconCircleList"/>
    <dgm:cxn modelId="{368EA0AF-D13B-4F6E-B982-BB262B04FF91}" type="presParOf" srcId="{C1977306-ED87-4E07-83F3-7A0161CD4397}" destId="{D6002DBB-F912-4D73-97DF-8F7136525B31}" srcOrd="0" destOrd="0" presId="urn:microsoft.com/office/officeart/2018/2/layout/IconCircleList"/>
    <dgm:cxn modelId="{7DEABC28-D72B-49C9-985C-63C6ECAFB65E}" type="presParOf" srcId="{C1977306-ED87-4E07-83F3-7A0161CD4397}" destId="{F4F63F3E-05F5-4545-9774-A891EDB59AD3}" srcOrd="1" destOrd="0" presId="urn:microsoft.com/office/officeart/2018/2/layout/IconCircleList"/>
    <dgm:cxn modelId="{09D9BA7B-78B3-4847-BA3A-A28D9B57C571}" type="presParOf" srcId="{C1977306-ED87-4E07-83F3-7A0161CD4397}" destId="{8D9BCE5F-E4FD-4992-9D7B-3F6B757E2D0A}" srcOrd="2" destOrd="0" presId="urn:microsoft.com/office/officeart/2018/2/layout/IconCircleList"/>
    <dgm:cxn modelId="{E05A1931-EBF5-4D60-8B6C-26EDBBE02AAE}" type="presParOf" srcId="{C1977306-ED87-4E07-83F3-7A0161CD4397}" destId="{4025287D-A331-49E1-AB02-FEE4E6872F96}" srcOrd="3" destOrd="0" presId="urn:microsoft.com/office/officeart/2018/2/layout/IconCircleList"/>
    <dgm:cxn modelId="{546E37A6-345B-4EC9-B5CD-A3D75D5B9C0A}" type="presParOf" srcId="{F7F6A636-1399-4031-A01F-77E60C9CB816}" destId="{3686AF58-CB97-4036-8E23-3BBFBAC3F3EC}" srcOrd="5" destOrd="0" presId="urn:microsoft.com/office/officeart/2018/2/layout/IconCircleList"/>
    <dgm:cxn modelId="{28D5CE3E-525E-4E30-8427-B673546070B5}" type="presParOf" srcId="{F7F6A636-1399-4031-A01F-77E60C9CB816}" destId="{BE476E3D-FC5D-4185-8DFE-8699FC65BDBD}" srcOrd="6" destOrd="0" presId="urn:microsoft.com/office/officeart/2018/2/layout/IconCircleList"/>
    <dgm:cxn modelId="{46C0B127-9043-49EC-AA08-36CE92CCC794}" type="presParOf" srcId="{BE476E3D-FC5D-4185-8DFE-8699FC65BDBD}" destId="{367242D1-BB0D-441C-A773-8FE57C5364F8}" srcOrd="0" destOrd="0" presId="urn:microsoft.com/office/officeart/2018/2/layout/IconCircleList"/>
    <dgm:cxn modelId="{2168377A-C1DF-4CC5-B1BF-F86A989232AB}" type="presParOf" srcId="{BE476E3D-FC5D-4185-8DFE-8699FC65BDBD}" destId="{76E2303A-2C9A-49CC-A69B-7FA3A8D32238}" srcOrd="1" destOrd="0" presId="urn:microsoft.com/office/officeart/2018/2/layout/IconCircleList"/>
    <dgm:cxn modelId="{DEDF219B-BB28-4348-B5E6-E01F1307F4E6}" type="presParOf" srcId="{BE476E3D-FC5D-4185-8DFE-8699FC65BDBD}" destId="{6A886928-358E-43DB-A104-BB7244961DC1}" srcOrd="2" destOrd="0" presId="urn:microsoft.com/office/officeart/2018/2/layout/IconCircleList"/>
    <dgm:cxn modelId="{D67DB52A-3C0D-4D1B-8F7C-9AF4244380A7}" type="presParOf" srcId="{BE476E3D-FC5D-4185-8DFE-8699FC65BDBD}" destId="{00D53F06-CCA6-4336-A47B-0D05690C6605}" srcOrd="3" destOrd="0" presId="urn:microsoft.com/office/officeart/2018/2/layout/IconCircleList"/>
    <dgm:cxn modelId="{87E2AB33-B409-4237-95D6-1FFA2648E3BA}" type="presParOf" srcId="{F7F6A636-1399-4031-A01F-77E60C9CB816}" destId="{2828D695-40BC-473F-8463-51BEE51EBB09}" srcOrd="7" destOrd="0" presId="urn:microsoft.com/office/officeart/2018/2/layout/IconCircleList"/>
    <dgm:cxn modelId="{469FBC26-6057-4890-8A4E-9D33D065FDC6}" type="presParOf" srcId="{F7F6A636-1399-4031-A01F-77E60C9CB816}" destId="{F4D47AEF-D99D-47C8-8A51-AC3717389B6B}" srcOrd="8" destOrd="0" presId="urn:microsoft.com/office/officeart/2018/2/layout/IconCircleList"/>
    <dgm:cxn modelId="{C1D359AB-DC6B-4880-9B95-0DFF482E4ABC}" type="presParOf" srcId="{F4D47AEF-D99D-47C8-8A51-AC3717389B6B}" destId="{E31FED53-F147-47ED-A3CC-AECB8DC18ECE}" srcOrd="0" destOrd="0" presId="urn:microsoft.com/office/officeart/2018/2/layout/IconCircleList"/>
    <dgm:cxn modelId="{B7FF6836-42AA-47A9-BA9F-C99A59CA51C3}" type="presParOf" srcId="{F4D47AEF-D99D-47C8-8A51-AC3717389B6B}" destId="{04DF5249-0155-4495-8900-0F9F841FD9A3}" srcOrd="1" destOrd="0" presId="urn:microsoft.com/office/officeart/2018/2/layout/IconCircleList"/>
    <dgm:cxn modelId="{B0DB7BB0-2585-4A53-8800-F70FD7D052FB}" type="presParOf" srcId="{F4D47AEF-D99D-47C8-8A51-AC3717389B6B}" destId="{67B87775-1B20-497F-9203-EC7B57856C76}" srcOrd="2" destOrd="0" presId="urn:microsoft.com/office/officeart/2018/2/layout/IconCircleList"/>
    <dgm:cxn modelId="{9EC433EA-27DC-4A77-AB50-2052A75F76A6}" type="presParOf" srcId="{F4D47AEF-D99D-47C8-8A51-AC3717389B6B}" destId="{60E0FA26-5960-4646-841B-CEDF727956D7}" srcOrd="3" destOrd="0" presId="urn:microsoft.com/office/officeart/2018/2/layout/IconCircleList"/>
    <dgm:cxn modelId="{F6CA7F00-0C37-412E-8CBA-CB361E1CB36C}" type="presParOf" srcId="{F7F6A636-1399-4031-A01F-77E60C9CB816}" destId="{757CDDC2-8B33-40A0-BD5D-F3A986BC55DC}" srcOrd="9" destOrd="0" presId="urn:microsoft.com/office/officeart/2018/2/layout/IconCircleList"/>
    <dgm:cxn modelId="{56528280-34FF-4989-8D5B-523B4FA8354E}" type="presParOf" srcId="{F7F6A636-1399-4031-A01F-77E60C9CB816}" destId="{DBD33239-3745-4A8B-9589-EFD0105C15B8}" srcOrd="10" destOrd="0" presId="urn:microsoft.com/office/officeart/2018/2/layout/IconCircleList"/>
    <dgm:cxn modelId="{76096599-C429-42ED-BDA5-B0A0653E4082}" type="presParOf" srcId="{DBD33239-3745-4A8B-9589-EFD0105C15B8}" destId="{41639BAA-479C-4535-B225-D2B4E274A1C5}" srcOrd="0" destOrd="0" presId="urn:microsoft.com/office/officeart/2018/2/layout/IconCircleList"/>
    <dgm:cxn modelId="{FC4CFBD4-5FE3-43AF-BD33-3157397B936C}" type="presParOf" srcId="{DBD33239-3745-4A8B-9589-EFD0105C15B8}" destId="{35188258-BAEA-4AC1-BF19-E7B25841C532}" srcOrd="1" destOrd="0" presId="urn:microsoft.com/office/officeart/2018/2/layout/IconCircleList"/>
    <dgm:cxn modelId="{A9315AA3-4CB2-4DFD-AA87-3367FA23A630}" type="presParOf" srcId="{DBD33239-3745-4A8B-9589-EFD0105C15B8}" destId="{F47FA22D-EE29-4D61-9EAB-56F719C746D1}" srcOrd="2" destOrd="0" presId="urn:microsoft.com/office/officeart/2018/2/layout/IconCircleList"/>
    <dgm:cxn modelId="{E93A0653-DEAC-4222-B1C2-9AE0D4DFA60A}" type="presParOf" srcId="{DBD33239-3745-4A8B-9589-EFD0105C15B8}" destId="{6F39F1E1-983D-41E2-BE78-20945486A1C9}"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C74CE1-CDA5-4E4D-B334-752E8BA6976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A5A3973-9AA9-4E46-9C7C-7A269236DB43}">
      <dgm:prSet custT="1"/>
      <dgm:spPr/>
      <dgm:t>
        <a:bodyPr/>
        <a:lstStyle/>
        <a:p>
          <a:pPr>
            <a:lnSpc>
              <a:spcPct val="100000"/>
            </a:lnSpc>
          </a:pPr>
          <a:r>
            <a:rPr lang="en-US">
              <a:latin typeface="Aptos Display"/>
            </a:rPr>
            <a:t> Orientation</a:t>
          </a:r>
        </a:p>
      </dgm:t>
    </dgm:pt>
    <dgm:pt modelId="{609BC86D-0D82-4F02-8599-01077CD8D6D1}" type="parTrans" cxnId="{746D6AED-2576-4DAA-9ABD-4EC8ED716641}">
      <dgm:prSet/>
      <dgm:spPr/>
      <dgm:t>
        <a:bodyPr/>
        <a:lstStyle/>
        <a:p>
          <a:endParaRPr lang="en-US"/>
        </a:p>
      </dgm:t>
    </dgm:pt>
    <dgm:pt modelId="{217F11C7-2B64-4A87-A257-E4C6F11D52D8}" type="sibTrans" cxnId="{746D6AED-2576-4DAA-9ABD-4EC8ED716641}">
      <dgm:prSet/>
      <dgm:spPr/>
      <dgm:t>
        <a:bodyPr/>
        <a:lstStyle/>
        <a:p>
          <a:endParaRPr lang="en-US"/>
        </a:p>
      </dgm:t>
    </dgm:pt>
    <dgm:pt modelId="{85F38EC7-0E39-46C1-8DAC-1ACA9A64F6DE}">
      <dgm:prSet custT="1"/>
      <dgm:spPr/>
      <dgm:t>
        <a:bodyPr/>
        <a:lstStyle/>
        <a:p>
          <a:pPr>
            <a:lnSpc>
              <a:spcPct val="100000"/>
            </a:lnSpc>
          </a:pPr>
          <a:r>
            <a:rPr lang="en-US">
              <a:latin typeface="Aptos"/>
            </a:rPr>
            <a:t> Plan </a:t>
          </a:r>
        </a:p>
      </dgm:t>
    </dgm:pt>
    <dgm:pt modelId="{ECF594DD-C672-42EA-9A25-CEFAA969C72D}" type="parTrans" cxnId="{74EE4A26-018F-4B3B-B667-EB2FE1B33D2F}">
      <dgm:prSet/>
      <dgm:spPr/>
      <dgm:t>
        <a:bodyPr/>
        <a:lstStyle/>
        <a:p>
          <a:endParaRPr lang="en-US"/>
        </a:p>
      </dgm:t>
    </dgm:pt>
    <dgm:pt modelId="{8FB32377-7CE3-4293-B64F-597E8A382A75}" type="sibTrans" cxnId="{74EE4A26-018F-4B3B-B667-EB2FE1B33D2F}">
      <dgm:prSet/>
      <dgm:spPr/>
      <dgm:t>
        <a:bodyPr/>
        <a:lstStyle/>
        <a:p>
          <a:endParaRPr lang="en-US"/>
        </a:p>
      </dgm:t>
    </dgm:pt>
    <dgm:pt modelId="{457F3AC0-7E1E-4372-94B5-D174C39D16C0}">
      <dgm:prSet custT="1"/>
      <dgm:spPr/>
      <dgm:t>
        <a:bodyPr/>
        <a:lstStyle/>
        <a:p>
          <a:pPr>
            <a:lnSpc>
              <a:spcPct val="100000"/>
            </a:lnSpc>
          </a:pPr>
          <a:r>
            <a:rPr lang="en-US">
              <a:latin typeface="Aptos"/>
            </a:rPr>
            <a:t> Annual Calendar</a:t>
          </a:r>
        </a:p>
      </dgm:t>
    </dgm:pt>
    <dgm:pt modelId="{DB3AB1B8-C45D-43A2-896E-7426B09B088E}" type="parTrans" cxnId="{7625707F-502B-48E0-B146-5087C109CBD9}">
      <dgm:prSet/>
      <dgm:spPr/>
      <dgm:t>
        <a:bodyPr/>
        <a:lstStyle/>
        <a:p>
          <a:endParaRPr lang="en-US"/>
        </a:p>
      </dgm:t>
    </dgm:pt>
    <dgm:pt modelId="{A9AE0A16-82E3-4F2A-BE58-53DF74430149}" type="sibTrans" cxnId="{7625707F-502B-48E0-B146-5087C109CBD9}">
      <dgm:prSet/>
      <dgm:spPr/>
      <dgm:t>
        <a:bodyPr/>
        <a:lstStyle/>
        <a:p>
          <a:endParaRPr lang="en-US"/>
        </a:p>
      </dgm:t>
    </dgm:pt>
    <dgm:pt modelId="{CCDFCF05-BD57-40AB-9AAB-80FFE293B6B8}">
      <dgm:prSet custT="1"/>
      <dgm:spPr/>
      <dgm:t>
        <a:bodyPr/>
        <a:lstStyle/>
        <a:p>
          <a:pPr>
            <a:lnSpc>
              <a:spcPct val="100000"/>
            </a:lnSpc>
          </a:pPr>
          <a:r>
            <a:rPr lang="en-US">
              <a:latin typeface="Aptos"/>
            </a:rPr>
            <a:t> Evaluation Conferences</a:t>
          </a:r>
        </a:p>
      </dgm:t>
    </dgm:pt>
    <dgm:pt modelId="{1463C20A-0819-42D1-AB1C-0BC55642C3A0}" type="parTrans" cxnId="{1FAABD43-EF32-40CB-A24C-E8E3729B003E}">
      <dgm:prSet/>
      <dgm:spPr/>
      <dgm:t>
        <a:bodyPr/>
        <a:lstStyle/>
        <a:p>
          <a:endParaRPr lang="en-US"/>
        </a:p>
      </dgm:t>
    </dgm:pt>
    <dgm:pt modelId="{1BD1C007-2BD9-4A98-946C-763A03D1AAA5}" type="sibTrans" cxnId="{1FAABD43-EF32-40CB-A24C-E8E3729B003E}">
      <dgm:prSet/>
      <dgm:spPr/>
      <dgm:t>
        <a:bodyPr/>
        <a:lstStyle/>
        <a:p>
          <a:endParaRPr lang="en-US"/>
        </a:p>
      </dgm:t>
    </dgm:pt>
    <dgm:pt modelId="{2FD48069-2BED-44A8-94A2-FA871F3C24CF}">
      <dgm:prSet/>
      <dgm:spPr/>
      <dgm:t>
        <a:bodyPr/>
        <a:lstStyle/>
        <a:p>
          <a:pPr>
            <a:lnSpc>
              <a:spcPct val="100000"/>
            </a:lnSpc>
          </a:pPr>
          <a:r>
            <a:rPr lang="en-US">
              <a:latin typeface="Aptos"/>
            </a:rPr>
            <a:t> Worksheets</a:t>
          </a:r>
        </a:p>
      </dgm:t>
    </dgm:pt>
    <dgm:pt modelId="{95882B98-D662-4CFC-957C-E7BFF7EED0EA}" type="parTrans" cxnId="{A5A96E42-B3C7-4E4F-AD8E-A6675A245ED7}">
      <dgm:prSet/>
      <dgm:spPr/>
      <dgm:t>
        <a:bodyPr/>
        <a:lstStyle/>
        <a:p>
          <a:endParaRPr lang="en-US"/>
        </a:p>
      </dgm:t>
    </dgm:pt>
    <dgm:pt modelId="{2DFF0F8E-2977-47D5-A2CF-9AD0DF761294}" type="sibTrans" cxnId="{A5A96E42-B3C7-4E4F-AD8E-A6675A245ED7}">
      <dgm:prSet/>
      <dgm:spPr/>
      <dgm:t>
        <a:bodyPr/>
        <a:lstStyle/>
        <a:p>
          <a:endParaRPr lang="en-US"/>
        </a:p>
      </dgm:t>
    </dgm:pt>
    <dgm:pt modelId="{665289A0-BA21-4B80-B89D-683C1D861336}">
      <dgm:prSet custT="1"/>
      <dgm:spPr/>
      <dgm:t>
        <a:bodyPr/>
        <a:lstStyle/>
        <a:p>
          <a:pPr>
            <a:lnSpc>
              <a:spcPct val="100000"/>
            </a:lnSpc>
          </a:pPr>
          <a:r>
            <a:rPr lang="en-US">
              <a:latin typeface="Aptos"/>
            </a:rPr>
            <a:t> Professionalism</a:t>
          </a:r>
        </a:p>
      </dgm:t>
    </dgm:pt>
    <dgm:pt modelId="{C08FC9D2-47F2-49AD-AF4F-725B9E8452DA}" type="parTrans" cxnId="{B49029A4-CD76-4FC7-AA86-33A66FD548BB}">
      <dgm:prSet/>
      <dgm:spPr/>
      <dgm:t>
        <a:bodyPr/>
        <a:lstStyle/>
        <a:p>
          <a:endParaRPr lang="en-US"/>
        </a:p>
      </dgm:t>
    </dgm:pt>
    <dgm:pt modelId="{F84774C9-C1D8-430E-B2CD-B1303236C977}" type="sibTrans" cxnId="{B49029A4-CD76-4FC7-AA86-33A66FD548BB}">
      <dgm:prSet/>
      <dgm:spPr/>
      <dgm:t>
        <a:bodyPr/>
        <a:lstStyle/>
        <a:p>
          <a:endParaRPr lang="en-US"/>
        </a:p>
      </dgm:t>
    </dgm:pt>
    <dgm:pt modelId="{6C952E51-6816-4FBC-A0D7-D5350B52A0CE}">
      <dgm:prSet custT="1"/>
      <dgm:spPr/>
      <dgm:t>
        <a:bodyPr/>
        <a:lstStyle/>
        <a:p>
          <a:pPr>
            <a:lnSpc>
              <a:spcPct val="100000"/>
            </a:lnSpc>
          </a:pPr>
          <a:r>
            <a:rPr lang="en-US">
              <a:latin typeface="Aptos"/>
            </a:rPr>
            <a:t> Attachments</a:t>
          </a:r>
        </a:p>
      </dgm:t>
    </dgm:pt>
    <dgm:pt modelId="{DA3A4042-5CFB-4B52-A6E6-4903176AD413}" type="parTrans" cxnId="{0DC2CF78-3042-4FE4-88FA-E9E979E31A8C}">
      <dgm:prSet/>
      <dgm:spPr/>
      <dgm:t>
        <a:bodyPr/>
        <a:lstStyle/>
        <a:p>
          <a:endParaRPr lang="en-US"/>
        </a:p>
      </dgm:t>
    </dgm:pt>
    <dgm:pt modelId="{C8F8E319-C36F-442D-B537-B43B4661B29D}" type="sibTrans" cxnId="{0DC2CF78-3042-4FE4-88FA-E9E979E31A8C}">
      <dgm:prSet/>
      <dgm:spPr/>
      <dgm:t>
        <a:bodyPr/>
        <a:lstStyle/>
        <a:p>
          <a:endParaRPr lang="en-US"/>
        </a:p>
      </dgm:t>
    </dgm:pt>
    <dgm:pt modelId="{4871722B-983E-40D4-A676-55E87AD3577A}">
      <dgm:prSet custT="1"/>
      <dgm:spPr/>
      <dgm:t>
        <a:bodyPr/>
        <a:lstStyle/>
        <a:p>
          <a:pPr>
            <a:lnSpc>
              <a:spcPct val="100000"/>
            </a:lnSpc>
          </a:pPr>
          <a:r>
            <a:rPr lang="en-US">
              <a:latin typeface="Aptos"/>
            </a:rPr>
            <a:t> Results</a:t>
          </a:r>
        </a:p>
      </dgm:t>
    </dgm:pt>
    <dgm:pt modelId="{E6155C23-9BDD-4BB9-B1F6-25BC1FC2C31B}" type="parTrans" cxnId="{B6B35441-3A25-4BF7-8B52-1BDE28459752}">
      <dgm:prSet/>
      <dgm:spPr/>
      <dgm:t>
        <a:bodyPr/>
        <a:lstStyle/>
        <a:p>
          <a:endParaRPr lang="en-US"/>
        </a:p>
      </dgm:t>
    </dgm:pt>
    <dgm:pt modelId="{55C21DE7-19B0-40EE-87A1-609D1029B8B2}" type="sibTrans" cxnId="{B6B35441-3A25-4BF7-8B52-1BDE28459752}">
      <dgm:prSet/>
      <dgm:spPr/>
      <dgm:t>
        <a:bodyPr/>
        <a:lstStyle/>
        <a:p>
          <a:endParaRPr lang="en-US"/>
        </a:p>
      </dgm:t>
    </dgm:pt>
    <dgm:pt modelId="{A1A85C75-EC31-4CB0-BAAA-91D409F6DEBA}">
      <dgm:prSet phldr="0"/>
      <dgm:spPr/>
      <dgm:t>
        <a:bodyPr/>
        <a:lstStyle/>
        <a:p>
          <a:pPr>
            <a:lnSpc>
              <a:spcPct val="100000"/>
            </a:lnSpc>
          </a:pPr>
          <a:r>
            <a:rPr lang="en-US">
              <a:latin typeface="Aptos"/>
            </a:rPr>
            <a:t> Evaluation Conference Scoring</a:t>
          </a:r>
          <a:endParaRPr lang="en-US"/>
        </a:p>
      </dgm:t>
    </dgm:pt>
    <dgm:pt modelId="{97D4B9F1-917D-4BB1-9C60-343947003630}" type="parTrans" cxnId="{9F41A442-3DFA-4FD0-B150-4D4ED1238C69}">
      <dgm:prSet/>
      <dgm:spPr/>
      <dgm:t>
        <a:bodyPr/>
        <a:lstStyle/>
        <a:p>
          <a:endParaRPr lang="en-US"/>
        </a:p>
      </dgm:t>
    </dgm:pt>
    <dgm:pt modelId="{E92E6377-4ACD-4DE7-83A1-F31BB0248E98}" type="sibTrans" cxnId="{9F41A442-3DFA-4FD0-B150-4D4ED1238C69}">
      <dgm:prSet/>
      <dgm:spPr/>
      <dgm:t>
        <a:bodyPr/>
        <a:lstStyle/>
        <a:p>
          <a:endParaRPr lang="en-US"/>
        </a:p>
      </dgm:t>
    </dgm:pt>
    <dgm:pt modelId="{803A4BAB-780D-4105-A33E-0BAA1DE797D9}">
      <dgm:prSet phldr="0" custT="1"/>
      <dgm:spPr/>
      <dgm:t>
        <a:bodyPr/>
        <a:lstStyle/>
        <a:p>
          <a:pPr>
            <a:lnSpc>
              <a:spcPct val="100000"/>
            </a:lnSpc>
          </a:pPr>
          <a:r>
            <a:rPr lang="en-US">
              <a:latin typeface="Aptos"/>
            </a:rPr>
            <a:t> Goals</a:t>
          </a:r>
        </a:p>
      </dgm:t>
    </dgm:pt>
    <dgm:pt modelId="{3CB48734-6870-43C9-B5F2-DC4F9727C338}" type="parTrans" cxnId="{722C3D28-ACD0-4242-85EA-BC3E50421033}">
      <dgm:prSet/>
      <dgm:spPr/>
      <dgm:t>
        <a:bodyPr/>
        <a:lstStyle/>
        <a:p>
          <a:endParaRPr lang="en-US"/>
        </a:p>
      </dgm:t>
    </dgm:pt>
    <dgm:pt modelId="{A7CB5808-82FB-4624-8887-6DBB579F9685}" type="sibTrans" cxnId="{722C3D28-ACD0-4242-85EA-BC3E50421033}">
      <dgm:prSet/>
      <dgm:spPr/>
      <dgm:t>
        <a:bodyPr/>
        <a:lstStyle/>
        <a:p>
          <a:endParaRPr lang="en-US"/>
        </a:p>
      </dgm:t>
    </dgm:pt>
    <dgm:pt modelId="{0FFC43BA-DD8F-4961-9B40-61BFFDE79A61}">
      <dgm:prSet custT="1"/>
      <dgm:spPr/>
      <dgm:t>
        <a:bodyPr/>
        <a:lstStyle/>
        <a:p>
          <a:pPr>
            <a:lnSpc>
              <a:spcPct val="100000"/>
            </a:lnSpc>
          </a:pPr>
          <a:r>
            <a:rPr lang="en-US">
              <a:latin typeface="Aptos"/>
            </a:rPr>
            <a:t> Observations</a:t>
          </a:r>
        </a:p>
      </dgm:t>
    </dgm:pt>
    <dgm:pt modelId="{F19E4431-ED67-4CD6-8765-1B37A19ABB91}" type="parTrans" cxnId="{E18B24EC-7941-40BC-9734-098D3CBEF084}">
      <dgm:prSet/>
      <dgm:spPr/>
      <dgm:t>
        <a:bodyPr/>
        <a:lstStyle/>
        <a:p>
          <a:endParaRPr lang="en-US"/>
        </a:p>
      </dgm:t>
    </dgm:pt>
    <dgm:pt modelId="{426CE242-A008-46E4-A8F6-414F0A1BD599}" type="sibTrans" cxnId="{E18B24EC-7941-40BC-9734-098D3CBEF084}">
      <dgm:prSet/>
      <dgm:spPr/>
      <dgm:t>
        <a:bodyPr/>
        <a:lstStyle/>
        <a:p>
          <a:endParaRPr lang="en-US"/>
        </a:p>
      </dgm:t>
    </dgm:pt>
    <dgm:pt modelId="{E4A04F67-022A-40E0-80F1-4A636667F052}" type="pres">
      <dgm:prSet presAssocID="{63C74CE1-CDA5-4E4D-B334-752E8BA69764}" presName="root" presStyleCnt="0">
        <dgm:presLayoutVars>
          <dgm:dir/>
          <dgm:resizeHandles val="exact"/>
        </dgm:presLayoutVars>
      </dgm:prSet>
      <dgm:spPr/>
    </dgm:pt>
    <dgm:pt modelId="{B25D9B62-15D8-49E9-BFDF-900FAEA878B1}" type="pres">
      <dgm:prSet presAssocID="{CA5A3973-9AA9-4E46-9C7C-7A269236DB43}" presName="compNode" presStyleCnt="0"/>
      <dgm:spPr/>
    </dgm:pt>
    <dgm:pt modelId="{9921C1D0-C8D6-4EF6-A576-FC93E001DBFA}" type="pres">
      <dgm:prSet presAssocID="{CA5A3973-9AA9-4E46-9C7C-7A269236DB43}" presName="bgRect" presStyleLbl="bgShp" presStyleIdx="0" presStyleCnt="9"/>
      <dgm:spPr/>
    </dgm:pt>
    <dgm:pt modelId="{8F64617C-FE26-4F17-B645-545B892ACD76}" type="pres">
      <dgm:prSet presAssocID="{CA5A3973-9AA9-4E46-9C7C-7A269236DB43}" presName="iconRect" presStyleLbl="node1" presStyleIdx="0" presStyleCnt="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ass"/>
        </a:ext>
      </dgm:extLst>
    </dgm:pt>
    <dgm:pt modelId="{BE1E3CF5-A00B-42D2-9D29-250A9F2F3701}" type="pres">
      <dgm:prSet presAssocID="{CA5A3973-9AA9-4E46-9C7C-7A269236DB43}" presName="spaceRect" presStyleCnt="0"/>
      <dgm:spPr/>
    </dgm:pt>
    <dgm:pt modelId="{020715D9-AA31-4889-8507-645615BAFB87}" type="pres">
      <dgm:prSet presAssocID="{CA5A3973-9AA9-4E46-9C7C-7A269236DB43}" presName="parTx" presStyleLbl="revTx" presStyleIdx="0" presStyleCnt="10">
        <dgm:presLayoutVars>
          <dgm:chMax val="0"/>
          <dgm:chPref val="0"/>
        </dgm:presLayoutVars>
      </dgm:prSet>
      <dgm:spPr/>
    </dgm:pt>
    <dgm:pt modelId="{F727C920-8900-4897-8531-0CC748F22C02}" type="pres">
      <dgm:prSet presAssocID="{217F11C7-2B64-4A87-A257-E4C6F11D52D8}" presName="sibTrans" presStyleCnt="0"/>
      <dgm:spPr/>
    </dgm:pt>
    <dgm:pt modelId="{57435202-70C7-4CE4-B9D3-011FE8206967}" type="pres">
      <dgm:prSet presAssocID="{85F38EC7-0E39-46C1-8DAC-1ACA9A64F6DE}" presName="compNode" presStyleCnt="0"/>
      <dgm:spPr/>
    </dgm:pt>
    <dgm:pt modelId="{31B53D26-1121-4129-B83D-3271BE2F66A3}" type="pres">
      <dgm:prSet presAssocID="{85F38EC7-0E39-46C1-8DAC-1ACA9A64F6DE}" presName="bgRect" presStyleLbl="bgShp" presStyleIdx="1" presStyleCnt="9"/>
      <dgm:spPr/>
    </dgm:pt>
    <dgm:pt modelId="{C2C2AF08-4746-412A-B37E-E04ADD9B9A20}" type="pres">
      <dgm:prSet presAssocID="{85F38EC7-0E39-46C1-8DAC-1ACA9A64F6DE}" presName="iconRect" presStyleLbl="node1" presStyleIdx="1" presStyleCnt="9"/>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66C497AA-B853-43AC-A536-8B1B5C20DBDF}" type="pres">
      <dgm:prSet presAssocID="{85F38EC7-0E39-46C1-8DAC-1ACA9A64F6DE}" presName="spaceRect" presStyleCnt="0"/>
      <dgm:spPr/>
    </dgm:pt>
    <dgm:pt modelId="{FB749647-1794-472C-96D4-4DA3262CE014}" type="pres">
      <dgm:prSet presAssocID="{85F38EC7-0E39-46C1-8DAC-1ACA9A64F6DE}" presName="parTx" presStyleLbl="revTx" presStyleIdx="1" presStyleCnt="10">
        <dgm:presLayoutVars>
          <dgm:chMax val="0"/>
          <dgm:chPref val="0"/>
        </dgm:presLayoutVars>
      </dgm:prSet>
      <dgm:spPr/>
    </dgm:pt>
    <dgm:pt modelId="{0414F28B-0464-4C12-93F4-6935EF7FB6C1}" type="pres">
      <dgm:prSet presAssocID="{8FB32377-7CE3-4293-B64F-597E8A382A75}" presName="sibTrans" presStyleCnt="0"/>
      <dgm:spPr/>
    </dgm:pt>
    <dgm:pt modelId="{86482528-3321-477C-A512-44F84C8EDC50}" type="pres">
      <dgm:prSet presAssocID="{457F3AC0-7E1E-4372-94B5-D174C39D16C0}" presName="compNode" presStyleCnt="0"/>
      <dgm:spPr/>
    </dgm:pt>
    <dgm:pt modelId="{F27E177B-AF77-4260-9ADA-C2EDBCF38977}" type="pres">
      <dgm:prSet presAssocID="{457F3AC0-7E1E-4372-94B5-D174C39D16C0}" presName="bgRect" presStyleLbl="bgShp" presStyleIdx="2" presStyleCnt="9"/>
      <dgm:spPr/>
    </dgm:pt>
    <dgm:pt modelId="{D99E78C6-8482-48A5-84DE-384A71A85151}" type="pres">
      <dgm:prSet presAssocID="{457F3AC0-7E1E-4372-94B5-D174C39D16C0}" presName="iconRect" presStyleLbl="node1" presStyleIdx="2" presStyleCnt="9"/>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ye"/>
        </a:ext>
      </dgm:extLst>
    </dgm:pt>
    <dgm:pt modelId="{D98D0A38-6B72-4CF4-A31F-EF74EB4C8017}" type="pres">
      <dgm:prSet presAssocID="{457F3AC0-7E1E-4372-94B5-D174C39D16C0}" presName="spaceRect" presStyleCnt="0"/>
      <dgm:spPr/>
    </dgm:pt>
    <dgm:pt modelId="{BB3330A8-E4F1-46F9-8E20-528C492FF08E}" type="pres">
      <dgm:prSet presAssocID="{457F3AC0-7E1E-4372-94B5-D174C39D16C0}" presName="parTx" presStyleLbl="revTx" presStyleIdx="2" presStyleCnt="10">
        <dgm:presLayoutVars>
          <dgm:chMax val="0"/>
          <dgm:chPref val="0"/>
        </dgm:presLayoutVars>
      </dgm:prSet>
      <dgm:spPr/>
    </dgm:pt>
    <dgm:pt modelId="{C48E0F3B-1C5D-45A6-AB85-CAD4D78E45FA}" type="pres">
      <dgm:prSet presAssocID="{A9AE0A16-82E3-4F2A-BE58-53DF74430149}" presName="sibTrans" presStyleCnt="0"/>
      <dgm:spPr/>
    </dgm:pt>
    <dgm:pt modelId="{C1B5B111-8668-4DDF-B9F8-659B05E8CA02}" type="pres">
      <dgm:prSet presAssocID="{803A4BAB-780D-4105-A33E-0BAA1DE797D9}" presName="compNode" presStyleCnt="0"/>
      <dgm:spPr/>
    </dgm:pt>
    <dgm:pt modelId="{7F822C1E-1AB8-408F-872B-D57D739262FA}" type="pres">
      <dgm:prSet presAssocID="{803A4BAB-780D-4105-A33E-0BAA1DE797D9}" presName="bgRect" presStyleLbl="bgShp" presStyleIdx="3" presStyleCnt="9"/>
      <dgm:spPr/>
    </dgm:pt>
    <dgm:pt modelId="{109CACDF-4F5C-43CD-AAB4-A4EB188B28C4}" type="pres">
      <dgm:prSet presAssocID="{803A4BAB-780D-4105-A33E-0BAA1DE797D9}" presName="iconRect" presStyleLbl="node1" presStyleIdx="3" presStyleCnt="9"/>
      <dgm:spPr>
        <a:ln>
          <a:noFill/>
        </a:ln>
      </dgm:spPr>
    </dgm:pt>
    <dgm:pt modelId="{E73AA419-DB2F-4526-924B-4736B3DBC205}" type="pres">
      <dgm:prSet presAssocID="{803A4BAB-780D-4105-A33E-0BAA1DE797D9}" presName="spaceRect" presStyleCnt="0"/>
      <dgm:spPr/>
    </dgm:pt>
    <dgm:pt modelId="{7615F272-12F9-45FE-B292-E07CB350697D}" type="pres">
      <dgm:prSet presAssocID="{803A4BAB-780D-4105-A33E-0BAA1DE797D9}" presName="parTx" presStyleLbl="revTx" presStyleIdx="3" presStyleCnt="10">
        <dgm:presLayoutVars>
          <dgm:chMax val="0"/>
          <dgm:chPref val="0"/>
        </dgm:presLayoutVars>
      </dgm:prSet>
      <dgm:spPr/>
    </dgm:pt>
    <dgm:pt modelId="{9F93E80F-96A6-43D7-B664-F3E29ED795D2}" type="pres">
      <dgm:prSet presAssocID="{A7CB5808-82FB-4624-8887-6DBB579F9685}" presName="sibTrans" presStyleCnt="0"/>
      <dgm:spPr/>
    </dgm:pt>
    <dgm:pt modelId="{F2668A5E-8B9A-4C5A-9212-68F93A556C24}" type="pres">
      <dgm:prSet presAssocID="{0FFC43BA-DD8F-4961-9B40-61BFFDE79A61}" presName="compNode" presStyleCnt="0"/>
      <dgm:spPr/>
    </dgm:pt>
    <dgm:pt modelId="{2A84E12B-3175-4D18-9201-5060273A8BD9}" type="pres">
      <dgm:prSet presAssocID="{0FFC43BA-DD8F-4961-9B40-61BFFDE79A61}" presName="bgRect" presStyleLbl="bgShp" presStyleIdx="4" presStyleCnt="9"/>
      <dgm:spPr/>
    </dgm:pt>
    <dgm:pt modelId="{B3132BF9-6A71-4288-A9F1-0FDB194606CA}" type="pres">
      <dgm:prSet presAssocID="{0FFC43BA-DD8F-4961-9B40-61BFFDE79A61}" presName="iconRect" presStyleLbl="node1" presStyleIdx="4" presStyleCnt="9"/>
      <dgm:spPr>
        <a:ln>
          <a:noFill/>
        </a:ln>
      </dgm:spPr>
    </dgm:pt>
    <dgm:pt modelId="{4A3410E2-83BE-40EF-8011-4B73F023A3C9}" type="pres">
      <dgm:prSet presAssocID="{0FFC43BA-DD8F-4961-9B40-61BFFDE79A61}" presName="spaceRect" presStyleCnt="0"/>
      <dgm:spPr/>
    </dgm:pt>
    <dgm:pt modelId="{A5614F1A-109C-4C6D-B663-96BA346C0537}" type="pres">
      <dgm:prSet presAssocID="{0FFC43BA-DD8F-4961-9B40-61BFFDE79A61}" presName="parTx" presStyleLbl="revTx" presStyleIdx="4" presStyleCnt="10">
        <dgm:presLayoutVars>
          <dgm:chMax val="0"/>
          <dgm:chPref val="0"/>
        </dgm:presLayoutVars>
      </dgm:prSet>
      <dgm:spPr/>
    </dgm:pt>
    <dgm:pt modelId="{00063D2E-25F5-48B2-8F56-3B04C0C7774A}" type="pres">
      <dgm:prSet presAssocID="{426CE242-A008-46E4-A8F6-414F0A1BD599}" presName="sibTrans" presStyleCnt="0"/>
      <dgm:spPr/>
    </dgm:pt>
    <dgm:pt modelId="{6B35B690-B56F-478D-905B-EBCD21B5423B}" type="pres">
      <dgm:prSet presAssocID="{CCDFCF05-BD57-40AB-9AAB-80FFE293B6B8}" presName="compNode" presStyleCnt="0"/>
      <dgm:spPr/>
    </dgm:pt>
    <dgm:pt modelId="{0AF5C45E-1A49-49A6-BC0B-DF553D968CB0}" type="pres">
      <dgm:prSet presAssocID="{CCDFCF05-BD57-40AB-9AAB-80FFE293B6B8}" presName="bgRect" presStyleLbl="bgShp" presStyleIdx="5" presStyleCnt="9"/>
      <dgm:spPr/>
    </dgm:pt>
    <dgm:pt modelId="{B594DAC2-CBCC-41A3-8EB3-CCCC86DD2C0E}" type="pres">
      <dgm:prSet presAssocID="{CCDFCF05-BD57-40AB-9AAB-80FFE293B6B8}" presName="iconRect" presStyleLbl="node1" presStyleIdx="5" presStyleCnt="9"/>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941384A2-F64A-4EA5-B8E1-DC509C55646B}" type="pres">
      <dgm:prSet presAssocID="{CCDFCF05-BD57-40AB-9AAB-80FFE293B6B8}" presName="spaceRect" presStyleCnt="0"/>
      <dgm:spPr/>
    </dgm:pt>
    <dgm:pt modelId="{EF076E67-8D11-40BE-A046-5ADAC55ECA86}" type="pres">
      <dgm:prSet presAssocID="{CCDFCF05-BD57-40AB-9AAB-80FFE293B6B8}" presName="parTx" presStyleLbl="revTx" presStyleIdx="5" presStyleCnt="10">
        <dgm:presLayoutVars>
          <dgm:chMax val="0"/>
          <dgm:chPref val="0"/>
        </dgm:presLayoutVars>
      </dgm:prSet>
      <dgm:spPr/>
    </dgm:pt>
    <dgm:pt modelId="{D2551C8E-5F83-4BCF-BD93-103642FC6029}" type="pres">
      <dgm:prSet presAssocID="{CCDFCF05-BD57-40AB-9AAB-80FFE293B6B8}" presName="desTx" presStyleLbl="revTx" presStyleIdx="6" presStyleCnt="10">
        <dgm:presLayoutVars/>
      </dgm:prSet>
      <dgm:spPr/>
    </dgm:pt>
    <dgm:pt modelId="{C83A860A-B0D3-45FC-BC5F-7C126F782DFE}" type="pres">
      <dgm:prSet presAssocID="{1BD1C007-2BD9-4A98-946C-763A03D1AAA5}" presName="sibTrans" presStyleCnt="0"/>
      <dgm:spPr/>
    </dgm:pt>
    <dgm:pt modelId="{23B581F1-8D8B-4C3D-A2FE-94A8D0BF9AAB}" type="pres">
      <dgm:prSet presAssocID="{665289A0-BA21-4B80-B89D-683C1D861336}" presName="compNode" presStyleCnt="0"/>
      <dgm:spPr/>
    </dgm:pt>
    <dgm:pt modelId="{18CA6D4D-2381-4917-A8C0-33CAA765B575}" type="pres">
      <dgm:prSet presAssocID="{665289A0-BA21-4B80-B89D-683C1D861336}" presName="bgRect" presStyleLbl="bgShp" presStyleIdx="6" presStyleCnt="9"/>
      <dgm:spPr/>
    </dgm:pt>
    <dgm:pt modelId="{ABCE4581-AB8E-4C59-9860-90EF740B48CF}" type="pres">
      <dgm:prSet presAssocID="{665289A0-BA21-4B80-B89D-683C1D861336}" presName="iconRect" presStyleLbl="node1" presStyleIdx="6" presStyleCnt="9"/>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F90A5657-3BBA-42AB-B10F-91D4BD120508}" type="pres">
      <dgm:prSet presAssocID="{665289A0-BA21-4B80-B89D-683C1D861336}" presName="spaceRect" presStyleCnt="0"/>
      <dgm:spPr/>
    </dgm:pt>
    <dgm:pt modelId="{77DF6A40-C788-4C34-BC82-2F77E7B6BD38}" type="pres">
      <dgm:prSet presAssocID="{665289A0-BA21-4B80-B89D-683C1D861336}" presName="parTx" presStyleLbl="revTx" presStyleIdx="7" presStyleCnt="10">
        <dgm:presLayoutVars>
          <dgm:chMax val="0"/>
          <dgm:chPref val="0"/>
        </dgm:presLayoutVars>
      </dgm:prSet>
      <dgm:spPr/>
    </dgm:pt>
    <dgm:pt modelId="{34D45A4F-CFE8-45D3-8267-BFE2303EE77D}" type="pres">
      <dgm:prSet presAssocID="{F84774C9-C1D8-430E-B2CD-B1303236C977}" presName="sibTrans" presStyleCnt="0"/>
      <dgm:spPr/>
    </dgm:pt>
    <dgm:pt modelId="{CE9E4649-A2DD-4651-8426-9440EBD110B9}" type="pres">
      <dgm:prSet presAssocID="{6C952E51-6816-4FBC-A0D7-D5350B52A0CE}" presName="compNode" presStyleCnt="0"/>
      <dgm:spPr/>
    </dgm:pt>
    <dgm:pt modelId="{1719D0A1-B7F0-4C8F-91D4-AEAB55A3917A}" type="pres">
      <dgm:prSet presAssocID="{6C952E51-6816-4FBC-A0D7-D5350B52A0CE}" presName="bgRect" presStyleLbl="bgShp" presStyleIdx="7" presStyleCnt="9"/>
      <dgm:spPr/>
    </dgm:pt>
    <dgm:pt modelId="{3D9557A0-FD92-41F6-9CDB-6FDF5928F523}" type="pres">
      <dgm:prSet presAssocID="{6C952E51-6816-4FBC-A0D7-D5350B52A0CE}" presName="iconRect" presStyleLbl="node1" presStyleIdx="7" presStyleCnt="9"/>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aperclip"/>
        </a:ext>
      </dgm:extLst>
    </dgm:pt>
    <dgm:pt modelId="{8C935487-8598-473D-9A8C-61AFF9514E00}" type="pres">
      <dgm:prSet presAssocID="{6C952E51-6816-4FBC-A0D7-D5350B52A0CE}" presName="spaceRect" presStyleCnt="0"/>
      <dgm:spPr/>
    </dgm:pt>
    <dgm:pt modelId="{1211366A-E268-45DB-881D-5A48CA9959E1}" type="pres">
      <dgm:prSet presAssocID="{6C952E51-6816-4FBC-A0D7-D5350B52A0CE}" presName="parTx" presStyleLbl="revTx" presStyleIdx="8" presStyleCnt="10">
        <dgm:presLayoutVars>
          <dgm:chMax val="0"/>
          <dgm:chPref val="0"/>
        </dgm:presLayoutVars>
      </dgm:prSet>
      <dgm:spPr/>
    </dgm:pt>
    <dgm:pt modelId="{E7F0D484-CB91-4C72-A982-5465943EB70C}" type="pres">
      <dgm:prSet presAssocID="{C8F8E319-C36F-442D-B537-B43B4661B29D}" presName="sibTrans" presStyleCnt="0"/>
      <dgm:spPr/>
    </dgm:pt>
    <dgm:pt modelId="{2E2D685A-EDC4-4AB2-8E66-CB600299D3E5}" type="pres">
      <dgm:prSet presAssocID="{4871722B-983E-40D4-A676-55E87AD3577A}" presName="compNode" presStyleCnt="0"/>
      <dgm:spPr/>
    </dgm:pt>
    <dgm:pt modelId="{8EA1749C-DF3B-46FE-B72A-7DE6C5DCABB8}" type="pres">
      <dgm:prSet presAssocID="{4871722B-983E-40D4-A676-55E87AD3577A}" presName="bgRect" presStyleLbl="bgShp" presStyleIdx="8" presStyleCnt="9"/>
      <dgm:spPr/>
    </dgm:pt>
    <dgm:pt modelId="{E9670E56-25FB-459D-9173-DEAAB5DF7348}" type="pres">
      <dgm:prSet presAssocID="{4871722B-983E-40D4-A676-55E87AD3577A}" presName="iconRect" presStyleLbl="node1" presStyleIdx="8" presStyleCnt="9"/>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Bar chart"/>
        </a:ext>
      </dgm:extLst>
    </dgm:pt>
    <dgm:pt modelId="{168A6A35-09AD-4974-B9AB-28335AE992DA}" type="pres">
      <dgm:prSet presAssocID="{4871722B-983E-40D4-A676-55E87AD3577A}" presName="spaceRect" presStyleCnt="0"/>
      <dgm:spPr/>
    </dgm:pt>
    <dgm:pt modelId="{BB72F45C-B5FB-457E-B844-192021BFCB11}" type="pres">
      <dgm:prSet presAssocID="{4871722B-983E-40D4-A676-55E87AD3577A}" presName="parTx" presStyleLbl="revTx" presStyleIdx="9" presStyleCnt="10">
        <dgm:presLayoutVars>
          <dgm:chMax val="0"/>
          <dgm:chPref val="0"/>
        </dgm:presLayoutVars>
      </dgm:prSet>
      <dgm:spPr/>
    </dgm:pt>
  </dgm:ptLst>
  <dgm:cxnLst>
    <dgm:cxn modelId="{55CE7A04-EA95-458B-BA70-170A4AE157E0}" type="presOf" srcId="{63C74CE1-CDA5-4E4D-B334-752E8BA69764}" destId="{E4A04F67-022A-40E0-80F1-4A636667F052}" srcOrd="0" destOrd="0" presId="urn:microsoft.com/office/officeart/2018/2/layout/IconVerticalSolidList"/>
    <dgm:cxn modelId="{74EE4A26-018F-4B3B-B667-EB2FE1B33D2F}" srcId="{63C74CE1-CDA5-4E4D-B334-752E8BA69764}" destId="{85F38EC7-0E39-46C1-8DAC-1ACA9A64F6DE}" srcOrd="1" destOrd="0" parTransId="{ECF594DD-C672-42EA-9A25-CEFAA969C72D}" sibTransId="{8FB32377-7CE3-4293-B64F-597E8A382A75}"/>
    <dgm:cxn modelId="{722C3D28-ACD0-4242-85EA-BC3E50421033}" srcId="{63C74CE1-CDA5-4E4D-B334-752E8BA69764}" destId="{803A4BAB-780D-4105-A33E-0BAA1DE797D9}" srcOrd="3" destOrd="0" parTransId="{3CB48734-6870-43C9-B5F2-DC4F9727C338}" sibTransId="{A7CB5808-82FB-4624-8887-6DBB579F9685}"/>
    <dgm:cxn modelId="{2F0F2532-7F30-4DF9-A928-4E2DBAF6EB9F}" type="presOf" srcId="{803A4BAB-780D-4105-A33E-0BAA1DE797D9}" destId="{7615F272-12F9-45FE-B292-E07CB350697D}" srcOrd="0" destOrd="0" presId="urn:microsoft.com/office/officeart/2018/2/layout/IconVerticalSolidList"/>
    <dgm:cxn modelId="{040F5737-973D-403F-BFCE-A37A4FB863A9}" type="presOf" srcId="{CCDFCF05-BD57-40AB-9AAB-80FFE293B6B8}" destId="{EF076E67-8D11-40BE-A046-5ADAC55ECA86}" srcOrd="0" destOrd="0" presId="urn:microsoft.com/office/officeart/2018/2/layout/IconVerticalSolidList"/>
    <dgm:cxn modelId="{60CC473A-56DE-4FBC-9A06-6B87C2E191B8}" type="presOf" srcId="{85F38EC7-0E39-46C1-8DAC-1ACA9A64F6DE}" destId="{FB749647-1794-472C-96D4-4DA3262CE014}" srcOrd="0" destOrd="0" presId="urn:microsoft.com/office/officeart/2018/2/layout/IconVerticalSolidList"/>
    <dgm:cxn modelId="{418F193F-EE9E-496A-ABC0-4CC26DCD12FA}" type="presOf" srcId="{2FD48069-2BED-44A8-94A2-FA871F3C24CF}" destId="{D2551C8E-5F83-4BCF-BD93-103642FC6029}" srcOrd="0" destOrd="0" presId="urn:microsoft.com/office/officeart/2018/2/layout/IconVerticalSolidList"/>
    <dgm:cxn modelId="{B6B35441-3A25-4BF7-8B52-1BDE28459752}" srcId="{63C74CE1-CDA5-4E4D-B334-752E8BA69764}" destId="{4871722B-983E-40D4-A676-55E87AD3577A}" srcOrd="8" destOrd="0" parTransId="{E6155C23-9BDD-4BB9-B1F6-25BC1FC2C31B}" sibTransId="{55C21DE7-19B0-40EE-87A1-609D1029B8B2}"/>
    <dgm:cxn modelId="{A5A96E42-B3C7-4E4F-AD8E-A6675A245ED7}" srcId="{CCDFCF05-BD57-40AB-9AAB-80FFE293B6B8}" destId="{2FD48069-2BED-44A8-94A2-FA871F3C24CF}" srcOrd="0" destOrd="0" parTransId="{95882B98-D662-4CFC-957C-E7BFF7EED0EA}" sibTransId="{2DFF0F8E-2977-47D5-A2CF-9AD0DF761294}"/>
    <dgm:cxn modelId="{9F41A442-3DFA-4FD0-B150-4D4ED1238C69}" srcId="{CCDFCF05-BD57-40AB-9AAB-80FFE293B6B8}" destId="{A1A85C75-EC31-4CB0-BAAA-91D409F6DEBA}" srcOrd="1" destOrd="0" parTransId="{97D4B9F1-917D-4BB1-9C60-343947003630}" sibTransId="{E92E6377-4ACD-4DE7-83A1-F31BB0248E98}"/>
    <dgm:cxn modelId="{1FAABD43-EF32-40CB-A24C-E8E3729B003E}" srcId="{63C74CE1-CDA5-4E4D-B334-752E8BA69764}" destId="{CCDFCF05-BD57-40AB-9AAB-80FFE293B6B8}" srcOrd="5" destOrd="0" parTransId="{1463C20A-0819-42D1-AB1C-0BC55642C3A0}" sibTransId="{1BD1C007-2BD9-4A98-946C-763A03D1AAA5}"/>
    <dgm:cxn modelId="{D50C0372-BBBB-41DD-BD59-82FAD08AEA36}" type="presOf" srcId="{4871722B-983E-40D4-A676-55E87AD3577A}" destId="{BB72F45C-B5FB-457E-B844-192021BFCB11}" srcOrd="0" destOrd="0" presId="urn:microsoft.com/office/officeart/2018/2/layout/IconVerticalSolidList"/>
    <dgm:cxn modelId="{0DC2CF78-3042-4FE4-88FA-E9E979E31A8C}" srcId="{63C74CE1-CDA5-4E4D-B334-752E8BA69764}" destId="{6C952E51-6816-4FBC-A0D7-D5350B52A0CE}" srcOrd="7" destOrd="0" parTransId="{DA3A4042-5CFB-4B52-A6E6-4903176AD413}" sibTransId="{C8F8E319-C36F-442D-B537-B43B4661B29D}"/>
    <dgm:cxn modelId="{7625707F-502B-48E0-B146-5087C109CBD9}" srcId="{63C74CE1-CDA5-4E4D-B334-752E8BA69764}" destId="{457F3AC0-7E1E-4372-94B5-D174C39D16C0}" srcOrd="2" destOrd="0" parTransId="{DB3AB1B8-C45D-43A2-896E-7426B09B088E}" sibTransId="{A9AE0A16-82E3-4F2A-BE58-53DF74430149}"/>
    <dgm:cxn modelId="{3932E28F-C36A-4200-95F4-070924130572}" type="presOf" srcId="{A1A85C75-EC31-4CB0-BAAA-91D409F6DEBA}" destId="{D2551C8E-5F83-4BCF-BD93-103642FC6029}" srcOrd="0" destOrd="1" presId="urn:microsoft.com/office/officeart/2018/2/layout/IconVerticalSolidList"/>
    <dgm:cxn modelId="{DBE39098-3358-4DC8-BEEE-873351CD3647}" type="presOf" srcId="{0FFC43BA-DD8F-4961-9B40-61BFFDE79A61}" destId="{A5614F1A-109C-4C6D-B663-96BA346C0537}" srcOrd="0" destOrd="0" presId="urn:microsoft.com/office/officeart/2018/2/layout/IconVerticalSolidList"/>
    <dgm:cxn modelId="{B49029A4-CD76-4FC7-AA86-33A66FD548BB}" srcId="{63C74CE1-CDA5-4E4D-B334-752E8BA69764}" destId="{665289A0-BA21-4B80-B89D-683C1D861336}" srcOrd="6" destOrd="0" parTransId="{C08FC9D2-47F2-49AD-AF4F-725B9E8452DA}" sibTransId="{F84774C9-C1D8-430E-B2CD-B1303236C977}"/>
    <dgm:cxn modelId="{E9EB05B0-EBC0-4A2B-8566-B1FCEAF8A375}" type="presOf" srcId="{CA5A3973-9AA9-4E46-9C7C-7A269236DB43}" destId="{020715D9-AA31-4889-8507-645615BAFB87}" srcOrd="0" destOrd="0" presId="urn:microsoft.com/office/officeart/2018/2/layout/IconVerticalSolidList"/>
    <dgm:cxn modelId="{3A4C1CCE-32A7-4DEA-B1CB-890F964FD4F4}" type="presOf" srcId="{457F3AC0-7E1E-4372-94B5-D174C39D16C0}" destId="{BB3330A8-E4F1-46F9-8E20-528C492FF08E}" srcOrd="0" destOrd="0" presId="urn:microsoft.com/office/officeart/2018/2/layout/IconVerticalSolidList"/>
    <dgm:cxn modelId="{42AF81D0-BE7A-43C4-8ECC-18D2E258A9C0}" type="presOf" srcId="{6C952E51-6816-4FBC-A0D7-D5350B52A0CE}" destId="{1211366A-E268-45DB-881D-5A48CA9959E1}" srcOrd="0" destOrd="0" presId="urn:microsoft.com/office/officeart/2018/2/layout/IconVerticalSolidList"/>
    <dgm:cxn modelId="{E18B24EC-7941-40BC-9734-098D3CBEF084}" srcId="{63C74CE1-CDA5-4E4D-B334-752E8BA69764}" destId="{0FFC43BA-DD8F-4961-9B40-61BFFDE79A61}" srcOrd="4" destOrd="0" parTransId="{F19E4431-ED67-4CD6-8765-1B37A19ABB91}" sibTransId="{426CE242-A008-46E4-A8F6-414F0A1BD599}"/>
    <dgm:cxn modelId="{746D6AED-2576-4DAA-9ABD-4EC8ED716641}" srcId="{63C74CE1-CDA5-4E4D-B334-752E8BA69764}" destId="{CA5A3973-9AA9-4E46-9C7C-7A269236DB43}" srcOrd="0" destOrd="0" parTransId="{609BC86D-0D82-4F02-8599-01077CD8D6D1}" sibTransId="{217F11C7-2B64-4A87-A257-E4C6F11D52D8}"/>
    <dgm:cxn modelId="{6048F5F4-1FF4-4B96-A295-42286D1D32E0}" type="presOf" srcId="{665289A0-BA21-4B80-B89D-683C1D861336}" destId="{77DF6A40-C788-4C34-BC82-2F77E7B6BD38}" srcOrd="0" destOrd="0" presId="urn:microsoft.com/office/officeart/2018/2/layout/IconVerticalSolidList"/>
    <dgm:cxn modelId="{1A120931-467F-4138-82BE-42285816216D}" type="presParOf" srcId="{E4A04F67-022A-40E0-80F1-4A636667F052}" destId="{B25D9B62-15D8-49E9-BFDF-900FAEA878B1}" srcOrd="0" destOrd="0" presId="urn:microsoft.com/office/officeart/2018/2/layout/IconVerticalSolidList"/>
    <dgm:cxn modelId="{937F4D16-29DC-4A81-B788-6EC93BF69AD9}" type="presParOf" srcId="{B25D9B62-15D8-49E9-BFDF-900FAEA878B1}" destId="{9921C1D0-C8D6-4EF6-A576-FC93E001DBFA}" srcOrd="0" destOrd="0" presId="urn:microsoft.com/office/officeart/2018/2/layout/IconVerticalSolidList"/>
    <dgm:cxn modelId="{F5C2FC6D-7111-433D-B446-97D152EDEEEC}" type="presParOf" srcId="{B25D9B62-15D8-49E9-BFDF-900FAEA878B1}" destId="{8F64617C-FE26-4F17-B645-545B892ACD76}" srcOrd="1" destOrd="0" presId="urn:microsoft.com/office/officeart/2018/2/layout/IconVerticalSolidList"/>
    <dgm:cxn modelId="{0B8D9F6D-1C8C-44F5-8E6C-B1EE4E0B4D64}" type="presParOf" srcId="{B25D9B62-15D8-49E9-BFDF-900FAEA878B1}" destId="{BE1E3CF5-A00B-42D2-9D29-250A9F2F3701}" srcOrd="2" destOrd="0" presId="urn:microsoft.com/office/officeart/2018/2/layout/IconVerticalSolidList"/>
    <dgm:cxn modelId="{3485572E-532B-4B84-BEA6-F0BD14872882}" type="presParOf" srcId="{B25D9B62-15D8-49E9-BFDF-900FAEA878B1}" destId="{020715D9-AA31-4889-8507-645615BAFB87}" srcOrd="3" destOrd="0" presId="urn:microsoft.com/office/officeart/2018/2/layout/IconVerticalSolidList"/>
    <dgm:cxn modelId="{C942F719-5F29-4691-A45A-17380E1C43B7}" type="presParOf" srcId="{E4A04F67-022A-40E0-80F1-4A636667F052}" destId="{F727C920-8900-4897-8531-0CC748F22C02}" srcOrd="1" destOrd="0" presId="urn:microsoft.com/office/officeart/2018/2/layout/IconVerticalSolidList"/>
    <dgm:cxn modelId="{AF175B91-8C9C-490D-AAEF-BF2FEA56FE16}" type="presParOf" srcId="{E4A04F67-022A-40E0-80F1-4A636667F052}" destId="{57435202-70C7-4CE4-B9D3-011FE8206967}" srcOrd="2" destOrd="0" presId="urn:microsoft.com/office/officeart/2018/2/layout/IconVerticalSolidList"/>
    <dgm:cxn modelId="{7209CE71-2A7D-4B83-AE44-B853B974DC2F}" type="presParOf" srcId="{57435202-70C7-4CE4-B9D3-011FE8206967}" destId="{31B53D26-1121-4129-B83D-3271BE2F66A3}" srcOrd="0" destOrd="0" presId="urn:microsoft.com/office/officeart/2018/2/layout/IconVerticalSolidList"/>
    <dgm:cxn modelId="{75A79A45-CF54-4ACE-96BC-8332C9690B55}" type="presParOf" srcId="{57435202-70C7-4CE4-B9D3-011FE8206967}" destId="{C2C2AF08-4746-412A-B37E-E04ADD9B9A20}" srcOrd="1" destOrd="0" presId="urn:microsoft.com/office/officeart/2018/2/layout/IconVerticalSolidList"/>
    <dgm:cxn modelId="{D57C09C6-12A5-4894-83B1-7D0C7EC63FC1}" type="presParOf" srcId="{57435202-70C7-4CE4-B9D3-011FE8206967}" destId="{66C497AA-B853-43AC-A536-8B1B5C20DBDF}" srcOrd="2" destOrd="0" presId="urn:microsoft.com/office/officeart/2018/2/layout/IconVerticalSolidList"/>
    <dgm:cxn modelId="{5D543FF5-7918-4A36-8A34-A4CC54AFFED9}" type="presParOf" srcId="{57435202-70C7-4CE4-B9D3-011FE8206967}" destId="{FB749647-1794-472C-96D4-4DA3262CE014}" srcOrd="3" destOrd="0" presId="urn:microsoft.com/office/officeart/2018/2/layout/IconVerticalSolidList"/>
    <dgm:cxn modelId="{F4FEA4EB-DFB3-4C6F-959C-76C5BF726559}" type="presParOf" srcId="{E4A04F67-022A-40E0-80F1-4A636667F052}" destId="{0414F28B-0464-4C12-93F4-6935EF7FB6C1}" srcOrd="3" destOrd="0" presId="urn:microsoft.com/office/officeart/2018/2/layout/IconVerticalSolidList"/>
    <dgm:cxn modelId="{2E963912-5AB5-4634-8C16-8064E09420B4}" type="presParOf" srcId="{E4A04F67-022A-40E0-80F1-4A636667F052}" destId="{86482528-3321-477C-A512-44F84C8EDC50}" srcOrd="4" destOrd="0" presId="urn:microsoft.com/office/officeart/2018/2/layout/IconVerticalSolidList"/>
    <dgm:cxn modelId="{29D6029B-92FA-4ABE-B432-672512E68B14}" type="presParOf" srcId="{86482528-3321-477C-A512-44F84C8EDC50}" destId="{F27E177B-AF77-4260-9ADA-C2EDBCF38977}" srcOrd="0" destOrd="0" presId="urn:microsoft.com/office/officeart/2018/2/layout/IconVerticalSolidList"/>
    <dgm:cxn modelId="{B526EE8F-184B-4839-AC51-B24073F57600}" type="presParOf" srcId="{86482528-3321-477C-A512-44F84C8EDC50}" destId="{D99E78C6-8482-48A5-84DE-384A71A85151}" srcOrd="1" destOrd="0" presId="urn:microsoft.com/office/officeart/2018/2/layout/IconVerticalSolidList"/>
    <dgm:cxn modelId="{CFDCFC17-F678-49B4-9895-46F8FBF12261}" type="presParOf" srcId="{86482528-3321-477C-A512-44F84C8EDC50}" destId="{D98D0A38-6B72-4CF4-A31F-EF74EB4C8017}" srcOrd="2" destOrd="0" presId="urn:microsoft.com/office/officeart/2018/2/layout/IconVerticalSolidList"/>
    <dgm:cxn modelId="{E1AA2A2E-1B7C-4200-BF1A-6AF4AACBD477}" type="presParOf" srcId="{86482528-3321-477C-A512-44F84C8EDC50}" destId="{BB3330A8-E4F1-46F9-8E20-528C492FF08E}" srcOrd="3" destOrd="0" presId="urn:microsoft.com/office/officeart/2018/2/layout/IconVerticalSolidList"/>
    <dgm:cxn modelId="{42B69F4B-CE77-4327-98BA-EC3CA104D64F}" type="presParOf" srcId="{E4A04F67-022A-40E0-80F1-4A636667F052}" destId="{C48E0F3B-1C5D-45A6-AB85-CAD4D78E45FA}" srcOrd="5" destOrd="0" presId="urn:microsoft.com/office/officeart/2018/2/layout/IconVerticalSolidList"/>
    <dgm:cxn modelId="{7F603712-5A6E-4A89-AFDA-5A4807557B94}" type="presParOf" srcId="{E4A04F67-022A-40E0-80F1-4A636667F052}" destId="{C1B5B111-8668-4DDF-B9F8-659B05E8CA02}" srcOrd="6" destOrd="0" presId="urn:microsoft.com/office/officeart/2018/2/layout/IconVerticalSolidList"/>
    <dgm:cxn modelId="{D356A174-6E8D-48A8-9346-8AF42CD6C54C}" type="presParOf" srcId="{C1B5B111-8668-4DDF-B9F8-659B05E8CA02}" destId="{7F822C1E-1AB8-408F-872B-D57D739262FA}" srcOrd="0" destOrd="0" presId="urn:microsoft.com/office/officeart/2018/2/layout/IconVerticalSolidList"/>
    <dgm:cxn modelId="{F4315FCA-8E3B-4F95-8F56-EC56AC0C1CAD}" type="presParOf" srcId="{C1B5B111-8668-4DDF-B9F8-659B05E8CA02}" destId="{109CACDF-4F5C-43CD-AAB4-A4EB188B28C4}" srcOrd="1" destOrd="0" presId="urn:microsoft.com/office/officeart/2018/2/layout/IconVerticalSolidList"/>
    <dgm:cxn modelId="{F549765F-DD9C-4192-83EB-7E778865DB4C}" type="presParOf" srcId="{C1B5B111-8668-4DDF-B9F8-659B05E8CA02}" destId="{E73AA419-DB2F-4526-924B-4736B3DBC205}" srcOrd="2" destOrd="0" presId="urn:microsoft.com/office/officeart/2018/2/layout/IconVerticalSolidList"/>
    <dgm:cxn modelId="{E9380F5C-073A-4E67-9B55-E1CE9B3D536D}" type="presParOf" srcId="{C1B5B111-8668-4DDF-B9F8-659B05E8CA02}" destId="{7615F272-12F9-45FE-B292-E07CB350697D}" srcOrd="3" destOrd="0" presId="urn:microsoft.com/office/officeart/2018/2/layout/IconVerticalSolidList"/>
    <dgm:cxn modelId="{4F89E796-F914-4BA3-9FD7-EF001764E8BC}" type="presParOf" srcId="{E4A04F67-022A-40E0-80F1-4A636667F052}" destId="{9F93E80F-96A6-43D7-B664-F3E29ED795D2}" srcOrd="7" destOrd="0" presId="urn:microsoft.com/office/officeart/2018/2/layout/IconVerticalSolidList"/>
    <dgm:cxn modelId="{52192BFE-6C95-4DB2-B4B4-47EAA5C836EF}" type="presParOf" srcId="{E4A04F67-022A-40E0-80F1-4A636667F052}" destId="{F2668A5E-8B9A-4C5A-9212-68F93A556C24}" srcOrd="8" destOrd="0" presId="urn:microsoft.com/office/officeart/2018/2/layout/IconVerticalSolidList"/>
    <dgm:cxn modelId="{15BE88CD-FC92-49C7-861A-06E169BA860C}" type="presParOf" srcId="{F2668A5E-8B9A-4C5A-9212-68F93A556C24}" destId="{2A84E12B-3175-4D18-9201-5060273A8BD9}" srcOrd="0" destOrd="0" presId="urn:microsoft.com/office/officeart/2018/2/layout/IconVerticalSolidList"/>
    <dgm:cxn modelId="{AD7C3A38-CA98-4A45-8C5E-168C6AB68CF5}" type="presParOf" srcId="{F2668A5E-8B9A-4C5A-9212-68F93A556C24}" destId="{B3132BF9-6A71-4288-A9F1-0FDB194606CA}" srcOrd="1" destOrd="0" presId="urn:microsoft.com/office/officeart/2018/2/layout/IconVerticalSolidList"/>
    <dgm:cxn modelId="{B23AD34F-C7FD-42EB-A4C4-69ABBB4D4175}" type="presParOf" srcId="{F2668A5E-8B9A-4C5A-9212-68F93A556C24}" destId="{4A3410E2-83BE-40EF-8011-4B73F023A3C9}" srcOrd="2" destOrd="0" presId="urn:microsoft.com/office/officeart/2018/2/layout/IconVerticalSolidList"/>
    <dgm:cxn modelId="{987FCA2B-E295-4282-92BD-E1AE8B8A1610}" type="presParOf" srcId="{F2668A5E-8B9A-4C5A-9212-68F93A556C24}" destId="{A5614F1A-109C-4C6D-B663-96BA346C0537}" srcOrd="3" destOrd="0" presId="urn:microsoft.com/office/officeart/2018/2/layout/IconVerticalSolidList"/>
    <dgm:cxn modelId="{D108A85B-53D1-436B-A099-75A9286647C0}" type="presParOf" srcId="{E4A04F67-022A-40E0-80F1-4A636667F052}" destId="{00063D2E-25F5-48B2-8F56-3B04C0C7774A}" srcOrd="9" destOrd="0" presId="urn:microsoft.com/office/officeart/2018/2/layout/IconVerticalSolidList"/>
    <dgm:cxn modelId="{56B07813-C330-4AEA-BE94-90606E216C5C}" type="presParOf" srcId="{E4A04F67-022A-40E0-80F1-4A636667F052}" destId="{6B35B690-B56F-478D-905B-EBCD21B5423B}" srcOrd="10" destOrd="0" presId="urn:microsoft.com/office/officeart/2018/2/layout/IconVerticalSolidList"/>
    <dgm:cxn modelId="{55741C04-9CB3-4916-873C-0DEC0CC64247}" type="presParOf" srcId="{6B35B690-B56F-478D-905B-EBCD21B5423B}" destId="{0AF5C45E-1A49-49A6-BC0B-DF553D968CB0}" srcOrd="0" destOrd="0" presId="urn:microsoft.com/office/officeart/2018/2/layout/IconVerticalSolidList"/>
    <dgm:cxn modelId="{84971C59-C333-4E6C-A353-8FD8D2B559FE}" type="presParOf" srcId="{6B35B690-B56F-478D-905B-EBCD21B5423B}" destId="{B594DAC2-CBCC-41A3-8EB3-CCCC86DD2C0E}" srcOrd="1" destOrd="0" presId="urn:microsoft.com/office/officeart/2018/2/layout/IconVerticalSolidList"/>
    <dgm:cxn modelId="{8E3BC124-A863-4F09-B62C-187F8A49CE33}" type="presParOf" srcId="{6B35B690-B56F-478D-905B-EBCD21B5423B}" destId="{941384A2-F64A-4EA5-B8E1-DC509C55646B}" srcOrd="2" destOrd="0" presId="urn:microsoft.com/office/officeart/2018/2/layout/IconVerticalSolidList"/>
    <dgm:cxn modelId="{BBDAD028-692F-45BF-B284-7CAB22F2E771}" type="presParOf" srcId="{6B35B690-B56F-478D-905B-EBCD21B5423B}" destId="{EF076E67-8D11-40BE-A046-5ADAC55ECA86}" srcOrd="3" destOrd="0" presId="urn:microsoft.com/office/officeart/2018/2/layout/IconVerticalSolidList"/>
    <dgm:cxn modelId="{8AA883EB-1C43-4068-9780-570708546AFE}" type="presParOf" srcId="{6B35B690-B56F-478D-905B-EBCD21B5423B}" destId="{D2551C8E-5F83-4BCF-BD93-103642FC6029}" srcOrd="4" destOrd="0" presId="urn:microsoft.com/office/officeart/2018/2/layout/IconVerticalSolidList"/>
    <dgm:cxn modelId="{9BAC5D42-D3B1-4D74-ADCB-00388A96AA13}" type="presParOf" srcId="{E4A04F67-022A-40E0-80F1-4A636667F052}" destId="{C83A860A-B0D3-45FC-BC5F-7C126F782DFE}" srcOrd="11" destOrd="0" presId="urn:microsoft.com/office/officeart/2018/2/layout/IconVerticalSolidList"/>
    <dgm:cxn modelId="{D2E5F52B-D635-4CA0-8D96-0EF544FDFD17}" type="presParOf" srcId="{E4A04F67-022A-40E0-80F1-4A636667F052}" destId="{23B581F1-8D8B-4C3D-A2FE-94A8D0BF9AAB}" srcOrd="12" destOrd="0" presId="urn:microsoft.com/office/officeart/2018/2/layout/IconVerticalSolidList"/>
    <dgm:cxn modelId="{894AA15D-855C-4B02-9527-A3BE00C7B9A0}" type="presParOf" srcId="{23B581F1-8D8B-4C3D-A2FE-94A8D0BF9AAB}" destId="{18CA6D4D-2381-4917-A8C0-33CAA765B575}" srcOrd="0" destOrd="0" presId="urn:microsoft.com/office/officeart/2018/2/layout/IconVerticalSolidList"/>
    <dgm:cxn modelId="{37AEF16A-5B2E-4F02-93F1-41E342BDEDD0}" type="presParOf" srcId="{23B581F1-8D8B-4C3D-A2FE-94A8D0BF9AAB}" destId="{ABCE4581-AB8E-4C59-9860-90EF740B48CF}" srcOrd="1" destOrd="0" presId="urn:microsoft.com/office/officeart/2018/2/layout/IconVerticalSolidList"/>
    <dgm:cxn modelId="{7686322E-B6DD-4054-9EDD-F45F99DDC99F}" type="presParOf" srcId="{23B581F1-8D8B-4C3D-A2FE-94A8D0BF9AAB}" destId="{F90A5657-3BBA-42AB-B10F-91D4BD120508}" srcOrd="2" destOrd="0" presId="urn:microsoft.com/office/officeart/2018/2/layout/IconVerticalSolidList"/>
    <dgm:cxn modelId="{7F780197-F67E-4BA4-A9B3-7A600BEDBDB8}" type="presParOf" srcId="{23B581F1-8D8B-4C3D-A2FE-94A8D0BF9AAB}" destId="{77DF6A40-C788-4C34-BC82-2F77E7B6BD38}" srcOrd="3" destOrd="0" presId="urn:microsoft.com/office/officeart/2018/2/layout/IconVerticalSolidList"/>
    <dgm:cxn modelId="{C4048E8A-B5BA-481E-9D92-255B9FF982B4}" type="presParOf" srcId="{E4A04F67-022A-40E0-80F1-4A636667F052}" destId="{34D45A4F-CFE8-45D3-8267-BFE2303EE77D}" srcOrd="13" destOrd="0" presId="urn:microsoft.com/office/officeart/2018/2/layout/IconVerticalSolidList"/>
    <dgm:cxn modelId="{1FAD0EBB-6AA9-44BE-B282-8AB083E0D41B}" type="presParOf" srcId="{E4A04F67-022A-40E0-80F1-4A636667F052}" destId="{CE9E4649-A2DD-4651-8426-9440EBD110B9}" srcOrd="14" destOrd="0" presId="urn:microsoft.com/office/officeart/2018/2/layout/IconVerticalSolidList"/>
    <dgm:cxn modelId="{BD0041C0-E7BC-496D-869D-634E2FE768A5}" type="presParOf" srcId="{CE9E4649-A2DD-4651-8426-9440EBD110B9}" destId="{1719D0A1-B7F0-4C8F-91D4-AEAB55A3917A}" srcOrd="0" destOrd="0" presId="urn:microsoft.com/office/officeart/2018/2/layout/IconVerticalSolidList"/>
    <dgm:cxn modelId="{ACA861F1-76E2-4E7C-A9C9-B6B07C469DD6}" type="presParOf" srcId="{CE9E4649-A2DD-4651-8426-9440EBD110B9}" destId="{3D9557A0-FD92-41F6-9CDB-6FDF5928F523}" srcOrd="1" destOrd="0" presId="urn:microsoft.com/office/officeart/2018/2/layout/IconVerticalSolidList"/>
    <dgm:cxn modelId="{368E06B8-46D8-4955-961A-541305D289E5}" type="presParOf" srcId="{CE9E4649-A2DD-4651-8426-9440EBD110B9}" destId="{8C935487-8598-473D-9A8C-61AFF9514E00}" srcOrd="2" destOrd="0" presId="urn:microsoft.com/office/officeart/2018/2/layout/IconVerticalSolidList"/>
    <dgm:cxn modelId="{7B9ED7AB-8913-4475-9E3F-E63BBFADEF17}" type="presParOf" srcId="{CE9E4649-A2DD-4651-8426-9440EBD110B9}" destId="{1211366A-E268-45DB-881D-5A48CA9959E1}" srcOrd="3" destOrd="0" presId="urn:microsoft.com/office/officeart/2018/2/layout/IconVerticalSolidList"/>
    <dgm:cxn modelId="{EDD7B6BA-0D21-42A2-9895-5A6A1A2AAE24}" type="presParOf" srcId="{E4A04F67-022A-40E0-80F1-4A636667F052}" destId="{E7F0D484-CB91-4C72-A982-5465943EB70C}" srcOrd="15" destOrd="0" presId="urn:microsoft.com/office/officeart/2018/2/layout/IconVerticalSolidList"/>
    <dgm:cxn modelId="{19F20E62-B246-413D-943E-36842DA5ED24}" type="presParOf" srcId="{E4A04F67-022A-40E0-80F1-4A636667F052}" destId="{2E2D685A-EDC4-4AB2-8E66-CB600299D3E5}" srcOrd="16" destOrd="0" presId="urn:microsoft.com/office/officeart/2018/2/layout/IconVerticalSolidList"/>
    <dgm:cxn modelId="{0CF36F2D-2BF6-4539-99F2-8927DD1863D6}" type="presParOf" srcId="{2E2D685A-EDC4-4AB2-8E66-CB600299D3E5}" destId="{8EA1749C-DF3B-46FE-B72A-7DE6C5DCABB8}" srcOrd="0" destOrd="0" presId="urn:microsoft.com/office/officeart/2018/2/layout/IconVerticalSolidList"/>
    <dgm:cxn modelId="{4AAC59BA-E64C-4B95-9ABC-33F072E9F63E}" type="presParOf" srcId="{2E2D685A-EDC4-4AB2-8E66-CB600299D3E5}" destId="{E9670E56-25FB-459D-9173-DEAAB5DF7348}" srcOrd="1" destOrd="0" presId="urn:microsoft.com/office/officeart/2018/2/layout/IconVerticalSolidList"/>
    <dgm:cxn modelId="{78DE200D-0B96-43FD-9E7E-C44799D5539F}" type="presParOf" srcId="{2E2D685A-EDC4-4AB2-8E66-CB600299D3E5}" destId="{168A6A35-09AD-4974-B9AB-28335AE992DA}" srcOrd="2" destOrd="0" presId="urn:microsoft.com/office/officeart/2018/2/layout/IconVerticalSolidList"/>
    <dgm:cxn modelId="{F69553B1-C33B-4659-8259-A0917622C128}" type="presParOf" srcId="{2E2D685A-EDC4-4AB2-8E66-CB600299D3E5}" destId="{BB72F45C-B5FB-457E-B844-192021BFCB1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C74CE1-CDA5-4E4D-B334-752E8BA6976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A5A3973-9AA9-4E46-9C7C-7A269236DB43}">
      <dgm:prSet custT="1"/>
      <dgm:spPr/>
      <dgm:t>
        <a:bodyPr/>
        <a:lstStyle/>
        <a:p>
          <a:pPr>
            <a:lnSpc>
              <a:spcPct val="100000"/>
            </a:lnSpc>
          </a:pPr>
          <a:r>
            <a:rPr lang="en-US">
              <a:latin typeface="Aptos Display"/>
            </a:rPr>
            <a:t> Orientation</a:t>
          </a:r>
        </a:p>
      </dgm:t>
    </dgm:pt>
    <dgm:pt modelId="{609BC86D-0D82-4F02-8599-01077CD8D6D1}" type="parTrans" cxnId="{746D6AED-2576-4DAA-9ABD-4EC8ED716641}">
      <dgm:prSet/>
      <dgm:spPr/>
      <dgm:t>
        <a:bodyPr/>
        <a:lstStyle/>
        <a:p>
          <a:endParaRPr lang="en-US"/>
        </a:p>
      </dgm:t>
    </dgm:pt>
    <dgm:pt modelId="{217F11C7-2B64-4A87-A257-E4C6F11D52D8}" type="sibTrans" cxnId="{746D6AED-2576-4DAA-9ABD-4EC8ED716641}">
      <dgm:prSet/>
      <dgm:spPr/>
      <dgm:t>
        <a:bodyPr/>
        <a:lstStyle/>
        <a:p>
          <a:endParaRPr lang="en-US"/>
        </a:p>
      </dgm:t>
    </dgm:pt>
    <dgm:pt modelId="{85F38EC7-0E39-46C1-8DAC-1ACA9A64F6DE}">
      <dgm:prSet custT="1"/>
      <dgm:spPr/>
      <dgm:t>
        <a:bodyPr/>
        <a:lstStyle/>
        <a:p>
          <a:pPr>
            <a:lnSpc>
              <a:spcPct val="100000"/>
            </a:lnSpc>
          </a:pPr>
          <a:r>
            <a:rPr lang="en-US">
              <a:latin typeface="Aptos"/>
            </a:rPr>
            <a:t> Plan </a:t>
          </a:r>
        </a:p>
      </dgm:t>
    </dgm:pt>
    <dgm:pt modelId="{ECF594DD-C672-42EA-9A25-CEFAA969C72D}" type="parTrans" cxnId="{74EE4A26-018F-4B3B-B667-EB2FE1B33D2F}">
      <dgm:prSet/>
      <dgm:spPr/>
      <dgm:t>
        <a:bodyPr/>
        <a:lstStyle/>
        <a:p>
          <a:endParaRPr lang="en-US"/>
        </a:p>
      </dgm:t>
    </dgm:pt>
    <dgm:pt modelId="{8FB32377-7CE3-4293-B64F-597E8A382A75}" type="sibTrans" cxnId="{74EE4A26-018F-4B3B-B667-EB2FE1B33D2F}">
      <dgm:prSet/>
      <dgm:spPr/>
      <dgm:t>
        <a:bodyPr/>
        <a:lstStyle/>
        <a:p>
          <a:endParaRPr lang="en-US"/>
        </a:p>
      </dgm:t>
    </dgm:pt>
    <dgm:pt modelId="{457F3AC0-7E1E-4372-94B5-D174C39D16C0}">
      <dgm:prSet custT="1"/>
      <dgm:spPr/>
      <dgm:t>
        <a:bodyPr/>
        <a:lstStyle/>
        <a:p>
          <a:pPr>
            <a:lnSpc>
              <a:spcPct val="100000"/>
            </a:lnSpc>
          </a:pPr>
          <a:r>
            <a:rPr lang="en-US">
              <a:latin typeface="Aptos"/>
            </a:rPr>
            <a:t> Goals</a:t>
          </a:r>
        </a:p>
      </dgm:t>
    </dgm:pt>
    <dgm:pt modelId="{DB3AB1B8-C45D-43A2-896E-7426B09B088E}" type="parTrans" cxnId="{7625707F-502B-48E0-B146-5087C109CBD9}">
      <dgm:prSet/>
      <dgm:spPr/>
      <dgm:t>
        <a:bodyPr/>
        <a:lstStyle/>
        <a:p>
          <a:endParaRPr lang="en-US"/>
        </a:p>
      </dgm:t>
    </dgm:pt>
    <dgm:pt modelId="{A9AE0A16-82E3-4F2A-BE58-53DF74430149}" type="sibTrans" cxnId="{7625707F-502B-48E0-B146-5087C109CBD9}">
      <dgm:prSet/>
      <dgm:spPr/>
      <dgm:t>
        <a:bodyPr/>
        <a:lstStyle/>
        <a:p>
          <a:endParaRPr lang="en-US"/>
        </a:p>
      </dgm:t>
    </dgm:pt>
    <dgm:pt modelId="{CCDFCF05-BD57-40AB-9AAB-80FFE293B6B8}">
      <dgm:prSet custT="1"/>
      <dgm:spPr/>
      <dgm:t>
        <a:bodyPr/>
        <a:lstStyle/>
        <a:p>
          <a:pPr>
            <a:lnSpc>
              <a:spcPct val="100000"/>
            </a:lnSpc>
          </a:pPr>
          <a:r>
            <a:rPr lang="en-US">
              <a:latin typeface="Aptos"/>
            </a:rPr>
            <a:t> Evaluation Conferences</a:t>
          </a:r>
        </a:p>
      </dgm:t>
    </dgm:pt>
    <dgm:pt modelId="{1463C20A-0819-42D1-AB1C-0BC55642C3A0}" type="parTrans" cxnId="{1FAABD43-EF32-40CB-A24C-E8E3729B003E}">
      <dgm:prSet/>
      <dgm:spPr/>
      <dgm:t>
        <a:bodyPr/>
        <a:lstStyle/>
        <a:p>
          <a:endParaRPr lang="en-US"/>
        </a:p>
      </dgm:t>
    </dgm:pt>
    <dgm:pt modelId="{1BD1C007-2BD9-4A98-946C-763A03D1AAA5}" type="sibTrans" cxnId="{1FAABD43-EF32-40CB-A24C-E8E3729B003E}">
      <dgm:prSet/>
      <dgm:spPr/>
      <dgm:t>
        <a:bodyPr/>
        <a:lstStyle/>
        <a:p>
          <a:endParaRPr lang="en-US"/>
        </a:p>
      </dgm:t>
    </dgm:pt>
    <dgm:pt modelId="{2FD48069-2BED-44A8-94A2-FA871F3C24CF}">
      <dgm:prSet/>
      <dgm:spPr/>
      <dgm:t>
        <a:bodyPr/>
        <a:lstStyle/>
        <a:p>
          <a:pPr>
            <a:lnSpc>
              <a:spcPct val="100000"/>
            </a:lnSpc>
          </a:pPr>
          <a:r>
            <a:rPr lang="en-US">
              <a:latin typeface="Aptos"/>
            </a:rPr>
            <a:t> Worksheets</a:t>
          </a:r>
        </a:p>
      </dgm:t>
    </dgm:pt>
    <dgm:pt modelId="{95882B98-D662-4CFC-957C-E7BFF7EED0EA}" type="parTrans" cxnId="{A5A96E42-B3C7-4E4F-AD8E-A6675A245ED7}">
      <dgm:prSet/>
      <dgm:spPr/>
      <dgm:t>
        <a:bodyPr/>
        <a:lstStyle/>
        <a:p>
          <a:endParaRPr lang="en-US"/>
        </a:p>
      </dgm:t>
    </dgm:pt>
    <dgm:pt modelId="{2DFF0F8E-2977-47D5-A2CF-9AD0DF761294}" type="sibTrans" cxnId="{A5A96E42-B3C7-4E4F-AD8E-A6675A245ED7}">
      <dgm:prSet/>
      <dgm:spPr/>
      <dgm:t>
        <a:bodyPr/>
        <a:lstStyle/>
        <a:p>
          <a:endParaRPr lang="en-US"/>
        </a:p>
      </dgm:t>
    </dgm:pt>
    <dgm:pt modelId="{665289A0-BA21-4B80-B89D-683C1D861336}">
      <dgm:prSet custT="1"/>
      <dgm:spPr/>
      <dgm:t>
        <a:bodyPr/>
        <a:lstStyle/>
        <a:p>
          <a:pPr>
            <a:lnSpc>
              <a:spcPct val="100000"/>
            </a:lnSpc>
          </a:pPr>
          <a:r>
            <a:rPr lang="en-US">
              <a:latin typeface="Aptos"/>
            </a:rPr>
            <a:t> Professionalism</a:t>
          </a:r>
        </a:p>
      </dgm:t>
    </dgm:pt>
    <dgm:pt modelId="{C08FC9D2-47F2-49AD-AF4F-725B9E8452DA}" type="parTrans" cxnId="{B49029A4-CD76-4FC7-AA86-33A66FD548BB}">
      <dgm:prSet/>
      <dgm:spPr/>
      <dgm:t>
        <a:bodyPr/>
        <a:lstStyle/>
        <a:p>
          <a:endParaRPr lang="en-US"/>
        </a:p>
      </dgm:t>
    </dgm:pt>
    <dgm:pt modelId="{F84774C9-C1D8-430E-B2CD-B1303236C977}" type="sibTrans" cxnId="{B49029A4-CD76-4FC7-AA86-33A66FD548BB}">
      <dgm:prSet/>
      <dgm:spPr/>
      <dgm:t>
        <a:bodyPr/>
        <a:lstStyle/>
        <a:p>
          <a:endParaRPr lang="en-US"/>
        </a:p>
      </dgm:t>
    </dgm:pt>
    <dgm:pt modelId="{6C952E51-6816-4FBC-A0D7-D5350B52A0CE}">
      <dgm:prSet custT="1"/>
      <dgm:spPr/>
      <dgm:t>
        <a:bodyPr/>
        <a:lstStyle/>
        <a:p>
          <a:pPr>
            <a:lnSpc>
              <a:spcPct val="100000"/>
            </a:lnSpc>
          </a:pPr>
          <a:r>
            <a:rPr lang="en-US">
              <a:latin typeface="Aptos"/>
            </a:rPr>
            <a:t> Attachments</a:t>
          </a:r>
        </a:p>
      </dgm:t>
    </dgm:pt>
    <dgm:pt modelId="{DA3A4042-5CFB-4B52-A6E6-4903176AD413}" type="parTrans" cxnId="{0DC2CF78-3042-4FE4-88FA-E9E979E31A8C}">
      <dgm:prSet/>
      <dgm:spPr/>
      <dgm:t>
        <a:bodyPr/>
        <a:lstStyle/>
        <a:p>
          <a:endParaRPr lang="en-US"/>
        </a:p>
      </dgm:t>
    </dgm:pt>
    <dgm:pt modelId="{C8F8E319-C36F-442D-B537-B43B4661B29D}" type="sibTrans" cxnId="{0DC2CF78-3042-4FE4-88FA-E9E979E31A8C}">
      <dgm:prSet/>
      <dgm:spPr/>
      <dgm:t>
        <a:bodyPr/>
        <a:lstStyle/>
        <a:p>
          <a:endParaRPr lang="en-US"/>
        </a:p>
      </dgm:t>
    </dgm:pt>
    <dgm:pt modelId="{4871722B-983E-40D4-A676-55E87AD3577A}">
      <dgm:prSet custT="1"/>
      <dgm:spPr/>
      <dgm:t>
        <a:bodyPr/>
        <a:lstStyle/>
        <a:p>
          <a:pPr>
            <a:lnSpc>
              <a:spcPct val="100000"/>
            </a:lnSpc>
          </a:pPr>
          <a:r>
            <a:rPr lang="en-US">
              <a:latin typeface="Aptos"/>
            </a:rPr>
            <a:t> Results</a:t>
          </a:r>
        </a:p>
      </dgm:t>
    </dgm:pt>
    <dgm:pt modelId="{E6155C23-9BDD-4BB9-B1F6-25BC1FC2C31B}" type="parTrans" cxnId="{B6B35441-3A25-4BF7-8B52-1BDE28459752}">
      <dgm:prSet/>
      <dgm:spPr/>
      <dgm:t>
        <a:bodyPr/>
        <a:lstStyle/>
        <a:p>
          <a:endParaRPr lang="en-US"/>
        </a:p>
      </dgm:t>
    </dgm:pt>
    <dgm:pt modelId="{55C21DE7-19B0-40EE-87A1-609D1029B8B2}" type="sibTrans" cxnId="{B6B35441-3A25-4BF7-8B52-1BDE28459752}">
      <dgm:prSet/>
      <dgm:spPr/>
      <dgm:t>
        <a:bodyPr/>
        <a:lstStyle/>
        <a:p>
          <a:endParaRPr lang="en-US"/>
        </a:p>
      </dgm:t>
    </dgm:pt>
    <dgm:pt modelId="{A1A85C75-EC31-4CB0-BAAA-91D409F6DEBA}">
      <dgm:prSet phldr="0"/>
      <dgm:spPr/>
      <dgm:t>
        <a:bodyPr/>
        <a:lstStyle/>
        <a:p>
          <a:pPr>
            <a:lnSpc>
              <a:spcPct val="100000"/>
            </a:lnSpc>
          </a:pPr>
          <a:r>
            <a:rPr lang="en-US">
              <a:latin typeface="Aptos"/>
            </a:rPr>
            <a:t> Evaluation Conference Scoring</a:t>
          </a:r>
          <a:endParaRPr lang="en-US"/>
        </a:p>
      </dgm:t>
    </dgm:pt>
    <dgm:pt modelId="{97D4B9F1-917D-4BB1-9C60-343947003630}" type="parTrans" cxnId="{9F41A442-3DFA-4FD0-B150-4D4ED1238C69}">
      <dgm:prSet/>
      <dgm:spPr/>
      <dgm:t>
        <a:bodyPr/>
        <a:lstStyle/>
        <a:p>
          <a:endParaRPr lang="en-US"/>
        </a:p>
      </dgm:t>
    </dgm:pt>
    <dgm:pt modelId="{E92E6377-4ACD-4DE7-83A1-F31BB0248E98}" type="sibTrans" cxnId="{9F41A442-3DFA-4FD0-B150-4D4ED1238C69}">
      <dgm:prSet/>
      <dgm:spPr/>
      <dgm:t>
        <a:bodyPr/>
        <a:lstStyle/>
        <a:p>
          <a:endParaRPr lang="en-US"/>
        </a:p>
      </dgm:t>
    </dgm:pt>
    <dgm:pt modelId="{0FFC43BA-DD8F-4961-9B40-61BFFDE79A61}">
      <dgm:prSet custT="1"/>
      <dgm:spPr/>
      <dgm:t>
        <a:bodyPr/>
        <a:lstStyle/>
        <a:p>
          <a:pPr>
            <a:lnSpc>
              <a:spcPct val="100000"/>
            </a:lnSpc>
          </a:pPr>
          <a:r>
            <a:rPr lang="en-US">
              <a:latin typeface="Aptos"/>
            </a:rPr>
            <a:t> Observations</a:t>
          </a:r>
        </a:p>
      </dgm:t>
    </dgm:pt>
    <dgm:pt modelId="{F19E4431-ED67-4CD6-8765-1B37A19ABB91}" type="parTrans" cxnId="{E18B24EC-7941-40BC-9734-098D3CBEF084}">
      <dgm:prSet/>
      <dgm:spPr/>
      <dgm:t>
        <a:bodyPr/>
        <a:lstStyle/>
        <a:p>
          <a:endParaRPr lang="en-US"/>
        </a:p>
      </dgm:t>
    </dgm:pt>
    <dgm:pt modelId="{426CE242-A008-46E4-A8F6-414F0A1BD599}" type="sibTrans" cxnId="{E18B24EC-7941-40BC-9734-098D3CBEF084}">
      <dgm:prSet/>
      <dgm:spPr/>
      <dgm:t>
        <a:bodyPr/>
        <a:lstStyle/>
        <a:p>
          <a:endParaRPr lang="en-US"/>
        </a:p>
      </dgm:t>
    </dgm:pt>
    <dgm:pt modelId="{E4A04F67-022A-40E0-80F1-4A636667F052}" type="pres">
      <dgm:prSet presAssocID="{63C74CE1-CDA5-4E4D-B334-752E8BA69764}" presName="root" presStyleCnt="0">
        <dgm:presLayoutVars>
          <dgm:dir/>
          <dgm:resizeHandles val="exact"/>
        </dgm:presLayoutVars>
      </dgm:prSet>
      <dgm:spPr/>
    </dgm:pt>
    <dgm:pt modelId="{B25D9B62-15D8-49E9-BFDF-900FAEA878B1}" type="pres">
      <dgm:prSet presAssocID="{CA5A3973-9AA9-4E46-9C7C-7A269236DB43}" presName="compNode" presStyleCnt="0"/>
      <dgm:spPr/>
    </dgm:pt>
    <dgm:pt modelId="{9921C1D0-C8D6-4EF6-A576-FC93E001DBFA}" type="pres">
      <dgm:prSet presAssocID="{CA5A3973-9AA9-4E46-9C7C-7A269236DB43}" presName="bgRect" presStyleLbl="bgShp" presStyleIdx="0" presStyleCnt="8"/>
      <dgm:spPr/>
    </dgm:pt>
    <dgm:pt modelId="{8F64617C-FE26-4F17-B645-545B892ACD76}" type="pres">
      <dgm:prSet presAssocID="{CA5A3973-9AA9-4E46-9C7C-7A269236DB43}"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ass"/>
        </a:ext>
      </dgm:extLst>
    </dgm:pt>
    <dgm:pt modelId="{BE1E3CF5-A00B-42D2-9D29-250A9F2F3701}" type="pres">
      <dgm:prSet presAssocID="{CA5A3973-9AA9-4E46-9C7C-7A269236DB43}" presName="spaceRect" presStyleCnt="0"/>
      <dgm:spPr/>
    </dgm:pt>
    <dgm:pt modelId="{020715D9-AA31-4889-8507-645615BAFB87}" type="pres">
      <dgm:prSet presAssocID="{CA5A3973-9AA9-4E46-9C7C-7A269236DB43}" presName="parTx" presStyleLbl="revTx" presStyleIdx="0" presStyleCnt="9">
        <dgm:presLayoutVars>
          <dgm:chMax val="0"/>
          <dgm:chPref val="0"/>
        </dgm:presLayoutVars>
      </dgm:prSet>
      <dgm:spPr/>
    </dgm:pt>
    <dgm:pt modelId="{F727C920-8900-4897-8531-0CC748F22C02}" type="pres">
      <dgm:prSet presAssocID="{217F11C7-2B64-4A87-A257-E4C6F11D52D8}" presName="sibTrans" presStyleCnt="0"/>
      <dgm:spPr/>
    </dgm:pt>
    <dgm:pt modelId="{57435202-70C7-4CE4-B9D3-011FE8206967}" type="pres">
      <dgm:prSet presAssocID="{85F38EC7-0E39-46C1-8DAC-1ACA9A64F6DE}" presName="compNode" presStyleCnt="0"/>
      <dgm:spPr/>
    </dgm:pt>
    <dgm:pt modelId="{31B53D26-1121-4129-B83D-3271BE2F66A3}" type="pres">
      <dgm:prSet presAssocID="{85F38EC7-0E39-46C1-8DAC-1ACA9A64F6DE}" presName="bgRect" presStyleLbl="bgShp" presStyleIdx="1" presStyleCnt="8"/>
      <dgm:spPr/>
    </dgm:pt>
    <dgm:pt modelId="{C2C2AF08-4746-412A-B37E-E04ADD9B9A20}" type="pres">
      <dgm:prSet presAssocID="{85F38EC7-0E39-46C1-8DAC-1ACA9A64F6DE}"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66C497AA-B853-43AC-A536-8B1B5C20DBDF}" type="pres">
      <dgm:prSet presAssocID="{85F38EC7-0E39-46C1-8DAC-1ACA9A64F6DE}" presName="spaceRect" presStyleCnt="0"/>
      <dgm:spPr/>
    </dgm:pt>
    <dgm:pt modelId="{FB749647-1794-472C-96D4-4DA3262CE014}" type="pres">
      <dgm:prSet presAssocID="{85F38EC7-0E39-46C1-8DAC-1ACA9A64F6DE}" presName="parTx" presStyleLbl="revTx" presStyleIdx="1" presStyleCnt="9">
        <dgm:presLayoutVars>
          <dgm:chMax val="0"/>
          <dgm:chPref val="0"/>
        </dgm:presLayoutVars>
      </dgm:prSet>
      <dgm:spPr/>
    </dgm:pt>
    <dgm:pt modelId="{0414F28B-0464-4C12-93F4-6935EF7FB6C1}" type="pres">
      <dgm:prSet presAssocID="{8FB32377-7CE3-4293-B64F-597E8A382A75}" presName="sibTrans" presStyleCnt="0"/>
      <dgm:spPr/>
    </dgm:pt>
    <dgm:pt modelId="{86482528-3321-477C-A512-44F84C8EDC50}" type="pres">
      <dgm:prSet presAssocID="{457F3AC0-7E1E-4372-94B5-D174C39D16C0}" presName="compNode" presStyleCnt="0"/>
      <dgm:spPr/>
    </dgm:pt>
    <dgm:pt modelId="{F27E177B-AF77-4260-9ADA-C2EDBCF38977}" type="pres">
      <dgm:prSet presAssocID="{457F3AC0-7E1E-4372-94B5-D174C39D16C0}" presName="bgRect" presStyleLbl="bgShp" presStyleIdx="2" presStyleCnt="8"/>
      <dgm:spPr/>
    </dgm:pt>
    <dgm:pt modelId="{D99E78C6-8482-48A5-84DE-384A71A85151}" type="pres">
      <dgm:prSet presAssocID="{457F3AC0-7E1E-4372-94B5-D174C39D16C0}"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ye"/>
        </a:ext>
      </dgm:extLst>
    </dgm:pt>
    <dgm:pt modelId="{D98D0A38-6B72-4CF4-A31F-EF74EB4C8017}" type="pres">
      <dgm:prSet presAssocID="{457F3AC0-7E1E-4372-94B5-D174C39D16C0}" presName="spaceRect" presStyleCnt="0"/>
      <dgm:spPr/>
    </dgm:pt>
    <dgm:pt modelId="{BB3330A8-E4F1-46F9-8E20-528C492FF08E}" type="pres">
      <dgm:prSet presAssocID="{457F3AC0-7E1E-4372-94B5-D174C39D16C0}" presName="parTx" presStyleLbl="revTx" presStyleIdx="2" presStyleCnt="9">
        <dgm:presLayoutVars>
          <dgm:chMax val="0"/>
          <dgm:chPref val="0"/>
        </dgm:presLayoutVars>
      </dgm:prSet>
      <dgm:spPr/>
    </dgm:pt>
    <dgm:pt modelId="{C48E0F3B-1C5D-45A6-AB85-CAD4D78E45FA}" type="pres">
      <dgm:prSet presAssocID="{A9AE0A16-82E3-4F2A-BE58-53DF74430149}" presName="sibTrans" presStyleCnt="0"/>
      <dgm:spPr/>
    </dgm:pt>
    <dgm:pt modelId="{F2668A5E-8B9A-4C5A-9212-68F93A556C24}" type="pres">
      <dgm:prSet presAssocID="{0FFC43BA-DD8F-4961-9B40-61BFFDE79A61}" presName="compNode" presStyleCnt="0"/>
      <dgm:spPr/>
    </dgm:pt>
    <dgm:pt modelId="{2A84E12B-3175-4D18-9201-5060273A8BD9}" type="pres">
      <dgm:prSet presAssocID="{0FFC43BA-DD8F-4961-9B40-61BFFDE79A61}" presName="bgRect" presStyleLbl="bgShp" presStyleIdx="3" presStyleCnt="8"/>
      <dgm:spPr/>
    </dgm:pt>
    <dgm:pt modelId="{B3132BF9-6A71-4288-A9F1-0FDB194606CA}" type="pres">
      <dgm:prSet presAssocID="{0FFC43BA-DD8F-4961-9B40-61BFFDE79A61}" presName="iconRect" presStyleLbl="node1" presStyleIdx="3" presStyleCnt="8"/>
      <dgm:spPr>
        <a:ln>
          <a:noFill/>
        </a:ln>
      </dgm:spPr>
    </dgm:pt>
    <dgm:pt modelId="{4A3410E2-83BE-40EF-8011-4B73F023A3C9}" type="pres">
      <dgm:prSet presAssocID="{0FFC43BA-DD8F-4961-9B40-61BFFDE79A61}" presName="spaceRect" presStyleCnt="0"/>
      <dgm:spPr/>
    </dgm:pt>
    <dgm:pt modelId="{A5614F1A-109C-4C6D-B663-96BA346C0537}" type="pres">
      <dgm:prSet presAssocID="{0FFC43BA-DD8F-4961-9B40-61BFFDE79A61}" presName="parTx" presStyleLbl="revTx" presStyleIdx="3" presStyleCnt="9">
        <dgm:presLayoutVars>
          <dgm:chMax val="0"/>
          <dgm:chPref val="0"/>
        </dgm:presLayoutVars>
      </dgm:prSet>
      <dgm:spPr/>
    </dgm:pt>
    <dgm:pt modelId="{00063D2E-25F5-48B2-8F56-3B04C0C7774A}" type="pres">
      <dgm:prSet presAssocID="{426CE242-A008-46E4-A8F6-414F0A1BD599}" presName="sibTrans" presStyleCnt="0"/>
      <dgm:spPr/>
    </dgm:pt>
    <dgm:pt modelId="{6B35B690-B56F-478D-905B-EBCD21B5423B}" type="pres">
      <dgm:prSet presAssocID="{CCDFCF05-BD57-40AB-9AAB-80FFE293B6B8}" presName="compNode" presStyleCnt="0"/>
      <dgm:spPr/>
    </dgm:pt>
    <dgm:pt modelId="{0AF5C45E-1A49-49A6-BC0B-DF553D968CB0}" type="pres">
      <dgm:prSet presAssocID="{CCDFCF05-BD57-40AB-9AAB-80FFE293B6B8}" presName="bgRect" presStyleLbl="bgShp" presStyleIdx="4" presStyleCnt="8"/>
      <dgm:spPr/>
    </dgm:pt>
    <dgm:pt modelId="{B594DAC2-CBCC-41A3-8EB3-CCCC86DD2C0E}" type="pres">
      <dgm:prSet presAssocID="{CCDFCF05-BD57-40AB-9AAB-80FFE293B6B8}" presName="iconRect" presStyleLbl="node1" presStyleIdx="4"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941384A2-F64A-4EA5-B8E1-DC509C55646B}" type="pres">
      <dgm:prSet presAssocID="{CCDFCF05-BD57-40AB-9AAB-80FFE293B6B8}" presName="spaceRect" presStyleCnt="0"/>
      <dgm:spPr/>
    </dgm:pt>
    <dgm:pt modelId="{EF076E67-8D11-40BE-A046-5ADAC55ECA86}" type="pres">
      <dgm:prSet presAssocID="{CCDFCF05-BD57-40AB-9AAB-80FFE293B6B8}" presName="parTx" presStyleLbl="revTx" presStyleIdx="4" presStyleCnt="9">
        <dgm:presLayoutVars>
          <dgm:chMax val="0"/>
          <dgm:chPref val="0"/>
        </dgm:presLayoutVars>
      </dgm:prSet>
      <dgm:spPr/>
    </dgm:pt>
    <dgm:pt modelId="{D2551C8E-5F83-4BCF-BD93-103642FC6029}" type="pres">
      <dgm:prSet presAssocID="{CCDFCF05-BD57-40AB-9AAB-80FFE293B6B8}" presName="desTx" presStyleLbl="revTx" presStyleIdx="5" presStyleCnt="9">
        <dgm:presLayoutVars/>
      </dgm:prSet>
      <dgm:spPr/>
    </dgm:pt>
    <dgm:pt modelId="{C83A860A-B0D3-45FC-BC5F-7C126F782DFE}" type="pres">
      <dgm:prSet presAssocID="{1BD1C007-2BD9-4A98-946C-763A03D1AAA5}" presName="sibTrans" presStyleCnt="0"/>
      <dgm:spPr/>
    </dgm:pt>
    <dgm:pt modelId="{23B581F1-8D8B-4C3D-A2FE-94A8D0BF9AAB}" type="pres">
      <dgm:prSet presAssocID="{665289A0-BA21-4B80-B89D-683C1D861336}" presName="compNode" presStyleCnt="0"/>
      <dgm:spPr/>
    </dgm:pt>
    <dgm:pt modelId="{18CA6D4D-2381-4917-A8C0-33CAA765B575}" type="pres">
      <dgm:prSet presAssocID="{665289A0-BA21-4B80-B89D-683C1D861336}" presName="bgRect" presStyleLbl="bgShp" presStyleIdx="5" presStyleCnt="8"/>
      <dgm:spPr/>
    </dgm:pt>
    <dgm:pt modelId="{ABCE4581-AB8E-4C59-9860-90EF740B48CF}" type="pres">
      <dgm:prSet presAssocID="{665289A0-BA21-4B80-B89D-683C1D861336}" presName="iconRect" presStyleLbl="node1" presStyleIdx="5"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andshake"/>
        </a:ext>
      </dgm:extLst>
    </dgm:pt>
    <dgm:pt modelId="{F90A5657-3BBA-42AB-B10F-91D4BD120508}" type="pres">
      <dgm:prSet presAssocID="{665289A0-BA21-4B80-B89D-683C1D861336}" presName="spaceRect" presStyleCnt="0"/>
      <dgm:spPr/>
    </dgm:pt>
    <dgm:pt modelId="{77DF6A40-C788-4C34-BC82-2F77E7B6BD38}" type="pres">
      <dgm:prSet presAssocID="{665289A0-BA21-4B80-B89D-683C1D861336}" presName="parTx" presStyleLbl="revTx" presStyleIdx="6" presStyleCnt="9">
        <dgm:presLayoutVars>
          <dgm:chMax val="0"/>
          <dgm:chPref val="0"/>
        </dgm:presLayoutVars>
      </dgm:prSet>
      <dgm:spPr/>
    </dgm:pt>
    <dgm:pt modelId="{34D45A4F-CFE8-45D3-8267-BFE2303EE77D}" type="pres">
      <dgm:prSet presAssocID="{F84774C9-C1D8-430E-B2CD-B1303236C977}" presName="sibTrans" presStyleCnt="0"/>
      <dgm:spPr/>
    </dgm:pt>
    <dgm:pt modelId="{CE9E4649-A2DD-4651-8426-9440EBD110B9}" type="pres">
      <dgm:prSet presAssocID="{6C952E51-6816-4FBC-A0D7-D5350B52A0CE}" presName="compNode" presStyleCnt="0"/>
      <dgm:spPr/>
    </dgm:pt>
    <dgm:pt modelId="{1719D0A1-B7F0-4C8F-91D4-AEAB55A3917A}" type="pres">
      <dgm:prSet presAssocID="{6C952E51-6816-4FBC-A0D7-D5350B52A0CE}" presName="bgRect" presStyleLbl="bgShp" presStyleIdx="6" presStyleCnt="8"/>
      <dgm:spPr/>
    </dgm:pt>
    <dgm:pt modelId="{3D9557A0-FD92-41F6-9CDB-6FDF5928F523}" type="pres">
      <dgm:prSet presAssocID="{6C952E51-6816-4FBC-A0D7-D5350B52A0CE}" presName="iconRect" presStyleLbl="node1" presStyleIdx="6"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aperclip"/>
        </a:ext>
      </dgm:extLst>
    </dgm:pt>
    <dgm:pt modelId="{8C935487-8598-473D-9A8C-61AFF9514E00}" type="pres">
      <dgm:prSet presAssocID="{6C952E51-6816-4FBC-A0D7-D5350B52A0CE}" presName="spaceRect" presStyleCnt="0"/>
      <dgm:spPr/>
    </dgm:pt>
    <dgm:pt modelId="{1211366A-E268-45DB-881D-5A48CA9959E1}" type="pres">
      <dgm:prSet presAssocID="{6C952E51-6816-4FBC-A0D7-D5350B52A0CE}" presName="parTx" presStyleLbl="revTx" presStyleIdx="7" presStyleCnt="9">
        <dgm:presLayoutVars>
          <dgm:chMax val="0"/>
          <dgm:chPref val="0"/>
        </dgm:presLayoutVars>
      </dgm:prSet>
      <dgm:spPr/>
    </dgm:pt>
    <dgm:pt modelId="{E7F0D484-CB91-4C72-A982-5465943EB70C}" type="pres">
      <dgm:prSet presAssocID="{C8F8E319-C36F-442D-B537-B43B4661B29D}" presName="sibTrans" presStyleCnt="0"/>
      <dgm:spPr/>
    </dgm:pt>
    <dgm:pt modelId="{2E2D685A-EDC4-4AB2-8E66-CB600299D3E5}" type="pres">
      <dgm:prSet presAssocID="{4871722B-983E-40D4-A676-55E87AD3577A}" presName="compNode" presStyleCnt="0"/>
      <dgm:spPr/>
    </dgm:pt>
    <dgm:pt modelId="{8EA1749C-DF3B-46FE-B72A-7DE6C5DCABB8}" type="pres">
      <dgm:prSet presAssocID="{4871722B-983E-40D4-A676-55E87AD3577A}" presName="bgRect" presStyleLbl="bgShp" presStyleIdx="7" presStyleCnt="8"/>
      <dgm:spPr/>
    </dgm:pt>
    <dgm:pt modelId="{E9670E56-25FB-459D-9173-DEAAB5DF7348}" type="pres">
      <dgm:prSet presAssocID="{4871722B-983E-40D4-A676-55E87AD3577A}" presName="iconRect" presStyleLbl="node1" presStyleIdx="7"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Bar chart"/>
        </a:ext>
      </dgm:extLst>
    </dgm:pt>
    <dgm:pt modelId="{168A6A35-09AD-4974-B9AB-28335AE992DA}" type="pres">
      <dgm:prSet presAssocID="{4871722B-983E-40D4-A676-55E87AD3577A}" presName="spaceRect" presStyleCnt="0"/>
      <dgm:spPr/>
    </dgm:pt>
    <dgm:pt modelId="{BB72F45C-B5FB-457E-B844-192021BFCB11}" type="pres">
      <dgm:prSet presAssocID="{4871722B-983E-40D4-A676-55E87AD3577A}" presName="parTx" presStyleLbl="revTx" presStyleIdx="8" presStyleCnt="9">
        <dgm:presLayoutVars>
          <dgm:chMax val="0"/>
          <dgm:chPref val="0"/>
        </dgm:presLayoutVars>
      </dgm:prSet>
      <dgm:spPr/>
    </dgm:pt>
  </dgm:ptLst>
  <dgm:cxnLst>
    <dgm:cxn modelId="{EC133C03-3D61-44B8-BEFD-4BB45FF8C424}" type="presOf" srcId="{CCDFCF05-BD57-40AB-9AAB-80FFE293B6B8}" destId="{EF076E67-8D11-40BE-A046-5ADAC55ECA86}" srcOrd="0" destOrd="0" presId="urn:microsoft.com/office/officeart/2018/2/layout/IconVerticalSolidList"/>
    <dgm:cxn modelId="{55CE7A04-EA95-458B-BA70-170A4AE157E0}" type="presOf" srcId="{63C74CE1-CDA5-4E4D-B334-752E8BA69764}" destId="{E4A04F67-022A-40E0-80F1-4A636667F052}" srcOrd="0" destOrd="0" presId="urn:microsoft.com/office/officeart/2018/2/layout/IconVerticalSolidList"/>
    <dgm:cxn modelId="{F07B1117-2C0B-47BC-9A34-88B40CFC9787}" type="presOf" srcId="{6C952E51-6816-4FBC-A0D7-D5350B52A0CE}" destId="{1211366A-E268-45DB-881D-5A48CA9959E1}" srcOrd="0" destOrd="0" presId="urn:microsoft.com/office/officeart/2018/2/layout/IconVerticalSolidList"/>
    <dgm:cxn modelId="{4173D622-E1E9-4057-815B-25D945D35E8A}" type="presOf" srcId="{A1A85C75-EC31-4CB0-BAAA-91D409F6DEBA}" destId="{D2551C8E-5F83-4BCF-BD93-103642FC6029}" srcOrd="0" destOrd="1" presId="urn:microsoft.com/office/officeart/2018/2/layout/IconVerticalSolidList"/>
    <dgm:cxn modelId="{3CB14124-1BD9-4F79-AD5E-6E83B939C5F0}" type="presOf" srcId="{0FFC43BA-DD8F-4961-9B40-61BFFDE79A61}" destId="{A5614F1A-109C-4C6D-B663-96BA346C0537}" srcOrd="0" destOrd="0" presId="urn:microsoft.com/office/officeart/2018/2/layout/IconVerticalSolidList"/>
    <dgm:cxn modelId="{74EE4A26-018F-4B3B-B667-EB2FE1B33D2F}" srcId="{63C74CE1-CDA5-4E4D-B334-752E8BA69764}" destId="{85F38EC7-0E39-46C1-8DAC-1ACA9A64F6DE}" srcOrd="1" destOrd="0" parTransId="{ECF594DD-C672-42EA-9A25-CEFAA969C72D}" sibTransId="{8FB32377-7CE3-4293-B64F-597E8A382A75}"/>
    <dgm:cxn modelId="{A2C0D22E-A404-44E8-9C70-AAE830DA0F91}" type="presOf" srcId="{CA5A3973-9AA9-4E46-9C7C-7A269236DB43}" destId="{020715D9-AA31-4889-8507-645615BAFB87}" srcOrd="0" destOrd="0" presId="urn:microsoft.com/office/officeart/2018/2/layout/IconVerticalSolidList"/>
    <dgm:cxn modelId="{B6B35441-3A25-4BF7-8B52-1BDE28459752}" srcId="{63C74CE1-CDA5-4E4D-B334-752E8BA69764}" destId="{4871722B-983E-40D4-A676-55E87AD3577A}" srcOrd="7" destOrd="0" parTransId="{E6155C23-9BDD-4BB9-B1F6-25BC1FC2C31B}" sibTransId="{55C21DE7-19B0-40EE-87A1-609D1029B8B2}"/>
    <dgm:cxn modelId="{A5A96E42-B3C7-4E4F-AD8E-A6675A245ED7}" srcId="{CCDFCF05-BD57-40AB-9AAB-80FFE293B6B8}" destId="{2FD48069-2BED-44A8-94A2-FA871F3C24CF}" srcOrd="0" destOrd="0" parTransId="{95882B98-D662-4CFC-957C-E7BFF7EED0EA}" sibTransId="{2DFF0F8E-2977-47D5-A2CF-9AD0DF761294}"/>
    <dgm:cxn modelId="{9F41A442-3DFA-4FD0-B150-4D4ED1238C69}" srcId="{CCDFCF05-BD57-40AB-9AAB-80FFE293B6B8}" destId="{A1A85C75-EC31-4CB0-BAAA-91D409F6DEBA}" srcOrd="1" destOrd="0" parTransId="{97D4B9F1-917D-4BB1-9C60-343947003630}" sibTransId="{E92E6377-4ACD-4DE7-83A1-F31BB0248E98}"/>
    <dgm:cxn modelId="{1FAABD43-EF32-40CB-A24C-E8E3729B003E}" srcId="{63C74CE1-CDA5-4E4D-B334-752E8BA69764}" destId="{CCDFCF05-BD57-40AB-9AAB-80FFE293B6B8}" srcOrd="4" destOrd="0" parTransId="{1463C20A-0819-42D1-AB1C-0BC55642C3A0}" sibTransId="{1BD1C007-2BD9-4A98-946C-763A03D1AAA5}"/>
    <dgm:cxn modelId="{2F0F4544-E318-4106-BA31-551C48501E38}" type="presOf" srcId="{4871722B-983E-40D4-A676-55E87AD3577A}" destId="{BB72F45C-B5FB-457E-B844-192021BFCB11}" srcOrd="0" destOrd="0" presId="urn:microsoft.com/office/officeart/2018/2/layout/IconVerticalSolidList"/>
    <dgm:cxn modelId="{5325C84D-C03F-4160-80A2-658B71A33262}" type="presOf" srcId="{457F3AC0-7E1E-4372-94B5-D174C39D16C0}" destId="{BB3330A8-E4F1-46F9-8E20-528C492FF08E}" srcOrd="0" destOrd="0" presId="urn:microsoft.com/office/officeart/2018/2/layout/IconVerticalSolidList"/>
    <dgm:cxn modelId="{0DC2CF78-3042-4FE4-88FA-E9E979E31A8C}" srcId="{63C74CE1-CDA5-4E4D-B334-752E8BA69764}" destId="{6C952E51-6816-4FBC-A0D7-D5350B52A0CE}" srcOrd="6" destOrd="0" parTransId="{DA3A4042-5CFB-4B52-A6E6-4903176AD413}" sibTransId="{C8F8E319-C36F-442D-B537-B43B4661B29D}"/>
    <dgm:cxn modelId="{7625707F-502B-48E0-B146-5087C109CBD9}" srcId="{63C74CE1-CDA5-4E4D-B334-752E8BA69764}" destId="{457F3AC0-7E1E-4372-94B5-D174C39D16C0}" srcOrd="2" destOrd="0" parTransId="{DB3AB1B8-C45D-43A2-896E-7426B09B088E}" sibTransId="{A9AE0A16-82E3-4F2A-BE58-53DF74430149}"/>
    <dgm:cxn modelId="{3EEEAF98-12B1-43F5-A8F2-A0ED8E6F1865}" type="presOf" srcId="{2FD48069-2BED-44A8-94A2-FA871F3C24CF}" destId="{D2551C8E-5F83-4BCF-BD93-103642FC6029}" srcOrd="0" destOrd="0" presId="urn:microsoft.com/office/officeart/2018/2/layout/IconVerticalSolidList"/>
    <dgm:cxn modelId="{C8E65E9D-3469-49FB-92CC-38DC14637DD0}" type="presOf" srcId="{665289A0-BA21-4B80-B89D-683C1D861336}" destId="{77DF6A40-C788-4C34-BC82-2F77E7B6BD38}" srcOrd="0" destOrd="0" presId="urn:microsoft.com/office/officeart/2018/2/layout/IconVerticalSolidList"/>
    <dgm:cxn modelId="{B49029A4-CD76-4FC7-AA86-33A66FD548BB}" srcId="{63C74CE1-CDA5-4E4D-B334-752E8BA69764}" destId="{665289A0-BA21-4B80-B89D-683C1D861336}" srcOrd="5" destOrd="0" parTransId="{C08FC9D2-47F2-49AD-AF4F-725B9E8452DA}" sibTransId="{F84774C9-C1D8-430E-B2CD-B1303236C977}"/>
    <dgm:cxn modelId="{E18B24EC-7941-40BC-9734-098D3CBEF084}" srcId="{63C74CE1-CDA5-4E4D-B334-752E8BA69764}" destId="{0FFC43BA-DD8F-4961-9B40-61BFFDE79A61}" srcOrd="3" destOrd="0" parTransId="{F19E4431-ED67-4CD6-8765-1B37A19ABB91}" sibTransId="{426CE242-A008-46E4-A8F6-414F0A1BD599}"/>
    <dgm:cxn modelId="{746D6AED-2576-4DAA-9ABD-4EC8ED716641}" srcId="{63C74CE1-CDA5-4E4D-B334-752E8BA69764}" destId="{CA5A3973-9AA9-4E46-9C7C-7A269236DB43}" srcOrd="0" destOrd="0" parTransId="{609BC86D-0D82-4F02-8599-01077CD8D6D1}" sibTransId="{217F11C7-2B64-4A87-A257-E4C6F11D52D8}"/>
    <dgm:cxn modelId="{19A40AF9-3B66-4E50-BB0A-43C65C95CCF5}" type="presOf" srcId="{85F38EC7-0E39-46C1-8DAC-1ACA9A64F6DE}" destId="{FB749647-1794-472C-96D4-4DA3262CE014}" srcOrd="0" destOrd="0" presId="urn:microsoft.com/office/officeart/2018/2/layout/IconVerticalSolidList"/>
    <dgm:cxn modelId="{1A120931-467F-4138-82BE-42285816216D}" type="presParOf" srcId="{E4A04F67-022A-40E0-80F1-4A636667F052}" destId="{B25D9B62-15D8-49E9-BFDF-900FAEA878B1}" srcOrd="0" destOrd="0" presId="urn:microsoft.com/office/officeart/2018/2/layout/IconVerticalSolidList"/>
    <dgm:cxn modelId="{2AC6BED2-C272-41C1-97E6-F70E25B3E2A5}" type="presParOf" srcId="{B25D9B62-15D8-49E9-BFDF-900FAEA878B1}" destId="{9921C1D0-C8D6-4EF6-A576-FC93E001DBFA}" srcOrd="0" destOrd="0" presId="urn:microsoft.com/office/officeart/2018/2/layout/IconVerticalSolidList"/>
    <dgm:cxn modelId="{FB2072C4-D43F-421E-AA75-E66EE0392B69}" type="presParOf" srcId="{B25D9B62-15D8-49E9-BFDF-900FAEA878B1}" destId="{8F64617C-FE26-4F17-B645-545B892ACD76}" srcOrd="1" destOrd="0" presId="urn:microsoft.com/office/officeart/2018/2/layout/IconVerticalSolidList"/>
    <dgm:cxn modelId="{AD37A579-A922-47C1-9E55-E7ED741C8FA9}" type="presParOf" srcId="{B25D9B62-15D8-49E9-BFDF-900FAEA878B1}" destId="{BE1E3CF5-A00B-42D2-9D29-250A9F2F3701}" srcOrd="2" destOrd="0" presId="urn:microsoft.com/office/officeart/2018/2/layout/IconVerticalSolidList"/>
    <dgm:cxn modelId="{9AD33B45-54BF-44F1-A6CA-D3EFFC9250C3}" type="presParOf" srcId="{B25D9B62-15D8-49E9-BFDF-900FAEA878B1}" destId="{020715D9-AA31-4889-8507-645615BAFB87}" srcOrd="3" destOrd="0" presId="urn:microsoft.com/office/officeart/2018/2/layout/IconVerticalSolidList"/>
    <dgm:cxn modelId="{C942F719-5F29-4691-A45A-17380E1C43B7}" type="presParOf" srcId="{E4A04F67-022A-40E0-80F1-4A636667F052}" destId="{F727C920-8900-4897-8531-0CC748F22C02}" srcOrd="1" destOrd="0" presId="urn:microsoft.com/office/officeart/2018/2/layout/IconVerticalSolidList"/>
    <dgm:cxn modelId="{AF175B91-8C9C-490D-AAEF-BF2FEA56FE16}" type="presParOf" srcId="{E4A04F67-022A-40E0-80F1-4A636667F052}" destId="{57435202-70C7-4CE4-B9D3-011FE8206967}" srcOrd="2" destOrd="0" presId="urn:microsoft.com/office/officeart/2018/2/layout/IconVerticalSolidList"/>
    <dgm:cxn modelId="{FFF7A117-9455-4B77-9744-F85BD5793F54}" type="presParOf" srcId="{57435202-70C7-4CE4-B9D3-011FE8206967}" destId="{31B53D26-1121-4129-B83D-3271BE2F66A3}" srcOrd="0" destOrd="0" presId="urn:microsoft.com/office/officeart/2018/2/layout/IconVerticalSolidList"/>
    <dgm:cxn modelId="{F5AB1D93-77EF-4CBA-ADDB-EE408FD5F7E8}" type="presParOf" srcId="{57435202-70C7-4CE4-B9D3-011FE8206967}" destId="{C2C2AF08-4746-412A-B37E-E04ADD9B9A20}" srcOrd="1" destOrd="0" presId="urn:microsoft.com/office/officeart/2018/2/layout/IconVerticalSolidList"/>
    <dgm:cxn modelId="{B4CB4292-64D4-47DD-8FA8-9B292744C15B}" type="presParOf" srcId="{57435202-70C7-4CE4-B9D3-011FE8206967}" destId="{66C497AA-B853-43AC-A536-8B1B5C20DBDF}" srcOrd="2" destOrd="0" presId="urn:microsoft.com/office/officeart/2018/2/layout/IconVerticalSolidList"/>
    <dgm:cxn modelId="{8ACAE8EC-9FF7-44D7-83AD-7BF0EDBB4F5F}" type="presParOf" srcId="{57435202-70C7-4CE4-B9D3-011FE8206967}" destId="{FB749647-1794-472C-96D4-4DA3262CE014}" srcOrd="3" destOrd="0" presId="urn:microsoft.com/office/officeart/2018/2/layout/IconVerticalSolidList"/>
    <dgm:cxn modelId="{F4FEA4EB-DFB3-4C6F-959C-76C5BF726559}" type="presParOf" srcId="{E4A04F67-022A-40E0-80F1-4A636667F052}" destId="{0414F28B-0464-4C12-93F4-6935EF7FB6C1}" srcOrd="3" destOrd="0" presId="urn:microsoft.com/office/officeart/2018/2/layout/IconVerticalSolidList"/>
    <dgm:cxn modelId="{2E963912-5AB5-4634-8C16-8064E09420B4}" type="presParOf" srcId="{E4A04F67-022A-40E0-80F1-4A636667F052}" destId="{86482528-3321-477C-A512-44F84C8EDC50}" srcOrd="4" destOrd="0" presId="urn:microsoft.com/office/officeart/2018/2/layout/IconVerticalSolidList"/>
    <dgm:cxn modelId="{E8C52B3E-57CA-4384-A006-47B9FB066A92}" type="presParOf" srcId="{86482528-3321-477C-A512-44F84C8EDC50}" destId="{F27E177B-AF77-4260-9ADA-C2EDBCF38977}" srcOrd="0" destOrd="0" presId="urn:microsoft.com/office/officeart/2018/2/layout/IconVerticalSolidList"/>
    <dgm:cxn modelId="{388E3369-A6EE-4BD2-B41D-BBDA72D596F8}" type="presParOf" srcId="{86482528-3321-477C-A512-44F84C8EDC50}" destId="{D99E78C6-8482-48A5-84DE-384A71A85151}" srcOrd="1" destOrd="0" presId="urn:microsoft.com/office/officeart/2018/2/layout/IconVerticalSolidList"/>
    <dgm:cxn modelId="{E7FCA9E2-A4AF-49C2-AE12-A7E2B104B30C}" type="presParOf" srcId="{86482528-3321-477C-A512-44F84C8EDC50}" destId="{D98D0A38-6B72-4CF4-A31F-EF74EB4C8017}" srcOrd="2" destOrd="0" presId="urn:microsoft.com/office/officeart/2018/2/layout/IconVerticalSolidList"/>
    <dgm:cxn modelId="{590DD72A-E682-4F3D-AD21-994DB1B33BF9}" type="presParOf" srcId="{86482528-3321-477C-A512-44F84C8EDC50}" destId="{BB3330A8-E4F1-46F9-8E20-528C492FF08E}" srcOrd="3" destOrd="0" presId="urn:microsoft.com/office/officeart/2018/2/layout/IconVerticalSolidList"/>
    <dgm:cxn modelId="{42B69F4B-CE77-4327-98BA-EC3CA104D64F}" type="presParOf" srcId="{E4A04F67-022A-40E0-80F1-4A636667F052}" destId="{C48E0F3B-1C5D-45A6-AB85-CAD4D78E45FA}" srcOrd="5" destOrd="0" presId="urn:microsoft.com/office/officeart/2018/2/layout/IconVerticalSolidList"/>
    <dgm:cxn modelId="{52192BFE-6C95-4DB2-B4B4-47EAA5C836EF}" type="presParOf" srcId="{E4A04F67-022A-40E0-80F1-4A636667F052}" destId="{F2668A5E-8B9A-4C5A-9212-68F93A556C24}" srcOrd="6" destOrd="0" presId="urn:microsoft.com/office/officeart/2018/2/layout/IconVerticalSolidList"/>
    <dgm:cxn modelId="{8963AE02-6107-4D0D-933C-3629AE412DCE}" type="presParOf" srcId="{F2668A5E-8B9A-4C5A-9212-68F93A556C24}" destId="{2A84E12B-3175-4D18-9201-5060273A8BD9}" srcOrd="0" destOrd="0" presId="urn:microsoft.com/office/officeart/2018/2/layout/IconVerticalSolidList"/>
    <dgm:cxn modelId="{D95975A9-FD95-4B2E-8EE5-3E3429C63622}" type="presParOf" srcId="{F2668A5E-8B9A-4C5A-9212-68F93A556C24}" destId="{B3132BF9-6A71-4288-A9F1-0FDB194606CA}" srcOrd="1" destOrd="0" presId="urn:microsoft.com/office/officeart/2018/2/layout/IconVerticalSolidList"/>
    <dgm:cxn modelId="{9FF8D31E-FCEB-4798-BF63-8A70530CC734}" type="presParOf" srcId="{F2668A5E-8B9A-4C5A-9212-68F93A556C24}" destId="{4A3410E2-83BE-40EF-8011-4B73F023A3C9}" srcOrd="2" destOrd="0" presId="urn:microsoft.com/office/officeart/2018/2/layout/IconVerticalSolidList"/>
    <dgm:cxn modelId="{DEA00D9E-7E49-48A1-8781-6DED13C200C6}" type="presParOf" srcId="{F2668A5E-8B9A-4C5A-9212-68F93A556C24}" destId="{A5614F1A-109C-4C6D-B663-96BA346C0537}" srcOrd="3" destOrd="0" presId="urn:microsoft.com/office/officeart/2018/2/layout/IconVerticalSolidList"/>
    <dgm:cxn modelId="{D108A85B-53D1-436B-A099-75A9286647C0}" type="presParOf" srcId="{E4A04F67-022A-40E0-80F1-4A636667F052}" destId="{00063D2E-25F5-48B2-8F56-3B04C0C7774A}" srcOrd="7" destOrd="0" presId="urn:microsoft.com/office/officeart/2018/2/layout/IconVerticalSolidList"/>
    <dgm:cxn modelId="{56B07813-C330-4AEA-BE94-90606E216C5C}" type="presParOf" srcId="{E4A04F67-022A-40E0-80F1-4A636667F052}" destId="{6B35B690-B56F-478D-905B-EBCD21B5423B}" srcOrd="8" destOrd="0" presId="urn:microsoft.com/office/officeart/2018/2/layout/IconVerticalSolidList"/>
    <dgm:cxn modelId="{0650A355-63B1-4EF1-9D45-7C2BFE73F836}" type="presParOf" srcId="{6B35B690-B56F-478D-905B-EBCD21B5423B}" destId="{0AF5C45E-1A49-49A6-BC0B-DF553D968CB0}" srcOrd="0" destOrd="0" presId="urn:microsoft.com/office/officeart/2018/2/layout/IconVerticalSolidList"/>
    <dgm:cxn modelId="{88B57366-AD5B-4858-9DAF-C765D45E2DFF}" type="presParOf" srcId="{6B35B690-B56F-478D-905B-EBCD21B5423B}" destId="{B594DAC2-CBCC-41A3-8EB3-CCCC86DD2C0E}" srcOrd="1" destOrd="0" presId="urn:microsoft.com/office/officeart/2018/2/layout/IconVerticalSolidList"/>
    <dgm:cxn modelId="{FFA5968C-D1AB-4BBE-ADBC-F63A1963D409}" type="presParOf" srcId="{6B35B690-B56F-478D-905B-EBCD21B5423B}" destId="{941384A2-F64A-4EA5-B8E1-DC509C55646B}" srcOrd="2" destOrd="0" presId="urn:microsoft.com/office/officeart/2018/2/layout/IconVerticalSolidList"/>
    <dgm:cxn modelId="{50B4B02F-371C-438A-9C74-EC276B205BE6}" type="presParOf" srcId="{6B35B690-B56F-478D-905B-EBCD21B5423B}" destId="{EF076E67-8D11-40BE-A046-5ADAC55ECA86}" srcOrd="3" destOrd="0" presId="urn:microsoft.com/office/officeart/2018/2/layout/IconVerticalSolidList"/>
    <dgm:cxn modelId="{E878817D-31A1-436E-A8F4-D960C5CDF139}" type="presParOf" srcId="{6B35B690-B56F-478D-905B-EBCD21B5423B}" destId="{D2551C8E-5F83-4BCF-BD93-103642FC6029}" srcOrd="4" destOrd="0" presId="urn:microsoft.com/office/officeart/2018/2/layout/IconVerticalSolidList"/>
    <dgm:cxn modelId="{9BAC5D42-D3B1-4D74-ADCB-00388A96AA13}" type="presParOf" srcId="{E4A04F67-022A-40E0-80F1-4A636667F052}" destId="{C83A860A-B0D3-45FC-BC5F-7C126F782DFE}" srcOrd="9" destOrd="0" presId="urn:microsoft.com/office/officeart/2018/2/layout/IconVerticalSolidList"/>
    <dgm:cxn modelId="{D2E5F52B-D635-4CA0-8D96-0EF544FDFD17}" type="presParOf" srcId="{E4A04F67-022A-40E0-80F1-4A636667F052}" destId="{23B581F1-8D8B-4C3D-A2FE-94A8D0BF9AAB}" srcOrd="10" destOrd="0" presId="urn:microsoft.com/office/officeart/2018/2/layout/IconVerticalSolidList"/>
    <dgm:cxn modelId="{520B9DB4-B20C-4C4F-876E-F6050171E3FD}" type="presParOf" srcId="{23B581F1-8D8B-4C3D-A2FE-94A8D0BF9AAB}" destId="{18CA6D4D-2381-4917-A8C0-33CAA765B575}" srcOrd="0" destOrd="0" presId="urn:microsoft.com/office/officeart/2018/2/layout/IconVerticalSolidList"/>
    <dgm:cxn modelId="{3E52B714-4435-4391-B734-AC725907B127}" type="presParOf" srcId="{23B581F1-8D8B-4C3D-A2FE-94A8D0BF9AAB}" destId="{ABCE4581-AB8E-4C59-9860-90EF740B48CF}" srcOrd="1" destOrd="0" presId="urn:microsoft.com/office/officeart/2018/2/layout/IconVerticalSolidList"/>
    <dgm:cxn modelId="{C5CE7D05-C1EA-41A6-A785-0FD2BBA35F92}" type="presParOf" srcId="{23B581F1-8D8B-4C3D-A2FE-94A8D0BF9AAB}" destId="{F90A5657-3BBA-42AB-B10F-91D4BD120508}" srcOrd="2" destOrd="0" presId="urn:microsoft.com/office/officeart/2018/2/layout/IconVerticalSolidList"/>
    <dgm:cxn modelId="{9F2B2665-BBAE-497E-A9FD-609EAC6E6CEA}" type="presParOf" srcId="{23B581F1-8D8B-4C3D-A2FE-94A8D0BF9AAB}" destId="{77DF6A40-C788-4C34-BC82-2F77E7B6BD38}" srcOrd="3" destOrd="0" presId="urn:microsoft.com/office/officeart/2018/2/layout/IconVerticalSolidList"/>
    <dgm:cxn modelId="{C4048E8A-B5BA-481E-9D92-255B9FF982B4}" type="presParOf" srcId="{E4A04F67-022A-40E0-80F1-4A636667F052}" destId="{34D45A4F-CFE8-45D3-8267-BFE2303EE77D}" srcOrd="11" destOrd="0" presId="urn:microsoft.com/office/officeart/2018/2/layout/IconVerticalSolidList"/>
    <dgm:cxn modelId="{1FAD0EBB-6AA9-44BE-B282-8AB083E0D41B}" type="presParOf" srcId="{E4A04F67-022A-40E0-80F1-4A636667F052}" destId="{CE9E4649-A2DD-4651-8426-9440EBD110B9}" srcOrd="12" destOrd="0" presId="urn:microsoft.com/office/officeart/2018/2/layout/IconVerticalSolidList"/>
    <dgm:cxn modelId="{F1B2F7DD-B647-44E1-A1FA-D8D3AB09935A}" type="presParOf" srcId="{CE9E4649-A2DD-4651-8426-9440EBD110B9}" destId="{1719D0A1-B7F0-4C8F-91D4-AEAB55A3917A}" srcOrd="0" destOrd="0" presId="urn:microsoft.com/office/officeart/2018/2/layout/IconVerticalSolidList"/>
    <dgm:cxn modelId="{070FCCD5-5369-49CC-92B5-D048CC7D29D4}" type="presParOf" srcId="{CE9E4649-A2DD-4651-8426-9440EBD110B9}" destId="{3D9557A0-FD92-41F6-9CDB-6FDF5928F523}" srcOrd="1" destOrd="0" presId="urn:microsoft.com/office/officeart/2018/2/layout/IconVerticalSolidList"/>
    <dgm:cxn modelId="{68BF609B-C666-4259-9E74-8867A19CB4BF}" type="presParOf" srcId="{CE9E4649-A2DD-4651-8426-9440EBD110B9}" destId="{8C935487-8598-473D-9A8C-61AFF9514E00}" srcOrd="2" destOrd="0" presId="urn:microsoft.com/office/officeart/2018/2/layout/IconVerticalSolidList"/>
    <dgm:cxn modelId="{860E65BB-D1AC-4373-9EAB-EA4C7404A990}" type="presParOf" srcId="{CE9E4649-A2DD-4651-8426-9440EBD110B9}" destId="{1211366A-E268-45DB-881D-5A48CA9959E1}" srcOrd="3" destOrd="0" presId="urn:microsoft.com/office/officeart/2018/2/layout/IconVerticalSolidList"/>
    <dgm:cxn modelId="{EDD7B6BA-0D21-42A2-9895-5A6A1A2AAE24}" type="presParOf" srcId="{E4A04F67-022A-40E0-80F1-4A636667F052}" destId="{E7F0D484-CB91-4C72-A982-5465943EB70C}" srcOrd="13" destOrd="0" presId="urn:microsoft.com/office/officeart/2018/2/layout/IconVerticalSolidList"/>
    <dgm:cxn modelId="{19F20E62-B246-413D-943E-36842DA5ED24}" type="presParOf" srcId="{E4A04F67-022A-40E0-80F1-4A636667F052}" destId="{2E2D685A-EDC4-4AB2-8E66-CB600299D3E5}" srcOrd="14" destOrd="0" presId="urn:microsoft.com/office/officeart/2018/2/layout/IconVerticalSolidList"/>
    <dgm:cxn modelId="{2BE42346-153C-49A3-9BDA-36BD5DA2EF0B}" type="presParOf" srcId="{2E2D685A-EDC4-4AB2-8E66-CB600299D3E5}" destId="{8EA1749C-DF3B-46FE-B72A-7DE6C5DCABB8}" srcOrd="0" destOrd="0" presId="urn:microsoft.com/office/officeart/2018/2/layout/IconVerticalSolidList"/>
    <dgm:cxn modelId="{24125061-421A-4FC7-9C2F-43710A4420E9}" type="presParOf" srcId="{2E2D685A-EDC4-4AB2-8E66-CB600299D3E5}" destId="{E9670E56-25FB-459D-9173-DEAAB5DF7348}" srcOrd="1" destOrd="0" presId="urn:microsoft.com/office/officeart/2018/2/layout/IconVerticalSolidList"/>
    <dgm:cxn modelId="{160B3B0C-0D42-43AA-B51F-1D3D26F9DB5A}" type="presParOf" srcId="{2E2D685A-EDC4-4AB2-8E66-CB600299D3E5}" destId="{168A6A35-09AD-4974-B9AB-28335AE992DA}" srcOrd="2" destOrd="0" presId="urn:microsoft.com/office/officeart/2018/2/layout/IconVerticalSolidList"/>
    <dgm:cxn modelId="{DA5757DA-F648-4137-B522-74463C3DC7EC}" type="presParOf" srcId="{2E2D685A-EDC4-4AB2-8E66-CB600299D3E5}" destId="{BB72F45C-B5FB-457E-B844-192021BFCB1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FE1D50-BBBC-477A-8CEF-50F1B53AA01E}" type="doc">
      <dgm:prSet loTypeId="urn:microsoft.com/office/officeart/2005/8/layout/default" loCatId="list" qsTypeId="urn:microsoft.com/office/officeart/2005/8/quickstyle/simple1" qsCatId="simple" csTypeId="urn:microsoft.com/office/officeart/2005/8/colors/accent2_2" csCatId="accent2"/>
      <dgm:spPr/>
      <dgm:t>
        <a:bodyPr/>
        <a:lstStyle/>
        <a:p>
          <a:endParaRPr lang="en-US"/>
        </a:p>
      </dgm:t>
    </dgm:pt>
    <dgm:pt modelId="{6489D67A-0679-46A9-B8CB-58F5F48C76EB}">
      <dgm:prSet/>
      <dgm:spPr/>
      <dgm:t>
        <a:bodyPr/>
        <a:lstStyle/>
        <a:p>
          <a:r>
            <a:rPr lang="en-US" dirty="0"/>
            <a:t>Those who are being evaluated must be provided a written and oral explanation of the:</a:t>
          </a:r>
        </a:p>
      </dgm:t>
    </dgm:pt>
    <dgm:pt modelId="{5FEBA2FF-C374-40AB-BAC3-5A6CE3454A57}" type="parTrans" cxnId="{F557D968-6692-4127-8F51-30BB6F340E6C}">
      <dgm:prSet/>
      <dgm:spPr/>
      <dgm:t>
        <a:bodyPr/>
        <a:lstStyle/>
        <a:p>
          <a:endParaRPr lang="en-US"/>
        </a:p>
      </dgm:t>
    </dgm:pt>
    <dgm:pt modelId="{1344A92B-F57F-47B7-BD08-867190938DFD}" type="sibTrans" cxnId="{F557D968-6692-4127-8F51-30BB6F340E6C}">
      <dgm:prSet/>
      <dgm:spPr/>
      <dgm:t>
        <a:bodyPr/>
        <a:lstStyle/>
        <a:p>
          <a:endParaRPr lang="en-US"/>
        </a:p>
      </dgm:t>
    </dgm:pt>
    <dgm:pt modelId="{3EB9FF03-5F68-4651-94E3-0CDBA3BBE175}">
      <dgm:prSet/>
      <dgm:spPr/>
      <dgm:t>
        <a:bodyPr/>
        <a:lstStyle/>
        <a:p>
          <a:r>
            <a:rPr lang="en-US"/>
            <a:t>Evaluation process</a:t>
          </a:r>
        </a:p>
      </dgm:t>
    </dgm:pt>
    <dgm:pt modelId="{8D6D2BE0-A85B-42E8-95A2-3AF7C278A4CE}" type="parTrans" cxnId="{CCA27463-BBD4-4777-A5E2-7429C0F99D30}">
      <dgm:prSet/>
      <dgm:spPr/>
      <dgm:t>
        <a:bodyPr/>
        <a:lstStyle/>
        <a:p>
          <a:endParaRPr lang="en-US"/>
        </a:p>
      </dgm:t>
    </dgm:pt>
    <dgm:pt modelId="{F795EB20-826D-4D0E-8116-3CB6FE23EA4A}" type="sibTrans" cxnId="{CCA27463-BBD4-4777-A5E2-7429C0F99D30}">
      <dgm:prSet/>
      <dgm:spPr/>
      <dgm:t>
        <a:bodyPr/>
        <a:lstStyle/>
        <a:p>
          <a:endParaRPr lang="en-US"/>
        </a:p>
      </dgm:t>
    </dgm:pt>
    <dgm:pt modelId="{92B28DBE-D9B4-4454-9C7A-FA2C1345616F}">
      <dgm:prSet/>
      <dgm:spPr/>
      <dgm:t>
        <a:bodyPr/>
        <a:lstStyle/>
        <a:p>
          <a:r>
            <a:rPr lang="en-US"/>
            <a:t>Evaluation rubric</a:t>
          </a:r>
        </a:p>
      </dgm:t>
    </dgm:pt>
    <dgm:pt modelId="{A33DF261-F2C9-4AF4-B9D7-1C082962401D}" type="parTrans" cxnId="{C9596AAE-F0AC-424A-90D1-DB81BD70B34C}">
      <dgm:prSet/>
      <dgm:spPr/>
      <dgm:t>
        <a:bodyPr/>
        <a:lstStyle/>
        <a:p>
          <a:endParaRPr lang="en-US"/>
        </a:p>
      </dgm:t>
    </dgm:pt>
    <dgm:pt modelId="{0E634791-9283-44A7-B0EF-56D547C17DE7}" type="sibTrans" cxnId="{C9596AAE-F0AC-424A-90D1-DB81BD70B34C}">
      <dgm:prSet/>
      <dgm:spPr/>
      <dgm:t>
        <a:bodyPr/>
        <a:lstStyle/>
        <a:p>
          <a:endParaRPr lang="en-US"/>
        </a:p>
      </dgm:t>
    </dgm:pt>
    <dgm:pt modelId="{EF5B44B5-DDFE-4912-91AC-7357A6563EC3}">
      <dgm:prSet/>
      <dgm:spPr/>
      <dgm:t>
        <a:bodyPr/>
        <a:lstStyle/>
        <a:p>
          <a:r>
            <a:rPr lang="en-US"/>
            <a:t>Evaluation timeline</a:t>
          </a:r>
        </a:p>
      </dgm:t>
    </dgm:pt>
    <dgm:pt modelId="{EB02283D-195A-4967-A092-21C327DDFEF8}" type="parTrans" cxnId="{30B9073F-B323-44B7-9673-9DEE1EBAB5BE}">
      <dgm:prSet/>
      <dgm:spPr/>
      <dgm:t>
        <a:bodyPr/>
        <a:lstStyle/>
        <a:p>
          <a:endParaRPr lang="en-US"/>
        </a:p>
      </dgm:t>
    </dgm:pt>
    <dgm:pt modelId="{B8426BB9-5487-4078-8B42-8EA3A09A695C}" type="sibTrans" cxnId="{30B9073F-B323-44B7-9673-9DEE1EBAB5BE}">
      <dgm:prSet/>
      <dgm:spPr/>
      <dgm:t>
        <a:bodyPr/>
        <a:lstStyle/>
        <a:p>
          <a:endParaRPr lang="en-US"/>
        </a:p>
      </dgm:t>
    </dgm:pt>
    <dgm:pt modelId="{28A37178-61AC-4B0E-A357-66E63E816B73}">
      <dgm:prSet/>
      <dgm:spPr/>
      <dgm:t>
        <a:bodyPr/>
        <a:lstStyle/>
        <a:p>
          <a:r>
            <a:rPr lang="en-US"/>
            <a:t>Criteria for successfully completing the evaluation</a:t>
          </a:r>
        </a:p>
      </dgm:t>
    </dgm:pt>
    <dgm:pt modelId="{ED563B89-AAE4-492D-8555-9D248A57E618}" type="parTrans" cxnId="{04907190-0054-458D-8678-A59D9214136A}">
      <dgm:prSet/>
      <dgm:spPr/>
      <dgm:t>
        <a:bodyPr/>
        <a:lstStyle/>
        <a:p>
          <a:endParaRPr lang="en-US"/>
        </a:p>
      </dgm:t>
    </dgm:pt>
    <dgm:pt modelId="{D9970E1F-0ACD-4EE8-B785-26B518683F19}" type="sibTrans" cxnId="{04907190-0054-458D-8678-A59D9214136A}">
      <dgm:prSet/>
      <dgm:spPr/>
      <dgm:t>
        <a:bodyPr/>
        <a:lstStyle/>
        <a:p>
          <a:endParaRPr lang="en-US"/>
        </a:p>
      </dgm:t>
    </dgm:pt>
    <dgm:pt modelId="{42AEDC35-8114-470F-BA63-D05F25180AE5}">
      <dgm:prSet/>
      <dgm:spPr/>
      <dgm:t>
        <a:bodyPr/>
        <a:lstStyle/>
        <a:p>
          <a:r>
            <a:rPr lang="en-US"/>
            <a:t>Intended use of the evaluation results</a:t>
          </a:r>
        </a:p>
      </dgm:t>
    </dgm:pt>
    <dgm:pt modelId="{C2DDA2D3-853E-493B-A793-C2A582B46920}" type="parTrans" cxnId="{35CD8513-9593-494B-8142-62269F9E0B32}">
      <dgm:prSet/>
      <dgm:spPr/>
      <dgm:t>
        <a:bodyPr/>
        <a:lstStyle/>
        <a:p>
          <a:endParaRPr lang="en-US"/>
        </a:p>
      </dgm:t>
    </dgm:pt>
    <dgm:pt modelId="{DA35B73B-60AD-433B-ABE7-0F3F78F81413}" type="sibTrans" cxnId="{35CD8513-9593-494B-8142-62269F9E0B32}">
      <dgm:prSet/>
      <dgm:spPr/>
      <dgm:t>
        <a:bodyPr/>
        <a:lstStyle/>
        <a:p>
          <a:endParaRPr lang="en-US"/>
        </a:p>
      </dgm:t>
    </dgm:pt>
    <dgm:pt modelId="{8D35746A-9709-438D-918E-BB646F37FDEB}">
      <dgm:prSet/>
      <dgm:spPr/>
      <dgm:t>
        <a:bodyPr/>
        <a:lstStyle/>
        <a:p>
          <a:r>
            <a:rPr lang="en-US"/>
            <a:t>Name(s) of the evaluator(s)</a:t>
          </a:r>
        </a:p>
      </dgm:t>
    </dgm:pt>
    <dgm:pt modelId="{29EA9EDA-89FE-4D4B-ADF2-515FD08CA42B}" type="parTrans" cxnId="{DB58C602-AE26-4579-8EE0-31EEF3AD9916}">
      <dgm:prSet/>
      <dgm:spPr/>
      <dgm:t>
        <a:bodyPr/>
        <a:lstStyle/>
        <a:p>
          <a:endParaRPr lang="en-US"/>
        </a:p>
      </dgm:t>
    </dgm:pt>
    <dgm:pt modelId="{BE309CBF-3AC6-4006-97B9-FEDB47289902}" type="sibTrans" cxnId="{DB58C602-AE26-4579-8EE0-31EEF3AD9916}">
      <dgm:prSet/>
      <dgm:spPr/>
      <dgm:t>
        <a:bodyPr/>
        <a:lstStyle/>
        <a:p>
          <a:endParaRPr lang="en-US"/>
        </a:p>
      </dgm:t>
    </dgm:pt>
    <dgm:pt modelId="{F7C07E82-8851-41EE-8952-9E62F1CAC336}" type="pres">
      <dgm:prSet presAssocID="{CBFE1D50-BBBC-477A-8CEF-50F1B53AA01E}" presName="diagram" presStyleCnt="0">
        <dgm:presLayoutVars>
          <dgm:dir/>
          <dgm:resizeHandles val="exact"/>
        </dgm:presLayoutVars>
      </dgm:prSet>
      <dgm:spPr/>
    </dgm:pt>
    <dgm:pt modelId="{A8D1C355-2ADC-4DDE-BB15-D324E253AFE8}" type="pres">
      <dgm:prSet presAssocID="{6489D67A-0679-46A9-B8CB-58F5F48C76EB}" presName="node" presStyleLbl="node1" presStyleIdx="0" presStyleCnt="7">
        <dgm:presLayoutVars>
          <dgm:bulletEnabled val="1"/>
        </dgm:presLayoutVars>
      </dgm:prSet>
      <dgm:spPr/>
    </dgm:pt>
    <dgm:pt modelId="{BD1A0274-AB7B-4316-8DB1-ADF883282F6F}" type="pres">
      <dgm:prSet presAssocID="{1344A92B-F57F-47B7-BD08-867190938DFD}" presName="sibTrans" presStyleCnt="0"/>
      <dgm:spPr/>
    </dgm:pt>
    <dgm:pt modelId="{0EA6FEA9-DF0D-4283-8954-FDCE64554EB6}" type="pres">
      <dgm:prSet presAssocID="{3EB9FF03-5F68-4651-94E3-0CDBA3BBE175}" presName="node" presStyleLbl="node1" presStyleIdx="1" presStyleCnt="7">
        <dgm:presLayoutVars>
          <dgm:bulletEnabled val="1"/>
        </dgm:presLayoutVars>
      </dgm:prSet>
      <dgm:spPr/>
    </dgm:pt>
    <dgm:pt modelId="{68B6B3FE-2089-4BD9-87BF-8C5C57B36159}" type="pres">
      <dgm:prSet presAssocID="{F795EB20-826D-4D0E-8116-3CB6FE23EA4A}" presName="sibTrans" presStyleCnt="0"/>
      <dgm:spPr/>
    </dgm:pt>
    <dgm:pt modelId="{365A5410-4DFE-4425-982A-A3305D430E76}" type="pres">
      <dgm:prSet presAssocID="{92B28DBE-D9B4-4454-9C7A-FA2C1345616F}" presName="node" presStyleLbl="node1" presStyleIdx="2" presStyleCnt="7">
        <dgm:presLayoutVars>
          <dgm:bulletEnabled val="1"/>
        </dgm:presLayoutVars>
      </dgm:prSet>
      <dgm:spPr/>
    </dgm:pt>
    <dgm:pt modelId="{1EF9A480-FDC0-4ACE-A920-25C34D95E308}" type="pres">
      <dgm:prSet presAssocID="{0E634791-9283-44A7-B0EF-56D547C17DE7}" presName="sibTrans" presStyleCnt="0"/>
      <dgm:spPr/>
    </dgm:pt>
    <dgm:pt modelId="{9E053236-1194-4C74-BD19-BC9E19FC3D08}" type="pres">
      <dgm:prSet presAssocID="{EF5B44B5-DDFE-4912-91AC-7357A6563EC3}" presName="node" presStyleLbl="node1" presStyleIdx="3" presStyleCnt="7">
        <dgm:presLayoutVars>
          <dgm:bulletEnabled val="1"/>
        </dgm:presLayoutVars>
      </dgm:prSet>
      <dgm:spPr/>
    </dgm:pt>
    <dgm:pt modelId="{A1474170-727D-4C85-83A9-DC1A09A901B1}" type="pres">
      <dgm:prSet presAssocID="{B8426BB9-5487-4078-8B42-8EA3A09A695C}" presName="sibTrans" presStyleCnt="0"/>
      <dgm:spPr/>
    </dgm:pt>
    <dgm:pt modelId="{21E51A4C-2EEB-4D8C-B5BA-54D4BB2D007F}" type="pres">
      <dgm:prSet presAssocID="{28A37178-61AC-4B0E-A357-66E63E816B73}" presName="node" presStyleLbl="node1" presStyleIdx="4" presStyleCnt="7">
        <dgm:presLayoutVars>
          <dgm:bulletEnabled val="1"/>
        </dgm:presLayoutVars>
      </dgm:prSet>
      <dgm:spPr/>
    </dgm:pt>
    <dgm:pt modelId="{CE796E41-BD73-4224-B63E-96019087A13F}" type="pres">
      <dgm:prSet presAssocID="{D9970E1F-0ACD-4EE8-B785-26B518683F19}" presName="sibTrans" presStyleCnt="0"/>
      <dgm:spPr/>
    </dgm:pt>
    <dgm:pt modelId="{D28A9273-6976-4CFB-A1E5-29EAB768C1B3}" type="pres">
      <dgm:prSet presAssocID="{42AEDC35-8114-470F-BA63-D05F25180AE5}" presName="node" presStyleLbl="node1" presStyleIdx="5" presStyleCnt="7">
        <dgm:presLayoutVars>
          <dgm:bulletEnabled val="1"/>
        </dgm:presLayoutVars>
      </dgm:prSet>
      <dgm:spPr/>
    </dgm:pt>
    <dgm:pt modelId="{47B9BCF9-A077-4E6A-ACF2-245C81E8C249}" type="pres">
      <dgm:prSet presAssocID="{DA35B73B-60AD-433B-ABE7-0F3F78F81413}" presName="sibTrans" presStyleCnt="0"/>
      <dgm:spPr/>
    </dgm:pt>
    <dgm:pt modelId="{98DEA05B-1958-413E-AFCC-6402DB9F7A77}" type="pres">
      <dgm:prSet presAssocID="{8D35746A-9709-438D-918E-BB646F37FDEB}" presName="node" presStyleLbl="node1" presStyleIdx="6" presStyleCnt="7">
        <dgm:presLayoutVars>
          <dgm:bulletEnabled val="1"/>
        </dgm:presLayoutVars>
      </dgm:prSet>
      <dgm:spPr/>
    </dgm:pt>
  </dgm:ptLst>
  <dgm:cxnLst>
    <dgm:cxn modelId="{DB58C602-AE26-4579-8EE0-31EEF3AD9916}" srcId="{CBFE1D50-BBBC-477A-8CEF-50F1B53AA01E}" destId="{8D35746A-9709-438D-918E-BB646F37FDEB}" srcOrd="6" destOrd="0" parTransId="{29EA9EDA-89FE-4D4B-ADF2-515FD08CA42B}" sibTransId="{BE309CBF-3AC6-4006-97B9-FEDB47289902}"/>
    <dgm:cxn modelId="{35CD8513-9593-494B-8142-62269F9E0B32}" srcId="{CBFE1D50-BBBC-477A-8CEF-50F1B53AA01E}" destId="{42AEDC35-8114-470F-BA63-D05F25180AE5}" srcOrd="5" destOrd="0" parTransId="{C2DDA2D3-853E-493B-A793-C2A582B46920}" sibTransId="{DA35B73B-60AD-433B-ABE7-0F3F78F81413}"/>
    <dgm:cxn modelId="{93EFAA13-F398-4085-8753-E17E3CD82A43}" type="presOf" srcId="{6489D67A-0679-46A9-B8CB-58F5F48C76EB}" destId="{A8D1C355-2ADC-4DDE-BB15-D324E253AFE8}" srcOrd="0" destOrd="0" presId="urn:microsoft.com/office/officeart/2005/8/layout/default"/>
    <dgm:cxn modelId="{B321B120-5421-4CD8-A28A-C56EAFDA44EB}" type="presOf" srcId="{28A37178-61AC-4B0E-A357-66E63E816B73}" destId="{21E51A4C-2EEB-4D8C-B5BA-54D4BB2D007F}" srcOrd="0" destOrd="0" presId="urn:microsoft.com/office/officeart/2005/8/layout/default"/>
    <dgm:cxn modelId="{39730D2D-8A21-44CA-AC54-8C6973B3CB4D}" type="presOf" srcId="{3EB9FF03-5F68-4651-94E3-0CDBA3BBE175}" destId="{0EA6FEA9-DF0D-4283-8954-FDCE64554EB6}" srcOrd="0" destOrd="0" presId="urn:microsoft.com/office/officeart/2005/8/layout/default"/>
    <dgm:cxn modelId="{30B9073F-B323-44B7-9673-9DEE1EBAB5BE}" srcId="{CBFE1D50-BBBC-477A-8CEF-50F1B53AA01E}" destId="{EF5B44B5-DDFE-4912-91AC-7357A6563EC3}" srcOrd="3" destOrd="0" parTransId="{EB02283D-195A-4967-A092-21C327DDFEF8}" sibTransId="{B8426BB9-5487-4078-8B42-8EA3A09A695C}"/>
    <dgm:cxn modelId="{CCA27463-BBD4-4777-A5E2-7429C0F99D30}" srcId="{CBFE1D50-BBBC-477A-8CEF-50F1B53AA01E}" destId="{3EB9FF03-5F68-4651-94E3-0CDBA3BBE175}" srcOrd="1" destOrd="0" parTransId="{8D6D2BE0-A85B-42E8-95A2-3AF7C278A4CE}" sibTransId="{F795EB20-826D-4D0E-8116-3CB6FE23EA4A}"/>
    <dgm:cxn modelId="{F557D968-6692-4127-8F51-30BB6F340E6C}" srcId="{CBFE1D50-BBBC-477A-8CEF-50F1B53AA01E}" destId="{6489D67A-0679-46A9-B8CB-58F5F48C76EB}" srcOrd="0" destOrd="0" parTransId="{5FEBA2FF-C374-40AB-BAC3-5A6CE3454A57}" sibTransId="{1344A92B-F57F-47B7-BD08-867190938DFD}"/>
    <dgm:cxn modelId="{04907190-0054-458D-8678-A59D9214136A}" srcId="{CBFE1D50-BBBC-477A-8CEF-50F1B53AA01E}" destId="{28A37178-61AC-4B0E-A357-66E63E816B73}" srcOrd="4" destOrd="0" parTransId="{ED563B89-AAE4-492D-8555-9D248A57E618}" sibTransId="{D9970E1F-0ACD-4EE8-B785-26B518683F19}"/>
    <dgm:cxn modelId="{C9596AAE-F0AC-424A-90D1-DB81BD70B34C}" srcId="{CBFE1D50-BBBC-477A-8CEF-50F1B53AA01E}" destId="{92B28DBE-D9B4-4454-9C7A-FA2C1345616F}" srcOrd="2" destOrd="0" parTransId="{A33DF261-F2C9-4AF4-B9D7-1C082962401D}" sibTransId="{0E634791-9283-44A7-B0EF-56D547C17DE7}"/>
    <dgm:cxn modelId="{59E8EBAE-8B3D-4E51-826F-6E3DB308D478}" type="presOf" srcId="{CBFE1D50-BBBC-477A-8CEF-50F1B53AA01E}" destId="{F7C07E82-8851-41EE-8952-9E62F1CAC336}" srcOrd="0" destOrd="0" presId="urn:microsoft.com/office/officeart/2005/8/layout/default"/>
    <dgm:cxn modelId="{A076C2C0-10FF-403D-9C6E-7B14CD5CB738}" type="presOf" srcId="{8D35746A-9709-438D-918E-BB646F37FDEB}" destId="{98DEA05B-1958-413E-AFCC-6402DB9F7A77}" srcOrd="0" destOrd="0" presId="urn:microsoft.com/office/officeart/2005/8/layout/default"/>
    <dgm:cxn modelId="{6C0A3ECA-5089-4744-B3A7-822F6805C594}" type="presOf" srcId="{92B28DBE-D9B4-4454-9C7A-FA2C1345616F}" destId="{365A5410-4DFE-4425-982A-A3305D430E76}" srcOrd="0" destOrd="0" presId="urn:microsoft.com/office/officeart/2005/8/layout/default"/>
    <dgm:cxn modelId="{E0BDC4CD-4FF4-4FD1-9C00-CDDC26E7570D}" type="presOf" srcId="{42AEDC35-8114-470F-BA63-D05F25180AE5}" destId="{D28A9273-6976-4CFB-A1E5-29EAB768C1B3}" srcOrd="0" destOrd="0" presId="urn:microsoft.com/office/officeart/2005/8/layout/default"/>
    <dgm:cxn modelId="{13F13AF0-1812-4222-93C2-821E68D14BB3}" type="presOf" srcId="{EF5B44B5-DDFE-4912-91AC-7357A6563EC3}" destId="{9E053236-1194-4C74-BD19-BC9E19FC3D08}" srcOrd="0" destOrd="0" presId="urn:microsoft.com/office/officeart/2005/8/layout/default"/>
    <dgm:cxn modelId="{5E784150-AD53-498F-B8D6-F1D70E7A9956}" type="presParOf" srcId="{F7C07E82-8851-41EE-8952-9E62F1CAC336}" destId="{A8D1C355-2ADC-4DDE-BB15-D324E253AFE8}" srcOrd="0" destOrd="0" presId="urn:microsoft.com/office/officeart/2005/8/layout/default"/>
    <dgm:cxn modelId="{C46D4A1E-B6E8-4B37-89CF-A898994DEEFF}" type="presParOf" srcId="{F7C07E82-8851-41EE-8952-9E62F1CAC336}" destId="{BD1A0274-AB7B-4316-8DB1-ADF883282F6F}" srcOrd="1" destOrd="0" presId="urn:microsoft.com/office/officeart/2005/8/layout/default"/>
    <dgm:cxn modelId="{ACCCB686-255C-41CB-B5C4-00B532FAD656}" type="presParOf" srcId="{F7C07E82-8851-41EE-8952-9E62F1CAC336}" destId="{0EA6FEA9-DF0D-4283-8954-FDCE64554EB6}" srcOrd="2" destOrd="0" presId="urn:microsoft.com/office/officeart/2005/8/layout/default"/>
    <dgm:cxn modelId="{D4684692-E029-4335-8993-879610E8B14C}" type="presParOf" srcId="{F7C07E82-8851-41EE-8952-9E62F1CAC336}" destId="{68B6B3FE-2089-4BD9-87BF-8C5C57B36159}" srcOrd="3" destOrd="0" presId="urn:microsoft.com/office/officeart/2005/8/layout/default"/>
    <dgm:cxn modelId="{E4F8091B-B1B1-42BE-8279-2F8B0BD6C589}" type="presParOf" srcId="{F7C07E82-8851-41EE-8952-9E62F1CAC336}" destId="{365A5410-4DFE-4425-982A-A3305D430E76}" srcOrd="4" destOrd="0" presId="urn:microsoft.com/office/officeart/2005/8/layout/default"/>
    <dgm:cxn modelId="{25B007AD-CA1E-4F43-A7B4-44079CAA5EE2}" type="presParOf" srcId="{F7C07E82-8851-41EE-8952-9E62F1CAC336}" destId="{1EF9A480-FDC0-4ACE-A920-25C34D95E308}" srcOrd="5" destOrd="0" presId="urn:microsoft.com/office/officeart/2005/8/layout/default"/>
    <dgm:cxn modelId="{CC4F9F35-AB89-48EB-86F5-0F9BEF2D1818}" type="presParOf" srcId="{F7C07E82-8851-41EE-8952-9E62F1CAC336}" destId="{9E053236-1194-4C74-BD19-BC9E19FC3D08}" srcOrd="6" destOrd="0" presId="urn:microsoft.com/office/officeart/2005/8/layout/default"/>
    <dgm:cxn modelId="{CA3D00A7-0A89-4C0E-A1B0-7FD9E6EA5CD6}" type="presParOf" srcId="{F7C07E82-8851-41EE-8952-9E62F1CAC336}" destId="{A1474170-727D-4C85-83A9-DC1A09A901B1}" srcOrd="7" destOrd="0" presId="urn:microsoft.com/office/officeart/2005/8/layout/default"/>
    <dgm:cxn modelId="{A2B47B4C-ECB6-4115-81C7-9DFC40A78BCE}" type="presParOf" srcId="{F7C07E82-8851-41EE-8952-9E62F1CAC336}" destId="{21E51A4C-2EEB-4D8C-B5BA-54D4BB2D007F}" srcOrd="8" destOrd="0" presId="urn:microsoft.com/office/officeart/2005/8/layout/default"/>
    <dgm:cxn modelId="{3B2B97B3-C81F-466B-BD48-2A728ABA26B7}" type="presParOf" srcId="{F7C07E82-8851-41EE-8952-9E62F1CAC336}" destId="{CE796E41-BD73-4224-B63E-96019087A13F}" srcOrd="9" destOrd="0" presId="urn:microsoft.com/office/officeart/2005/8/layout/default"/>
    <dgm:cxn modelId="{29D70C91-1551-4534-A5DD-CE442AB69D0F}" type="presParOf" srcId="{F7C07E82-8851-41EE-8952-9E62F1CAC336}" destId="{D28A9273-6976-4CFB-A1E5-29EAB768C1B3}" srcOrd="10" destOrd="0" presId="urn:microsoft.com/office/officeart/2005/8/layout/default"/>
    <dgm:cxn modelId="{AD5EA650-A4F9-4403-9E3B-2089DB09C48E}" type="presParOf" srcId="{F7C07E82-8851-41EE-8952-9E62F1CAC336}" destId="{47B9BCF9-A077-4E6A-ACF2-245C81E8C249}" srcOrd="11" destOrd="0" presId="urn:microsoft.com/office/officeart/2005/8/layout/default"/>
    <dgm:cxn modelId="{67ECBCD3-F262-477B-89F9-06C04C8EE211}" type="presParOf" srcId="{F7C07E82-8851-41EE-8952-9E62F1CAC336}" destId="{98DEA05B-1958-413E-AFCC-6402DB9F7A77}"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1270542" y="-107067"/>
          <a:ext cx="4809833" cy="4809833"/>
        </a:xfrm>
        <a:prstGeom prst="circularArrow">
          <a:avLst>
            <a:gd name="adj1" fmla="val 4668"/>
            <a:gd name="adj2" fmla="val 272909"/>
            <a:gd name="adj3" fmla="val 12925138"/>
            <a:gd name="adj4" fmla="val 17967234"/>
            <a:gd name="adj5" fmla="val 4847"/>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2112312" y="2370"/>
          <a:ext cx="3126293" cy="156314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Pre-observation Conference</a:t>
          </a:r>
        </a:p>
      </dsp:txBody>
      <dsp:txXfrm>
        <a:off x="2188618" y="78676"/>
        <a:ext cx="2973681" cy="1410534"/>
      </dsp:txXfrm>
    </dsp:sp>
    <dsp:sp modelId="{C3F528E0-0169-42E3-91B5-755CD7B3BDFB}">
      <dsp:nvSpPr>
        <dsp:cNvPr id="0" name=""/>
        <dsp:cNvSpPr/>
      </dsp:nvSpPr>
      <dsp:spPr>
        <a:xfrm>
          <a:off x="3839361" y="1729420"/>
          <a:ext cx="3126293" cy="156314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Observation</a:t>
          </a:r>
        </a:p>
      </dsp:txBody>
      <dsp:txXfrm>
        <a:off x="3915667" y="1805726"/>
        <a:ext cx="2973681" cy="1410534"/>
      </dsp:txXfrm>
    </dsp:sp>
    <dsp:sp modelId="{E91486F7-A43E-49FA-B31F-DB6BDFDF7234}">
      <dsp:nvSpPr>
        <dsp:cNvPr id="0" name=""/>
        <dsp:cNvSpPr/>
      </dsp:nvSpPr>
      <dsp:spPr>
        <a:xfrm>
          <a:off x="2112312" y="3456470"/>
          <a:ext cx="3126293" cy="156314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Reflection</a:t>
          </a:r>
        </a:p>
      </dsp:txBody>
      <dsp:txXfrm>
        <a:off x="2188618" y="3532776"/>
        <a:ext cx="2973681" cy="1410534"/>
      </dsp:txXfrm>
    </dsp:sp>
    <dsp:sp modelId="{2A4E80CB-64FF-4584-8E81-452F5F19E13C}">
      <dsp:nvSpPr>
        <dsp:cNvPr id="0" name=""/>
        <dsp:cNvSpPr/>
      </dsp:nvSpPr>
      <dsp:spPr>
        <a:xfrm>
          <a:off x="385262" y="1729420"/>
          <a:ext cx="3126293" cy="1563146"/>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Post-observation Conference</a:t>
          </a:r>
        </a:p>
      </dsp:txBody>
      <dsp:txXfrm>
        <a:off x="461568" y="1805726"/>
        <a:ext cx="2973681" cy="14105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4EB993-9F93-48BD-BA0D-B5F9457E854F}">
      <dsp:nvSpPr>
        <dsp:cNvPr id="0" name=""/>
        <dsp:cNvSpPr/>
      </dsp:nvSpPr>
      <dsp:spPr>
        <a:xfrm>
          <a:off x="4162855" y="4318"/>
          <a:ext cx="3885673" cy="160648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 Every evaluation needs an evaluation chair. This is also required for Special Areas.</a:t>
          </a:r>
        </a:p>
      </dsp:txBody>
      <dsp:txXfrm>
        <a:off x="4209907" y="51370"/>
        <a:ext cx="3791569" cy="1512376"/>
      </dsp:txXfrm>
    </dsp:sp>
    <dsp:sp modelId="{A4F0CC55-1B99-48D6-B6DD-EB5DD67518FA}">
      <dsp:nvSpPr>
        <dsp:cNvPr id="0" name=""/>
        <dsp:cNvSpPr/>
      </dsp:nvSpPr>
      <dsp:spPr>
        <a:xfrm rot="5400000">
          <a:off x="5804476" y="1650960"/>
          <a:ext cx="602430" cy="722916"/>
        </a:xfrm>
        <a:prstGeom prst="righ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5888817" y="1711203"/>
        <a:ext cx="433750" cy="421701"/>
      </dsp:txXfrm>
    </dsp:sp>
    <dsp:sp modelId="{691F3AAE-BFB1-424D-A4BC-56BD53600CDE}">
      <dsp:nvSpPr>
        <dsp:cNvPr id="0" name=""/>
        <dsp:cNvSpPr/>
      </dsp:nvSpPr>
      <dsp:spPr>
        <a:xfrm>
          <a:off x="4162855" y="2414038"/>
          <a:ext cx="3885673" cy="1606480"/>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a:solidFill>
                <a:schemeClr val="tx2"/>
              </a:solidFill>
            </a:rPr>
            <a:t> When adding team members, the evaluator needs to be given permissions to the evaluations.</a:t>
          </a:r>
        </a:p>
      </dsp:txBody>
      <dsp:txXfrm>
        <a:off x="4209907" y="2461090"/>
        <a:ext cx="3791569" cy="1512376"/>
      </dsp:txXfrm>
    </dsp:sp>
    <dsp:sp modelId="{ED6DACA4-FC6C-4F57-9A38-0C625C007043}">
      <dsp:nvSpPr>
        <dsp:cNvPr id="0" name=""/>
        <dsp:cNvSpPr/>
      </dsp:nvSpPr>
      <dsp:spPr>
        <a:xfrm rot="5400000">
          <a:off x="5804476" y="4060680"/>
          <a:ext cx="602430" cy="722916"/>
        </a:xfrm>
        <a:prstGeom prst="righ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5888817" y="4120923"/>
        <a:ext cx="433750" cy="421701"/>
      </dsp:txXfrm>
    </dsp:sp>
    <dsp:sp modelId="{3E3B4F17-F7CE-4E36-A65B-A81D8F8A32D4}">
      <dsp:nvSpPr>
        <dsp:cNvPr id="0" name=""/>
        <dsp:cNvSpPr/>
      </dsp:nvSpPr>
      <dsp:spPr>
        <a:xfrm>
          <a:off x="4162855" y="4823758"/>
          <a:ext cx="3885673" cy="1606480"/>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a:t>If evaluation teams are created at the district level, the schools cannot change the teams. If the teams are created by the school, changes can be made by the district or the school. </a:t>
          </a:r>
        </a:p>
      </dsp:txBody>
      <dsp:txXfrm>
        <a:off x="4209907" y="4870810"/>
        <a:ext cx="3791569" cy="1512376"/>
      </dsp:txXfrm>
    </dsp:sp>
    <dsp:sp modelId="{C01597E4-9650-4BAE-81A1-33CC13E933E8}">
      <dsp:nvSpPr>
        <dsp:cNvPr id="0" name=""/>
        <dsp:cNvSpPr/>
      </dsp:nvSpPr>
      <dsp:spPr>
        <a:xfrm rot="5400000">
          <a:off x="5804476" y="6470400"/>
          <a:ext cx="602430" cy="722916"/>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5888817" y="6530643"/>
        <a:ext cx="433750" cy="421701"/>
      </dsp:txXfrm>
    </dsp:sp>
    <dsp:sp modelId="{EFA800FD-A413-44AE-9635-220F875361FF}">
      <dsp:nvSpPr>
        <dsp:cNvPr id="0" name=""/>
        <dsp:cNvSpPr/>
      </dsp:nvSpPr>
      <dsp:spPr>
        <a:xfrm>
          <a:off x="4162855" y="7233478"/>
          <a:ext cx="3885673" cy="1606480"/>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The Orientation date must be entered by an ADEPT administrator or an evaluator before the teacher can sign the orientation. </a:t>
          </a:r>
        </a:p>
      </dsp:txBody>
      <dsp:txXfrm>
        <a:off x="4209907" y="7280530"/>
        <a:ext cx="3791569" cy="15123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1C1D0-C8D6-4EF6-A576-FC93E001DBFA}">
      <dsp:nvSpPr>
        <dsp:cNvPr id="0" name=""/>
        <dsp:cNvSpPr/>
      </dsp:nvSpPr>
      <dsp:spPr>
        <a:xfrm>
          <a:off x="0" y="4954"/>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64617C-FE26-4F17-B645-545B892ACD76}">
      <dsp:nvSpPr>
        <dsp:cNvPr id="0" name=""/>
        <dsp:cNvSpPr/>
      </dsp:nvSpPr>
      <dsp:spPr>
        <a:xfrm>
          <a:off x="218334" y="167352"/>
          <a:ext cx="397359" cy="3969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0715D9-AA31-4889-8507-645615BAFB87}">
      <dsp:nvSpPr>
        <dsp:cNvPr id="0" name=""/>
        <dsp:cNvSpPr/>
      </dsp:nvSpPr>
      <dsp:spPr>
        <a:xfrm>
          <a:off x="834027" y="4954"/>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Display"/>
            </a:rPr>
            <a:t> Orientation</a:t>
          </a:r>
        </a:p>
      </dsp:txBody>
      <dsp:txXfrm>
        <a:off x="834027" y="4954"/>
        <a:ext cx="8615087" cy="1014983"/>
      </dsp:txXfrm>
    </dsp:sp>
    <dsp:sp modelId="{31B53D26-1121-4129-B83D-3271BE2F66A3}">
      <dsp:nvSpPr>
        <dsp:cNvPr id="0" name=""/>
        <dsp:cNvSpPr/>
      </dsp:nvSpPr>
      <dsp:spPr>
        <a:xfrm>
          <a:off x="0" y="1273684"/>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C2AF08-4746-412A-B37E-E04ADD9B9A20}">
      <dsp:nvSpPr>
        <dsp:cNvPr id="0" name=""/>
        <dsp:cNvSpPr/>
      </dsp:nvSpPr>
      <dsp:spPr>
        <a:xfrm>
          <a:off x="218334" y="1436081"/>
          <a:ext cx="397359" cy="3969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749647-1794-472C-96D4-4DA3262CE014}">
      <dsp:nvSpPr>
        <dsp:cNvPr id="0" name=""/>
        <dsp:cNvSpPr/>
      </dsp:nvSpPr>
      <dsp:spPr>
        <a:xfrm>
          <a:off x="834027" y="1273684"/>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Goals </a:t>
          </a:r>
        </a:p>
      </dsp:txBody>
      <dsp:txXfrm>
        <a:off x="834027" y="1273684"/>
        <a:ext cx="8615087" cy="1014983"/>
      </dsp:txXfrm>
    </dsp:sp>
    <dsp:sp modelId="{F27E177B-AF77-4260-9ADA-C2EDBCF38977}">
      <dsp:nvSpPr>
        <dsp:cNvPr id="0" name=""/>
        <dsp:cNvSpPr/>
      </dsp:nvSpPr>
      <dsp:spPr>
        <a:xfrm>
          <a:off x="0" y="2542413"/>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9E78C6-8482-48A5-84DE-384A71A85151}">
      <dsp:nvSpPr>
        <dsp:cNvPr id="0" name=""/>
        <dsp:cNvSpPr/>
      </dsp:nvSpPr>
      <dsp:spPr>
        <a:xfrm>
          <a:off x="218334" y="2704811"/>
          <a:ext cx="397359" cy="3969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3330A8-E4F1-46F9-8E20-528C492FF08E}">
      <dsp:nvSpPr>
        <dsp:cNvPr id="0" name=""/>
        <dsp:cNvSpPr/>
      </dsp:nvSpPr>
      <dsp:spPr>
        <a:xfrm>
          <a:off x="834027" y="2542413"/>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Observations</a:t>
          </a:r>
        </a:p>
      </dsp:txBody>
      <dsp:txXfrm>
        <a:off x="834027" y="2542413"/>
        <a:ext cx="8615087" cy="1014983"/>
      </dsp:txXfrm>
    </dsp:sp>
    <dsp:sp modelId="{0AF5C45E-1A49-49A6-BC0B-DF553D968CB0}">
      <dsp:nvSpPr>
        <dsp:cNvPr id="0" name=""/>
        <dsp:cNvSpPr/>
      </dsp:nvSpPr>
      <dsp:spPr>
        <a:xfrm>
          <a:off x="0" y="3811143"/>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94DAC2-CBCC-41A3-8EB3-CCCC86DD2C0E}">
      <dsp:nvSpPr>
        <dsp:cNvPr id="0" name=""/>
        <dsp:cNvSpPr/>
      </dsp:nvSpPr>
      <dsp:spPr>
        <a:xfrm>
          <a:off x="218334" y="3973540"/>
          <a:ext cx="397359" cy="39697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076E67-8D11-40BE-A046-5ADAC55ECA86}">
      <dsp:nvSpPr>
        <dsp:cNvPr id="0" name=""/>
        <dsp:cNvSpPr/>
      </dsp:nvSpPr>
      <dsp:spPr>
        <a:xfrm>
          <a:off x="834027" y="3811143"/>
          <a:ext cx="4324936"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111250">
            <a:lnSpc>
              <a:spcPct val="100000"/>
            </a:lnSpc>
            <a:spcBef>
              <a:spcPct val="0"/>
            </a:spcBef>
            <a:spcAft>
              <a:spcPct val="35000"/>
            </a:spcAft>
            <a:buNone/>
          </a:pPr>
          <a:r>
            <a:rPr lang="en-US" sz="2500" kern="1200">
              <a:latin typeface="Aptos"/>
            </a:rPr>
            <a:t> </a:t>
          </a:r>
          <a:r>
            <a:rPr lang="en-US" sz="3600" kern="1200">
              <a:latin typeface="Aptos"/>
            </a:rPr>
            <a:t>Evaluation Conferences</a:t>
          </a:r>
        </a:p>
      </dsp:txBody>
      <dsp:txXfrm>
        <a:off x="834027" y="3811143"/>
        <a:ext cx="4324936" cy="1014983"/>
      </dsp:txXfrm>
    </dsp:sp>
    <dsp:sp modelId="{0DA16669-83FF-4C65-BCA6-88474230BE51}">
      <dsp:nvSpPr>
        <dsp:cNvPr id="0" name=""/>
        <dsp:cNvSpPr/>
      </dsp:nvSpPr>
      <dsp:spPr>
        <a:xfrm>
          <a:off x="5158964" y="3811143"/>
          <a:ext cx="4290151" cy="721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387" tIns="76387" rIns="76387" bIns="76387"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a:t>
          </a:r>
          <a:r>
            <a:rPr lang="en-US" sz="2200" kern="1200">
              <a:latin typeface="Aptos"/>
            </a:rPr>
            <a:t>Worksheets</a:t>
          </a:r>
        </a:p>
        <a:p>
          <a:pPr marL="0" lvl="0" indent="0" algn="l" defTabSz="977900">
            <a:lnSpc>
              <a:spcPct val="100000"/>
            </a:lnSpc>
            <a:spcBef>
              <a:spcPct val="0"/>
            </a:spcBef>
            <a:spcAft>
              <a:spcPct val="35000"/>
            </a:spcAft>
            <a:buNone/>
          </a:pPr>
          <a:r>
            <a:rPr lang="en-US" sz="2200" kern="1200">
              <a:latin typeface="Aptos"/>
            </a:rPr>
            <a:t> Evaluation Conference Scoring</a:t>
          </a:r>
        </a:p>
      </dsp:txBody>
      <dsp:txXfrm>
        <a:off x="5158964" y="3811143"/>
        <a:ext cx="4290151" cy="721766"/>
      </dsp:txXfrm>
    </dsp:sp>
    <dsp:sp modelId="{18CA6D4D-2381-4917-A8C0-33CAA765B575}">
      <dsp:nvSpPr>
        <dsp:cNvPr id="0" name=""/>
        <dsp:cNvSpPr/>
      </dsp:nvSpPr>
      <dsp:spPr>
        <a:xfrm>
          <a:off x="0" y="5079872"/>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CE4581-AB8E-4C59-9860-90EF740B48CF}">
      <dsp:nvSpPr>
        <dsp:cNvPr id="0" name=""/>
        <dsp:cNvSpPr/>
      </dsp:nvSpPr>
      <dsp:spPr>
        <a:xfrm>
          <a:off x="218334" y="5242270"/>
          <a:ext cx="397359" cy="39697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DF6A40-C788-4C34-BC82-2F77E7B6BD38}">
      <dsp:nvSpPr>
        <dsp:cNvPr id="0" name=""/>
        <dsp:cNvSpPr/>
      </dsp:nvSpPr>
      <dsp:spPr>
        <a:xfrm>
          <a:off x="834027" y="5079872"/>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Professionalism</a:t>
          </a:r>
        </a:p>
      </dsp:txBody>
      <dsp:txXfrm>
        <a:off x="834027" y="5079872"/>
        <a:ext cx="8615087" cy="1014983"/>
      </dsp:txXfrm>
    </dsp:sp>
    <dsp:sp modelId="{1719D0A1-B7F0-4C8F-91D4-AEAB55A3917A}">
      <dsp:nvSpPr>
        <dsp:cNvPr id="0" name=""/>
        <dsp:cNvSpPr/>
      </dsp:nvSpPr>
      <dsp:spPr>
        <a:xfrm>
          <a:off x="0" y="6348602"/>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9557A0-FD92-41F6-9CDB-6FDF5928F523}">
      <dsp:nvSpPr>
        <dsp:cNvPr id="0" name=""/>
        <dsp:cNvSpPr/>
      </dsp:nvSpPr>
      <dsp:spPr>
        <a:xfrm>
          <a:off x="218334" y="6510999"/>
          <a:ext cx="397359" cy="39697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11366A-E268-45DB-881D-5A48CA9959E1}">
      <dsp:nvSpPr>
        <dsp:cNvPr id="0" name=""/>
        <dsp:cNvSpPr/>
      </dsp:nvSpPr>
      <dsp:spPr>
        <a:xfrm>
          <a:off x="834027" y="6348602"/>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Attachments</a:t>
          </a:r>
        </a:p>
      </dsp:txBody>
      <dsp:txXfrm>
        <a:off x="834027" y="6348602"/>
        <a:ext cx="8615087" cy="1014983"/>
      </dsp:txXfrm>
    </dsp:sp>
    <dsp:sp modelId="{8EA1749C-DF3B-46FE-B72A-7DE6C5DCABB8}">
      <dsp:nvSpPr>
        <dsp:cNvPr id="0" name=""/>
        <dsp:cNvSpPr/>
      </dsp:nvSpPr>
      <dsp:spPr>
        <a:xfrm>
          <a:off x="0" y="7617331"/>
          <a:ext cx="9610970" cy="72176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670E56-25FB-459D-9173-DEAAB5DF7348}">
      <dsp:nvSpPr>
        <dsp:cNvPr id="0" name=""/>
        <dsp:cNvSpPr/>
      </dsp:nvSpPr>
      <dsp:spPr>
        <a:xfrm>
          <a:off x="218334" y="7779729"/>
          <a:ext cx="397359" cy="396971"/>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72F45C-B5FB-457E-B844-192021BFCB11}">
      <dsp:nvSpPr>
        <dsp:cNvPr id="0" name=""/>
        <dsp:cNvSpPr/>
      </dsp:nvSpPr>
      <dsp:spPr>
        <a:xfrm>
          <a:off x="834027" y="7617331"/>
          <a:ext cx="8615087" cy="1014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419" tIns="107419" rIns="107419" bIns="107419"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Results</a:t>
          </a:r>
        </a:p>
      </dsp:txBody>
      <dsp:txXfrm>
        <a:off x="834027" y="7617331"/>
        <a:ext cx="8615087" cy="10149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2E339-BA96-484E-8486-EFC82D9033EC}">
      <dsp:nvSpPr>
        <dsp:cNvPr id="0" name=""/>
        <dsp:cNvSpPr/>
      </dsp:nvSpPr>
      <dsp:spPr>
        <a:xfrm>
          <a:off x="0" y="93698"/>
          <a:ext cx="8106327" cy="147727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latin typeface="Aptos"/>
            </a:rPr>
            <a:t>Evaluators collect evidence such as:</a:t>
          </a:r>
        </a:p>
      </dsp:txBody>
      <dsp:txXfrm>
        <a:off x="72114" y="165812"/>
        <a:ext cx="7962099" cy="1333043"/>
      </dsp:txXfrm>
    </dsp:sp>
    <dsp:sp modelId="{054DD738-F0FB-4D23-87CA-626C46E087B0}">
      <dsp:nvSpPr>
        <dsp:cNvPr id="0" name=""/>
        <dsp:cNvSpPr/>
      </dsp:nvSpPr>
      <dsp:spPr>
        <a:xfrm>
          <a:off x="0" y="1570969"/>
          <a:ext cx="8106327" cy="1991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7376" tIns="46990" rIns="263144" bIns="46990" numCol="1" spcCol="1270" anchor="t" anchorCtr="0">
          <a:noAutofit/>
        </a:bodyPr>
        <a:lstStyle/>
        <a:p>
          <a:pPr marL="285750" lvl="1" indent="-285750" algn="l" defTabSz="1289050">
            <a:lnSpc>
              <a:spcPct val="90000"/>
            </a:lnSpc>
            <a:spcBef>
              <a:spcPct val="0"/>
            </a:spcBef>
            <a:spcAft>
              <a:spcPct val="20000"/>
            </a:spcAft>
            <a:buChar char="•"/>
          </a:pPr>
          <a:r>
            <a:rPr lang="en-US" sz="2900" kern="1200">
              <a:latin typeface="Aptos"/>
            </a:rPr>
            <a:t>Plans submitted by educator</a:t>
          </a:r>
        </a:p>
        <a:p>
          <a:pPr marL="285750" lvl="1" indent="-285750" algn="l" defTabSz="1289050">
            <a:lnSpc>
              <a:spcPct val="90000"/>
            </a:lnSpc>
            <a:spcBef>
              <a:spcPct val="0"/>
            </a:spcBef>
            <a:spcAft>
              <a:spcPct val="20000"/>
            </a:spcAft>
            <a:buChar char="•"/>
          </a:pPr>
          <a:r>
            <a:rPr lang="en-US" sz="2900" kern="1200">
              <a:latin typeface="Aptos"/>
            </a:rPr>
            <a:t>Annual Calendar</a:t>
          </a:r>
        </a:p>
        <a:p>
          <a:pPr marL="285750" lvl="1" indent="-285750" algn="l" defTabSz="1289050">
            <a:lnSpc>
              <a:spcPct val="90000"/>
            </a:lnSpc>
            <a:spcBef>
              <a:spcPct val="0"/>
            </a:spcBef>
            <a:spcAft>
              <a:spcPct val="20000"/>
            </a:spcAft>
            <a:buChar char="•"/>
          </a:pPr>
          <a:r>
            <a:rPr lang="en-US" sz="2900" kern="1200">
              <a:latin typeface="Aptos"/>
            </a:rPr>
            <a:t>IEP reports</a:t>
          </a:r>
        </a:p>
        <a:p>
          <a:pPr marL="285750" lvl="1" indent="-285750" algn="l" defTabSz="1289050">
            <a:lnSpc>
              <a:spcPct val="90000"/>
            </a:lnSpc>
            <a:spcBef>
              <a:spcPct val="0"/>
            </a:spcBef>
            <a:spcAft>
              <a:spcPct val="20000"/>
            </a:spcAft>
            <a:buChar char="•"/>
          </a:pPr>
          <a:r>
            <a:rPr lang="en-US" sz="2900" kern="1200">
              <a:latin typeface="Aptos"/>
            </a:rPr>
            <a:t>Observations</a:t>
          </a:r>
        </a:p>
      </dsp:txBody>
      <dsp:txXfrm>
        <a:off x="0" y="1570969"/>
        <a:ext cx="8106327" cy="1991340"/>
      </dsp:txXfrm>
    </dsp:sp>
    <dsp:sp modelId="{387D0C0F-7CE5-464C-B3FC-B38AF3666E37}">
      <dsp:nvSpPr>
        <dsp:cNvPr id="0" name=""/>
        <dsp:cNvSpPr/>
      </dsp:nvSpPr>
      <dsp:spPr>
        <a:xfrm>
          <a:off x="0" y="3562309"/>
          <a:ext cx="8106327" cy="147727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latin typeface="Aptos"/>
            </a:rPr>
            <a:t>Evaluators complete a scoring worksheet</a:t>
          </a:r>
        </a:p>
      </dsp:txBody>
      <dsp:txXfrm>
        <a:off x="72114" y="3634423"/>
        <a:ext cx="7962099" cy="1333043"/>
      </dsp:txXfrm>
    </dsp:sp>
    <dsp:sp modelId="{CDD359B0-A635-41C7-924B-6467E6277482}">
      <dsp:nvSpPr>
        <dsp:cNvPr id="0" name=""/>
        <dsp:cNvSpPr/>
      </dsp:nvSpPr>
      <dsp:spPr>
        <a:xfrm>
          <a:off x="0" y="5146141"/>
          <a:ext cx="8106327" cy="147727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latin typeface="Aptos"/>
            </a:rPr>
            <a:t>Evaluators have consensus meeting to determine final score. </a:t>
          </a:r>
        </a:p>
      </dsp:txBody>
      <dsp:txXfrm>
        <a:off x="72114" y="5218255"/>
        <a:ext cx="7962099" cy="1333043"/>
      </dsp:txXfrm>
    </dsp:sp>
    <dsp:sp modelId="{F4C04375-0C8E-4F42-8F28-E323AA18D598}">
      <dsp:nvSpPr>
        <dsp:cNvPr id="0" name=""/>
        <dsp:cNvSpPr/>
      </dsp:nvSpPr>
      <dsp:spPr>
        <a:xfrm>
          <a:off x="0" y="6729972"/>
          <a:ext cx="8106327" cy="147727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a:latin typeface="Aptos"/>
            </a:rPr>
            <a:t>Share evaluation feedback with educator.</a:t>
          </a:r>
        </a:p>
      </dsp:txBody>
      <dsp:txXfrm>
        <a:off x="72114" y="6802086"/>
        <a:ext cx="7962099" cy="13330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6F766-A246-4964-9021-410837C68A5C}">
      <dsp:nvSpPr>
        <dsp:cNvPr id="0" name=""/>
        <dsp:cNvSpPr/>
      </dsp:nvSpPr>
      <dsp:spPr>
        <a:xfrm>
          <a:off x="2396304" y="69407"/>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6548E1-6927-4486-917E-8954BEFACA97}">
      <dsp:nvSpPr>
        <dsp:cNvPr id="0" name=""/>
        <dsp:cNvSpPr/>
      </dsp:nvSpPr>
      <dsp:spPr>
        <a:xfrm>
          <a:off x="2747937" y="421040"/>
          <a:ext cx="971178" cy="9711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8908E8-63AA-4180-AACC-ACCFABD494DD}">
      <dsp:nvSpPr>
        <dsp:cNvPr id="0" name=""/>
        <dsp:cNvSpPr/>
      </dsp:nvSpPr>
      <dsp:spPr>
        <a:xfrm>
          <a:off x="4429560" y="69407"/>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Results are calculated based on scored elements by the system. </a:t>
          </a:r>
        </a:p>
      </dsp:txBody>
      <dsp:txXfrm>
        <a:off x="4429560" y="69407"/>
        <a:ext cx="3946908" cy="1674445"/>
      </dsp:txXfrm>
    </dsp:sp>
    <dsp:sp modelId="{53AE9EDF-D6D2-4940-A2FC-EC49A725DB33}">
      <dsp:nvSpPr>
        <dsp:cNvPr id="0" name=""/>
        <dsp:cNvSpPr/>
      </dsp:nvSpPr>
      <dsp:spPr>
        <a:xfrm>
          <a:off x="9064186" y="69407"/>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9DBBCD-8065-4290-8DDB-499CF0C37A76}">
      <dsp:nvSpPr>
        <dsp:cNvPr id="0" name=""/>
        <dsp:cNvSpPr/>
      </dsp:nvSpPr>
      <dsp:spPr>
        <a:xfrm>
          <a:off x="9415820" y="421040"/>
          <a:ext cx="971178" cy="9711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61B27B5-DF0F-4242-A44D-48AAAB2C00FA}">
      <dsp:nvSpPr>
        <dsp:cNvPr id="0" name=""/>
        <dsp:cNvSpPr/>
      </dsp:nvSpPr>
      <dsp:spPr>
        <a:xfrm>
          <a:off x="11097442" y="69407"/>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Scores will be based on Spring scores unless the Spring cycle has been skipped based on eligibility. </a:t>
          </a:r>
        </a:p>
      </dsp:txBody>
      <dsp:txXfrm>
        <a:off x="11097442" y="69407"/>
        <a:ext cx="3946908" cy="1674445"/>
      </dsp:txXfrm>
    </dsp:sp>
    <dsp:sp modelId="{D6002DBB-F912-4D73-97DF-8F7136525B31}">
      <dsp:nvSpPr>
        <dsp:cNvPr id="0" name=""/>
        <dsp:cNvSpPr/>
      </dsp:nvSpPr>
      <dsp:spPr>
        <a:xfrm>
          <a:off x="2396304" y="3073498"/>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F63F3E-05F5-4545-9774-A891EDB59AD3}">
      <dsp:nvSpPr>
        <dsp:cNvPr id="0" name=""/>
        <dsp:cNvSpPr/>
      </dsp:nvSpPr>
      <dsp:spPr>
        <a:xfrm>
          <a:off x="2747937" y="3425131"/>
          <a:ext cx="971178" cy="9711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25287D-A331-49E1-AB02-FEE4E6872F96}">
      <dsp:nvSpPr>
        <dsp:cNvPr id="0" name=""/>
        <dsp:cNvSpPr/>
      </dsp:nvSpPr>
      <dsp:spPr>
        <a:xfrm>
          <a:off x="4429560" y="3073498"/>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The educator can sign but is not required to do so.</a:t>
          </a:r>
        </a:p>
      </dsp:txBody>
      <dsp:txXfrm>
        <a:off x="4429560" y="3073498"/>
        <a:ext cx="3946908" cy="1674445"/>
      </dsp:txXfrm>
    </dsp:sp>
    <dsp:sp modelId="{367242D1-BB0D-441C-A773-8FE57C5364F8}">
      <dsp:nvSpPr>
        <dsp:cNvPr id="0" name=""/>
        <dsp:cNvSpPr/>
      </dsp:nvSpPr>
      <dsp:spPr>
        <a:xfrm>
          <a:off x="9064186" y="3073498"/>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E2303A-2C9A-49CC-A69B-7FA3A8D32238}">
      <dsp:nvSpPr>
        <dsp:cNvPr id="0" name=""/>
        <dsp:cNvSpPr/>
      </dsp:nvSpPr>
      <dsp:spPr>
        <a:xfrm>
          <a:off x="9415820" y="3425131"/>
          <a:ext cx="971178" cy="9711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0D53F06-CCA6-4336-A47B-0D05690C6605}">
      <dsp:nvSpPr>
        <dsp:cNvPr id="0" name=""/>
        <dsp:cNvSpPr/>
      </dsp:nvSpPr>
      <dsp:spPr>
        <a:xfrm>
          <a:off x="11097442" y="3073498"/>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Once results are complete, the </a:t>
          </a:r>
          <a:r>
            <a:rPr lang="en-US" sz="2100" i="1" kern="1200">
              <a:latin typeface="Aptos"/>
            </a:rPr>
            <a:t>District</a:t>
          </a:r>
          <a:r>
            <a:rPr lang="en-US" sz="2100" kern="1200">
              <a:latin typeface="Aptos"/>
            </a:rPr>
            <a:t> ADEPT administrator will enter recommendations for the following year and </a:t>
          </a:r>
          <a:r>
            <a:rPr lang="en-US" sz="2100" b="1" i="1" kern="1200">
              <a:latin typeface="Aptos"/>
            </a:rPr>
            <a:t>must</a:t>
          </a:r>
          <a:r>
            <a:rPr lang="en-US" sz="2100" kern="1200">
              <a:latin typeface="Aptos"/>
            </a:rPr>
            <a:t> sign the results page. </a:t>
          </a:r>
        </a:p>
      </dsp:txBody>
      <dsp:txXfrm>
        <a:off x="11097442" y="3073498"/>
        <a:ext cx="3946908" cy="1674445"/>
      </dsp:txXfrm>
    </dsp:sp>
    <dsp:sp modelId="{E31FED53-F147-47ED-A3CC-AECB8DC18ECE}">
      <dsp:nvSpPr>
        <dsp:cNvPr id="0" name=""/>
        <dsp:cNvSpPr/>
      </dsp:nvSpPr>
      <dsp:spPr>
        <a:xfrm>
          <a:off x="2396304" y="6077589"/>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DF5249-0155-4495-8900-0F9F841FD9A3}">
      <dsp:nvSpPr>
        <dsp:cNvPr id="0" name=""/>
        <dsp:cNvSpPr/>
      </dsp:nvSpPr>
      <dsp:spPr>
        <a:xfrm>
          <a:off x="2747937" y="6429222"/>
          <a:ext cx="971178" cy="97117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0E0FA26-5960-4646-841B-CEDF727956D7}">
      <dsp:nvSpPr>
        <dsp:cNvPr id="0" name=""/>
        <dsp:cNvSpPr/>
      </dsp:nvSpPr>
      <dsp:spPr>
        <a:xfrm>
          <a:off x="4429560" y="6077589"/>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Once district Administrator’s signature has been added, the evaluation can be marked as complete. </a:t>
          </a:r>
        </a:p>
      </dsp:txBody>
      <dsp:txXfrm>
        <a:off x="4429560" y="6077589"/>
        <a:ext cx="3946908" cy="1674445"/>
      </dsp:txXfrm>
    </dsp:sp>
    <dsp:sp modelId="{41639BAA-479C-4535-B225-D2B4E274A1C5}">
      <dsp:nvSpPr>
        <dsp:cNvPr id="0" name=""/>
        <dsp:cNvSpPr/>
      </dsp:nvSpPr>
      <dsp:spPr>
        <a:xfrm>
          <a:off x="9064186" y="6077589"/>
          <a:ext cx="1674445" cy="1674445"/>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88258-BAEA-4AC1-BF19-E7B25841C532}">
      <dsp:nvSpPr>
        <dsp:cNvPr id="0" name=""/>
        <dsp:cNvSpPr/>
      </dsp:nvSpPr>
      <dsp:spPr>
        <a:xfrm>
          <a:off x="9415820" y="6429222"/>
          <a:ext cx="971178" cy="97117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39F1E1-983D-41E2-BE78-20945486A1C9}">
      <dsp:nvSpPr>
        <dsp:cNvPr id="0" name=""/>
        <dsp:cNvSpPr/>
      </dsp:nvSpPr>
      <dsp:spPr>
        <a:xfrm>
          <a:off x="11097442" y="6077589"/>
          <a:ext cx="3946908" cy="167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kern="1200">
              <a:latin typeface="Aptos"/>
            </a:rPr>
            <a:t>*See Informational messages if results page cannot be edited.</a:t>
          </a:r>
          <a:r>
            <a:rPr lang="en-US" sz="2100" kern="1200"/>
            <a:t> </a:t>
          </a:r>
        </a:p>
      </dsp:txBody>
      <dsp:txXfrm>
        <a:off x="11097442" y="6077589"/>
        <a:ext cx="3946908" cy="16744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1C1D0-C8D6-4EF6-A576-FC93E001DBFA}">
      <dsp:nvSpPr>
        <dsp:cNvPr id="0" name=""/>
        <dsp:cNvSpPr/>
      </dsp:nvSpPr>
      <dsp:spPr>
        <a:xfrm>
          <a:off x="0" y="4105"/>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64617C-FE26-4F17-B645-545B892ACD76}">
      <dsp:nvSpPr>
        <dsp:cNvPr id="0" name=""/>
        <dsp:cNvSpPr/>
      </dsp:nvSpPr>
      <dsp:spPr>
        <a:xfrm>
          <a:off x="231012" y="175933"/>
          <a:ext cx="420022" cy="42002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0715D9-AA31-4889-8507-645615BAFB87}">
      <dsp:nvSpPr>
        <dsp:cNvPr id="0" name=""/>
        <dsp:cNvSpPr/>
      </dsp:nvSpPr>
      <dsp:spPr>
        <a:xfrm>
          <a:off x="882048" y="4105"/>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Display"/>
            </a:rPr>
            <a:t> Orientation</a:t>
          </a:r>
        </a:p>
      </dsp:txBody>
      <dsp:txXfrm>
        <a:off x="882048" y="4105"/>
        <a:ext cx="10405321" cy="763678"/>
      </dsp:txXfrm>
    </dsp:sp>
    <dsp:sp modelId="{31B53D26-1121-4129-B83D-3271BE2F66A3}">
      <dsp:nvSpPr>
        <dsp:cNvPr id="0" name=""/>
        <dsp:cNvSpPr/>
      </dsp:nvSpPr>
      <dsp:spPr>
        <a:xfrm>
          <a:off x="0" y="958703"/>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C2AF08-4746-412A-B37E-E04ADD9B9A20}">
      <dsp:nvSpPr>
        <dsp:cNvPr id="0" name=""/>
        <dsp:cNvSpPr/>
      </dsp:nvSpPr>
      <dsp:spPr>
        <a:xfrm>
          <a:off x="231012" y="1130530"/>
          <a:ext cx="420022" cy="42002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749647-1794-472C-96D4-4DA3262CE014}">
      <dsp:nvSpPr>
        <dsp:cNvPr id="0" name=""/>
        <dsp:cNvSpPr/>
      </dsp:nvSpPr>
      <dsp:spPr>
        <a:xfrm>
          <a:off x="882048" y="958703"/>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Plan </a:t>
          </a:r>
        </a:p>
      </dsp:txBody>
      <dsp:txXfrm>
        <a:off x="882048" y="958703"/>
        <a:ext cx="10405321" cy="763678"/>
      </dsp:txXfrm>
    </dsp:sp>
    <dsp:sp modelId="{F27E177B-AF77-4260-9ADA-C2EDBCF38977}">
      <dsp:nvSpPr>
        <dsp:cNvPr id="0" name=""/>
        <dsp:cNvSpPr/>
      </dsp:nvSpPr>
      <dsp:spPr>
        <a:xfrm>
          <a:off x="0" y="1913300"/>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9E78C6-8482-48A5-84DE-384A71A85151}">
      <dsp:nvSpPr>
        <dsp:cNvPr id="0" name=""/>
        <dsp:cNvSpPr/>
      </dsp:nvSpPr>
      <dsp:spPr>
        <a:xfrm>
          <a:off x="231012" y="2085128"/>
          <a:ext cx="420022" cy="42002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3330A8-E4F1-46F9-8E20-528C492FF08E}">
      <dsp:nvSpPr>
        <dsp:cNvPr id="0" name=""/>
        <dsp:cNvSpPr/>
      </dsp:nvSpPr>
      <dsp:spPr>
        <a:xfrm>
          <a:off x="882048" y="1913300"/>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Annual Calendar</a:t>
          </a:r>
        </a:p>
      </dsp:txBody>
      <dsp:txXfrm>
        <a:off x="882048" y="1913300"/>
        <a:ext cx="10405321" cy="763678"/>
      </dsp:txXfrm>
    </dsp:sp>
    <dsp:sp modelId="{7F822C1E-1AB8-408F-872B-D57D739262FA}">
      <dsp:nvSpPr>
        <dsp:cNvPr id="0" name=""/>
        <dsp:cNvSpPr/>
      </dsp:nvSpPr>
      <dsp:spPr>
        <a:xfrm>
          <a:off x="0" y="2867898"/>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9CACDF-4F5C-43CD-AAB4-A4EB188B28C4}">
      <dsp:nvSpPr>
        <dsp:cNvPr id="0" name=""/>
        <dsp:cNvSpPr/>
      </dsp:nvSpPr>
      <dsp:spPr>
        <a:xfrm>
          <a:off x="231012" y="3039725"/>
          <a:ext cx="420022" cy="420022"/>
        </a:xfrm>
        <a:prstGeom prst="rect">
          <a:avLst/>
        </a:prstGeom>
        <a:solidFill>
          <a:schemeClr val="accent1">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615F272-12F9-45FE-B292-E07CB350697D}">
      <dsp:nvSpPr>
        <dsp:cNvPr id="0" name=""/>
        <dsp:cNvSpPr/>
      </dsp:nvSpPr>
      <dsp:spPr>
        <a:xfrm>
          <a:off x="882048" y="2867898"/>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Goals</a:t>
          </a:r>
        </a:p>
      </dsp:txBody>
      <dsp:txXfrm>
        <a:off x="882048" y="2867898"/>
        <a:ext cx="10405321" cy="763678"/>
      </dsp:txXfrm>
    </dsp:sp>
    <dsp:sp modelId="{2A84E12B-3175-4D18-9201-5060273A8BD9}">
      <dsp:nvSpPr>
        <dsp:cNvPr id="0" name=""/>
        <dsp:cNvSpPr/>
      </dsp:nvSpPr>
      <dsp:spPr>
        <a:xfrm>
          <a:off x="0" y="3822495"/>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132BF9-6A71-4288-A9F1-0FDB194606CA}">
      <dsp:nvSpPr>
        <dsp:cNvPr id="0" name=""/>
        <dsp:cNvSpPr/>
      </dsp:nvSpPr>
      <dsp:spPr>
        <a:xfrm>
          <a:off x="231012" y="3994323"/>
          <a:ext cx="420022" cy="420022"/>
        </a:xfrm>
        <a:prstGeom prst="rect">
          <a:avLst/>
        </a:prstGeom>
        <a:solidFill>
          <a:schemeClr val="accent1">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5614F1A-109C-4C6D-B663-96BA346C0537}">
      <dsp:nvSpPr>
        <dsp:cNvPr id="0" name=""/>
        <dsp:cNvSpPr/>
      </dsp:nvSpPr>
      <dsp:spPr>
        <a:xfrm>
          <a:off x="882048" y="3822495"/>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Observations</a:t>
          </a:r>
        </a:p>
      </dsp:txBody>
      <dsp:txXfrm>
        <a:off x="882048" y="3822495"/>
        <a:ext cx="10405321" cy="763678"/>
      </dsp:txXfrm>
    </dsp:sp>
    <dsp:sp modelId="{0AF5C45E-1A49-49A6-BC0B-DF553D968CB0}">
      <dsp:nvSpPr>
        <dsp:cNvPr id="0" name=""/>
        <dsp:cNvSpPr/>
      </dsp:nvSpPr>
      <dsp:spPr>
        <a:xfrm>
          <a:off x="0" y="4777093"/>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94DAC2-CBCC-41A3-8EB3-CCCC86DD2C0E}">
      <dsp:nvSpPr>
        <dsp:cNvPr id="0" name=""/>
        <dsp:cNvSpPr/>
      </dsp:nvSpPr>
      <dsp:spPr>
        <a:xfrm>
          <a:off x="231012" y="4948921"/>
          <a:ext cx="420022" cy="42002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076E67-8D11-40BE-A046-5ADAC55ECA86}">
      <dsp:nvSpPr>
        <dsp:cNvPr id="0" name=""/>
        <dsp:cNvSpPr/>
      </dsp:nvSpPr>
      <dsp:spPr>
        <a:xfrm>
          <a:off x="882048" y="4777093"/>
          <a:ext cx="5079316"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Evaluation Conferences</a:t>
          </a:r>
        </a:p>
      </dsp:txBody>
      <dsp:txXfrm>
        <a:off x="882048" y="4777093"/>
        <a:ext cx="5079316" cy="763678"/>
      </dsp:txXfrm>
    </dsp:sp>
    <dsp:sp modelId="{D2551C8E-5F83-4BCF-BD93-103642FC6029}">
      <dsp:nvSpPr>
        <dsp:cNvPr id="0" name=""/>
        <dsp:cNvSpPr/>
      </dsp:nvSpPr>
      <dsp:spPr>
        <a:xfrm>
          <a:off x="5961364" y="4777093"/>
          <a:ext cx="5326005"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711200">
            <a:lnSpc>
              <a:spcPct val="100000"/>
            </a:lnSpc>
            <a:spcBef>
              <a:spcPct val="0"/>
            </a:spcBef>
            <a:spcAft>
              <a:spcPct val="35000"/>
            </a:spcAft>
            <a:buNone/>
          </a:pPr>
          <a:r>
            <a:rPr lang="en-US" sz="1600" kern="1200">
              <a:latin typeface="Aptos"/>
            </a:rPr>
            <a:t> Worksheets</a:t>
          </a:r>
        </a:p>
        <a:p>
          <a:pPr marL="0" lvl="0" indent="0" algn="l" defTabSz="711200">
            <a:lnSpc>
              <a:spcPct val="100000"/>
            </a:lnSpc>
            <a:spcBef>
              <a:spcPct val="0"/>
            </a:spcBef>
            <a:spcAft>
              <a:spcPct val="35000"/>
            </a:spcAft>
            <a:buNone/>
          </a:pPr>
          <a:r>
            <a:rPr lang="en-US" sz="1600" kern="1200">
              <a:latin typeface="Aptos"/>
            </a:rPr>
            <a:t> Evaluation Conference Scoring</a:t>
          </a:r>
          <a:endParaRPr lang="en-US" sz="1600" kern="1200"/>
        </a:p>
      </dsp:txBody>
      <dsp:txXfrm>
        <a:off x="5961364" y="4777093"/>
        <a:ext cx="5326005" cy="763678"/>
      </dsp:txXfrm>
    </dsp:sp>
    <dsp:sp modelId="{18CA6D4D-2381-4917-A8C0-33CAA765B575}">
      <dsp:nvSpPr>
        <dsp:cNvPr id="0" name=""/>
        <dsp:cNvSpPr/>
      </dsp:nvSpPr>
      <dsp:spPr>
        <a:xfrm>
          <a:off x="0" y="5731691"/>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CE4581-AB8E-4C59-9860-90EF740B48CF}">
      <dsp:nvSpPr>
        <dsp:cNvPr id="0" name=""/>
        <dsp:cNvSpPr/>
      </dsp:nvSpPr>
      <dsp:spPr>
        <a:xfrm>
          <a:off x="231012" y="5903518"/>
          <a:ext cx="420022" cy="42002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DF6A40-C788-4C34-BC82-2F77E7B6BD38}">
      <dsp:nvSpPr>
        <dsp:cNvPr id="0" name=""/>
        <dsp:cNvSpPr/>
      </dsp:nvSpPr>
      <dsp:spPr>
        <a:xfrm>
          <a:off x="882048" y="5731691"/>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Professionalism</a:t>
          </a:r>
        </a:p>
      </dsp:txBody>
      <dsp:txXfrm>
        <a:off x="882048" y="5731691"/>
        <a:ext cx="10405321" cy="763678"/>
      </dsp:txXfrm>
    </dsp:sp>
    <dsp:sp modelId="{1719D0A1-B7F0-4C8F-91D4-AEAB55A3917A}">
      <dsp:nvSpPr>
        <dsp:cNvPr id="0" name=""/>
        <dsp:cNvSpPr/>
      </dsp:nvSpPr>
      <dsp:spPr>
        <a:xfrm>
          <a:off x="0" y="6686288"/>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9557A0-FD92-41F6-9CDB-6FDF5928F523}">
      <dsp:nvSpPr>
        <dsp:cNvPr id="0" name=""/>
        <dsp:cNvSpPr/>
      </dsp:nvSpPr>
      <dsp:spPr>
        <a:xfrm>
          <a:off x="231012" y="6858116"/>
          <a:ext cx="420022" cy="42002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11366A-E268-45DB-881D-5A48CA9959E1}">
      <dsp:nvSpPr>
        <dsp:cNvPr id="0" name=""/>
        <dsp:cNvSpPr/>
      </dsp:nvSpPr>
      <dsp:spPr>
        <a:xfrm>
          <a:off x="882048" y="6686288"/>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Attachments</a:t>
          </a:r>
        </a:p>
      </dsp:txBody>
      <dsp:txXfrm>
        <a:off x="882048" y="6686288"/>
        <a:ext cx="10405321" cy="763678"/>
      </dsp:txXfrm>
    </dsp:sp>
    <dsp:sp modelId="{8EA1749C-DF3B-46FE-B72A-7DE6C5DCABB8}">
      <dsp:nvSpPr>
        <dsp:cNvPr id="0" name=""/>
        <dsp:cNvSpPr/>
      </dsp:nvSpPr>
      <dsp:spPr>
        <a:xfrm>
          <a:off x="0" y="7640886"/>
          <a:ext cx="11287370" cy="76367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670E56-25FB-459D-9173-DEAAB5DF7348}">
      <dsp:nvSpPr>
        <dsp:cNvPr id="0" name=""/>
        <dsp:cNvSpPr/>
      </dsp:nvSpPr>
      <dsp:spPr>
        <a:xfrm>
          <a:off x="231012" y="7812713"/>
          <a:ext cx="420022" cy="420022"/>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72F45C-B5FB-457E-B844-192021BFCB11}">
      <dsp:nvSpPr>
        <dsp:cNvPr id="0" name=""/>
        <dsp:cNvSpPr/>
      </dsp:nvSpPr>
      <dsp:spPr>
        <a:xfrm>
          <a:off x="882048" y="7640886"/>
          <a:ext cx="10405321" cy="763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823" tIns="80823" rIns="80823" bIns="80823"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Results</a:t>
          </a:r>
        </a:p>
      </dsp:txBody>
      <dsp:txXfrm>
        <a:off x="882048" y="7640886"/>
        <a:ext cx="10405321" cy="7636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1C1D0-C8D6-4EF6-A576-FC93E001DBFA}">
      <dsp:nvSpPr>
        <dsp:cNvPr id="0" name=""/>
        <dsp:cNvSpPr/>
      </dsp:nvSpPr>
      <dsp:spPr>
        <a:xfrm>
          <a:off x="0" y="1026"/>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64617C-FE26-4F17-B645-545B892ACD76}">
      <dsp:nvSpPr>
        <dsp:cNvPr id="0" name=""/>
        <dsp:cNvSpPr/>
      </dsp:nvSpPr>
      <dsp:spPr>
        <a:xfrm>
          <a:off x="260820" y="195025"/>
          <a:ext cx="474219" cy="4742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0715D9-AA31-4889-8507-645615BAFB87}">
      <dsp:nvSpPr>
        <dsp:cNvPr id="0" name=""/>
        <dsp:cNvSpPr/>
      </dsp:nvSpPr>
      <dsp:spPr>
        <a:xfrm>
          <a:off x="995860" y="1026"/>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Display"/>
            </a:rPr>
            <a:t> Orientation</a:t>
          </a:r>
        </a:p>
      </dsp:txBody>
      <dsp:txXfrm>
        <a:off x="995860" y="1026"/>
        <a:ext cx="10291509" cy="862217"/>
      </dsp:txXfrm>
    </dsp:sp>
    <dsp:sp modelId="{31B53D26-1121-4129-B83D-3271BE2F66A3}">
      <dsp:nvSpPr>
        <dsp:cNvPr id="0" name=""/>
        <dsp:cNvSpPr/>
      </dsp:nvSpPr>
      <dsp:spPr>
        <a:xfrm>
          <a:off x="0" y="1078797"/>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C2AF08-4746-412A-B37E-E04ADD9B9A20}">
      <dsp:nvSpPr>
        <dsp:cNvPr id="0" name=""/>
        <dsp:cNvSpPr/>
      </dsp:nvSpPr>
      <dsp:spPr>
        <a:xfrm>
          <a:off x="260820" y="1272796"/>
          <a:ext cx="474219" cy="4742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749647-1794-472C-96D4-4DA3262CE014}">
      <dsp:nvSpPr>
        <dsp:cNvPr id="0" name=""/>
        <dsp:cNvSpPr/>
      </dsp:nvSpPr>
      <dsp:spPr>
        <a:xfrm>
          <a:off x="995860" y="1078797"/>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Plan </a:t>
          </a:r>
        </a:p>
      </dsp:txBody>
      <dsp:txXfrm>
        <a:off x="995860" y="1078797"/>
        <a:ext cx="10291509" cy="862217"/>
      </dsp:txXfrm>
    </dsp:sp>
    <dsp:sp modelId="{F27E177B-AF77-4260-9ADA-C2EDBCF38977}">
      <dsp:nvSpPr>
        <dsp:cNvPr id="0" name=""/>
        <dsp:cNvSpPr/>
      </dsp:nvSpPr>
      <dsp:spPr>
        <a:xfrm>
          <a:off x="0" y="2156569"/>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9E78C6-8482-48A5-84DE-384A71A85151}">
      <dsp:nvSpPr>
        <dsp:cNvPr id="0" name=""/>
        <dsp:cNvSpPr/>
      </dsp:nvSpPr>
      <dsp:spPr>
        <a:xfrm>
          <a:off x="260820" y="2350568"/>
          <a:ext cx="474219" cy="4742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3330A8-E4F1-46F9-8E20-528C492FF08E}">
      <dsp:nvSpPr>
        <dsp:cNvPr id="0" name=""/>
        <dsp:cNvSpPr/>
      </dsp:nvSpPr>
      <dsp:spPr>
        <a:xfrm>
          <a:off x="995860" y="2156569"/>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Goals</a:t>
          </a:r>
        </a:p>
      </dsp:txBody>
      <dsp:txXfrm>
        <a:off x="995860" y="2156569"/>
        <a:ext cx="10291509" cy="862217"/>
      </dsp:txXfrm>
    </dsp:sp>
    <dsp:sp modelId="{2A84E12B-3175-4D18-9201-5060273A8BD9}">
      <dsp:nvSpPr>
        <dsp:cNvPr id="0" name=""/>
        <dsp:cNvSpPr/>
      </dsp:nvSpPr>
      <dsp:spPr>
        <a:xfrm>
          <a:off x="0" y="3234340"/>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132BF9-6A71-4288-A9F1-0FDB194606CA}">
      <dsp:nvSpPr>
        <dsp:cNvPr id="0" name=""/>
        <dsp:cNvSpPr/>
      </dsp:nvSpPr>
      <dsp:spPr>
        <a:xfrm>
          <a:off x="260820" y="3428339"/>
          <a:ext cx="474219" cy="474219"/>
        </a:xfrm>
        <a:prstGeom prst="rect">
          <a:avLst/>
        </a:prstGeom>
        <a:solidFill>
          <a:schemeClr val="accent1">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5614F1A-109C-4C6D-B663-96BA346C0537}">
      <dsp:nvSpPr>
        <dsp:cNvPr id="0" name=""/>
        <dsp:cNvSpPr/>
      </dsp:nvSpPr>
      <dsp:spPr>
        <a:xfrm>
          <a:off x="995860" y="3234340"/>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Observations</a:t>
          </a:r>
        </a:p>
      </dsp:txBody>
      <dsp:txXfrm>
        <a:off x="995860" y="3234340"/>
        <a:ext cx="10291509" cy="862217"/>
      </dsp:txXfrm>
    </dsp:sp>
    <dsp:sp modelId="{0AF5C45E-1A49-49A6-BC0B-DF553D968CB0}">
      <dsp:nvSpPr>
        <dsp:cNvPr id="0" name=""/>
        <dsp:cNvSpPr/>
      </dsp:nvSpPr>
      <dsp:spPr>
        <a:xfrm>
          <a:off x="0" y="4312112"/>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94DAC2-CBCC-41A3-8EB3-CCCC86DD2C0E}">
      <dsp:nvSpPr>
        <dsp:cNvPr id="0" name=""/>
        <dsp:cNvSpPr/>
      </dsp:nvSpPr>
      <dsp:spPr>
        <a:xfrm>
          <a:off x="260820" y="4506110"/>
          <a:ext cx="474219" cy="4742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076E67-8D11-40BE-A046-5ADAC55ECA86}">
      <dsp:nvSpPr>
        <dsp:cNvPr id="0" name=""/>
        <dsp:cNvSpPr/>
      </dsp:nvSpPr>
      <dsp:spPr>
        <a:xfrm>
          <a:off x="995860" y="4312112"/>
          <a:ext cx="5079316"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Evaluation Conferences</a:t>
          </a:r>
        </a:p>
      </dsp:txBody>
      <dsp:txXfrm>
        <a:off x="995860" y="4312112"/>
        <a:ext cx="5079316" cy="862217"/>
      </dsp:txXfrm>
    </dsp:sp>
    <dsp:sp modelId="{D2551C8E-5F83-4BCF-BD93-103642FC6029}">
      <dsp:nvSpPr>
        <dsp:cNvPr id="0" name=""/>
        <dsp:cNvSpPr/>
      </dsp:nvSpPr>
      <dsp:spPr>
        <a:xfrm>
          <a:off x="6075177" y="4312112"/>
          <a:ext cx="5212192"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800100">
            <a:lnSpc>
              <a:spcPct val="100000"/>
            </a:lnSpc>
            <a:spcBef>
              <a:spcPct val="0"/>
            </a:spcBef>
            <a:spcAft>
              <a:spcPct val="35000"/>
            </a:spcAft>
            <a:buNone/>
          </a:pPr>
          <a:r>
            <a:rPr lang="en-US" sz="1800" kern="1200">
              <a:latin typeface="Aptos"/>
            </a:rPr>
            <a:t> Worksheets</a:t>
          </a:r>
        </a:p>
        <a:p>
          <a:pPr marL="0" lvl="0" indent="0" algn="l" defTabSz="800100">
            <a:lnSpc>
              <a:spcPct val="100000"/>
            </a:lnSpc>
            <a:spcBef>
              <a:spcPct val="0"/>
            </a:spcBef>
            <a:spcAft>
              <a:spcPct val="35000"/>
            </a:spcAft>
            <a:buNone/>
          </a:pPr>
          <a:r>
            <a:rPr lang="en-US" sz="1800" kern="1200">
              <a:latin typeface="Aptos"/>
            </a:rPr>
            <a:t> Evaluation Conference Scoring</a:t>
          </a:r>
          <a:endParaRPr lang="en-US" sz="1800" kern="1200"/>
        </a:p>
      </dsp:txBody>
      <dsp:txXfrm>
        <a:off x="6075177" y="4312112"/>
        <a:ext cx="5212192" cy="862217"/>
      </dsp:txXfrm>
    </dsp:sp>
    <dsp:sp modelId="{18CA6D4D-2381-4917-A8C0-33CAA765B575}">
      <dsp:nvSpPr>
        <dsp:cNvPr id="0" name=""/>
        <dsp:cNvSpPr/>
      </dsp:nvSpPr>
      <dsp:spPr>
        <a:xfrm>
          <a:off x="0" y="5389883"/>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CE4581-AB8E-4C59-9860-90EF740B48CF}">
      <dsp:nvSpPr>
        <dsp:cNvPr id="0" name=""/>
        <dsp:cNvSpPr/>
      </dsp:nvSpPr>
      <dsp:spPr>
        <a:xfrm>
          <a:off x="260820" y="5583882"/>
          <a:ext cx="474219" cy="47421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7DF6A40-C788-4C34-BC82-2F77E7B6BD38}">
      <dsp:nvSpPr>
        <dsp:cNvPr id="0" name=""/>
        <dsp:cNvSpPr/>
      </dsp:nvSpPr>
      <dsp:spPr>
        <a:xfrm>
          <a:off x="995860" y="5389883"/>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Professionalism</a:t>
          </a:r>
        </a:p>
      </dsp:txBody>
      <dsp:txXfrm>
        <a:off x="995860" y="5389883"/>
        <a:ext cx="10291509" cy="862217"/>
      </dsp:txXfrm>
    </dsp:sp>
    <dsp:sp modelId="{1719D0A1-B7F0-4C8F-91D4-AEAB55A3917A}">
      <dsp:nvSpPr>
        <dsp:cNvPr id="0" name=""/>
        <dsp:cNvSpPr/>
      </dsp:nvSpPr>
      <dsp:spPr>
        <a:xfrm>
          <a:off x="0" y="6467654"/>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9557A0-FD92-41F6-9CDB-6FDF5928F523}">
      <dsp:nvSpPr>
        <dsp:cNvPr id="0" name=""/>
        <dsp:cNvSpPr/>
      </dsp:nvSpPr>
      <dsp:spPr>
        <a:xfrm>
          <a:off x="260820" y="6661653"/>
          <a:ext cx="474219" cy="47421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11366A-E268-45DB-881D-5A48CA9959E1}">
      <dsp:nvSpPr>
        <dsp:cNvPr id="0" name=""/>
        <dsp:cNvSpPr/>
      </dsp:nvSpPr>
      <dsp:spPr>
        <a:xfrm>
          <a:off x="995860" y="6467654"/>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Attachments</a:t>
          </a:r>
        </a:p>
      </dsp:txBody>
      <dsp:txXfrm>
        <a:off x="995860" y="6467654"/>
        <a:ext cx="10291509" cy="862217"/>
      </dsp:txXfrm>
    </dsp:sp>
    <dsp:sp modelId="{8EA1749C-DF3B-46FE-B72A-7DE6C5DCABB8}">
      <dsp:nvSpPr>
        <dsp:cNvPr id="0" name=""/>
        <dsp:cNvSpPr/>
      </dsp:nvSpPr>
      <dsp:spPr>
        <a:xfrm>
          <a:off x="0" y="7545426"/>
          <a:ext cx="11287370" cy="86221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670E56-25FB-459D-9173-DEAAB5DF7348}">
      <dsp:nvSpPr>
        <dsp:cNvPr id="0" name=""/>
        <dsp:cNvSpPr/>
      </dsp:nvSpPr>
      <dsp:spPr>
        <a:xfrm>
          <a:off x="260820" y="7739425"/>
          <a:ext cx="474219" cy="47421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72F45C-B5FB-457E-B844-192021BFCB11}">
      <dsp:nvSpPr>
        <dsp:cNvPr id="0" name=""/>
        <dsp:cNvSpPr/>
      </dsp:nvSpPr>
      <dsp:spPr>
        <a:xfrm>
          <a:off x="995860" y="7545426"/>
          <a:ext cx="10291509" cy="8622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251" tIns="91251" rIns="91251" bIns="91251" numCol="1" spcCol="1270" anchor="ctr" anchorCtr="0">
          <a:noAutofit/>
        </a:bodyPr>
        <a:lstStyle/>
        <a:p>
          <a:pPr marL="0" lvl="0" indent="0" algn="l" defTabSz="1600200">
            <a:lnSpc>
              <a:spcPct val="100000"/>
            </a:lnSpc>
            <a:spcBef>
              <a:spcPct val="0"/>
            </a:spcBef>
            <a:spcAft>
              <a:spcPct val="35000"/>
            </a:spcAft>
            <a:buNone/>
          </a:pPr>
          <a:r>
            <a:rPr lang="en-US" sz="3600" kern="1200">
              <a:latin typeface="Aptos"/>
            </a:rPr>
            <a:t> Results</a:t>
          </a:r>
        </a:p>
      </dsp:txBody>
      <dsp:txXfrm>
        <a:off x="995860" y="7545426"/>
        <a:ext cx="10291509" cy="86221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1C355-2ADC-4DDE-BB15-D324E253AFE8}">
      <dsp:nvSpPr>
        <dsp:cNvPr id="0" name=""/>
        <dsp:cNvSpPr/>
      </dsp:nvSpPr>
      <dsp:spPr>
        <a:xfrm>
          <a:off x="4819" y="502654"/>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Those who are being evaluated must be provided a written and oral explanation of the:</a:t>
          </a:r>
        </a:p>
      </dsp:txBody>
      <dsp:txXfrm>
        <a:off x="4819" y="502654"/>
        <a:ext cx="3823352" cy="2294011"/>
      </dsp:txXfrm>
    </dsp:sp>
    <dsp:sp modelId="{0EA6FEA9-DF0D-4283-8954-FDCE64554EB6}">
      <dsp:nvSpPr>
        <dsp:cNvPr id="0" name=""/>
        <dsp:cNvSpPr/>
      </dsp:nvSpPr>
      <dsp:spPr>
        <a:xfrm>
          <a:off x="4210507" y="502654"/>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Evaluation process</a:t>
          </a:r>
        </a:p>
      </dsp:txBody>
      <dsp:txXfrm>
        <a:off x="4210507" y="502654"/>
        <a:ext cx="3823352" cy="2294011"/>
      </dsp:txXfrm>
    </dsp:sp>
    <dsp:sp modelId="{365A5410-4DFE-4425-982A-A3305D430E76}">
      <dsp:nvSpPr>
        <dsp:cNvPr id="0" name=""/>
        <dsp:cNvSpPr/>
      </dsp:nvSpPr>
      <dsp:spPr>
        <a:xfrm>
          <a:off x="8416195" y="502654"/>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Evaluation rubric</a:t>
          </a:r>
        </a:p>
      </dsp:txBody>
      <dsp:txXfrm>
        <a:off x="8416195" y="502654"/>
        <a:ext cx="3823352" cy="2294011"/>
      </dsp:txXfrm>
    </dsp:sp>
    <dsp:sp modelId="{9E053236-1194-4C74-BD19-BC9E19FC3D08}">
      <dsp:nvSpPr>
        <dsp:cNvPr id="0" name=""/>
        <dsp:cNvSpPr/>
      </dsp:nvSpPr>
      <dsp:spPr>
        <a:xfrm>
          <a:off x="12621883" y="502654"/>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Evaluation timeline</a:t>
          </a:r>
        </a:p>
      </dsp:txBody>
      <dsp:txXfrm>
        <a:off x="12621883" y="502654"/>
        <a:ext cx="3823352" cy="2294011"/>
      </dsp:txXfrm>
    </dsp:sp>
    <dsp:sp modelId="{21E51A4C-2EEB-4D8C-B5BA-54D4BB2D007F}">
      <dsp:nvSpPr>
        <dsp:cNvPr id="0" name=""/>
        <dsp:cNvSpPr/>
      </dsp:nvSpPr>
      <dsp:spPr>
        <a:xfrm>
          <a:off x="2107663" y="3179001"/>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Criteria for successfully completing the evaluation</a:t>
          </a:r>
        </a:p>
      </dsp:txBody>
      <dsp:txXfrm>
        <a:off x="2107663" y="3179001"/>
        <a:ext cx="3823352" cy="2294011"/>
      </dsp:txXfrm>
    </dsp:sp>
    <dsp:sp modelId="{D28A9273-6976-4CFB-A1E5-29EAB768C1B3}">
      <dsp:nvSpPr>
        <dsp:cNvPr id="0" name=""/>
        <dsp:cNvSpPr/>
      </dsp:nvSpPr>
      <dsp:spPr>
        <a:xfrm>
          <a:off x="6313351" y="3179001"/>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Intended use of the evaluation results</a:t>
          </a:r>
        </a:p>
      </dsp:txBody>
      <dsp:txXfrm>
        <a:off x="6313351" y="3179001"/>
        <a:ext cx="3823352" cy="2294011"/>
      </dsp:txXfrm>
    </dsp:sp>
    <dsp:sp modelId="{98DEA05B-1958-413E-AFCC-6402DB9F7A77}">
      <dsp:nvSpPr>
        <dsp:cNvPr id="0" name=""/>
        <dsp:cNvSpPr/>
      </dsp:nvSpPr>
      <dsp:spPr>
        <a:xfrm>
          <a:off x="10519039" y="3179001"/>
          <a:ext cx="3823352" cy="229401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a:t>Name(s) of the evaluator(s)</a:t>
          </a:r>
        </a:p>
      </dsp:txBody>
      <dsp:txXfrm>
        <a:off x="10519039" y="3179001"/>
        <a:ext cx="3823352" cy="229401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mailto:no_reply@ed.sc.gov"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sclead.org/" TargetMode="External"/><Relationship Id="rId2" Type="http://schemas.openxmlformats.org/officeDocument/2006/relationships/slide" Target="../slides/slide73.xml"/><Relationship Id="rId1" Type="http://schemas.openxmlformats.org/officeDocument/2006/relationships/notesMaster" Target="../notesMasters/notesMaster1.xml"/><Relationship Id="rId4" Type="http://schemas.openxmlformats.org/officeDocument/2006/relationships/hyperlink" Target="mailto:acohoon@ed.sc.gov"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mailto:acahoon@ed.sc.gov"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Welcome to the management training for Special</a:t>
            </a:r>
            <a:r>
              <a:rPr lang="en-US" baseline="0">
                <a:cs typeface="Calibri"/>
              </a:rPr>
              <a:t> Areas. </a:t>
            </a:r>
            <a:r>
              <a:rPr lang="en-US">
                <a:cs typeface="Calibri"/>
              </a:rPr>
              <a:t> This training is designed to train district level administrators</a:t>
            </a:r>
            <a:r>
              <a:rPr lang="en-US" baseline="0">
                <a:cs typeface="Calibri"/>
              </a:rPr>
              <a:t> who will serve as district managers for evaluators of one or more of the three Special Areas. The three Special Areas are school counselors; school librarians, formerly referred to as library media-specialists; and speech-language professionals, which include speech-language therapists and pathologists.</a:t>
            </a:r>
            <a:r>
              <a:rPr lang="en-US">
                <a:cs typeface="Calibri"/>
              </a:rPr>
              <a:t>  This training is required for each district’s Special Areas Manager and must be completed before access rights in Moodle are granted. </a:t>
            </a:r>
          </a:p>
          <a:p>
            <a:r>
              <a:rPr lang="en-US"/>
              <a:t>You will have a very important role in providing meaningful training to your evaluators</a:t>
            </a:r>
            <a:r>
              <a:rPr lang="en-US" baseline="0"/>
              <a:t> and mentors of the three special areas. </a:t>
            </a:r>
            <a:r>
              <a:rPr lang="en-US"/>
              <a:t>We will guide you through the information you will need to be an effective trainer.</a:t>
            </a:r>
            <a:endParaRPr lang="en-US">
              <a:cs typeface="Calibri"/>
            </a:endParaRPr>
          </a:p>
          <a:p>
            <a:endParaRPr lang="en-US">
              <a:cs typeface="Calibri"/>
            </a:endParaRPr>
          </a:p>
          <a:p>
            <a:r>
              <a:rPr lang="en-US">
                <a:cs typeface="Calibri"/>
              </a:rPr>
              <a:t>You will need copies of several documents on hand to have the full benefit of the training exercises. You may find that hard copies make it easier to follow than flipping to</a:t>
            </a:r>
            <a:r>
              <a:rPr lang="en-US" baseline="0">
                <a:cs typeface="Calibri"/>
              </a:rPr>
              <a:t> electronic copies. Specifically, </a:t>
            </a:r>
            <a:r>
              <a:rPr lang="en-US">
                <a:cs typeface="Calibri"/>
              </a:rPr>
              <a:t>you will need a copy of the 2020 ADEPT Support and Evaluation System Guidelines for Speech-Language Professionals, School Counselors,</a:t>
            </a:r>
            <a:r>
              <a:rPr lang="en-US" baseline="0">
                <a:cs typeface="Calibri"/>
              </a:rPr>
              <a:t> and School Librarians</a:t>
            </a:r>
            <a:r>
              <a:rPr lang="en-US">
                <a:cs typeface="Calibri"/>
              </a:rPr>
              <a:t>, and the three rubrics. </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reflections and conferences for the special areas are no longer isolated. They are embedded in the pre- and post-conferences which provide focused, meaningful conversations between the evaluator and the practitioner. This engaging dialogue allows practitioners to reflect on their own professional practices. All educators target one area of reinforcement and one area of refinement following each observation. This process parallels the evaluation process for classroom-based teachers and principals.</a:t>
            </a:r>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3119150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028E9-92BF-A281-3D2D-B8ADFD94A5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7FCD47-B2B4-ACD3-0473-C27B276446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B75F28-CECA-6868-CC41-6555F14A0EFB}"/>
              </a:ext>
            </a:extLst>
          </p:cNvPr>
          <p:cNvSpPr>
            <a:spLocks noGrp="1"/>
          </p:cNvSpPr>
          <p:nvPr>
            <p:ph type="body" idx="1"/>
          </p:nvPr>
        </p:nvSpPr>
        <p:spPr/>
        <p:txBody>
          <a:bodyPr/>
          <a:lstStyle/>
          <a:p>
            <a:r>
              <a:rPr lang="en-US"/>
              <a:t>Let’s pause to think about what</a:t>
            </a:r>
            <a:r>
              <a:rPr lang="en-US">
                <a:cs typeface="Calibri"/>
              </a:rPr>
              <a:t> should be happening in an effective small group counseling session. Evaluators will be observing and looking for evidence of effective practice. </a:t>
            </a:r>
            <a:endParaRPr lang="en-US"/>
          </a:p>
          <a:p>
            <a:endParaRPr lang="en-US">
              <a:cs typeface="Calibri"/>
            </a:endParaRPr>
          </a:p>
          <a:p>
            <a:r>
              <a:rPr lang="en-US">
                <a:cs typeface="Calibri"/>
              </a:rPr>
              <a:t>If you walked into an effective small group counseling session, what would you see and hear? What would the school counselor be doing? What would the students be doing?</a:t>
            </a:r>
          </a:p>
          <a:p>
            <a:endParaRPr lang="en-US">
              <a:cs typeface="Calibri"/>
            </a:endParaRPr>
          </a:p>
          <a:p>
            <a:r>
              <a:rPr lang="en-US">
                <a:cs typeface="Calibri"/>
              </a:rPr>
              <a:t>With your table group, you will brainstorm a list of effective practices. Select a note-taker/spokesperson from the group to jot down your ideas. He or she will be responsible for reporting out to the main group, sharing two ideas that have not already been shared. After 10 minutes, you will return to the main room and share your ideas. </a:t>
            </a:r>
          </a:p>
        </p:txBody>
      </p:sp>
      <p:sp>
        <p:nvSpPr>
          <p:cNvPr id="4" name="Slide Number Placeholder 3">
            <a:extLst>
              <a:ext uri="{FF2B5EF4-FFF2-40B4-BE49-F238E27FC236}">
                <a16:creationId xmlns:a16="http://schemas.microsoft.com/office/drawing/2014/main" id="{989CCA87-E507-0134-86E1-64B3FDD0D5C4}"/>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600473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C5CAA1-1A0E-17D1-6BE0-61705160F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85DDE1-A235-1D12-45DB-9A32EB8109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F4898-796B-AF92-643C-511FC036395D}"/>
              </a:ext>
            </a:extLst>
          </p:cNvPr>
          <p:cNvSpPr>
            <a:spLocks noGrp="1"/>
          </p:cNvSpPr>
          <p:nvPr>
            <p:ph type="body" idx="1"/>
          </p:nvPr>
        </p:nvSpPr>
        <p:spPr/>
        <p:txBody>
          <a:bodyPr/>
          <a:lstStyle/>
          <a:p>
            <a:r>
              <a:rPr lang="en-US">
                <a:cs typeface="Calibri"/>
              </a:rPr>
              <a:t>We</a:t>
            </a:r>
            <a:r>
              <a:rPr lang="en-US" baseline="0">
                <a:cs typeface="Calibri"/>
              </a:rPr>
              <a:t> will now take a look at the evaluation instruments for Special Areas.</a:t>
            </a:r>
            <a:endParaRPr lang="en-US"/>
          </a:p>
          <a:p>
            <a:endParaRPr lang="en-US"/>
          </a:p>
          <a:p>
            <a:r>
              <a:rPr lang="en-US"/>
              <a:t>All three special area</a:t>
            </a:r>
            <a:r>
              <a:rPr lang="en-US" baseline="0"/>
              <a:t> Advisory Groups decided that a rubric would be the most effective way to measure their professional practices.</a:t>
            </a:r>
            <a:endParaRPr lang="en-US">
              <a:cs typeface="Calibri"/>
            </a:endParaRPr>
          </a:p>
          <a:p>
            <a:endParaRPr lang="en-US"/>
          </a:p>
          <a:p>
            <a:r>
              <a:rPr lang="en-US"/>
              <a:t>A rubric is a much different tool than a check list of</a:t>
            </a:r>
            <a:r>
              <a:rPr lang="en-US" baseline="0"/>
              <a:t> standards to mark met or not met, and the language within each descriptor implies growth</a:t>
            </a:r>
            <a:r>
              <a:rPr lang="en-US"/>
              <a:t>.</a:t>
            </a:r>
            <a:endParaRPr lang="en-US">
              <a:cs typeface="Calibri"/>
            </a:endParaRPr>
          </a:p>
          <a:p>
            <a:r>
              <a:rPr lang="en-US"/>
              <a:t> </a:t>
            </a:r>
            <a:endParaRPr lang="en-US" baseline="0">
              <a:cs typeface="Calibri"/>
            </a:endParaRPr>
          </a:p>
          <a:p>
            <a:r>
              <a:rPr lang="en-US" baseline="0"/>
              <a:t>First, let’s take a look at the components of the rubric</a:t>
            </a:r>
            <a:r>
              <a:rPr lang="en-US"/>
              <a:t>.</a:t>
            </a:r>
            <a:endParaRPr lang="en-US" baseline="0">
              <a:cs typeface="Calibri"/>
            </a:endParaRPr>
          </a:p>
        </p:txBody>
      </p:sp>
      <p:sp>
        <p:nvSpPr>
          <p:cNvPr id="4" name="Slide Number Placeholder 3">
            <a:extLst>
              <a:ext uri="{FF2B5EF4-FFF2-40B4-BE49-F238E27FC236}">
                <a16:creationId xmlns:a16="http://schemas.microsoft.com/office/drawing/2014/main" id="{8004E558-94FE-3BB3-AB4E-99935EB9A2D4}"/>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1502176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93CB4-6468-1536-30A9-EE2048A4F4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0BB7C3-40E6-1A30-2DC9-E533BE0A77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901F9F-ECAD-56DE-40B2-01CA87BBA51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The rubric for Speech-Language Professionals has </a:t>
            </a:r>
            <a:r>
              <a:rPr lang="en-US"/>
              <a:t>4 Domains, with 18 Indicators. There are 4</a:t>
            </a:r>
            <a:r>
              <a:rPr lang="en-US" baseline="0"/>
              <a:t> Performance Levels for the descriptions of practice for Planning, Instruction, and Collaboration. </a:t>
            </a:r>
            <a:endParaRPr lang="en-US"/>
          </a:p>
        </p:txBody>
      </p:sp>
      <p:sp>
        <p:nvSpPr>
          <p:cNvPr id="4" name="Slide Number Placeholder 3">
            <a:extLst>
              <a:ext uri="{FF2B5EF4-FFF2-40B4-BE49-F238E27FC236}">
                <a16:creationId xmlns:a16="http://schemas.microsoft.com/office/drawing/2014/main" id="{EF0D4D19-9EB8-1B98-EE8D-E870ED90CBF6}"/>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2588341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8B164-5ADD-FF7A-894C-54527C2602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C336F0-EAD2-A2B7-128A-3693C21E82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2DDF62-A5C5-2517-A208-B8765767E499}"/>
              </a:ext>
            </a:extLst>
          </p:cNvPr>
          <p:cNvSpPr>
            <a:spLocks noGrp="1"/>
          </p:cNvSpPr>
          <p:nvPr>
            <p:ph type="body" idx="1"/>
          </p:nvPr>
        </p:nvSpPr>
        <p:spPr/>
        <p:txBody>
          <a:bodyPr/>
          <a:lstStyle/>
          <a:p>
            <a:pPr>
              <a:defRPr/>
            </a:pPr>
            <a:r>
              <a:rPr lang="en-US" sz="1200">
                <a:solidFill>
                  <a:prstClr val="black"/>
                </a:solidFill>
              </a:rPr>
              <a:t>The rubric for the </a:t>
            </a:r>
            <a:r>
              <a:rPr lang="en-US">
                <a:solidFill>
                  <a:prstClr val="black"/>
                </a:solidFill>
              </a:rPr>
              <a:t>School</a:t>
            </a:r>
            <a:r>
              <a:rPr lang="en-US" sz="1200">
                <a:solidFill>
                  <a:prstClr val="black"/>
                </a:solidFill>
              </a:rPr>
              <a:t> </a:t>
            </a:r>
            <a:r>
              <a:rPr lang="en-US">
                <a:solidFill>
                  <a:prstClr val="black"/>
                </a:solidFill>
              </a:rPr>
              <a:t>Counselor</a:t>
            </a:r>
            <a:r>
              <a:rPr lang="en-US" sz="1200">
                <a:solidFill>
                  <a:prstClr val="black"/>
                </a:solidFill>
              </a:rPr>
              <a:t> has 4 Domains, with 12 Indicators. There are 4 Performance Levels for the descriptions of practice for Planning, Program Management, and Direct and Indirect Services. </a:t>
            </a:r>
          </a:p>
        </p:txBody>
      </p:sp>
      <p:sp>
        <p:nvSpPr>
          <p:cNvPr id="4" name="Slide Number Placeholder 3">
            <a:extLst>
              <a:ext uri="{FF2B5EF4-FFF2-40B4-BE49-F238E27FC236}">
                <a16:creationId xmlns:a16="http://schemas.microsoft.com/office/drawing/2014/main" id="{E618A39F-D416-5F9D-A808-B3AB40AAF36F}"/>
              </a:ext>
            </a:extLst>
          </p:cNvPr>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949137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50C1B-D687-BC9B-DEC5-A3ABCDE7D1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D42ACF-A777-7D71-0A2F-5692C7982D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308173-90FF-C450-FAF6-1FFA45531AEA}"/>
              </a:ext>
            </a:extLst>
          </p:cNvPr>
          <p:cNvSpPr>
            <a:spLocks noGrp="1"/>
          </p:cNvSpPr>
          <p:nvPr>
            <p:ph type="body" idx="1"/>
          </p:nvPr>
        </p:nvSpPr>
        <p:spPr/>
        <p:txBody>
          <a:bodyPr/>
          <a:lstStyle/>
          <a:p>
            <a:r>
              <a:rPr lang="en-US" baseline="0"/>
              <a:t>The rubric for School Librarian has </a:t>
            </a:r>
            <a:r>
              <a:rPr lang="en-US"/>
              <a:t>4 Domains, with 21 Indicators. There are 4</a:t>
            </a:r>
            <a:r>
              <a:rPr lang="en-US" baseline="0"/>
              <a:t> Performance Levels for the descriptions of practice for Instruction, Environment, and Library Services and Management. </a:t>
            </a:r>
            <a:endParaRPr lang="en-US"/>
          </a:p>
        </p:txBody>
      </p:sp>
      <p:sp>
        <p:nvSpPr>
          <p:cNvPr id="4" name="Slide Number Placeholder 3">
            <a:extLst>
              <a:ext uri="{FF2B5EF4-FFF2-40B4-BE49-F238E27FC236}">
                <a16:creationId xmlns:a16="http://schemas.microsoft.com/office/drawing/2014/main" id="{341760B9-3478-2C10-7D2C-7E7DC60C7A19}"/>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3469371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3F0D1-441B-BAD8-EDA2-15830CF84F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2A9362-582A-A909-384A-3CF4B80195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04B0CC-1F05-3ED8-DD6E-0AD59622B807}"/>
              </a:ext>
            </a:extLst>
          </p:cNvPr>
          <p:cNvSpPr>
            <a:spLocks noGrp="1"/>
          </p:cNvSpPr>
          <p:nvPr>
            <p:ph type="body" idx="1"/>
          </p:nvPr>
        </p:nvSpPr>
        <p:spPr/>
        <p:txBody>
          <a:bodyPr/>
          <a:lstStyle/>
          <a:p>
            <a:r>
              <a:rPr lang="en-US"/>
              <a:t>This</a:t>
            </a:r>
            <a:r>
              <a:rPr lang="en-US" baseline="0"/>
              <a:t> slide is taken from the Speech-Language Professional Rubric to highlight each element of the rubric.</a:t>
            </a:r>
            <a:r>
              <a:rPr lang="en-US"/>
              <a:t> </a:t>
            </a:r>
            <a:endParaRPr lang="en-US" baseline="0"/>
          </a:p>
          <a:p>
            <a:pPr marL="326390" indent="-326390">
              <a:buFont typeface="Arial" panose="020B0604020202020204" pitchFamily="34" charset="0"/>
              <a:buChar char="•"/>
            </a:pPr>
            <a:r>
              <a:rPr lang="en-US" baseline="0"/>
              <a:t>Domains are the big buckets</a:t>
            </a:r>
          </a:p>
          <a:p>
            <a:pPr marL="326390" indent="-326390">
              <a:buFont typeface="Arial" panose="020B0604020202020204" pitchFamily="34" charset="0"/>
              <a:buChar char="•"/>
            </a:pPr>
            <a:r>
              <a:rPr lang="en-US" baseline="0"/>
              <a:t>Indicators are the specific elements of practice</a:t>
            </a:r>
            <a:endParaRPr lang="en-US" baseline="0">
              <a:cs typeface="Calibri"/>
            </a:endParaRPr>
          </a:p>
          <a:p>
            <a:pPr marL="326390" indent="-326390">
              <a:buFont typeface="Arial" panose="020B0604020202020204" pitchFamily="34" charset="0"/>
              <a:buChar char="•"/>
            </a:pPr>
            <a:r>
              <a:rPr lang="en-US" baseline="0"/>
              <a:t>Descriptors describe what performance looks like at each level</a:t>
            </a:r>
            <a:endParaRPr lang="en-US" baseline="0">
              <a:cs typeface="Calibri"/>
            </a:endParaRPr>
          </a:p>
        </p:txBody>
      </p:sp>
      <p:sp>
        <p:nvSpPr>
          <p:cNvPr id="4" name="Slide Number Placeholder 3">
            <a:extLst>
              <a:ext uri="{FF2B5EF4-FFF2-40B4-BE49-F238E27FC236}">
                <a16:creationId xmlns:a16="http://schemas.microsoft.com/office/drawing/2014/main" id="{1DF88EF2-5707-17C9-BE42-BD29E7C53D63}"/>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618245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B01A9-8931-7070-C400-A12D2FE1EC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43BACA-74EE-0C86-F375-DB5DDF6D04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801839-9C50-1103-2094-C93978558F6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Each special area rubric has 4 levels – moving from Unsatisfactory to Exemplary – increasingly student centered as we move left.</a:t>
            </a:r>
            <a:endParaRPr lang="en-US" sz="1200">
              <a:cs typeface="Calibri"/>
            </a:endParaRPr>
          </a:p>
        </p:txBody>
      </p:sp>
      <p:sp>
        <p:nvSpPr>
          <p:cNvPr id="4" name="Slide Number Placeholder 3">
            <a:extLst>
              <a:ext uri="{FF2B5EF4-FFF2-40B4-BE49-F238E27FC236}">
                <a16:creationId xmlns:a16="http://schemas.microsoft.com/office/drawing/2014/main" id="{BC002A53-00D9-BBBE-9551-9DB56169EE4E}"/>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435739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D3358-FCD8-C653-8844-CFC7D5B7C8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480752-4EA4-D8DD-EE27-0BE1D0E817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B2C76B-0B7A-A6B7-6B65-AF9BCD0BF3C9}"/>
              </a:ext>
            </a:extLst>
          </p:cNvPr>
          <p:cNvSpPr>
            <a:spLocks noGrp="1"/>
          </p:cNvSpPr>
          <p:nvPr>
            <p:ph type="body" idx="1"/>
          </p:nvPr>
        </p:nvSpPr>
        <p:spPr/>
        <p:txBody>
          <a:bodyPr/>
          <a:lstStyle/>
          <a:p>
            <a:r>
              <a:rPr lang="en-US"/>
              <a:t>We understand that it is imperative that the school level administrators and evaluators understand and acknowledge the unique roles and responsibilities of these three areas. We built in several ways to assist administrators throughout this process.</a:t>
            </a:r>
          </a:p>
          <a:p>
            <a:r>
              <a:rPr lang="en-US"/>
              <a:t>First, near the very beginning of the guidelines, we have devoted a section that lists ways for administrators to support the practitioner. These suggestions are listed by the Domains of the rubric so you can be successful in using the rubric. For example, for the Planning Domain in</a:t>
            </a:r>
            <a:r>
              <a:rPr lang="en-US" baseline="0"/>
              <a:t> the Speech-Language Rubric</a:t>
            </a:r>
            <a:r>
              <a:rPr lang="en-US"/>
              <a:t>, the Speech-Language</a:t>
            </a:r>
            <a:r>
              <a:rPr lang="en-US" baseline="0"/>
              <a:t> Professional</a:t>
            </a:r>
            <a:r>
              <a:rPr lang="en-US"/>
              <a:t> must have all resources necessary to be compliant with state and federal regulations for children with disabilities. Districts and schools must provide the Speech-Language</a:t>
            </a:r>
            <a:r>
              <a:rPr lang="en-US" baseline="0"/>
              <a:t> Professional</a:t>
            </a:r>
            <a:r>
              <a:rPr lang="en-US"/>
              <a:t> with adequate funding for purchasing current standardized speech and language materials and assessments as well as time to collect the wide range of data produced by these tools.</a:t>
            </a:r>
            <a:endParaRPr lang="en-US" b="1">
              <a:cs typeface="Calibri"/>
            </a:endParaRPr>
          </a:p>
          <a:p>
            <a:endParaRPr lang="en-US"/>
          </a:p>
          <a:p>
            <a:r>
              <a:rPr lang="en-US"/>
              <a:t>As you become familiar with your evaluation rubric, you will see in the first column under the Indicator "Sources of Evidence" are listed. The administrator and/or evaluator can readily see where they can find evidence to match every indicator on the rubric. For example, some of the sources of evidence may be correlated pre- or post-conference questions, observations, IEP documents,</a:t>
            </a:r>
            <a:r>
              <a:rPr lang="en-US" baseline="0"/>
              <a:t> the School Counselor Plan, or the School Librarian Plan.</a:t>
            </a:r>
            <a:endParaRPr lang="en-US" b="1">
              <a:cs typeface="Calibri"/>
            </a:endParaRPr>
          </a:p>
          <a:p>
            <a:endParaRPr lang="en-US" b="1">
              <a:cs typeface="Calibri"/>
            </a:endParaRPr>
          </a:p>
          <a:p>
            <a:r>
              <a:rPr lang="en-US"/>
              <a:t>We are providing the administrators and evaluators with required questions to ask during the pre- and post-observation conferences. These questions were developed by the Advisory Groups, and align to the Indicators on the Rubric. Of course, the administrator and evaluator may ask additional questions for clarification or additional information as needed.</a:t>
            </a:r>
            <a:endParaRPr lang="en-US">
              <a:cs typeface="Calibri"/>
            </a:endParaRPr>
          </a:p>
          <a:p>
            <a:endParaRPr lang="en-US"/>
          </a:p>
          <a:p>
            <a:r>
              <a:rPr lang="en-US"/>
              <a:t>Finally, as evaluators</a:t>
            </a:r>
            <a:r>
              <a:rPr lang="en-US" baseline="0"/>
              <a:t> will see a</a:t>
            </a:r>
            <a:r>
              <a:rPr lang="en-US"/>
              <a:t>t the beginning of their</a:t>
            </a:r>
            <a:r>
              <a:rPr lang="en-US" baseline="0"/>
              <a:t> online Evaluator Training, they</a:t>
            </a:r>
            <a:r>
              <a:rPr lang="en-US"/>
              <a:t> are able to hear first-hand from speech-language professionals,</a:t>
            </a:r>
            <a:r>
              <a:rPr lang="en-US" baseline="0"/>
              <a:t> school counselors, and school librarians </a:t>
            </a:r>
            <a:r>
              <a:rPr lang="en-US"/>
              <a:t>through video clips as they share their various roles and responsibilities that administrators may not readily see during scheduled observations with students.</a:t>
            </a:r>
            <a:endParaRPr lang="en-US">
              <a:cs typeface="Calibri"/>
            </a:endParaRPr>
          </a:p>
          <a:p>
            <a:endParaRPr lang="en-US"/>
          </a:p>
          <a:p>
            <a:r>
              <a:rPr lang="en-US"/>
              <a:t>We feel that these new strategies will help bridge the gap of knowledge and understanding between the administrators and the practitioners.</a:t>
            </a:r>
            <a:endParaRPr lang="en-US">
              <a:cs typeface="Calibri"/>
            </a:endParaRPr>
          </a:p>
        </p:txBody>
      </p:sp>
      <p:sp>
        <p:nvSpPr>
          <p:cNvPr id="4" name="Slide Number Placeholder 3">
            <a:extLst>
              <a:ext uri="{FF2B5EF4-FFF2-40B4-BE49-F238E27FC236}">
                <a16:creationId xmlns:a16="http://schemas.microsoft.com/office/drawing/2014/main" id="{8C2EA1BF-4A33-32F9-35B7-F648465DB3FA}"/>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660327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4D14E-E24A-BEFF-FE96-CCC77F1AEE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99C088-5A47-4832-05F5-37563D39FD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7B16B0-43B5-5808-CED3-BA3A29017E20}"/>
              </a:ext>
            </a:extLst>
          </p:cNvPr>
          <p:cNvSpPr>
            <a:spLocks noGrp="1"/>
          </p:cNvSpPr>
          <p:nvPr>
            <p:ph type="body" idx="1"/>
          </p:nvPr>
        </p:nvSpPr>
        <p:spPr/>
        <p:txBody>
          <a:bodyPr/>
          <a:lstStyle/>
          <a:p>
            <a:r>
              <a:rPr lang="en-US"/>
              <a:t>Instead of requiring the Long-Range Plan during the years of Formative and Summative evaluations, we wanted to tailor meaningful documents to assist each group in guiding them through a successful year. </a:t>
            </a:r>
          </a:p>
          <a:p>
            <a:r>
              <a:rPr lang="en-US"/>
              <a:t>This is to reduce planning documents that practitioners and evaluators said were unnecessary and just for show. </a:t>
            </a:r>
            <a:endParaRPr lang="en-US">
              <a:cs typeface="Calibri"/>
            </a:endParaRPr>
          </a:p>
          <a:p>
            <a:r>
              <a:rPr lang="en-US"/>
              <a:t>These documents are working documents that may be adjusted throughout the school year as needed and will be re-visited by the practitioner and evaluator multiple</a:t>
            </a:r>
            <a:r>
              <a:rPr lang="en-US" baseline="0"/>
              <a:t> times </a:t>
            </a:r>
            <a:r>
              <a:rPr lang="en-US"/>
              <a:t>per year. </a:t>
            </a:r>
          </a:p>
          <a:p>
            <a:r>
              <a:rPr lang="en-US"/>
              <a:t>For the school counselors and school librarians,</a:t>
            </a:r>
            <a:r>
              <a:rPr lang="en-US" baseline="0"/>
              <a:t> this will happen during an approval conference, </a:t>
            </a:r>
            <a:r>
              <a:rPr lang="en-US"/>
              <a:t>the Preliminary cycle Evaluation conference, and during the Final cycle Evaluation conference. For speech language professionals, sampling of</a:t>
            </a:r>
            <a:r>
              <a:rPr lang="en-US" baseline="0"/>
              <a:t> IEPs and evaluations</a:t>
            </a:r>
            <a:r>
              <a:rPr lang="en-US"/>
              <a:t> are a part of </a:t>
            </a:r>
            <a:r>
              <a:rPr lang="en-US" baseline="0"/>
              <a:t>the observation process.</a:t>
            </a:r>
            <a:endParaRPr lang="en-US">
              <a:cs typeface="Calibri"/>
            </a:endParaRPr>
          </a:p>
        </p:txBody>
      </p:sp>
      <p:sp>
        <p:nvSpPr>
          <p:cNvPr id="4" name="Slide Number Placeholder 3">
            <a:extLst>
              <a:ext uri="{FF2B5EF4-FFF2-40B4-BE49-F238E27FC236}">
                <a16:creationId xmlns:a16="http://schemas.microsoft.com/office/drawing/2014/main" id="{F38245BA-884D-B299-C41D-AEDE596EC69B}"/>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1019953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Our primary goal is to provide you with the information you will need, </a:t>
            </a:r>
            <a:r>
              <a:rPr lang="en-US"/>
              <a:t>along with the ADEPT guidelines document,</a:t>
            </a:r>
            <a:r>
              <a:rPr lang="en-US">
                <a:cs typeface="Calibri"/>
              </a:rPr>
              <a:t> to provide meaningful support and guidance to those who will be evaluating and mentoring special area practitioners. To do this, we will use the following objectives.</a:t>
            </a:r>
          </a:p>
          <a:p>
            <a:endParaRPr lang="en-US">
              <a:cs typeface="Calibri"/>
            </a:endParaRPr>
          </a:p>
          <a:p>
            <a:r>
              <a:rPr lang="en-US">
                <a:cs typeface="Calibri"/>
              </a:rPr>
              <a:t>READ SLIDE</a:t>
            </a:r>
          </a:p>
          <a:p>
            <a:endParaRPr lang="en-US">
              <a:cs typeface="Calibri"/>
            </a:endParaRPr>
          </a:p>
          <a:p>
            <a:r>
              <a:rPr lang="en-US">
                <a:cs typeface="Calibri"/>
              </a:rPr>
              <a:t>Explain Evaluator Training</a:t>
            </a:r>
            <a:r>
              <a:rPr lang="en-US" baseline="0">
                <a:cs typeface="Calibri"/>
              </a:rPr>
              <a:t> is an online, self-paced training</a:t>
            </a:r>
            <a:r>
              <a:rPr lang="en-US">
                <a:cs typeface="Calibri"/>
              </a:rPr>
              <a:t> </a:t>
            </a:r>
          </a:p>
          <a:p>
            <a:r>
              <a:rPr lang="en-US" baseline="0">
                <a:cs typeface="Calibri"/>
              </a:rPr>
              <a:t>Suggest Face to Face experiences to establish interrater reliability and review steps and requirements yearly</a:t>
            </a:r>
          </a:p>
          <a:p>
            <a:r>
              <a:rPr lang="en-US" baseline="0">
                <a:cs typeface="Calibri"/>
              </a:rPr>
              <a:t>SAM will manage the evaluators</a:t>
            </a:r>
          </a:p>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8F398-F944-9D9B-934F-7854298224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DCCE69-0668-72F8-0D74-F8B4F03678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485150-9A2F-8D7E-7EB1-03B93CB26D41}"/>
              </a:ext>
            </a:extLst>
          </p:cNvPr>
          <p:cNvSpPr>
            <a:spLocks noGrp="1"/>
          </p:cNvSpPr>
          <p:nvPr>
            <p:ph type="body" idx="1"/>
          </p:nvPr>
        </p:nvSpPr>
        <p:spPr/>
        <p:txBody>
          <a:bodyPr/>
          <a:lstStyle/>
          <a:p>
            <a:pPr lvl="1"/>
            <a:r>
              <a:rPr lang="en-US">
                <a:cs typeface="Calibri"/>
              </a:rPr>
              <a:t>Model: </a:t>
            </a:r>
            <a:r>
              <a:rPr lang="en-US"/>
              <a:t>Communicates expectations and encourages students to gain independence in applying their target communication skills. </a:t>
            </a:r>
          </a:p>
          <a:p>
            <a:pPr lvl="1"/>
            <a:endParaRPr lang="en-US">
              <a:cs typeface="Calibri"/>
            </a:endParaRPr>
          </a:p>
          <a:p>
            <a:pPr lvl="1"/>
            <a:r>
              <a:rPr lang="en-US">
                <a:cs typeface="Calibri"/>
              </a:rPr>
              <a:t>Here, we have another sample activity from the evaluator training, this time from speech-language professionals training. For this activity, participants will identify what effectiveness looks like and sounds like.</a:t>
            </a:r>
            <a:endParaRPr lang="en-US"/>
          </a:p>
          <a:p>
            <a:pPr lvl="1"/>
            <a:endParaRPr lang="en-US">
              <a:cs typeface="Calibri"/>
            </a:endParaRPr>
          </a:p>
          <a:p>
            <a:pPr lvl="1"/>
            <a:r>
              <a:rPr lang="en-US">
                <a:cs typeface="Calibri"/>
              </a:rPr>
              <a:t>Let's take one descriptor from the Instruction Domain. One of the descriptors that would demonstrate how a speech-language professional creates a Positive Learning Environment would be to use effective strategies to motivate and engage students in the learning process. What would the evaluator see and hear during a therapy session that would provide evidence of using effective strategies to motivate and engage students? </a:t>
            </a:r>
          </a:p>
          <a:p>
            <a:pPr lvl="1"/>
            <a:endParaRPr lang="en-US"/>
          </a:p>
          <a:p>
            <a:pPr lvl="1"/>
            <a:r>
              <a:rPr lang="en-US"/>
              <a:t>You will brainstorm a list of what this descriptor would look like and sound like in a session where effective therapy is taking place. After 7 minutes ask for responses from participants. </a:t>
            </a:r>
            <a:endParaRPr lang="en-US">
              <a:cs typeface="Calibri"/>
            </a:endParaRPr>
          </a:p>
        </p:txBody>
      </p:sp>
      <p:sp>
        <p:nvSpPr>
          <p:cNvPr id="4" name="Slide Number Placeholder 3">
            <a:extLst>
              <a:ext uri="{FF2B5EF4-FFF2-40B4-BE49-F238E27FC236}">
                <a16:creationId xmlns:a16="http://schemas.microsoft.com/office/drawing/2014/main" id="{1CC2D2B9-9E69-C907-7A58-4DA5E3604D58}"/>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1242479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EB805-9390-0E69-6C1D-E894847B54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4323F7-3CCF-5A9C-1270-5B704B4FFA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9D51B7-3FB8-C025-0DEF-E1F5AFE0CC46}"/>
              </a:ext>
            </a:extLst>
          </p:cNvPr>
          <p:cNvSpPr>
            <a:spLocks noGrp="1"/>
          </p:cNvSpPr>
          <p:nvPr>
            <p:ph type="body" idx="1"/>
          </p:nvPr>
        </p:nvSpPr>
        <p:spPr/>
        <p:txBody>
          <a:bodyPr/>
          <a:lstStyle/>
          <a:p>
            <a:pPr lvl="1"/>
            <a:r>
              <a:rPr lang="en-US">
                <a:cs typeface="Calibri"/>
              </a:rPr>
              <a:t>Here are some examples of strategies that motivate and engage students. Did you think of more?</a:t>
            </a:r>
            <a:endParaRPr lang="en-US"/>
          </a:p>
        </p:txBody>
      </p:sp>
      <p:sp>
        <p:nvSpPr>
          <p:cNvPr id="4" name="Slide Number Placeholder 3">
            <a:extLst>
              <a:ext uri="{FF2B5EF4-FFF2-40B4-BE49-F238E27FC236}">
                <a16:creationId xmlns:a16="http://schemas.microsoft.com/office/drawing/2014/main" id="{9B44A550-FD18-F221-7F71-CCB615D41F0D}"/>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3921708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96626-E7B6-DC2D-F11C-6A932023B8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A55F1B-4A03-A650-189B-3D6865F012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DAA1CD-EC94-39A1-3816-822E4669E78B}"/>
              </a:ext>
            </a:extLst>
          </p:cNvPr>
          <p:cNvSpPr>
            <a:spLocks noGrp="1"/>
          </p:cNvSpPr>
          <p:nvPr>
            <p:ph type="body" idx="1"/>
          </p:nvPr>
        </p:nvSpPr>
        <p:spPr/>
        <p:txBody>
          <a:bodyPr/>
          <a:lstStyle/>
          <a:p>
            <a:r>
              <a:rPr lang="en-US"/>
              <a:t>We</a:t>
            </a:r>
            <a:r>
              <a:rPr lang="en-US" baseline="0"/>
              <a:t> </a:t>
            </a:r>
            <a:r>
              <a:rPr lang="en-US"/>
              <a:t>know that all practitioners do not need the same level and type of feedback, so </a:t>
            </a:r>
            <a:r>
              <a:rPr lang="en-US" baseline="0"/>
              <a:t>the </a:t>
            </a:r>
            <a:r>
              <a:rPr lang="en-US"/>
              <a:t>support they are given should be tailored to their needs</a:t>
            </a:r>
            <a:r>
              <a:rPr lang="en-US" baseline="0"/>
              <a:t>.</a:t>
            </a:r>
            <a:r>
              <a:rPr lang="en-US"/>
              <a:t> Evaluation level is assigned based on certification requirements and should </a:t>
            </a:r>
            <a:r>
              <a:rPr lang="en-US" baseline="0"/>
              <a:t>be </a:t>
            </a:r>
            <a:r>
              <a:rPr lang="en-US"/>
              <a:t>set by </a:t>
            </a:r>
            <a:r>
              <a:rPr lang="en-US" baseline="0"/>
              <a:t>the </a:t>
            </a:r>
            <a:r>
              <a:rPr lang="en-US"/>
              <a:t>ADEPT Coordinator or Human Resources department in your district</a:t>
            </a:r>
            <a:r>
              <a:rPr lang="en-US" baseline="0"/>
              <a:t>.</a:t>
            </a:r>
            <a:r>
              <a:rPr lang="en-US"/>
              <a:t> </a:t>
            </a:r>
            <a:endParaRPr lang="en-US">
              <a:solidFill>
                <a:srgbClr val="444444"/>
              </a:solidFill>
            </a:endParaRPr>
          </a:p>
          <a:p>
            <a:endParaRPr lang="en-US">
              <a:solidFill>
                <a:srgbClr val="444444"/>
              </a:solidFill>
            </a:endParaRPr>
          </a:p>
          <a:p>
            <a:r>
              <a:rPr lang="en-US"/>
              <a:t>You will notice that each evaluation team, regardless of</a:t>
            </a:r>
            <a:r>
              <a:rPr lang="en-US" baseline="0"/>
              <a:t> </a:t>
            </a:r>
            <a:r>
              <a:rPr lang="en-US"/>
              <a:t>contract level is required </a:t>
            </a:r>
            <a:r>
              <a:rPr lang="en-US" baseline="0"/>
              <a:t>to </a:t>
            </a:r>
            <a:r>
              <a:rPr lang="en-US"/>
              <a:t>have an Administrative evaluator </a:t>
            </a:r>
            <a:r>
              <a:rPr lang="en-US" baseline="0"/>
              <a:t>or </a:t>
            </a:r>
            <a:r>
              <a:rPr lang="en-US"/>
              <a:t>designee. For some contract levels, in addition to this</a:t>
            </a:r>
            <a:r>
              <a:rPr lang="en-US" baseline="0"/>
              <a:t>, </a:t>
            </a:r>
            <a:r>
              <a:rPr lang="en-US"/>
              <a:t>there is a requirement for a content expert that must be trained </a:t>
            </a:r>
            <a:r>
              <a:rPr lang="en-US" baseline="0"/>
              <a:t>and </a:t>
            </a:r>
            <a:r>
              <a:rPr lang="en-US"/>
              <a:t>certified in </a:t>
            </a:r>
            <a:r>
              <a:rPr lang="en-US" baseline="0"/>
              <a:t>the </a:t>
            </a:r>
            <a:r>
              <a:rPr lang="en-US"/>
              <a:t>content area. For school librarians, this content expert must be a school librarian. For school counselors, it must be a school counselor. For speech-language professional, it must be a speech-language professional or special education educator. Guidelines for </a:t>
            </a:r>
            <a:r>
              <a:rPr lang="en-US" baseline="0"/>
              <a:t>each</a:t>
            </a:r>
            <a:r>
              <a:rPr lang="en-US"/>
              <a:t> area provide more specific detail surrounding evaluation teams.</a:t>
            </a:r>
            <a:endParaRPr lang="en-US">
              <a:solidFill>
                <a:srgbClr val="444444"/>
              </a:solidFill>
            </a:endParaRPr>
          </a:p>
          <a:p>
            <a:endParaRPr lang="en-US" baseline="0">
              <a:solidFill>
                <a:srgbClr val="444444"/>
              </a:solidFill>
            </a:endParaRPr>
          </a:p>
          <a:p>
            <a:r>
              <a:rPr lang="en-US"/>
              <a:t>Note that observations for special areas do NOT require classroom instruction. </a:t>
            </a:r>
            <a:endParaRPr lang="en-US">
              <a:solidFill>
                <a:srgbClr val="444444"/>
              </a:solidFill>
            </a:endParaRPr>
          </a:p>
          <a:p>
            <a:endParaRPr lang="en-US" baseline="0">
              <a:cs typeface="Calibri"/>
            </a:endParaRPr>
          </a:p>
        </p:txBody>
      </p:sp>
      <p:sp>
        <p:nvSpPr>
          <p:cNvPr id="4" name="Slide Number Placeholder 3">
            <a:extLst>
              <a:ext uri="{FF2B5EF4-FFF2-40B4-BE49-F238E27FC236}">
                <a16:creationId xmlns:a16="http://schemas.microsoft.com/office/drawing/2014/main" id="{43370BF6-EB1F-26EE-9DE4-A881E7FB3081}"/>
              </a:ext>
            </a:extLst>
          </p:cNvPr>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4070438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70178-4C0E-A683-5C5F-7B8C39C8C9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17070E-E421-2590-0FEE-377DD8BEAE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9B7CA6-5DFF-24CF-A6A6-5D95B806B72E}"/>
              </a:ext>
            </a:extLst>
          </p:cNvPr>
          <p:cNvSpPr>
            <a:spLocks noGrp="1"/>
          </p:cNvSpPr>
          <p:nvPr>
            <p:ph type="body" idx="1"/>
          </p:nvPr>
        </p:nvSpPr>
        <p:spPr/>
        <p:txBody>
          <a:bodyPr/>
          <a:lstStyle/>
          <a:p>
            <a:r>
              <a:rPr lang="en-US"/>
              <a:t>We know that all practitioners do not need the same level and type of feedback, so the support they are given should be tailored to their needs. Evaluation level is assigned based on certification requirements and should be set by the ADEPT Coordinator or Human Resources department in your district. </a:t>
            </a:r>
            <a:endParaRPr lang="en-US">
              <a:solidFill>
                <a:srgbClr val="444444"/>
              </a:solidFill>
            </a:endParaRPr>
          </a:p>
          <a:p>
            <a:endParaRPr lang="en-US">
              <a:solidFill>
                <a:srgbClr val="444444"/>
              </a:solidFill>
            </a:endParaRPr>
          </a:p>
          <a:p>
            <a:r>
              <a:rPr lang="en-US"/>
              <a:t>You will notice that each evaluation team, regardless of contract level is required to have an Administrative evaluator or designee. For some contract levels, in addition to this, there is a requirement for a content expert that must be trained and certified in the content area. For school librarians, this content expert must be a school librarian. For school counselors, it must be a school counselor. For speech-language professional, it must be a speech-language professional or special education educator. Guidelines for each area provide more specific detail surrounding evaluation teams.</a:t>
            </a:r>
            <a:endParaRPr lang="en-US">
              <a:solidFill>
                <a:srgbClr val="444444"/>
              </a:solidFill>
            </a:endParaRPr>
          </a:p>
          <a:p>
            <a:endParaRPr lang="en-US">
              <a:solidFill>
                <a:srgbClr val="444444"/>
              </a:solidFill>
            </a:endParaRPr>
          </a:p>
          <a:p>
            <a:r>
              <a:rPr lang="en-US"/>
              <a:t>Note that observations for special areas do NOT require classroom instruction. </a:t>
            </a:r>
            <a:endParaRPr lang="en-US">
              <a:solidFill>
                <a:srgbClr val="444444"/>
              </a:solidFill>
            </a:endParaRPr>
          </a:p>
        </p:txBody>
      </p:sp>
      <p:sp>
        <p:nvSpPr>
          <p:cNvPr id="4" name="Slide Number Placeholder 3">
            <a:extLst>
              <a:ext uri="{FF2B5EF4-FFF2-40B4-BE49-F238E27FC236}">
                <a16:creationId xmlns:a16="http://schemas.microsoft.com/office/drawing/2014/main" id="{A1BFA6EE-5C96-621D-A42A-B8A1D3774D39}"/>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1388779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5FA66-F4E1-3350-66AB-971F3F5F74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9E28BC-72A8-2BC5-E106-8D2300A0F7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5C66CC-9D86-2294-FA28-F2BCAD465FF4}"/>
              </a:ext>
            </a:extLst>
          </p:cNvPr>
          <p:cNvSpPr>
            <a:spLocks noGrp="1"/>
          </p:cNvSpPr>
          <p:nvPr>
            <p:ph type="body" idx="1"/>
          </p:nvPr>
        </p:nvSpPr>
        <p:spPr/>
        <p:txBody>
          <a:bodyPr/>
          <a:lstStyle/>
          <a:p>
            <a:r>
              <a:rPr lang="en-US"/>
              <a:t>An evaluation chair is required for ADEPT 2020 for Special Areas. There is a form that can only be completed by the evaluation chair. </a:t>
            </a:r>
            <a:endParaRPr lang="en-US">
              <a:solidFill>
                <a:srgbClr val="444444"/>
              </a:solidFill>
            </a:endParaRPr>
          </a:p>
          <a:p>
            <a:endParaRPr lang="en-US">
              <a:solidFill>
                <a:srgbClr val="444444"/>
              </a:solidFill>
            </a:endParaRPr>
          </a:p>
          <a:p>
            <a:r>
              <a:rPr lang="en-US"/>
              <a:t>When using the bulk tool to set the evaluation team, please make sure to select permissions for each person you are adding to the team. If permissions are not selected,</a:t>
            </a:r>
            <a:r>
              <a:rPr lang="en-US" baseline="0"/>
              <a:t> the </a:t>
            </a:r>
            <a:r>
              <a:rPr lang="en-US"/>
              <a:t>person will be added but will not be able to access anything. </a:t>
            </a:r>
            <a:endParaRPr lang="en-US">
              <a:solidFill>
                <a:srgbClr val="444444"/>
              </a:solidFill>
            </a:endParaRPr>
          </a:p>
          <a:p>
            <a:endParaRPr lang="en-US">
              <a:solidFill>
                <a:srgbClr val="444444"/>
              </a:solidFill>
            </a:endParaRPr>
          </a:p>
          <a:p>
            <a:r>
              <a:rPr lang="en-US"/>
              <a:t>Besides login issues, Orientation generates the most support cases for </a:t>
            </a:r>
            <a:r>
              <a:rPr lang="en-US" err="1"/>
              <a:t>SCLead</a:t>
            </a:r>
            <a:r>
              <a:rPr lang="en-US"/>
              <a:t>. The Orientation date must be entered before and educator can sign the orientation. Please remind your administrators to enter the Orientation dates before they ask the educators to sign. If the date is not there, the educator will receive an access denied message. </a:t>
            </a:r>
          </a:p>
        </p:txBody>
      </p:sp>
      <p:sp>
        <p:nvSpPr>
          <p:cNvPr id="4" name="Slide Number Placeholder 3">
            <a:extLst>
              <a:ext uri="{FF2B5EF4-FFF2-40B4-BE49-F238E27FC236}">
                <a16:creationId xmlns:a16="http://schemas.microsoft.com/office/drawing/2014/main" id="{45E96C95-66B6-9D11-F4F7-15857BF58F54}"/>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3363625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1D85D-835B-5480-0F5C-5AE1DD63F4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CB4B27-405F-E21E-297D-21F6A737B0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5AD764-05C1-0C7F-4858-51206CFB3D49}"/>
              </a:ext>
            </a:extLst>
          </p:cNvPr>
          <p:cNvSpPr>
            <a:spLocks noGrp="1"/>
          </p:cNvSpPr>
          <p:nvPr>
            <p:ph type="body" idx="1"/>
          </p:nvPr>
        </p:nvSpPr>
        <p:spPr/>
        <p:txBody>
          <a:bodyPr/>
          <a:lstStyle/>
          <a:p>
            <a:endParaRPr lang="en-US">
              <a:solidFill>
                <a:srgbClr val="444444"/>
              </a:solidFill>
            </a:endParaRPr>
          </a:p>
          <a:p>
            <a:endParaRPr lang="en-US">
              <a:solidFill>
                <a:srgbClr val="444444"/>
              </a:solidFill>
            </a:endParaRPr>
          </a:p>
        </p:txBody>
      </p:sp>
      <p:sp>
        <p:nvSpPr>
          <p:cNvPr id="4" name="Slide Number Placeholder 3">
            <a:extLst>
              <a:ext uri="{FF2B5EF4-FFF2-40B4-BE49-F238E27FC236}">
                <a16:creationId xmlns:a16="http://schemas.microsoft.com/office/drawing/2014/main" id="{CECAC44C-DF49-5064-DEC3-C4586303E87D}"/>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3283373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we have already stated, the evaluation process and number of observations vary depending on the special area and the type of evaluation the practitioner is undergoing. Generally, all educators are evaluated every year. Specific details of each are thoroughly explored during Evaluator Training. </a:t>
            </a:r>
            <a:endParaRPr lang="en-US">
              <a:solidFill>
                <a:srgbClr val="444444"/>
              </a:solidFill>
            </a:endParaRPr>
          </a:p>
          <a:p>
            <a:r>
              <a:rPr lang="en-US"/>
              <a:t>Generally speaking, the formative and summative evaluations of the speech-language professionals include a records review at the beginning of the year. The POP cycle during the preliminary evaluation cycle during the fall includes a pre-conference, observation, and post-conference. There are two types of observations for the speech-language professional – an observation of an IEP meeting and an observation of a therapy session. After the Preliminary Evaluation Conference mid-year, the final evaluation cycle includes the OP cycle, which is an observation and post-conference. The Final Evaluation Conference is held at the end of the school year. </a:t>
            </a:r>
            <a:endParaRPr lang="en-US">
              <a:solidFill>
                <a:srgbClr val="444444"/>
              </a:solidFill>
            </a:endParaRPr>
          </a:p>
          <a:p>
            <a:r>
              <a:rPr lang="en-US"/>
              <a:t>During all other years, speech-language professionals participate in a Goals-Based Evaluation. During the GBE years, speech-language professionals will develop a Professional Goal that impacts student growth.</a:t>
            </a:r>
            <a:endParaRPr lang="en-US">
              <a:solidFill>
                <a:srgbClr val="444444"/>
              </a:solidFill>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1192390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this slide you will see the basic requirements for input into </a:t>
            </a:r>
            <a:r>
              <a:rPr lang="en-US" err="1"/>
              <a:t>SCLead</a:t>
            </a:r>
            <a:r>
              <a:rPr lang="en-US"/>
              <a:t> for a formative or summative evaluation. If a speech-language professional is on a GBE, professionalism would not be included, and professional goals would be added to the evaluation. </a:t>
            </a:r>
          </a:p>
        </p:txBody>
      </p:sp>
      <p:sp>
        <p:nvSpPr>
          <p:cNvPr id="4" name="Slide Number Placeholder 3"/>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13398717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4033A-F5DC-B473-77ED-FCAEB8C4AA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186A4A-8063-EBAC-21E5-A2FF35BBCB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A899C7-2F43-0B2C-B78E-79FEFFE7BDC6}"/>
              </a:ext>
            </a:extLst>
          </p:cNvPr>
          <p:cNvSpPr>
            <a:spLocks noGrp="1"/>
          </p:cNvSpPr>
          <p:nvPr>
            <p:ph type="body" idx="1"/>
          </p:nvPr>
        </p:nvSpPr>
        <p:spPr/>
        <p:txBody>
          <a:bodyPr/>
          <a:lstStyle/>
          <a:p>
            <a:pPr lvl="1"/>
            <a:endParaRPr lang="en-US">
              <a:cs typeface="Calibri"/>
            </a:endParaRPr>
          </a:p>
        </p:txBody>
      </p:sp>
      <p:sp>
        <p:nvSpPr>
          <p:cNvPr id="4" name="Slide Number Placeholder 3">
            <a:extLst>
              <a:ext uri="{FF2B5EF4-FFF2-40B4-BE49-F238E27FC236}">
                <a16:creationId xmlns:a16="http://schemas.microsoft.com/office/drawing/2014/main" id="{2D34A119-70A3-B33C-B616-353F8332E0D9}"/>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1563744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6CFE3-DF38-CEAE-12A6-3D53EB681E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153C54-C8DA-C526-91F4-C3D53B7EAD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BD5963-F8FB-378B-0CF0-DB1BF9D77CA1}"/>
              </a:ext>
            </a:extLst>
          </p:cNvPr>
          <p:cNvSpPr>
            <a:spLocks noGrp="1"/>
          </p:cNvSpPr>
          <p:nvPr>
            <p:ph type="body" idx="1"/>
          </p:nvPr>
        </p:nvSpPr>
        <p:spPr/>
        <p:txBody>
          <a:bodyPr/>
          <a:lstStyle/>
          <a:p>
            <a:r>
              <a:rPr lang="en-US" err="1"/>
              <a:t>SCLead</a:t>
            </a:r>
            <a:r>
              <a:rPr lang="en-US"/>
              <a:t> is set up so the type of evaluation is tailored to the IEP Meeting or Therapy Session for the Speech-Language Professional.</a:t>
            </a:r>
          </a:p>
        </p:txBody>
      </p:sp>
      <p:sp>
        <p:nvSpPr>
          <p:cNvPr id="4" name="Slide Number Placeholder 3">
            <a:extLst>
              <a:ext uri="{FF2B5EF4-FFF2-40B4-BE49-F238E27FC236}">
                <a16:creationId xmlns:a16="http://schemas.microsoft.com/office/drawing/2014/main" id="{46F02329-1067-2D57-1BAA-6CE40DE78B06}"/>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365293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AB0AB-50C2-3626-5D7A-BABC520D2D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BC2D3A-9635-C84C-ED1C-F89E885E0E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D5BB79-2492-6B42-AA6B-60DD47CB7C27}"/>
              </a:ext>
            </a:extLst>
          </p:cNvPr>
          <p:cNvSpPr>
            <a:spLocks noGrp="1"/>
          </p:cNvSpPr>
          <p:nvPr>
            <p:ph type="body" idx="1"/>
          </p:nvPr>
        </p:nvSpPr>
        <p:spPr/>
        <p:txBody>
          <a:bodyPr/>
          <a:lstStyle/>
          <a:p>
            <a:r>
              <a:rPr lang="en-US"/>
              <a:t>Before</a:t>
            </a:r>
            <a:r>
              <a:rPr lang="en-US" baseline="0"/>
              <a:t> we begin, we want to hear from you. Now that you have heard our objectives for this training, how are you feeling about becoming a manager for your district special areas evaluators? Let’s examine your emoji emotions.</a:t>
            </a:r>
            <a:endParaRPr lang="en-US"/>
          </a:p>
          <a:p>
            <a:endParaRPr lang="en-US"/>
          </a:p>
          <a:p>
            <a:r>
              <a:rPr lang="en-US"/>
              <a:t>1. Are</a:t>
            </a:r>
            <a:r>
              <a:rPr lang="en-US" baseline="0"/>
              <a:t> you overwhelmed but know that you will get what training has to offer?</a:t>
            </a:r>
            <a:endParaRPr lang="en-US"/>
          </a:p>
          <a:p>
            <a:r>
              <a:rPr lang="en-US"/>
              <a:t>2. Are you a little uneasy,</a:t>
            </a:r>
            <a:r>
              <a:rPr lang="en-US" baseline="0"/>
              <a:t> but ready to learn?</a:t>
            </a:r>
            <a:endParaRPr lang="en-US"/>
          </a:p>
          <a:p>
            <a:r>
              <a:rPr lang="en-US"/>
              <a:t>3. Are</a:t>
            </a:r>
            <a:r>
              <a:rPr lang="en-US" baseline="0"/>
              <a:t> you curious and full of questions about how this is all going to work in your district? </a:t>
            </a:r>
          </a:p>
          <a:p>
            <a:r>
              <a:rPr lang="en-US" baseline="0"/>
              <a:t>4. Are you excited to learn, ready to go, and all ears?</a:t>
            </a:r>
          </a:p>
          <a:p>
            <a:endParaRPr lang="en-US" baseline="0"/>
          </a:p>
          <a:p>
            <a:r>
              <a:rPr lang="en-US" baseline="0"/>
              <a:t>Choose one of the emojis and type your number in the chat box now.</a:t>
            </a:r>
          </a:p>
          <a:p>
            <a:endParaRPr lang="en-US" baseline="0"/>
          </a:p>
          <a:p>
            <a:r>
              <a:rPr lang="en-US" baseline="0"/>
              <a:t>(Pause. Wait for responses. Comment on what you are seeing.)</a:t>
            </a:r>
            <a:endParaRPr lang="en-US"/>
          </a:p>
        </p:txBody>
      </p:sp>
      <p:sp>
        <p:nvSpPr>
          <p:cNvPr id="4" name="Slide Number Placeholder 3">
            <a:extLst>
              <a:ext uri="{FF2B5EF4-FFF2-40B4-BE49-F238E27FC236}">
                <a16:creationId xmlns:a16="http://schemas.microsoft.com/office/drawing/2014/main" id="{E32D2CDB-DA83-B553-5E4C-05BBD4344061}"/>
              </a:ext>
            </a:extLst>
          </p:cNvPr>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3054519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E4C97-A9ED-3056-292E-C400EDE04A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1C3419-2F41-138C-5D28-DDA9A49698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4E93A7-6D69-5EBC-FE8B-9D99D9D0CD28}"/>
              </a:ext>
            </a:extLst>
          </p:cNvPr>
          <p:cNvSpPr>
            <a:spLocks noGrp="1"/>
          </p:cNvSpPr>
          <p:nvPr>
            <p:ph type="body" idx="1"/>
          </p:nvPr>
        </p:nvSpPr>
        <p:spPr/>
        <p:txBody>
          <a:bodyPr/>
          <a:lstStyle/>
          <a:p>
            <a:r>
              <a:rPr lang="en-US"/>
              <a:t>Each of the three areas will have its own pre-conference form. The questions will be answered by the evaluator. </a:t>
            </a:r>
          </a:p>
        </p:txBody>
      </p:sp>
      <p:sp>
        <p:nvSpPr>
          <p:cNvPr id="4" name="Slide Number Placeholder 3">
            <a:extLst>
              <a:ext uri="{FF2B5EF4-FFF2-40B4-BE49-F238E27FC236}">
                <a16:creationId xmlns:a16="http://schemas.microsoft.com/office/drawing/2014/main" id="{8E716556-0A06-DB51-8257-307D4E7F3201}"/>
              </a:ext>
            </a:extLst>
          </p:cNvPr>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16958299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99E8B-989E-5C43-7CA0-1A9F7B5601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C06C0A-AFC6-D2F3-19FC-1E55198634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E75F6D-2442-0036-25FB-F11A2CF69449}"/>
              </a:ext>
            </a:extLst>
          </p:cNvPr>
          <p:cNvSpPr>
            <a:spLocks noGrp="1"/>
          </p:cNvSpPr>
          <p:nvPr>
            <p:ph type="body" idx="1"/>
          </p:nvPr>
        </p:nvSpPr>
        <p:spPr/>
        <p:txBody>
          <a:bodyPr/>
          <a:lstStyle/>
          <a:p>
            <a:r>
              <a:rPr lang="en-US"/>
              <a:t>Scripting notes are an optional feature in </a:t>
            </a:r>
            <a:r>
              <a:rPr lang="en-US" err="1"/>
              <a:t>SCLead</a:t>
            </a:r>
            <a:r>
              <a:rPr lang="en-US"/>
              <a:t>. Scripting can be entered in </a:t>
            </a:r>
            <a:r>
              <a:rPr lang="en-US" err="1"/>
              <a:t>SCLead</a:t>
            </a:r>
            <a:r>
              <a:rPr lang="en-US"/>
              <a:t> and then each section of notes, or evidence, can be aligned to the rubric indicators. Each block of evidence can be aligned to as many indicators as applicable. </a:t>
            </a:r>
            <a:endParaRPr lang="en-US">
              <a:solidFill>
                <a:srgbClr val="444444"/>
              </a:solidFill>
            </a:endParaRPr>
          </a:p>
          <a:p>
            <a:endParaRPr lang="en-US">
              <a:solidFill>
                <a:srgbClr val="444444"/>
              </a:solidFill>
            </a:endParaRPr>
          </a:p>
          <a:p>
            <a:r>
              <a:rPr lang="en-US"/>
              <a:t>The idea is that each script block is a small description of what occurred during the observation. For example, you create one script block to describe what the educator just said to a group of students and how the students responded. Then you enter a new block to describe what happened next. Each of those small blocks of scripting can be aligned to each indictor to help inform scoring. The alignment can occur at any time, but it may be easiest to enter all scripting and then after the visit portion of the observation has concluded, go back and complete the alignment. </a:t>
            </a:r>
            <a:endParaRPr lang="en-US">
              <a:solidFill>
                <a:srgbClr val="444444"/>
              </a:solidFill>
            </a:endParaRPr>
          </a:p>
          <a:p>
            <a:endParaRPr lang="en-US">
              <a:solidFill>
                <a:srgbClr val="444444"/>
              </a:solidFill>
            </a:endParaRPr>
          </a:p>
          <a:p>
            <a:r>
              <a:rPr lang="en-US"/>
              <a:t>Some users may want to record all the notes in Word or even on paper and then later add them to </a:t>
            </a:r>
            <a:r>
              <a:rPr lang="en-US" err="1"/>
              <a:t>SCLead</a:t>
            </a:r>
            <a:r>
              <a:rPr lang="en-US"/>
              <a:t> and that is okay too. My only caution is that if you are copy/pasting from Word or similar program, copy into </a:t>
            </a:r>
            <a:r>
              <a:rPr lang="en-US" err="1"/>
              <a:t>SCLead</a:t>
            </a:r>
            <a:r>
              <a:rPr lang="en-US"/>
              <a:t> as plain text to avoid hidden characters. Please remember, the blocks are intended to be smaller sections of notes and there are character limits to each section. You could also just save the document and add it as an attachment. Attachments in this section are not viewable anyone else. </a:t>
            </a:r>
            <a:endParaRPr lang="en-US">
              <a:solidFill>
                <a:srgbClr val="444444"/>
              </a:solidFill>
            </a:endParaRPr>
          </a:p>
          <a:p>
            <a:endParaRPr lang="en-US">
              <a:solidFill>
                <a:srgbClr val="444444"/>
              </a:solidFill>
            </a:endParaRPr>
          </a:p>
          <a:p>
            <a:r>
              <a:rPr lang="en-US"/>
              <a:t>Scripting notes will only be visible to the observer. The educator, administrators or other observers will not be able to access the scripting notes at any time. </a:t>
            </a:r>
            <a:endParaRPr lang="en-US">
              <a:solidFill>
                <a:srgbClr val="444444"/>
              </a:solidFill>
            </a:endParaRPr>
          </a:p>
        </p:txBody>
      </p:sp>
      <p:sp>
        <p:nvSpPr>
          <p:cNvPr id="4" name="Slide Number Placeholder 3">
            <a:extLst>
              <a:ext uri="{FF2B5EF4-FFF2-40B4-BE49-F238E27FC236}">
                <a16:creationId xmlns:a16="http://schemas.microsoft.com/office/drawing/2014/main" id="{0B73546A-E322-6279-C2BB-21494C80572F}"/>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14387370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AEA33-9154-9013-0454-F13B280094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8DA912-E25E-FEED-D3C8-4FB33F0FCC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9B3F5E-226E-732B-2852-E7F2961114EA}"/>
              </a:ext>
            </a:extLst>
          </p:cNvPr>
          <p:cNvSpPr>
            <a:spLocks noGrp="1"/>
          </p:cNvSpPr>
          <p:nvPr>
            <p:ph type="body" idx="1"/>
          </p:nvPr>
        </p:nvSpPr>
        <p:spPr/>
        <p:txBody>
          <a:bodyPr/>
          <a:lstStyle/>
          <a:p>
            <a:r>
              <a:rPr lang="en-US"/>
              <a:t>Scripting notes are an optional feature in </a:t>
            </a:r>
            <a:r>
              <a:rPr lang="en-US" err="1"/>
              <a:t>SCLead</a:t>
            </a:r>
            <a:r>
              <a:rPr lang="en-US"/>
              <a:t>. Scripting can be entered in </a:t>
            </a:r>
            <a:r>
              <a:rPr lang="en-US" err="1"/>
              <a:t>SCLead</a:t>
            </a:r>
            <a:r>
              <a:rPr lang="en-US"/>
              <a:t> and then each section of notes, or evidence, can be aligned to the rubric indicators. Each block of evidence can be aligned to as many indicators as applicable. </a:t>
            </a:r>
            <a:endParaRPr lang="en-US">
              <a:solidFill>
                <a:srgbClr val="444444"/>
              </a:solidFill>
            </a:endParaRPr>
          </a:p>
          <a:p>
            <a:endParaRPr lang="en-US">
              <a:solidFill>
                <a:srgbClr val="444444"/>
              </a:solidFill>
            </a:endParaRPr>
          </a:p>
          <a:p>
            <a:r>
              <a:rPr lang="en-US"/>
              <a:t>The idea is that each script block is a small description of what occurred during the observation. For example, you create one script block to describe what the educator just said to a group of students and how the students responded. Then you enter a new block to describe what happened next. Each of those small blocks of scripting can be aligned to each indictor to help inform scoring. The alignment can occur at any time, but it may be easiest to enter all scripting and then after the visit portion of the observation has concluded, go back and complete the alignment. </a:t>
            </a:r>
            <a:endParaRPr lang="en-US">
              <a:solidFill>
                <a:srgbClr val="444444"/>
              </a:solidFill>
            </a:endParaRPr>
          </a:p>
          <a:p>
            <a:endParaRPr lang="en-US">
              <a:solidFill>
                <a:srgbClr val="444444"/>
              </a:solidFill>
            </a:endParaRPr>
          </a:p>
          <a:p>
            <a:r>
              <a:rPr lang="en-US"/>
              <a:t>Some users may want to record all the notes in Word or even on paper and then later add them to </a:t>
            </a:r>
            <a:r>
              <a:rPr lang="en-US" err="1"/>
              <a:t>SCLead</a:t>
            </a:r>
            <a:r>
              <a:rPr lang="en-US"/>
              <a:t> and that is okay too. My only caution is that if you are copy/pasting from Word or similar program, copy into </a:t>
            </a:r>
            <a:r>
              <a:rPr lang="en-US" err="1"/>
              <a:t>SCLead</a:t>
            </a:r>
            <a:r>
              <a:rPr lang="en-US"/>
              <a:t> as plain text to avoid hidden characters. Please remember, the blocks are intended to be smaller sections of notes and there are character limits to each section. You could also just save the document and add it as an attachment. Attachments in this section are not viewable anyone else. </a:t>
            </a:r>
            <a:endParaRPr lang="en-US">
              <a:solidFill>
                <a:srgbClr val="444444"/>
              </a:solidFill>
            </a:endParaRPr>
          </a:p>
          <a:p>
            <a:endParaRPr lang="en-US">
              <a:solidFill>
                <a:srgbClr val="444444"/>
              </a:solidFill>
            </a:endParaRPr>
          </a:p>
          <a:p>
            <a:r>
              <a:rPr lang="en-US"/>
              <a:t>Scripting notes will only be visible to the observer. The educator, administrators or other observers will not be able to access the scripting notes at any time. </a:t>
            </a:r>
            <a:endParaRPr lang="en-US">
              <a:solidFill>
                <a:srgbClr val="444444"/>
              </a:solidFill>
            </a:endParaRPr>
          </a:p>
        </p:txBody>
      </p:sp>
      <p:sp>
        <p:nvSpPr>
          <p:cNvPr id="4" name="Slide Number Placeholder 3">
            <a:extLst>
              <a:ext uri="{FF2B5EF4-FFF2-40B4-BE49-F238E27FC236}">
                <a16:creationId xmlns:a16="http://schemas.microsoft.com/office/drawing/2014/main" id="{AEB6849B-2792-8AB6-05E9-E0DF3FC5A803}"/>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42641204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52DDD-8679-5632-E9BA-00678FBD7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FD1EF1-EE79-BD5B-8AAF-5B13C8DD1E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2AE951-4E4B-D8EB-5D3A-42EBA56CD501}"/>
              </a:ext>
            </a:extLst>
          </p:cNvPr>
          <p:cNvSpPr>
            <a:spLocks noGrp="1"/>
          </p:cNvSpPr>
          <p:nvPr>
            <p:ph type="body" idx="1"/>
          </p:nvPr>
        </p:nvSpPr>
        <p:spPr/>
        <p:txBody>
          <a:bodyPr/>
          <a:lstStyle/>
          <a:p>
            <a:r>
              <a:rPr lang="en-US"/>
              <a:t>Once you click add worksheet, you’ll go to the details page. </a:t>
            </a:r>
            <a:endParaRPr lang="en-US">
              <a:solidFill>
                <a:srgbClr val="444444"/>
              </a:solidFill>
            </a:endParaRPr>
          </a:p>
          <a:p>
            <a:endParaRPr lang="en-US">
              <a:solidFill>
                <a:srgbClr val="444444"/>
              </a:solidFill>
            </a:endParaRPr>
          </a:p>
          <a:p>
            <a:r>
              <a:rPr lang="en-US"/>
              <a:t>When creating worksheet for Speech-Language Professionals, the evaluator will select the type of observation he/she completed and are responsible for scoring. </a:t>
            </a:r>
            <a:endParaRPr lang="en-US">
              <a:solidFill>
                <a:srgbClr val="444444"/>
              </a:solidFill>
            </a:endParaRPr>
          </a:p>
        </p:txBody>
      </p:sp>
      <p:sp>
        <p:nvSpPr>
          <p:cNvPr id="4" name="Slide Number Placeholder 3">
            <a:extLst>
              <a:ext uri="{FF2B5EF4-FFF2-40B4-BE49-F238E27FC236}">
                <a16:creationId xmlns:a16="http://schemas.microsoft.com/office/drawing/2014/main" id="{C5194821-A675-247A-1109-1C458649E53C}"/>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2686058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5B0E6-F41E-35DD-AC7D-5841FA84D6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BC5388-5369-4E77-E73E-C646D43912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E16530-1635-2F1D-FF99-5B4458BD62E8}"/>
              </a:ext>
            </a:extLst>
          </p:cNvPr>
          <p:cNvSpPr>
            <a:spLocks noGrp="1"/>
          </p:cNvSpPr>
          <p:nvPr>
            <p:ph type="body" idx="1"/>
          </p:nvPr>
        </p:nvSpPr>
        <p:spPr/>
        <p:txBody>
          <a:bodyPr/>
          <a:lstStyle/>
          <a:p>
            <a:r>
              <a:rPr lang="en-US"/>
              <a:t>Next, select the domain you’d like to work with. Then enter supporting evidence in the form of notes and attachments. Each indicator will need a score selected. Before you leave the page, click Save at the bottom to save your work. </a:t>
            </a:r>
            <a:endParaRPr lang="en-US">
              <a:solidFill>
                <a:srgbClr val="444444"/>
              </a:solidFill>
            </a:endParaRPr>
          </a:p>
          <a:p>
            <a:endParaRPr lang="en-US">
              <a:solidFill>
                <a:srgbClr val="444444"/>
              </a:solidFill>
            </a:endParaRPr>
          </a:p>
          <a:p>
            <a:r>
              <a:rPr lang="en-US"/>
              <a:t>I know I’ve said this but as a reminder, the worksheet is not shared with the educator. </a:t>
            </a:r>
            <a:endParaRPr lang="en-US">
              <a:solidFill>
                <a:srgbClr val="444444"/>
              </a:solidFill>
            </a:endParaRPr>
          </a:p>
          <a:p>
            <a:endParaRPr lang="en-US">
              <a:solidFill>
                <a:srgbClr val="444444"/>
              </a:solidFill>
            </a:endParaRPr>
          </a:p>
          <a:p>
            <a:r>
              <a:rPr lang="en-US"/>
              <a:t>Once the evaluator has completed the worksheet and scored all indicators, the evaluator will add his/her signature to indicate the scores are complete. </a:t>
            </a:r>
            <a:endParaRPr lang="en-US">
              <a:solidFill>
                <a:srgbClr val="444444"/>
              </a:solidFill>
            </a:endParaRPr>
          </a:p>
          <a:p>
            <a:endParaRPr lang="en-US">
              <a:solidFill>
                <a:srgbClr val="444444"/>
              </a:solidFill>
            </a:endParaRPr>
          </a:p>
          <a:p>
            <a:r>
              <a:rPr lang="en-US"/>
              <a:t>Both evaluators on the team would need to complete a worksheet. </a:t>
            </a:r>
            <a:endParaRPr lang="en-US">
              <a:solidFill>
                <a:srgbClr val="444444"/>
              </a:solidFill>
            </a:endParaRPr>
          </a:p>
        </p:txBody>
      </p:sp>
      <p:sp>
        <p:nvSpPr>
          <p:cNvPr id="4" name="Slide Number Placeholder 3">
            <a:extLst>
              <a:ext uri="{FF2B5EF4-FFF2-40B4-BE49-F238E27FC236}">
                <a16:creationId xmlns:a16="http://schemas.microsoft.com/office/drawing/2014/main" id="{F08C55CE-3767-BF37-83FE-6708A9A2F8FD}"/>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11119131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B1A14-AE54-C3A6-B57D-D4AEFB12D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4C6772-E762-46AE-3F31-48793FA02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65769B-90AE-1843-73BA-C074D9CCBE5B}"/>
              </a:ext>
            </a:extLst>
          </p:cNvPr>
          <p:cNvSpPr>
            <a:spLocks noGrp="1"/>
          </p:cNvSpPr>
          <p:nvPr>
            <p:ph type="body" idx="1"/>
          </p:nvPr>
        </p:nvSpPr>
        <p:spPr/>
        <p:txBody>
          <a:bodyPr/>
          <a:lstStyle/>
          <a:p>
            <a:r>
              <a:rPr lang="en-US"/>
              <a:t>We have added a feature that will automatically enable self-reflection if the date of the observation has passed. If the date has not passed, self-reflection will need to be enabled by the observer. </a:t>
            </a:r>
            <a:endParaRPr lang="en-US">
              <a:solidFill>
                <a:srgbClr val="444444"/>
              </a:solidFill>
            </a:endParaRPr>
          </a:p>
          <a:p>
            <a:endParaRPr lang="en-US">
              <a:solidFill>
                <a:srgbClr val="444444"/>
              </a:solidFill>
            </a:endParaRPr>
          </a:p>
          <a:p>
            <a:r>
              <a:rPr lang="en-US"/>
              <a:t>Once the observer clicks “allow educator self-reflection”, the educator can see the observation and enter self-scores provided the post conference form has not been signed. </a:t>
            </a:r>
            <a:endParaRPr lang="en-US">
              <a:solidFill>
                <a:srgbClr val="444444"/>
              </a:solidFill>
            </a:endParaRPr>
          </a:p>
          <a:p>
            <a:endParaRPr lang="en-US">
              <a:solidFill>
                <a:srgbClr val="444444"/>
              </a:solidFill>
            </a:endParaRPr>
          </a:p>
          <a:p>
            <a:r>
              <a:rPr lang="en-US"/>
              <a:t>If the observer disables self-reflection, the observation is no longer visible to the educator, even if the observer has signed the post-conference form. It’s important to remember “Allow Educator Self-Reflection” is required for an educator to see the observation. If you want to disable the self-reflection after the three-day window, you can; however, you must enable again before you sign the post conference form, thus allowing the educator to sign yet still controlling the window for self-reflection. </a:t>
            </a:r>
          </a:p>
        </p:txBody>
      </p:sp>
      <p:sp>
        <p:nvSpPr>
          <p:cNvPr id="4" name="Slide Number Placeholder 3">
            <a:extLst>
              <a:ext uri="{FF2B5EF4-FFF2-40B4-BE49-F238E27FC236}">
                <a16:creationId xmlns:a16="http://schemas.microsoft.com/office/drawing/2014/main" id="{7B959BCD-B465-D4AF-3564-FE24021948C9}"/>
              </a:ext>
            </a:extLst>
          </p:cNvPr>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37561296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8DEB4-86B6-0ACD-BE08-7F1E4D9225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4BAF90-60C5-179F-B757-6BD41BBABA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7553F3-6A81-C859-F1FA-067B1DFB8197}"/>
              </a:ext>
            </a:extLst>
          </p:cNvPr>
          <p:cNvSpPr>
            <a:spLocks noGrp="1"/>
          </p:cNvSpPr>
          <p:nvPr>
            <p:ph type="body" idx="1"/>
          </p:nvPr>
        </p:nvSpPr>
        <p:spPr/>
        <p:txBody>
          <a:bodyPr/>
          <a:lstStyle/>
          <a:p>
            <a:r>
              <a:rPr lang="en-US"/>
              <a:t>The Post-conference form will have the Observation Summary and the planning sheet. Again, the scoring will not be included directly in the observation. </a:t>
            </a:r>
            <a:endParaRPr lang="en-US">
              <a:solidFill>
                <a:srgbClr val="444444"/>
              </a:solidFill>
            </a:endParaRPr>
          </a:p>
          <a:p>
            <a:endParaRPr lang="en-US">
              <a:solidFill>
                <a:srgbClr val="444444"/>
              </a:solidFill>
            </a:endParaRPr>
          </a:p>
          <a:p>
            <a:r>
              <a:rPr lang="en-US"/>
              <a:t>The Planning sheet will be completed by the evaluator. </a:t>
            </a:r>
            <a:endParaRPr lang="en-US">
              <a:solidFill>
                <a:srgbClr val="444444"/>
              </a:solidFill>
            </a:endParaRPr>
          </a:p>
          <a:p>
            <a:endParaRPr lang="en-US">
              <a:solidFill>
                <a:srgbClr val="444444"/>
              </a:solidFill>
            </a:endParaRPr>
          </a:p>
          <a:p>
            <a:r>
              <a:rPr lang="en-US"/>
              <a:t>The evaluator will also complete the Observation Summary. If the educator has completed the self-reflection and shared it with the evaluator, his/her reflection selections will be displayed. The evaluator will select a reinforcement and refinement and can enter reflections notes. The educator will not see the post-conference form until the evaluator has entered his/her signature. </a:t>
            </a:r>
            <a:endParaRPr lang="en-US">
              <a:solidFill>
                <a:srgbClr val="444444"/>
              </a:solidFill>
            </a:endParaRPr>
          </a:p>
        </p:txBody>
      </p:sp>
      <p:sp>
        <p:nvSpPr>
          <p:cNvPr id="4" name="Slide Number Placeholder 3">
            <a:extLst>
              <a:ext uri="{FF2B5EF4-FFF2-40B4-BE49-F238E27FC236}">
                <a16:creationId xmlns:a16="http://schemas.microsoft.com/office/drawing/2014/main" id="{540678FD-767A-0830-A1A4-29ADA394D215}"/>
              </a:ext>
            </a:extLst>
          </p:cNvPr>
          <p:cNvSpPr>
            <a:spLocks noGrp="1"/>
          </p:cNvSpPr>
          <p:nvPr>
            <p:ph type="sldNum" sz="quarter" idx="5"/>
          </p:nvPr>
        </p:nvSpPr>
        <p:spPr/>
        <p:txBody>
          <a:bodyPr/>
          <a:lstStyle/>
          <a:p>
            <a:fld id="{484CEC91-7A65-4868-9634-A5288F997D0F}" type="slidenum">
              <a:rPr lang="en-US" smtClean="0"/>
              <a:t>36</a:t>
            </a:fld>
            <a:endParaRPr lang="en-US"/>
          </a:p>
        </p:txBody>
      </p:sp>
    </p:spTree>
    <p:extLst>
      <p:ext uri="{BB962C8B-B14F-4D97-AF65-F5344CB8AC3E}">
        <p14:creationId xmlns:p14="http://schemas.microsoft.com/office/powerpoint/2010/main" val="28375743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DAB177-020C-45CA-FCE0-00A3008B53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8BAECE-1B0D-50C0-1297-CB6E464F2C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84F09C-8E57-6579-B648-E46226D87487}"/>
              </a:ext>
            </a:extLst>
          </p:cNvPr>
          <p:cNvSpPr>
            <a:spLocks noGrp="1"/>
          </p:cNvSpPr>
          <p:nvPr>
            <p:ph type="body" idx="1"/>
          </p:nvPr>
        </p:nvSpPr>
        <p:spPr/>
        <p:txBody>
          <a:bodyPr/>
          <a:lstStyle/>
          <a:p>
            <a:r>
              <a:rPr lang="en-US"/>
              <a:t>The scoring section will have the Preliminary and Final Evaluation Conference forms. These are the forms where consensus scores will be selected, and the scores shared with the educator. The final evaluation conference form will carry forward to the results section unless the final cycle can be skipped in which case preliminary scores would be used. It could be a combination of preliminary and final scores for Speech-Language Professionals in a situation where the spring IEP meeting is eligible to be skipped. </a:t>
            </a:r>
            <a:endParaRPr lang="en-US">
              <a:solidFill>
                <a:srgbClr val="444444"/>
              </a:solidFill>
            </a:endParaRPr>
          </a:p>
          <a:p>
            <a:r>
              <a:rPr lang="en-US"/>
              <a:t>The evaluation chair will need to start the evaluation conference forms. The evaluator "only" role cannot start the form. </a:t>
            </a:r>
            <a:endParaRPr lang="en-US">
              <a:solidFill>
                <a:srgbClr val="444444"/>
              </a:solidFill>
            </a:endParaRPr>
          </a:p>
        </p:txBody>
      </p:sp>
      <p:sp>
        <p:nvSpPr>
          <p:cNvPr id="4" name="Slide Number Placeholder 3">
            <a:extLst>
              <a:ext uri="{FF2B5EF4-FFF2-40B4-BE49-F238E27FC236}">
                <a16:creationId xmlns:a16="http://schemas.microsoft.com/office/drawing/2014/main" id="{8E43520F-4204-738F-6CD4-375D9F581B39}"/>
              </a:ext>
            </a:extLst>
          </p:cNvPr>
          <p:cNvSpPr>
            <a:spLocks noGrp="1"/>
          </p:cNvSpPr>
          <p:nvPr>
            <p:ph type="sldNum" sz="quarter" idx="5"/>
          </p:nvPr>
        </p:nvSpPr>
        <p:spPr/>
        <p:txBody>
          <a:bodyPr/>
          <a:lstStyle/>
          <a:p>
            <a:fld id="{484CEC91-7A65-4868-9634-A5288F997D0F}" type="slidenum">
              <a:rPr lang="en-US" smtClean="0"/>
              <a:t>37</a:t>
            </a:fld>
            <a:endParaRPr lang="en-US"/>
          </a:p>
        </p:txBody>
      </p:sp>
    </p:spTree>
    <p:extLst>
      <p:ext uri="{BB962C8B-B14F-4D97-AF65-F5344CB8AC3E}">
        <p14:creationId xmlns:p14="http://schemas.microsoft.com/office/powerpoint/2010/main" val="35070615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C36FC-51E9-9D91-4DB0-B42B36635C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C2A51D-2065-4C80-32CC-A59C12B694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C52072-36D5-A066-EE3D-3D0B9A9CAD10}"/>
              </a:ext>
            </a:extLst>
          </p:cNvPr>
          <p:cNvSpPr>
            <a:spLocks noGrp="1"/>
          </p:cNvSpPr>
          <p:nvPr>
            <p:ph type="body" idx="1"/>
          </p:nvPr>
        </p:nvSpPr>
        <p:spPr/>
        <p:txBody>
          <a:bodyPr/>
          <a:lstStyle/>
          <a:p>
            <a:r>
              <a:rPr lang="en-US"/>
              <a:t>The evaluation conference form will open to the Consensus scoring page. Again, this page will not be shared with the educator. </a:t>
            </a:r>
            <a:endParaRPr lang="en-US">
              <a:solidFill>
                <a:srgbClr val="444444"/>
              </a:solidFill>
            </a:endParaRPr>
          </a:p>
          <a:p>
            <a:endParaRPr lang="en-US">
              <a:solidFill>
                <a:srgbClr val="444444"/>
              </a:solidFill>
            </a:endParaRPr>
          </a:p>
          <a:p>
            <a:r>
              <a:rPr lang="en-US"/>
              <a:t>The evaluation chair will select the consensus score for each indicator. </a:t>
            </a:r>
          </a:p>
        </p:txBody>
      </p:sp>
      <p:sp>
        <p:nvSpPr>
          <p:cNvPr id="4" name="Slide Number Placeholder 3">
            <a:extLst>
              <a:ext uri="{FF2B5EF4-FFF2-40B4-BE49-F238E27FC236}">
                <a16:creationId xmlns:a16="http://schemas.microsoft.com/office/drawing/2014/main" id="{69470C32-D6F9-A6FA-2567-329935FD5093}"/>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2958238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46FB3-0C62-1744-328C-7216DF4291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432FF3-A6E9-B2E2-963A-D89A42212B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24AE24-AA56-3B32-B42C-DF3DB9CE9ECC}"/>
              </a:ext>
            </a:extLst>
          </p:cNvPr>
          <p:cNvSpPr>
            <a:spLocks noGrp="1"/>
          </p:cNvSpPr>
          <p:nvPr>
            <p:ph type="body" idx="1"/>
          </p:nvPr>
        </p:nvSpPr>
        <p:spPr/>
        <p:txBody>
          <a:bodyPr/>
          <a:lstStyle/>
          <a:p>
            <a:r>
              <a:rPr lang="en-US"/>
              <a:t>The scores selected will display on the Summary tab. The evaluation chair and then evaluator will enter his/her signature. At that point, the conference form will be visible to the educator and the educator can enter his/her</a:t>
            </a:r>
            <a:r>
              <a:rPr lang="en-US">
                <a:solidFill>
                  <a:srgbClr val="000000"/>
                </a:solidFill>
              </a:rPr>
              <a:t> </a:t>
            </a:r>
            <a:r>
              <a:rPr lang="en-US"/>
              <a:t>signature. </a:t>
            </a:r>
            <a:endParaRPr lang="en-US">
              <a:solidFill>
                <a:srgbClr val="444444"/>
              </a:solidFill>
            </a:endParaRPr>
          </a:p>
          <a:p>
            <a:r>
              <a:rPr lang="en-US"/>
              <a:t>So the only action for the summary tab is to add signatures. </a:t>
            </a:r>
          </a:p>
        </p:txBody>
      </p:sp>
      <p:sp>
        <p:nvSpPr>
          <p:cNvPr id="4" name="Slide Number Placeholder 3">
            <a:extLst>
              <a:ext uri="{FF2B5EF4-FFF2-40B4-BE49-F238E27FC236}">
                <a16:creationId xmlns:a16="http://schemas.microsoft.com/office/drawing/2014/main" id="{AF1DC154-7E0A-B17A-84A0-83DA81F2A646}"/>
              </a:ext>
            </a:extLst>
          </p:cNvPr>
          <p:cNvSpPr>
            <a:spLocks noGrp="1"/>
          </p:cNvSpPr>
          <p:nvPr>
            <p:ph type="sldNum" sz="quarter" idx="5"/>
          </p:nvPr>
        </p:nvSpPr>
        <p:spPr/>
        <p:txBody>
          <a:bodyPr/>
          <a:lstStyle/>
          <a:p>
            <a:fld id="{484CEC91-7A65-4868-9634-A5288F997D0F}" type="slidenum">
              <a:rPr lang="en-US" smtClean="0"/>
              <a:t>39</a:t>
            </a:fld>
            <a:endParaRPr lang="en-US"/>
          </a:p>
        </p:txBody>
      </p:sp>
    </p:spTree>
    <p:extLst>
      <p:ext uri="{BB962C8B-B14F-4D97-AF65-F5344CB8AC3E}">
        <p14:creationId xmlns:p14="http://schemas.microsoft.com/office/powerpoint/2010/main" val="3509200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cs typeface="Calibri"/>
              </a:rPr>
              <a:t>As</a:t>
            </a:r>
            <a:r>
              <a:rPr lang="en-US" baseline="0">
                <a:cs typeface="Calibri"/>
              </a:rPr>
              <a:t> you can see from our agenda, we will cover a great deal of information so that you will be fully equipped to effectively manage the training of your special area evaluators</a:t>
            </a:r>
            <a:r>
              <a:rPr lang="en-US">
                <a:cs typeface="Calibri"/>
              </a:rPr>
              <a:t> and mentors</a:t>
            </a:r>
            <a:r>
              <a:rPr lang="en-US" baseline="0">
                <a:cs typeface="Calibri"/>
              </a:rPr>
              <a:t>. The introduction will include our norms for virtual training and your role as a manager. We will provide a brief overview of the special areas evaluations, why and how the evaluation process and instruments have changed since the last revision in 2003, and participate in a collaborative activity that focuses on elements of effective practice. Then, we will take a look at the special areas rubrics and how they will be used, followed by our second collaborative activity. Next, we will take a closer look at the evaluation process and evidence collection by contract levels and the roles of the evaluation team members, followed by our third collaborative activity. Finally, we will explain your next steps as you learn how to </a:t>
            </a:r>
            <a:r>
              <a:rPr lang="en-US">
                <a:cs typeface="Calibri"/>
              </a:rPr>
              <a:t>set up your account in Moodle, </a:t>
            </a:r>
            <a:r>
              <a:rPr lang="en-US" baseline="0">
                <a:cs typeface="Calibri"/>
              </a:rPr>
              <a:t>sign up your evaluators</a:t>
            </a:r>
            <a:r>
              <a:rPr lang="en-US">
                <a:cs typeface="Calibri"/>
              </a:rPr>
              <a:t> in Moodle</a:t>
            </a:r>
            <a:r>
              <a:rPr lang="en-US" baseline="0">
                <a:cs typeface="Calibri"/>
              </a:rPr>
              <a:t>, </a:t>
            </a:r>
            <a:r>
              <a:rPr lang="en-US">
                <a:cs typeface="Calibri"/>
              </a:rPr>
              <a:t>and manage</a:t>
            </a:r>
            <a:r>
              <a:rPr lang="en-US" baseline="0">
                <a:cs typeface="Calibri"/>
              </a:rPr>
              <a:t> certification</a:t>
            </a:r>
            <a:r>
              <a:rPr lang="en-US">
                <a:cs typeface="Calibri"/>
              </a:rPr>
              <a:t>.</a:t>
            </a:r>
            <a:r>
              <a:rPr lang="en-US" baseline="0">
                <a:cs typeface="Calibri"/>
              </a:rPr>
              <a:t> </a:t>
            </a:r>
            <a:endParaRPr lang="en-US">
              <a:cs typeface="Calibri"/>
            </a:endParaRPr>
          </a:p>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16299E-FF45-B578-65E2-3BDD7F235B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364AEF-0BC0-3305-D2FF-A181B859BC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756ECB-47AA-53BA-60A0-3CD6319656BF}"/>
              </a:ext>
            </a:extLst>
          </p:cNvPr>
          <p:cNvSpPr>
            <a:spLocks noGrp="1"/>
          </p:cNvSpPr>
          <p:nvPr>
            <p:ph type="body" idx="1"/>
          </p:nvPr>
        </p:nvSpPr>
        <p:spPr/>
        <p:txBody>
          <a:bodyPr/>
          <a:lstStyle/>
          <a:p>
            <a:r>
              <a:rPr lang="en-US"/>
              <a:t>As an overview: The evaluators will collect evidence. This may be from an observation, the counselor submitting their annual calendars, reviewing communication regarding IEPs, etc. As the evaluator is reviewing evidence, he/she will complete the worksheet. Scoring does not really make sense in an observation since many of the indicators are not observable in a student setting,</a:t>
            </a:r>
            <a:r>
              <a:rPr lang="en-US" baseline="0"/>
              <a:t> </a:t>
            </a:r>
            <a:r>
              <a:rPr lang="en-US"/>
              <a:t>so </a:t>
            </a:r>
            <a:r>
              <a:rPr lang="en-US" baseline="0"/>
              <a:t>the </a:t>
            </a:r>
            <a:r>
              <a:rPr lang="en-US"/>
              <a:t>worksheet allows the evaluator to consider all evidence. </a:t>
            </a:r>
            <a:endParaRPr lang="en-US">
              <a:solidFill>
                <a:srgbClr val="444444"/>
              </a:solidFill>
            </a:endParaRPr>
          </a:p>
          <a:p>
            <a:r>
              <a:rPr lang="en-US"/>
              <a:t>Once the evaluators have finalized individual scoring, they will meet to discuss scores and reach a consensus. Those consensus scores are shared with the educator in the Preliminary and Final Evaluation Conferences. The professionalism scores may be shared at this time as well, but those scores are recorded separately. </a:t>
            </a:r>
          </a:p>
        </p:txBody>
      </p:sp>
      <p:sp>
        <p:nvSpPr>
          <p:cNvPr id="4" name="Slide Number Placeholder 3">
            <a:extLst>
              <a:ext uri="{FF2B5EF4-FFF2-40B4-BE49-F238E27FC236}">
                <a16:creationId xmlns:a16="http://schemas.microsoft.com/office/drawing/2014/main" id="{884BC931-E5E1-DBA5-86CB-E245F4DF901F}"/>
              </a:ext>
            </a:extLst>
          </p:cNvPr>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36507115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DCDEF-AAF3-64F8-F223-A331E73DC3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271825-9BBA-3A2D-76FE-569190772E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2FEEF2-29D8-3AE6-3FE8-D3A0C30A6534}"/>
              </a:ext>
            </a:extLst>
          </p:cNvPr>
          <p:cNvSpPr>
            <a:spLocks noGrp="1"/>
          </p:cNvSpPr>
          <p:nvPr>
            <p:ph type="body" idx="1"/>
          </p:nvPr>
        </p:nvSpPr>
        <p:spPr/>
        <p:txBody>
          <a:bodyPr/>
          <a:lstStyle/>
          <a:p>
            <a:r>
              <a:rPr lang="en-US"/>
              <a:t>As I just mentioned, special areas will also complete the professionalism rubric. </a:t>
            </a:r>
            <a:endParaRPr lang="en-US">
              <a:solidFill>
                <a:srgbClr val="444444"/>
              </a:solidFill>
            </a:endParaRPr>
          </a:p>
          <a:p>
            <a:r>
              <a:rPr lang="en-US"/>
              <a:t>The Professionalism review is required unless on GBE/LOA. A preliminary review is optional, and the scores do not count. A final review must be completed and once signed by the evaluator; the scores will be included in results. The educator is not required to sign the professionalism review; however, the progress indicators will not show as complete unless the educator signs. </a:t>
            </a:r>
            <a:endParaRPr lang="en-US">
              <a:solidFill>
                <a:srgbClr val="444444"/>
              </a:solidFill>
            </a:endParaRPr>
          </a:p>
          <a:p>
            <a:r>
              <a:rPr lang="en-US"/>
              <a:t>For special areas, educators ARE required to complete a final self-review. The preliminary self-review is optional. </a:t>
            </a:r>
            <a:endParaRPr lang="en-US">
              <a:solidFill>
                <a:srgbClr val="444444"/>
              </a:solidFill>
            </a:endParaRPr>
          </a:p>
        </p:txBody>
      </p:sp>
      <p:sp>
        <p:nvSpPr>
          <p:cNvPr id="4" name="Slide Number Placeholder 3">
            <a:extLst>
              <a:ext uri="{FF2B5EF4-FFF2-40B4-BE49-F238E27FC236}">
                <a16:creationId xmlns:a16="http://schemas.microsoft.com/office/drawing/2014/main" id="{2E5B7AC0-FABA-E3CD-A70F-6E873DDE7FF1}"/>
              </a:ext>
            </a:extLst>
          </p:cNvPr>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11237590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evaluation overall rating will be calculated by the system.</a:t>
            </a:r>
            <a:endParaRPr lang="en-US">
              <a:solidFill>
                <a:srgbClr val="444444"/>
              </a:solidFill>
            </a:endParaRPr>
          </a:p>
          <a:p>
            <a:r>
              <a:rPr lang="en-US"/>
              <a:t>Once the results have been entered and signatures are present, the evaluation can no longer be edited. If edits are needed, the signatures will need to be removed. </a:t>
            </a:r>
            <a:endParaRPr lang="en-US">
              <a:solidFill>
                <a:srgbClr val="444444"/>
              </a:solidFill>
            </a:endParaRPr>
          </a:p>
          <a:p>
            <a:r>
              <a:rPr lang="en-US"/>
              <a:t>Pause for Questions….</a:t>
            </a:r>
          </a:p>
        </p:txBody>
      </p:sp>
      <p:sp>
        <p:nvSpPr>
          <p:cNvPr id="4" name="Slide Number Placeholder 3"/>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14173775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9EC98-C31F-7EE9-E044-E505DDBFEE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380F22-8180-AEC0-A38D-7355D0DD5D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DAC502-9819-F477-9605-5D1D5255AB98}"/>
              </a:ext>
            </a:extLst>
          </p:cNvPr>
          <p:cNvSpPr>
            <a:spLocks noGrp="1"/>
          </p:cNvSpPr>
          <p:nvPr>
            <p:ph type="body" idx="1"/>
          </p:nvPr>
        </p:nvSpPr>
        <p:spPr/>
        <p:txBody>
          <a:bodyPr/>
          <a:lstStyle/>
          <a:p>
            <a:endParaRPr lang="en-US">
              <a:solidFill>
                <a:srgbClr val="444444"/>
              </a:solidFill>
            </a:endParaRPr>
          </a:p>
          <a:p>
            <a:endParaRPr lang="en-US">
              <a:solidFill>
                <a:srgbClr val="444444"/>
              </a:solidFill>
            </a:endParaRPr>
          </a:p>
        </p:txBody>
      </p:sp>
      <p:sp>
        <p:nvSpPr>
          <p:cNvPr id="4" name="Slide Number Placeholder 3">
            <a:extLst>
              <a:ext uri="{FF2B5EF4-FFF2-40B4-BE49-F238E27FC236}">
                <a16:creationId xmlns:a16="http://schemas.microsoft.com/office/drawing/2014/main" id="{25CCF7DD-A256-424D-03DB-EDA2DD52002B}"/>
              </a:ext>
            </a:extLst>
          </p:cNvPr>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3404252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1E6A9-98ED-3FA6-C27B-2406DC91BA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B5DF60-7F25-6782-E215-08395B89E5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AB6D0B-D617-2730-8257-9BE59229535B}"/>
              </a:ext>
            </a:extLst>
          </p:cNvPr>
          <p:cNvSpPr>
            <a:spLocks noGrp="1"/>
          </p:cNvSpPr>
          <p:nvPr>
            <p:ph type="body" idx="1"/>
          </p:nvPr>
        </p:nvSpPr>
        <p:spPr/>
        <p:txBody>
          <a:bodyPr/>
          <a:lstStyle/>
          <a:p>
            <a:r>
              <a:rPr lang="en-US"/>
              <a:t>The components are included on the school counselor evaluation. </a:t>
            </a:r>
            <a:endParaRPr lang="en-US">
              <a:solidFill>
                <a:srgbClr val="444444"/>
              </a:solidFill>
            </a:endParaRPr>
          </a:p>
          <a:p>
            <a:endParaRPr lang="en-US">
              <a:solidFill>
                <a:srgbClr val="444444"/>
              </a:solidFill>
            </a:endParaRPr>
          </a:p>
          <a:p>
            <a:r>
              <a:rPr lang="en-US"/>
              <a:t>If a school counselor is on a GBE, only goals would be included. </a:t>
            </a:r>
          </a:p>
        </p:txBody>
      </p:sp>
      <p:sp>
        <p:nvSpPr>
          <p:cNvPr id="4" name="Slide Number Placeholder 3">
            <a:extLst>
              <a:ext uri="{FF2B5EF4-FFF2-40B4-BE49-F238E27FC236}">
                <a16:creationId xmlns:a16="http://schemas.microsoft.com/office/drawing/2014/main" id="{A0003756-AA00-CC55-9294-07F316C8F844}"/>
              </a:ext>
            </a:extLst>
          </p:cNvPr>
          <p:cNvSpPr>
            <a:spLocks noGrp="1"/>
          </p:cNvSpPr>
          <p:nvPr>
            <p:ph type="sldNum" sz="quarter" idx="5"/>
          </p:nvPr>
        </p:nvSpPr>
        <p:spPr/>
        <p:txBody>
          <a:bodyPr/>
          <a:lstStyle/>
          <a:p>
            <a:fld id="{484CEC91-7A65-4868-9634-A5288F997D0F}" type="slidenum">
              <a:rPr lang="en-US" smtClean="0"/>
              <a:t>46</a:t>
            </a:fld>
            <a:endParaRPr lang="en-US"/>
          </a:p>
        </p:txBody>
      </p:sp>
    </p:spTree>
    <p:extLst>
      <p:ext uri="{BB962C8B-B14F-4D97-AF65-F5344CB8AC3E}">
        <p14:creationId xmlns:p14="http://schemas.microsoft.com/office/powerpoint/2010/main" val="25186176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F311C-DB35-EF9F-AEB0-66C3DD0968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5D4688-2CE4-2B27-6CDE-FD85517FF5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FE64D1-E701-8D0B-7737-6FBE94A80511}"/>
              </a:ext>
            </a:extLst>
          </p:cNvPr>
          <p:cNvSpPr>
            <a:spLocks noGrp="1"/>
          </p:cNvSpPr>
          <p:nvPr>
            <p:ph type="body" idx="1"/>
          </p:nvPr>
        </p:nvSpPr>
        <p:spPr/>
        <p:txBody>
          <a:bodyPr/>
          <a:lstStyle/>
          <a:p>
            <a:r>
              <a:rPr lang="en-US"/>
              <a:t>We know that all practitioners do not need the same level and type of feedback, so the support they are given should be tailored to their needs. Evaluation level is assigned based on certification requirements and should be set by the ADEPT Coordinator or Human Resources department in your district. </a:t>
            </a:r>
            <a:endParaRPr lang="en-US">
              <a:solidFill>
                <a:srgbClr val="444444"/>
              </a:solidFill>
            </a:endParaRPr>
          </a:p>
          <a:p>
            <a:endParaRPr lang="en-US">
              <a:solidFill>
                <a:srgbClr val="444444"/>
              </a:solidFill>
            </a:endParaRPr>
          </a:p>
          <a:p>
            <a:r>
              <a:rPr lang="en-US"/>
              <a:t>You will notice that each evaluation team, regardless of contract level is required to have an Administrative evaluator or designee. For some contract levels, in addition to this, there is a requirement for a content expert that must be trained and certified in the content area. For school librarians, this content expert must be a school librarian. For school counselors, it must be a school counselor. For speech-language professional, it must be a speech-language professional or special education educator. Guidelines for each area provide more specific detail surrounding evaluation teams.</a:t>
            </a:r>
            <a:endParaRPr lang="en-US">
              <a:solidFill>
                <a:srgbClr val="444444"/>
              </a:solidFill>
            </a:endParaRPr>
          </a:p>
          <a:p>
            <a:endParaRPr lang="en-US">
              <a:solidFill>
                <a:srgbClr val="444444"/>
              </a:solidFill>
            </a:endParaRPr>
          </a:p>
          <a:p>
            <a:r>
              <a:rPr lang="en-US"/>
              <a:t>Note that observations for special areas do NOT require classroom instruction. </a:t>
            </a:r>
            <a:endParaRPr lang="en-US">
              <a:solidFill>
                <a:srgbClr val="444444"/>
              </a:solidFill>
            </a:endParaRPr>
          </a:p>
        </p:txBody>
      </p:sp>
      <p:sp>
        <p:nvSpPr>
          <p:cNvPr id="4" name="Slide Number Placeholder 3">
            <a:extLst>
              <a:ext uri="{FF2B5EF4-FFF2-40B4-BE49-F238E27FC236}">
                <a16:creationId xmlns:a16="http://schemas.microsoft.com/office/drawing/2014/main" id="{02AE14CA-56D5-3138-CC2A-E2CC5E58EA14}"/>
              </a:ext>
            </a:extLst>
          </p:cNvPr>
          <p:cNvSpPr>
            <a:spLocks noGrp="1"/>
          </p:cNvSpPr>
          <p:nvPr>
            <p:ph type="sldNum" sz="quarter" idx="5"/>
          </p:nvPr>
        </p:nvSpPr>
        <p:spPr/>
        <p:txBody>
          <a:bodyPr/>
          <a:lstStyle/>
          <a:p>
            <a:fld id="{484CEC91-7A65-4868-9634-A5288F997D0F}" type="slidenum">
              <a:rPr lang="en-US" smtClean="0"/>
              <a:t>47</a:t>
            </a:fld>
            <a:endParaRPr lang="en-US"/>
          </a:p>
        </p:txBody>
      </p:sp>
    </p:spTree>
    <p:extLst>
      <p:ext uri="{BB962C8B-B14F-4D97-AF65-F5344CB8AC3E}">
        <p14:creationId xmlns:p14="http://schemas.microsoft.com/office/powerpoint/2010/main" val="6202706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EC247-CB00-F4BA-291A-A2F3E857A9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8FDDA1-B5F4-6D1F-7C03-3CE95FEAD3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75C6D2-319F-03CC-096E-FBC2808228B3}"/>
              </a:ext>
            </a:extLst>
          </p:cNvPr>
          <p:cNvSpPr>
            <a:spLocks noGrp="1"/>
          </p:cNvSpPr>
          <p:nvPr>
            <p:ph type="body" idx="1"/>
          </p:nvPr>
        </p:nvSpPr>
        <p:spPr/>
        <p:txBody>
          <a:bodyPr/>
          <a:lstStyle/>
          <a:p>
            <a:r>
              <a:rPr lang="en-US" err="1"/>
              <a:t>SCLead</a:t>
            </a:r>
            <a:r>
              <a:rPr lang="en-US"/>
              <a:t> contains all of the components of each evaluation the evaluator and practitioner will need. Here you see where to locate the School Counselor Plan.</a:t>
            </a:r>
            <a:endParaRPr lang="en-US">
              <a:solidFill>
                <a:srgbClr val="000000"/>
              </a:solidFill>
            </a:endParaRPr>
          </a:p>
        </p:txBody>
      </p:sp>
      <p:sp>
        <p:nvSpPr>
          <p:cNvPr id="4" name="Slide Number Placeholder 3">
            <a:extLst>
              <a:ext uri="{FF2B5EF4-FFF2-40B4-BE49-F238E27FC236}">
                <a16:creationId xmlns:a16="http://schemas.microsoft.com/office/drawing/2014/main" id="{DC542682-5B51-FE73-8394-839C279CFA3A}"/>
              </a:ext>
            </a:extLst>
          </p:cNvPr>
          <p:cNvSpPr>
            <a:spLocks noGrp="1"/>
          </p:cNvSpPr>
          <p:nvPr>
            <p:ph type="sldNum" sz="quarter" idx="5"/>
          </p:nvPr>
        </p:nvSpPr>
        <p:spPr/>
        <p:txBody>
          <a:bodyPr/>
          <a:lstStyle/>
          <a:p>
            <a:fld id="{484CEC91-7A65-4868-9634-A5288F997D0F}" type="slidenum">
              <a:rPr lang="en-US" smtClean="0"/>
              <a:t>48</a:t>
            </a:fld>
            <a:endParaRPr lang="en-US"/>
          </a:p>
        </p:txBody>
      </p:sp>
    </p:spTree>
    <p:extLst>
      <p:ext uri="{BB962C8B-B14F-4D97-AF65-F5344CB8AC3E}">
        <p14:creationId xmlns:p14="http://schemas.microsoft.com/office/powerpoint/2010/main" val="5185528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168CC-7BA1-50A4-7A54-F56DA9D455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01C4C9-BACD-828F-B94D-9D8AD3B041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34AD49-D925-360B-C3CD-79C04A24E683}"/>
              </a:ext>
            </a:extLst>
          </p:cNvPr>
          <p:cNvSpPr>
            <a:spLocks noGrp="1"/>
          </p:cNvSpPr>
          <p:nvPr>
            <p:ph type="body" idx="1"/>
          </p:nvPr>
        </p:nvSpPr>
        <p:spPr/>
        <p:txBody>
          <a:bodyPr/>
          <a:lstStyle/>
          <a:p>
            <a:r>
              <a:rPr lang="en-US"/>
              <a:t>This screenshot shows you the template for the School Counselor Plan. </a:t>
            </a:r>
          </a:p>
        </p:txBody>
      </p:sp>
      <p:sp>
        <p:nvSpPr>
          <p:cNvPr id="4" name="Slide Number Placeholder 3">
            <a:extLst>
              <a:ext uri="{FF2B5EF4-FFF2-40B4-BE49-F238E27FC236}">
                <a16:creationId xmlns:a16="http://schemas.microsoft.com/office/drawing/2014/main" id="{2258059E-8436-CF63-A424-DA8922DA9046}"/>
              </a:ext>
            </a:extLst>
          </p:cNvPr>
          <p:cNvSpPr>
            <a:spLocks noGrp="1"/>
          </p:cNvSpPr>
          <p:nvPr>
            <p:ph type="sldNum" sz="quarter" idx="5"/>
          </p:nvPr>
        </p:nvSpPr>
        <p:spPr/>
        <p:txBody>
          <a:bodyPr/>
          <a:lstStyle/>
          <a:p>
            <a:fld id="{484CEC91-7A65-4868-9634-A5288F997D0F}" type="slidenum">
              <a:rPr lang="en-US" smtClean="0"/>
              <a:t>49</a:t>
            </a:fld>
            <a:endParaRPr lang="en-US"/>
          </a:p>
        </p:txBody>
      </p:sp>
    </p:spTree>
    <p:extLst>
      <p:ext uri="{BB962C8B-B14F-4D97-AF65-F5344CB8AC3E}">
        <p14:creationId xmlns:p14="http://schemas.microsoft.com/office/powerpoint/2010/main" val="18372445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23E63-3F69-1742-7D06-363363F9CA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F0E9A0-9E5F-3C02-E84A-A9D0124176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14BB01-2C5B-3412-F05E-49E025D6916D}"/>
              </a:ext>
            </a:extLst>
          </p:cNvPr>
          <p:cNvSpPr>
            <a:spLocks noGrp="1"/>
          </p:cNvSpPr>
          <p:nvPr>
            <p:ph type="body" idx="1"/>
          </p:nvPr>
        </p:nvSpPr>
        <p:spPr/>
        <p:txBody>
          <a:bodyPr/>
          <a:lstStyle/>
          <a:p>
            <a:r>
              <a:rPr lang="en-US"/>
              <a:t>Counselors will click Annual Calendar in the navigation selections and then click Add. </a:t>
            </a:r>
          </a:p>
        </p:txBody>
      </p:sp>
      <p:sp>
        <p:nvSpPr>
          <p:cNvPr id="4" name="Slide Number Placeholder 3">
            <a:extLst>
              <a:ext uri="{FF2B5EF4-FFF2-40B4-BE49-F238E27FC236}">
                <a16:creationId xmlns:a16="http://schemas.microsoft.com/office/drawing/2014/main" id="{BA7BE997-74B7-A19C-9975-C28C8B46E0BA}"/>
              </a:ext>
            </a:extLst>
          </p:cNvPr>
          <p:cNvSpPr>
            <a:spLocks noGrp="1"/>
          </p:cNvSpPr>
          <p:nvPr>
            <p:ph type="sldNum" sz="quarter" idx="5"/>
          </p:nvPr>
        </p:nvSpPr>
        <p:spPr/>
        <p:txBody>
          <a:bodyPr/>
          <a:lstStyle/>
          <a:p>
            <a:fld id="{484CEC91-7A65-4868-9634-A5288F997D0F}" type="slidenum">
              <a:rPr lang="en-US" smtClean="0"/>
              <a:t>50</a:t>
            </a:fld>
            <a:endParaRPr lang="en-US"/>
          </a:p>
        </p:txBody>
      </p:sp>
    </p:spTree>
    <p:extLst>
      <p:ext uri="{BB962C8B-B14F-4D97-AF65-F5344CB8AC3E}">
        <p14:creationId xmlns:p14="http://schemas.microsoft.com/office/powerpoint/2010/main" val="24310786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6897E-D36B-8E31-5BC2-2703AE3966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58F00F-588E-C3AA-8F0A-466D02BC0B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3F8B4C-7C3F-C9BE-9789-98C78FB68ACF}"/>
              </a:ext>
            </a:extLst>
          </p:cNvPr>
          <p:cNvSpPr>
            <a:spLocks noGrp="1"/>
          </p:cNvSpPr>
          <p:nvPr>
            <p:ph type="body" idx="1"/>
          </p:nvPr>
        </p:nvSpPr>
        <p:spPr/>
        <p:txBody>
          <a:bodyPr/>
          <a:lstStyle/>
          <a:p>
            <a:r>
              <a:rPr lang="en-US" err="1"/>
              <a:t>SCLead</a:t>
            </a:r>
            <a:r>
              <a:rPr lang="en-US"/>
              <a:t> also provides a place for the School Counselor to house their Annual Calendar.</a:t>
            </a:r>
          </a:p>
        </p:txBody>
      </p:sp>
      <p:sp>
        <p:nvSpPr>
          <p:cNvPr id="4" name="Slide Number Placeholder 3">
            <a:extLst>
              <a:ext uri="{FF2B5EF4-FFF2-40B4-BE49-F238E27FC236}">
                <a16:creationId xmlns:a16="http://schemas.microsoft.com/office/drawing/2014/main" id="{E42142A5-74B2-4CBE-D926-A8880188A04F}"/>
              </a:ext>
            </a:extLst>
          </p:cNvPr>
          <p:cNvSpPr>
            <a:spLocks noGrp="1"/>
          </p:cNvSpPr>
          <p:nvPr>
            <p:ph type="sldNum" sz="quarter" idx="5"/>
          </p:nvPr>
        </p:nvSpPr>
        <p:spPr/>
        <p:txBody>
          <a:bodyPr/>
          <a:lstStyle/>
          <a:p>
            <a:fld id="{484CEC91-7A65-4868-9634-A5288F997D0F}" type="slidenum">
              <a:rPr lang="en-US" smtClean="0"/>
              <a:t>51</a:t>
            </a:fld>
            <a:endParaRPr lang="en-US"/>
          </a:p>
        </p:txBody>
      </p:sp>
    </p:spTree>
    <p:extLst>
      <p:ext uri="{BB962C8B-B14F-4D97-AF65-F5344CB8AC3E}">
        <p14:creationId xmlns:p14="http://schemas.microsoft.com/office/powerpoint/2010/main" val="2379242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27007" indent="-327007">
              <a:lnSpc>
                <a:spcPct val="90000"/>
              </a:lnSpc>
              <a:spcBef>
                <a:spcPts val="1430"/>
              </a:spcBef>
              <a:buFont typeface="Arial"/>
              <a:buChar char="•"/>
            </a:pPr>
            <a:r>
              <a:rPr lang="en-US"/>
              <a:t>To serve as a Special Areas Manager</a:t>
            </a:r>
          </a:p>
          <a:p>
            <a:pPr marL="1199024" lvl="1" indent="-327007">
              <a:lnSpc>
                <a:spcPct val="90000"/>
              </a:lnSpc>
              <a:spcBef>
                <a:spcPts val="715"/>
              </a:spcBef>
              <a:buFont typeface="Arial"/>
              <a:buChar char="•"/>
            </a:pPr>
            <a:r>
              <a:rPr lang="en-US"/>
              <a:t>Must be recommended by a school district administrator or faculty member in an Educator Preparation Program</a:t>
            </a:r>
            <a:endParaRPr lang="en-US">
              <a:cs typeface="Calibri"/>
            </a:endParaRPr>
          </a:p>
          <a:p>
            <a:pPr marL="1199024" lvl="1" indent="-327007">
              <a:lnSpc>
                <a:spcPct val="90000"/>
              </a:lnSpc>
              <a:spcBef>
                <a:spcPts val="715"/>
              </a:spcBef>
              <a:buFont typeface="Arial"/>
              <a:buChar char="•"/>
            </a:pPr>
            <a:r>
              <a:rPr lang="en-US"/>
              <a:t>Complete this training</a:t>
            </a:r>
            <a:endParaRPr lang="en-US">
              <a:cs typeface="Calibri"/>
            </a:endParaRPr>
          </a:p>
          <a:p>
            <a:pPr marL="1199024" lvl="1" indent="-327007">
              <a:lnSpc>
                <a:spcPct val="90000"/>
              </a:lnSpc>
              <a:spcBef>
                <a:spcPts val="715"/>
              </a:spcBef>
              <a:buFont typeface="Arial"/>
              <a:buChar char="•"/>
            </a:pPr>
            <a:endParaRPr lang="en-US"/>
          </a:p>
          <a:p>
            <a:pPr marL="327007" indent="-327007">
              <a:lnSpc>
                <a:spcPct val="90000"/>
              </a:lnSpc>
              <a:spcBef>
                <a:spcPts val="1430"/>
              </a:spcBef>
              <a:buFont typeface="Arial"/>
              <a:buChar char="•"/>
            </a:pPr>
            <a:r>
              <a:rPr lang="en-US"/>
              <a:t>To serve as a Special Areas Evaluator:</a:t>
            </a:r>
            <a:endParaRPr lang="en-US">
              <a:cs typeface="Calibri"/>
            </a:endParaRPr>
          </a:p>
          <a:p>
            <a:pPr marL="1199024" lvl="1" indent="-327007">
              <a:lnSpc>
                <a:spcPct val="90000"/>
              </a:lnSpc>
              <a:spcBef>
                <a:spcPts val="715"/>
              </a:spcBef>
              <a:buFont typeface="Arial"/>
              <a:buChar char="•"/>
            </a:pPr>
            <a:r>
              <a:rPr lang="en-US"/>
              <a:t>Must be recommended by a school district administrator or faculty member in an Educator Preparation Program.</a:t>
            </a:r>
            <a:endParaRPr lang="en-US">
              <a:cs typeface="Calibri"/>
            </a:endParaRPr>
          </a:p>
          <a:p>
            <a:pPr marL="1199024" lvl="1" indent="-327007">
              <a:lnSpc>
                <a:spcPct val="90000"/>
              </a:lnSpc>
              <a:spcBef>
                <a:spcPts val="715"/>
              </a:spcBef>
              <a:buFont typeface="Arial"/>
              <a:buChar char="•"/>
            </a:pPr>
            <a:r>
              <a:rPr lang="en-US"/>
              <a:t>Complete the online Evaluator Training</a:t>
            </a:r>
            <a:endParaRPr lang="en-US">
              <a:cs typeface="Calibri"/>
            </a:endParaRPr>
          </a:p>
          <a:p>
            <a:pPr marL="1199024" lvl="1" indent="-327007">
              <a:lnSpc>
                <a:spcPct val="90000"/>
              </a:lnSpc>
              <a:spcBef>
                <a:spcPts val="715"/>
              </a:spcBef>
              <a:buFont typeface="Arial"/>
              <a:buChar char="•"/>
            </a:pPr>
            <a:endParaRPr lang="en-US"/>
          </a:p>
          <a:p>
            <a:pPr marL="327007" indent="-327007">
              <a:lnSpc>
                <a:spcPct val="90000"/>
              </a:lnSpc>
              <a:spcBef>
                <a:spcPts val="1430"/>
              </a:spcBef>
              <a:buFont typeface="Arial"/>
              <a:buChar char="•"/>
            </a:pPr>
            <a:r>
              <a:rPr lang="en-US"/>
              <a:t>To serve as a Special Areas Mentor</a:t>
            </a:r>
            <a:endParaRPr lang="en-US">
              <a:cs typeface="Calibri"/>
            </a:endParaRPr>
          </a:p>
          <a:p>
            <a:pPr marL="1199024" lvl="1" indent="-327007">
              <a:lnSpc>
                <a:spcPct val="90000"/>
              </a:lnSpc>
              <a:spcBef>
                <a:spcPts val="715"/>
              </a:spcBef>
              <a:buFont typeface="Arial"/>
              <a:buChar char="•"/>
            </a:pPr>
            <a:r>
              <a:rPr lang="en-US"/>
              <a:t>Participate in the 2-day South Carolina mentor training through Cerra.org</a:t>
            </a:r>
            <a:endParaRPr lang="en-US">
              <a:cs typeface="Calibri"/>
            </a:endParaRPr>
          </a:p>
          <a:p>
            <a:pPr marL="1199024" lvl="1" indent="-327007">
              <a:lnSpc>
                <a:spcPct val="90000"/>
              </a:lnSpc>
              <a:spcBef>
                <a:spcPts val="715"/>
              </a:spcBef>
              <a:buFont typeface="Arial"/>
              <a:buChar char="•"/>
            </a:pPr>
            <a:r>
              <a:rPr lang="en-US"/>
              <a:t>Within the first five years of becoming a mentor, complete the appropriate content-specific special area training</a:t>
            </a:r>
            <a:endParaRPr lang="en-US">
              <a:cs typeface="Calibri"/>
            </a:endParaRPr>
          </a:p>
          <a:p>
            <a:endParaRPr lang="en-US">
              <a:cs typeface="Calibri"/>
            </a:endParaRPr>
          </a:p>
          <a:p>
            <a:r>
              <a:rPr lang="en-US">
                <a:cs typeface="Calibri"/>
              </a:rPr>
              <a:t>New peer evaluators or mentors for special areas evaluations are not required to attend the SCTS 4.0 training.</a:t>
            </a:r>
          </a:p>
        </p:txBody>
      </p:sp>
      <p:sp>
        <p:nvSpPr>
          <p:cNvPr id="4" name="Slide Number Placeholder 3"/>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796037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059BA1-F1BC-2D89-CE13-3D775C8C34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F8A9A7-F038-6C09-98ED-399AF2D927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D9EDBC-CDFB-3784-E44D-72B1B2859C42}"/>
              </a:ext>
            </a:extLst>
          </p:cNvPr>
          <p:cNvSpPr>
            <a:spLocks noGrp="1"/>
          </p:cNvSpPr>
          <p:nvPr>
            <p:ph type="body" idx="1"/>
          </p:nvPr>
        </p:nvSpPr>
        <p:spPr/>
        <p:txBody>
          <a:bodyPr/>
          <a:lstStyle/>
          <a:p>
            <a:r>
              <a:rPr lang="en-US"/>
              <a:t>The Annual Calendar will remain open throughout the year and the counselor can adjust as needed. There are not signatures on this form as it’s a working document. </a:t>
            </a:r>
          </a:p>
          <a:p>
            <a:endParaRPr lang="en-US"/>
          </a:p>
        </p:txBody>
      </p:sp>
      <p:sp>
        <p:nvSpPr>
          <p:cNvPr id="4" name="Slide Number Placeholder 3">
            <a:extLst>
              <a:ext uri="{FF2B5EF4-FFF2-40B4-BE49-F238E27FC236}">
                <a16:creationId xmlns:a16="http://schemas.microsoft.com/office/drawing/2014/main" id="{8DB7B354-C5CD-74E9-223D-1F066A041641}"/>
              </a:ext>
            </a:extLst>
          </p:cNvPr>
          <p:cNvSpPr>
            <a:spLocks noGrp="1"/>
          </p:cNvSpPr>
          <p:nvPr>
            <p:ph type="sldNum" sz="quarter" idx="5"/>
          </p:nvPr>
        </p:nvSpPr>
        <p:spPr/>
        <p:txBody>
          <a:bodyPr/>
          <a:lstStyle/>
          <a:p>
            <a:fld id="{484CEC91-7A65-4868-9634-A5288F997D0F}" type="slidenum">
              <a:rPr lang="en-US" smtClean="0"/>
              <a:t>52</a:t>
            </a:fld>
            <a:endParaRPr lang="en-US"/>
          </a:p>
        </p:txBody>
      </p:sp>
    </p:spTree>
    <p:extLst>
      <p:ext uri="{BB962C8B-B14F-4D97-AF65-F5344CB8AC3E}">
        <p14:creationId xmlns:p14="http://schemas.microsoft.com/office/powerpoint/2010/main" val="39563024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3C8E2-8336-F0A4-A00A-71BAC9FF74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8B572D-9A85-79D8-B3C0-D2835EE3AE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BCC126-270E-B43E-FDDC-12F789405562}"/>
              </a:ext>
            </a:extLst>
          </p:cNvPr>
          <p:cNvSpPr>
            <a:spLocks noGrp="1"/>
          </p:cNvSpPr>
          <p:nvPr>
            <p:ph type="body" idx="1"/>
          </p:nvPr>
        </p:nvSpPr>
        <p:spPr/>
        <p:txBody>
          <a:bodyPr/>
          <a:lstStyle/>
          <a:p>
            <a:r>
              <a:rPr lang="en-US"/>
              <a:t>The Annual Calendar will remain open throughout the year and the counselor can adjust as needed. There are not signatures on this form as it’s a working document. </a:t>
            </a:r>
          </a:p>
          <a:p>
            <a:endParaRPr lang="en-US"/>
          </a:p>
        </p:txBody>
      </p:sp>
      <p:sp>
        <p:nvSpPr>
          <p:cNvPr id="4" name="Slide Number Placeholder 3">
            <a:extLst>
              <a:ext uri="{FF2B5EF4-FFF2-40B4-BE49-F238E27FC236}">
                <a16:creationId xmlns:a16="http://schemas.microsoft.com/office/drawing/2014/main" id="{17D2F0DB-2AFD-4A3F-D7F1-B590ACFE7D8A}"/>
              </a:ext>
            </a:extLst>
          </p:cNvPr>
          <p:cNvSpPr>
            <a:spLocks noGrp="1"/>
          </p:cNvSpPr>
          <p:nvPr>
            <p:ph type="sldNum" sz="quarter" idx="5"/>
          </p:nvPr>
        </p:nvSpPr>
        <p:spPr/>
        <p:txBody>
          <a:bodyPr/>
          <a:lstStyle/>
          <a:p>
            <a:fld id="{484CEC91-7A65-4868-9634-A5288F997D0F}" type="slidenum">
              <a:rPr lang="en-US" smtClean="0"/>
              <a:t>53</a:t>
            </a:fld>
            <a:endParaRPr lang="en-US"/>
          </a:p>
        </p:txBody>
      </p:sp>
    </p:spTree>
    <p:extLst>
      <p:ext uri="{BB962C8B-B14F-4D97-AF65-F5344CB8AC3E}">
        <p14:creationId xmlns:p14="http://schemas.microsoft.com/office/powerpoint/2010/main" val="29792426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1A2BD-CE4B-9653-3D78-E3A76B39C8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DFD4C1-7B0F-3884-0C8E-11228CB004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4C3CF8-7F10-A39E-4982-DDC547670733}"/>
              </a:ext>
            </a:extLst>
          </p:cNvPr>
          <p:cNvSpPr>
            <a:spLocks noGrp="1"/>
          </p:cNvSpPr>
          <p:nvPr>
            <p:ph type="body" idx="1"/>
          </p:nvPr>
        </p:nvSpPr>
        <p:spPr/>
        <p:txBody>
          <a:bodyPr/>
          <a:lstStyle/>
          <a:p>
            <a:endParaRPr lang="en-US">
              <a:solidFill>
                <a:srgbClr val="444444"/>
              </a:solidFill>
            </a:endParaRPr>
          </a:p>
          <a:p>
            <a:endParaRPr lang="en-US">
              <a:solidFill>
                <a:srgbClr val="444444"/>
              </a:solidFill>
            </a:endParaRPr>
          </a:p>
        </p:txBody>
      </p:sp>
      <p:sp>
        <p:nvSpPr>
          <p:cNvPr id="4" name="Slide Number Placeholder 3">
            <a:extLst>
              <a:ext uri="{FF2B5EF4-FFF2-40B4-BE49-F238E27FC236}">
                <a16:creationId xmlns:a16="http://schemas.microsoft.com/office/drawing/2014/main" id="{D466D82F-0B45-76AB-3EA4-FAE76500859B}"/>
              </a:ext>
            </a:extLst>
          </p:cNvPr>
          <p:cNvSpPr>
            <a:spLocks noGrp="1"/>
          </p:cNvSpPr>
          <p:nvPr>
            <p:ph type="sldNum" sz="quarter" idx="5"/>
          </p:nvPr>
        </p:nvSpPr>
        <p:spPr/>
        <p:txBody>
          <a:bodyPr/>
          <a:lstStyle/>
          <a:p>
            <a:fld id="{484CEC91-7A65-4868-9634-A5288F997D0F}" type="slidenum">
              <a:rPr lang="en-US" smtClean="0"/>
              <a:t>54</a:t>
            </a:fld>
            <a:endParaRPr lang="en-US"/>
          </a:p>
        </p:txBody>
      </p:sp>
    </p:spTree>
    <p:extLst>
      <p:ext uri="{BB962C8B-B14F-4D97-AF65-F5344CB8AC3E}">
        <p14:creationId xmlns:p14="http://schemas.microsoft.com/office/powerpoint/2010/main" val="19340489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Generally speaking, the formative and summative evaluations of the school librarians include an Approval Conference at the beginning of the year when the administrative evaluator approved the School Librarian Plan. The POP cycle during the preliminary evaluation cycle during the fall includes a pre-conference, observation, and post-conference. After the Preliminary Evaluation Conference mid-year, the final evaluation cycle includes the OP cycle, which is an observation and post-conference. The Final Evaluation Conference is held at the end of the school year. </a:t>
            </a:r>
            <a:endParaRPr lang="en-US">
              <a:solidFill>
                <a:srgbClr val="444444"/>
              </a:solidFill>
            </a:endParaRPr>
          </a:p>
          <a:p>
            <a:r>
              <a:rPr lang="en-US"/>
              <a:t>Waivers of observations can be granted at the discretion of the evaluation chair for particular years if all criteria are met. These waivers will be explored during the Evaluator Training. Again, please refer to the guidelines for the specific waivers for each area and contract level.</a:t>
            </a:r>
            <a:endParaRPr lang="en-US">
              <a:solidFill>
                <a:srgbClr val="444444"/>
              </a:solidFill>
            </a:endParaRPr>
          </a:p>
          <a:p>
            <a:r>
              <a:rPr lang="en-US"/>
              <a:t>During all other years, school librarians participate in a Goals-Based Evaluation. During the GBE years, school librarians will develop a Professional Goal that impacts student growth. This goal is located within the School Librarian plan. </a:t>
            </a:r>
            <a:endParaRPr lang="en-US">
              <a:solidFill>
                <a:srgbClr val="444444"/>
              </a:solidFill>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55</a:t>
            </a:fld>
            <a:endParaRPr lang="en-US"/>
          </a:p>
        </p:txBody>
      </p:sp>
    </p:spTree>
    <p:extLst>
      <p:ext uri="{BB962C8B-B14F-4D97-AF65-F5344CB8AC3E}">
        <p14:creationId xmlns:p14="http://schemas.microsoft.com/office/powerpoint/2010/main" val="8985046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69FF9-F6B0-C5C8-492F-33D141F516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C4A980-5066-B90C-6991-FE42499B38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C96EA5-122C-6857-7E2A-F159F994CFA9}"/>
              </a:ext>
            </a:extLst>
          </p:cNvPr>
          <p:cNvSpPr>
            <a:spLocks noGrp="1"/>
          </p:cNvSpPr>
          <p:nvPr>
            <p:ph type="body" idx="1"/>
          </p:nvPr>
        </p:nvSpPr>
        <p:spPr/>
        <p:txBody>
          <a:bodyPr/>
          <a:lstStyle/>
          <a:p>
            <a:r>
              <a:rPr lang="en-US"/>
              <a:t>The components will be included in a school librarian evaluation. However, </a:t>
            </a:r>
            <a:r>
              <a:rPr lang="en-US">
                <a:solidFill>
                  <a:srgbClr val="000000"/>
                </a:solidFill>
              </a:rPr>
              <a:t>if</a:t>
            </a:r>
            <a:r>
              <a:rPr lang="en-US"/>
              <a:t> a librarian is GBE, only professional goals would be included. </a:t>
            </a:r>
          </a:p>
          <a:p>
            <a:endParaRPr lang="en-US"/>
          </a:p>
        </p:txBody>
      </p:sp>
      <p:sp>
        <p:nvSpPr>
          <p:cNvPr id="4" name="Slide Number Placeholder 3">
            <a:extLst>
              <a:ext uri="{FF2B5EF4-FFF2-40B4-BE49-F238E27FC236}">
                <a16:creationId xmlns:a16="http://schemas.microsoft.com/office/drawing/2014/main" id="{9E3B7012-49D8-AC32-B981-49BD76C7AEDD}"/>
              </a:ext>
            </a:extLst>
          </p:cNvPr>
          <p:cNvSpPr>
            <a:spLocks noGrp="1"/>
          </p:cNvSpPr>
          <p:nvPr>
            <p:ph type="sldNum" sz="quarter" idx="5"/>
          </p:nvPr>
        </p:nvSpPr>
        <p:spPr/>
        <p:txBody>
          <a:bodyPr/>
          <a:lstStyle/>
          <a:p>
            <a:fld id="{484CEC91-7A65-4868-9634-A5288F997D0F}" type="slidenum">
              <a:rPr lang="en-US" smtClean="0"/>
              <a:t>56</a:t>
            </a:fld>
            <a:endParaRPr lang="en-US"/>
          </a:p>
        </p:txBody>
      </p:sp>
    </p:spTree>
    <p:extLst>
      <p:ext uri="{BB962C8B-B14F-4D97-AF65-F5344CB8AC3E}">
        <p14:creationId xmlns:p14="http://schemas.microsoft.com/office/powerpoint/2010/main" val="28386867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C0C13-047F-8201-4862-15066BD1B6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DA300A-3F66-DFE8-38CF-A6C893502B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98EF4B-575E-AF41-8A6C-700785AE2FB2}"/>
              </a:ext>
            </a:extLst>
          </p:cNvPr>
          <p:cNvSpPr>
            <a:spLocks noGrp="1"/>
          </p:cNvSpPr>
          <p:nvPr>
            <p:ph type="body" idx="1"/>
          </p:nvPr>
        </p:nvSpPr>
        <p:spPr/>
        <p:txBody>
          <a:bodyPr/>
          <a:lstStyle/>
          <a:p>
            <a:r>
              <a:rPr lang="en-US"/>
              <a:t>Here is a quick look at the template for the School Librarian Plan. </a:t>
            </a:r>
          </a:p>
          <a:p>
            <a:endParaRPr lang="en-US">
              <a:solidFill>
                <a:srgbClr val="000000"/>
              </a:solidFill>
            </a:endParaRPr>
          </a:p>
        </p:txBody>
      </p:sp>
      <p:sp>
        <p:nvSpPr>
          <p:cNvPr id="4" name="Slide Number Placeholder 3">
            <a:extLst>
              <a:ext uri="{FF2B5EF4-FFF2-40B4-BE49-F238E27FC236}">
                <a16:creationId xmlns:a16="http://schemas.microsoft.com/office/drawing/2014/main" id="{7F2C2342-E716-D0B9-9821-47497C2B7F4B}"/>
              </a:ext>
            </a:extLst>
          </p:cNvPr>
          <p:cNvSpPr>
            <a:spLocks noGrp="1"/>
          </p:cNvSpPr>
          <p:nvPr>
            <p:ph type="sldNum" sz="quarter" idx="5"/>
          </p:nvPr>
        </p:nvSpPr>
        <p:spPr/>
        <p:txBody>
          <a:bodyPr/>
          <a:lstStyle/>
          <a:p>
            <a:fld id="{484CEC91-7A65-4868-9634-A5288F997D0F}" type="slidenum">
              <a:rPr lang="en-US" smtClean="0"/>
              <a:t>57</a:t>
            </a:fld>
            <a:endParaRPr lang="en-US"/>
          </a:p>
        </p:txBody>
      </p:sp>
    </p:spTree>
    <p:extLst>
      <p:ext uri="{BB962C8B-B14F-4D97-AF65-F5344CB8AC3E}">
        <p14:creationId xmlns:p14="http://schemas.microsoft.com/office/powerpoint/2010/main" val="8458578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endParaRPr lang="en-US">
              <a:solidFill>
                <a:srgbClr val="444444"/>
              </a:solidFill>
            </a:endParaRPr>
          </a:p>
          <a:p>
            <a:endParaRPr lang="en-US"/>
          </a:p>
          <a:p>
            <a:r>
              <a:rPr lang="en-US"/>
              <a:t>When a mentor is assigned to the evaluation team, this does NOT mean that the mentor will evaluate the educator. Rather, the mentor's role is to provide support. Mentors must attend a separate mentor training, which is the two-day South Carolina Mentor Training, in order to serve. It is of utmost importance that the evaluator understands the confidentiality that must be respected between the mentor and the educator. The mentor is trained to know when and how to share any information with the evaluator. </a:t>
            </a:r>
            <a:endParaRPr lang="en-US">
              <a:solidFill>
                <a:srgbClr val="444444"/>
              </a:solidFill>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58</a:t>
            </a:fld>
            <a:endParaRPr lang="en-US"/>
          </a:p>
        </p:txBody>
      </p:sp>
    </p:spTree>
    <p:extLst>
      <p:ext uri="{BB962C8B-B14F-4D97-AF65-F5344CB8AC3E}">
        <p14:creationId xmlns:p14="http://schemas.microsoft.com/office/powerpoint/2010/main" val="17526516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644964-C610-46CE-97CD-032667CE12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4297BD-9A4B-7FF0-6C52-80E17A573F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8268D5-4A59-41B6-83BD-2CEFCD703814}"/>
              </a:ext>
            </a:extLst>
          </p:cNvPr>
          <p:cNvSpPr>
            <a:spLocks noGrp="1"/>
          </p:cNvSpPr>
          <p:nvPr>
            <p:ph type="body" idx="1"/>
          </p:nvPr>
        </p:nvSpPr>
        <p:spPr/>
        <p:txBody>
          <a:bodyPr/>
          <a:lstStyle/>
          <a:p>
            <a:r>
              <a:rPr lang="en-US"/>
              <a:t>The pre-conference is a new step in the evaluation of special-area educators. Why is this step important? How does it benefit the educator? How does it benefit the evaluator? Please hop on the mic or use the chat box to share your thoughts.</a:t>
            </a:r>
          </a:p>
        </p:txBody>
      </p:sp>
      <p:sp>
        <p:nvSpPr>
          <p:cNvPr id="4" name="Slide Number Placeholder 3">
            <a:extLst>
              <a:ext uri="{FF2B5EF4-FFF2-40B4-BE49-F238E27FC236}">
                <a16:creationId xmlns:a16="http://schemas.microsoft.com/office/drawing/2014/main" id="{A8C3F2E0-F764-AF98-9EE3-D3255FF94A9A}"/>
              </a:ext>
            </a:extLst>
          </p:cNvPr>
          <p:cNvSpPr>
            <a:spLocks noGrp="1"/>
          </p:cNvSpPr>
          <p:nvPr>
            <p:ph type="sldNum" sz="quarter" idx="5"/>
          </p:nvPr>
        </p:nvSpPr>
        <p:spPr/>
        <p:txBody>
          <a:bodyPr/>
          <a:lstStyle/>
          <a:p>
            <a:fld id="{484CEC91-7A65-4868-9634-A5288F997D0F}" type="slidenum">
              <a:rPr lang="en-US" smtClean="0"/>
              <a:t>59</a:t>
            </a:fld>
            <a:endParaRPr lang="en-US"/>
          </a:p>
        </p:txBody>
      </p:sp>
    </p:spTree>
    <p:extLst>
      <p:ext uri="{BB962C8B-B14F-4D97-AF65-F5344CB8AC3E}">
        <p14:creationId xmlns:p14="http://schemas.microsoft.com/office/powerpoint/2010/main" val="1611074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should have gotten evidence to support each of these three indicators.</a:t>
            </a:r>
            <a:endParaRPr lang="en-US">
              <a:solidFill>
                <a:srgbClr val="444444"/>
              </a:solidFill>
            </a:endParaRPr>
          </a:p>
          <a:p>
            <a:endParaRPr lang="en-US">
              <a:solidFill>
                <a:srgbClr val="444444"/>
              </a:solidFill>
            </a:endParaRPr>
          </a:p>
          <a:p>
            <a:r>
              <a:rPr lang="en-US"/>
              <a:t>The librarian promotes literacy by introducing students to a variety of literature and providing them ways to access this literature. Through data collection and analysis, she has identified that students are not reading as desired. She indicates the use of strategies such as book talks and modeling to support students in identifying reading that interests them.</a:t>
            </a:r>
            <a:endParaRPr lang="en-US">
              <a:solidFill>
                <a:srgbClr val="444444"/>
              </a:solidFill>
            </a:endParaRPr>
          </a:p>
          <a:p>
            <a:r>
              <a:rPr lang="en-US"/>
              <a:t>The librarian promotes inquiry by having students locate information as they navigate book reviews in the planned lesson.</a:t>
            </a:r>
            <a:endParaRPr lang="en-US">
              <a:solidFill>
                <a:srgbClr val="444444"/>
              </a:solidFill>
            </a:endParaRPr>
          </a:p>
          <a:p>
            <a:r>
              <a:rPr lang="en-US"/>
              <a:t>She motivates learners by identifying topics of interest to them and assisting them in locating reading surrounding these topics.</a:t>
            </a:r>
          </a:p>
        </p:txBody>
      </p:sp>
      <p:sp>
        <p:nvSpPr>
          <p:cNvPr id="4" name="Slide Number Placeholder 3"/>
          <p:cNvSpPr>
            <a:spLocks noGrp="1"/>
          </p:cNvSpPr>
          <p:nvPr>
            <p:ph type="sldNum" sz="quarter" idx="5"/>
          </p:nvPr>
        </p:nvSpPr>
        <p:spPr/>
        <p:txBody>
          <a:bodyPr/>
          <a:lstStyle/>
          <a:p>
            <a:fld id="{484CEC91-7A65-4868-9634-A5288F997D0F}" type="slidenum">
              <a:rPr lang="en-US" smtClean="0"/>
              <a:t>60</a:t>
            </a:fld>
            <a:endParaRPr lang="en-US"/>
          </a:p>
        </p:txBody>
      </p:sp>
    </p:spTree>
    <p:extLst>
      <p:ext uri="{BB962C8B-B14F-4D97-AF65-F5344CB8AC3E}">
        <p14:creationId xmlns:p14="http://schemas.microsoft.com/office/powerpoint/2010/main" val="15153934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SCLead</a:t>
            </a:r>
            <a:r>
              <a:rPr lang="en-US"/>
              <a:t> provides a space for the observer to script during observations. This is an optional feature for the convenience of the observer. These quick slides show just a sneak peek of all that SCLead.org has to offer for Special Areas Evaluations.</a:t>
            </a:r>
          </a:p>
        </p:txBody>
      </p:sp>
      <p:sp>
        <p:nvSpPr>
          <p:cNvPr id="4" name="Slide Number Placeholder 3"/>
          <p:cNvSpPr>
            <a:spLocks noGrp="1"/>
          </p:cNvSpPr>
          <p:nvPr>
            <p:ph type="sldNum" sz="quarter" idx="5"/>
          </p:nvPr>
        </p:nvSpPr>
        <p:spPr/>
        <p:txBody>
          <a:bodyPr/>
          <a:lstStyle/>
          <a:p>
            <a:fld id="{484CEC91-7A65-4868-9634-A5288F997D0F}" type="slidenum">
              <a:rPr lang="en-US" smtClean="0"/>
              <a:t>62</a:t>
            </a:fld>
            <a:endParaRPr lang="en-US"/>
          </a:p>
        </p:txBody>
      </p:sp>
    </p:spTree>
    <p:extLst>
      <p:ext uri="{BB962C8B-B14F-4D97-AF65-F5344CB8AC3E}">
        <p14:creationId xmlns:p14="http://schemas.microsoft.com/office/powerpoint/2010/main" val="13291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This training will allow you to be the person to manage special areas evaluator training for your district. As the district's manager, you will ensure that each person who completes the training in your district receives the proper credential by committing to all of the following (read slide). This training will also certify you to provide the one-day orientation for speech-language professionals, school counselors, and school librarians. </a:t>
            </a:r>
          </a:p>
          <a:p>
            <a:endParaRPr lang="en-US">
              <a:cs typeface="Calibri"/>
            </a:endParaRPr>
          </a:p>
          <a:p>
            <a:r>
              <a:rPr lang="en-US">
                <a:cs typeface="Calibri"/>
              </a:rPr>
              <a:t>This training will not certify you as a trainer of other trainers. Only the SCDE can train special area managers. In addition, this training will not certify you to evaluate the special areas. To serve as an evaluator, you will need to participate in the content-specific training for the area you intend to evaluate. </a:t>
            </a:r>
          </a:p>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30094730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Information messages are a helpful tool. If items are missing before the next step can be completed, the information messages will let you know what those missing pieces are. The messages could be in a blue or yellow box. </a:t>
            </a:r>
            <a:endParaRPr lang="en-US">
              <a:solidFill>
                <a:srgbClr val="444444"/>
              </a:solidFill>
            </a:endParaRPr>
          </a:p>
          <a:p>
            <a:endParaRPr lang="en-US">
              <a:solidFill>
                <a:srgbClr val="444444"/>
              </a:solidFill>
            </a:endParaRPr>
          </a:p>
          <a:p>
            <a:r>
              <a:rPr lang="en-US"/>
              <a:t>In the screenshots here, this educator is missing the required number of observations, the required number of observations completed by different evaluators and the consensus for both spring and fall. </a:t>
            </a:r>
            <a:endParaRPr lang="en-US">
              <a:solidFill>
                <a:srgbClr val="444444"/>
              </a:solidFill>
            </a:endParaRPr>
          </a:p>
          <a:p>
            <a:endParaRPr lang="en-US">
              <a:solidFill>
                <a:srgbClr val="444444"/>
              </a:solidFill>
            </a:endParaRPr>
          </a:p>
          <a:p>
            <a:r>
              <a:rPr lang="en-US"/>
              <a:t>The yellow message lets the user know what is preventing the evaluation from being signed. </a:t>
            </a:r>
          </a:p>
        </p:txBody>
      </p:sp>
      <p:sp>
        <p:nvSpPr>
          <p:cNvPr id="4" name="Slide Number Placeholder 3"/>
          <p:cNvSpPr>
            <a:spLocks noGrp="1"/>
          </p:cNvSpPr>
          <p:nvPr>
            <p:ph type="sldNum" sz="quarter" idx="5"/>
          </p:nvPr>
        </p:nvSpPr>
        <p:spPr/>
        <p:txBody>
          <a:bodyPr/>
          <a:lstStyle/>
          <a:p>
            <a:fld id="{484CEC91-7A65-4868-9634-A5288F997D0F}" type="slidenum">
              <a:rPr lang="en-US" smtClean="0"/>
              <a:t>63</a:t>
            </a:fld>
            <a:endParaRPr lang="en-US"/>
          </a:p>
        </p:txBody>
      </p:sp>
    </p:spTree>
    <p:extLst>
      <p:ext uri="{BB962C8B-B14F-4D97-AF65-F5344CB8AC3E}">
        <p14:creationId xmlns:p14="http://schemas.microsoft.com/office/powerpoint/2010/main" val="27933716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2238-058E-A3F0-6F38-E90ADBDCD9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B398A1-D6F7-5707-F0BC-A94399B5E6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DA434A-FE18-BEF0-CA7C-342AF27F01C0}"/>
              </a:ext>
            </a:extLst>
          </p:cNvPr>
          <p:cNvSpPr>
            <a:spLocks noGrp="1"/>
          </p:cNvSpPr>
          <p:nvPr>
            <p:ph type="body" idx="1"/>
          </p:nvPr>
        </p:nvSpPr>
        <p:spPr/>
        <p:txBody>
          <a:bodyPr/>
          <a:lstStyle/>
          <a:p>
            <a:r>
              <a:rPr lang="en-US"/>
              <a:t>That concludes our overview of the special areas evaluations.</a:t>
            </a:r>
            <a:endParaRPr lang="en-US">
              <a:solidFill>
                <a:srgbClr val="444444"/>
              </a:solidFill>
            </a:endParaRPr>
          </a:p>
          <a:p>
            <a:endParaRPr lang="en-US">
              <a:solidFill>
                <a:srgbClr val="444444"/>
              </a:solidFill>
            </a:endParaRPr>
          </a:p>
          <a:p>
            <a:endParaRPr lang="en-US">
              <a:latin typeface="Calibri"/>
              <a:ea typeface="Calibri"/>
              <a:cs typeface="Calibri"/>
            </a:endParaRPr>
          </a:p>
        </p:txBody>
      </p:sp>
      <p:sp>
        <p:nvSpPr>
          <p:cNvPr id="4" name="Slide Number Placeholder 3">
            <a:extLst>
              <a:ext uri="{FF2B5EF4-FFF2-40B4-BE49-F238E27FC236}">
                <a16:creationId xmlns:a16="http://schemas.microsoft.com/office/drawing/2014/main" id="{5735727F-04F6-D15F-4AAE-C8B428C31AC8}"/>
              </a:ext>
            </a:extLst>
          </p:cNvPr>
          <p:cNvSpPr>
            <a:spLocks noGrp="1"/>
          </p:cNvSpPr>
          <p:nvPr>
            <p:ph type="sldNum" sz="quarter" idx="5"/>
          </p:nvPr>
        </p:nvSpPr>
        <p:spPr/>
        <p:txBody>
          <a:bodyPr/>
          <a:lstStyle/>
          <a:p>
            <a:fld id="{484CEC91-7A65-4868-9634-A5288F997D0F}" type="slidenum">
              <a:rPr lang="en-US" smtClean="0"/>
              <a:t>64</a:t>
            </a:fld>
            <a:endParaRPr lang="en-US"/>
          </a:p>
        </p:txBody>
      </p:sp>
    </p:spTree>
    <p:extLst>
      <p:ext uri="{BB962C8B-B14F-4D97-AF65-F5344CB8AC3E}">
        <p14:creationId xmlns:p14="http://schemas.microsoft.com/office/powerpoint/2010/main" val="119283920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talk about your next steps. Each district will have one Special Areas Manager to set up and manage the evaluators in Moodle. The only responsibilities of the Special Areas Manager are directly related to Moodle. The Special Areas Manager may be the ADEPT Coordinator for your district, or the ADEPT Coordinator may delegate that role to someone else who must attend this Train-the-Trainer training . </a:t>
            </a:r>
            <a:endParaRPr lang="en-US">
              <a:solidFill>
                <a:srgbClr val="444444"/>
              </a:solidFill>
            </a:endParaRPr>
          </a:p>
          <a:p>
            <a:r>
              <a:rPr lang="en-US"/>
              <a:t>We will show you how the Special Areas Manager needs to set up an account in Moodle, sign up evaluators, and how certification will work so that the evaluators and mentors can be assigned to an evaluation team for your speech-language professionals, school counselors, and school librarians. You are not expected to remember all of these steps we are showing you today. We will share this presentation with you to refer to as you need it.</a:t>
            </a:r>
          </a:p>
        </p:txBody>
      </p:sp>
      <p:sp>
        <p:nvSpPr>
          <p:cNvPr id="4" name="Slide Number Placeholder 3"/>
          <p:cNvSpPr>
            <a:spLocks noGrp="1"/>
          </p:cNvSpPr>
          <p:nvPr>
            <p:ph type="sldNum" sz="quarter" idx="5"/>
          </p:nvPr>
        </p:nvSpPr>
        <p:spPr/>
        <p:txBody>
          <a:bodyPr/>
          <a:lstStyle/>
          <a:p>
            <a:fld id="{484CEC91-7A65-4868-9634-A5288F997D0F}" type="slidenum">
              <a:rPr lang="en-US" smtClean="0"/>
              <a:t>65</a:t>
            </a:fld>
            <a:endParaRPr lang="en-US"/>
          </a:p>
        </p:txBody>
      </p:sp>
    </p:spTree>
    <p:extLst>
      <p:ext uri="{BB962C8B-B14F-4D97-AF65-F5344CB8AC3E}">
        <p14:creationId xmlns:p14="http://schemas.microsoft.com/office/powerpoint/2010/main" val="68641316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log onto Moodle, you would go to </a:t>
            </a:r>
            <a:r>
              <a:rPr lang="en-US">
                <a:hlinkClick r:id="rId3"/>
              </a:rPr>
              <a:t>https://scleaders.mrooms.net</a:t>
            </a:r>
            <a:r>
              <a:rPr lang="en-US"/>
              <a:t>. At the top, you will see a link that says, "New Account Signup" Click on that link.</a:t>
            </a:r>
          </a:p>
        </p:txBody>
      </p:sp>
      <p:sp>
        <p:nvSpPr>
          <p:cNvPr id="4" name="Slide Number Placeholder 3"/>
          <p:cNvSpPr>
            <a:spLocks noGrp="1"/>
          </p:cNvSpPr>
          <p:nvPr>
            <p:ph type="sldNum" sz="quarter" idx="5"/>
          </p:nvPr>
        </p:nvSpPr>
        <p:spPr/>
        <p:txBody>
          <a:bodyPr/>
          <a:lstStyle/>
          <a:p>
            <a:fld id="{484CEC91-7A65-4868-9634-A5288F997D0F}" type="slidenum">
              <a:rPr lang="en-US" smtClean="0"/>
              <a:t>66</a:t>
            </a:fld>
            <a:endParaRPr lang="en-US"/>
          </a:p>
        </p:txBody>
      </p:sp>
    </p:spTree>
    <p:extLst>
      <p:ext uri="{BB962C8B-B14F-4D97-AF65-F5344CB8AC3E}">
        <p14:creationId xmlns:p14="http://schemas.microsoft.com/office/powerpoint/2010/main" val="203728575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Your evaluators will need to set up their own accounts by registering just like you did. Tell them to log onto Moodle, they would go to </a:t>
            </a:r>
            <a:r>
              <a:rPr lang="en-US">
                <a:hlinkClick r:id="rId3"/>
              </a:rPr>
              <a:t>https://scleaders.mrooms.net</a:t>
            </a:r>
            <a:r>
              <a:rPr lang="en-US"/>
              <a:t>. At the top, they will see a link that says, "New Account Signup" .They will click on that link. You will find a Quick Guide for Evaluators PDF in your SAM Resources on the website. We have created this guide for you to send to your evaluators to assist them with setting up their accounts. </a:t>
            </a:r>
          </a:p>
        </p:txBody>
      </p:sp>
      <p:sp>
        <p:nvSpPr>
          <p:cNvPr id="4" name="Slide Number Placeholder 3"/>
          <p:cNvSpPr>
            <a:spLocks noGrp="1"/>
          </p:cNvSpPr>
          <p:nvPr>
            <p:ph type="sldNum" sz="quarter" idx="5"/>
          </p:nvPr>
        </p:nvSpPr>
        <p:spPr/>
        <p:txBody>
          <a:bodyPr/>
          <a:lstStyle/>
          <a:p>
            <a:fld id="{484CEC91-7A65-4868-9634-A5288F997D0F}" type="slidenum">
              <a:rPr lang="en-US" smtClean="0"/>
              <a:t>68</a:t>
            </a:fld>
            <a:endParaRPr lang="en-US"/>
          </a:p>
        </p:txBody>
      </p:sp>
    </p:spTree>
    <p:extLst>
      <p:ext uri="{BB962C8B-B14F-4D97-AF65-F5344CB8AC3E}">
        <p14:creationId xmlns:p14="http://schemas.microsoft.com/office/powerpoint/2010/main" val="135823647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solidFill>
                <a:srgbClr val="444444"/>
              </a:solidFill>
            </a:endParaRPr>
          </a:p>
          <a:p>
            <a:pPr marL="544830" indent="-544830">
              <a:buFont typeface="Arial,Sans-Serif"/>
              <a:buChar char="•"/>
            </a:pPr>
            <a:r>
              <a:rPr lang="en-US"/>
              <a:t>They need to fill in the Registration page</a:t>
            </a:r>
            <a:endParaRPr lang="en-US">
              <a:solidFill>
                <a:srgbClr val="444444"/>
              </a:solidFill>
            </a:endParaRPr>
          </a:p>
          <a:p>
            <a:pPr marL="544830" indent="-544830">
              <a:buFont typeface="Arial,Sans-Serif"/>
              <a:buChar char="•"/>
            </a:pPr>
            <a:r>
              <a:rPr lang="en-US"/>
              <a:t>They will then click "Create My New Account" button. Ask them to use their work email address.</a:t>
            </a:r>
            <a:endParaRPr lang="en-US">
              <a:solidFill>
                <a:srgbClr val="444444"/>
              </a:solidFill>
            </a:endParaRPr>
          </a:p>
          <a:p>
            <a:pPr marL="544830" indent="-544830">
              <a:buFont typeface="Arial,Sans-Serif"/>
              <a:buChar char="•"/>
            </a:pPr>
            <a:r>
              <a:rPr lang="en-US" b="1"/>
              <a:t>They will receive an email from </a:t>
            </a:r>
            <a:r>
              <a:rPr lang="en-US" b="1">
                <a:hlinkClick r:id="rId3"/>
              </a:rPr>
              <a:t>no_reply@ed.sc.gov</a:t>
            </a:r>
            <a:r>
              <a:rPr lang="en-US" b="1"/>
              <a:t> that needs their response. They will verify their email. (This is a frequently encountered issue! They are not registered until they confirm the email!)</a:t>
            </a:r>
            <a:endParaRPr lang="en-US">
              <a:solidFill>
                <a:srgbClr val="444444"/>
              </a:solidFill>
            </a:endParaRPr>
          </a:p>
          <a:p>
            <a:pPr marL="544830" indent="-544830">
              <a:buFont typeface="Arial,Sans-Serif"/>
              <a:buChar char="•"/>
            </a:pPr>
            <a:r>
              <a:rPr lang="en-US"/>
              <a:t>They need to send an email to the district Special Areas Manager indicating they have registered their account.</a:t>
            </a:r>
            <a:endParaRPr lang="en-US">
              <a:solidFill>
                <a:srgbClr val="444444"/>
              </a:solidFill>
            </a:endParaRPr>
          </a:p>
          <a:p>
            <a:pPr marL="544830" indent="-544830">
              <a:buFont typeface="Arial,Sans-Serif"/>
              <a:buChar char="•"/>
            </a:pPr>
            <a:r>
              <a:rPr lang="en-US"/>
              <a:t>They will need to be able to access Microsoft PowerPoint on their device.</a:t>
            </a:r>
          </a:p>
        </p:txBody>
      </p:sp>
      <p:sp>
        <p:nvSpPr>
          <p:cNvPr id="4" name="Slide Number Placeholder 3"/>
          <p:cNvSpPr>
            <a:spLocks noGrp="1"/>
          </p:cNvSpPr>
          <p:nvPr>
            <p:ph type="sldNum" sz="quarter" idx="5"/>
          </p:nvPr>
        </p:nvSpPr>
        <p:spPr/>
        <p:txBody>
          <a:bodyPr/>
          <a:lstStyle/>
          <a:p>
            <a:fld id="{484CEC91-7A65-4868-9634-A5288F997D0F}" type="slidenum">
              <a:rPr lang="en-US" smtClean="0"/>
              <a:t>69</a:t>
            </a:fld>
            <a:endParaRPr lang="en-US"/>
          </a:p>
        </p:txBody>
      </p:sp>
    </p:spTree>
    <p:extLst>
      <p:ext uri="{BB962C8B-B14F-4D97-AF65-F5344CB8AC3E}">
        <p14:creationId xmlns:p14="http://schemas.microsoft.com/office/powerpoint/2010/main" val="60844837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Once you have been granted permissions from Ashley, you will be able to log back in and set up your evaluators to be trained. So you would</a:t>
            </a:r>
            <a:endParaRPr lang="en-US">
              <a:solidFill>
                <a:srgbClr val="444444"/>
              </a:solidFill>
            </a:endParaRPr>
          </a:p>
          <a:p>
            <a:pPr marL="544830" indent="-544830">
              <a:buFont typeface="Arial,Sans-Serif"/>
              <a:buChar char="•"/>
            </a:pPr>
            <a:r>
              <a:rPr lang="en-US"/>
              <a:t>Log onto </a:t>
            </a:r>
            <a:r>
              <a:rPr lang="en-US">
                <a:solidFill>
                  <a:srgbClr val="444444"/>
                </a:solidFill>
                <a:hlinkClick r:id="rId3"/>
              </a:rPr>
              <a:t>https://scleaders.mrooms.net</a:t>
            </a:r>
            <a:endParaRPr lang="en-US">
              <a:solidFill>
                <a:srgbClr val="444444"/>
              </a:solidFill>
            </a:endParaRPr>
          </a:p>
          <a:p>
            <a:pPr marL="544830" indent="-544830">
              <a:buFont typeface="Arial,Sans-Serif"/>
              <a:buChar char="•"/>
            </a:pPr>
            <a:r>
              <a:rPr lang="en-US"/>
              <a:t>Click on “Browse All Courses”, scroll down to the categories and click on "Special Areas Evaluator Training"</a:t>
            </a:r>
          </a:p>
        </p:txBody>
      </p:sp>
      <p:sp>
        <p:nvSpPr>
          <p:cNvPr id="4" name="Slide Number Placeholder 3"/>
          <p:cNvSpPr>
            <a:spLocks noGrp="1"/>
          </p:cNvSpPr>
          <p:nvPr>
            <p:ph type="sldNum" sz="quarter" idx="5"/>
          </p:nvPr>
        </p:nvSpPr>
        <p:spPr/>
        <p:txBody>
          <a:bodyPr/>
          <a:lstStyle/>
          <a:p>
            <a:fld id="{484CEC91-7A65-4868-9634-A5288F997D0F}" type="slidenum">
              <a:rPr lang="en-US" smtClean="0"/>
              <a:t>70</a:t>
            </a:fld>
            <a:endParaRPr lang="en-US"/>
          </a:p>
        </p:txBody>
      </p:sp>
    </p:spTree>
    <p:extLst>
      <p:ext uri="{BB962C8B-B14F-4D97-AF65-F5344CB8AC3E}">
        <p14:creationId xmlns:p14="http://schemas.microsoft.com/office/powerpoint/2010/main" val="35637633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Next, you will find the option for “Course Dashboard" down the left-hand side of the screen. Click on that link. Again, please refer to the Quick Guide on the website for updated step by step directions.</a:t>
            </a:r>
          </a:p>
        </p:txBody>
      </p:sp>
      <p:sp>
        <p:nvSpPr>
          <p:cNvPr id="4" name="Slide Number Placeholder 3"/>
          <p:cNvSpPr>
            <a:spLocks noGrp="1"/>
          </p:cNvSpPr>
          <p:nvPr>
            <p:ph type="sldNum" sz="quarter" idx="5"/>
          </p:nvPr>
        </p:nvSpPr>
        <p:spPr/>
        <p:txBody>
          <a:bodyPr/>
          <a:lstStyle/>
          <a:p>
            <a:fld id="{484CEC91-7A65-4868-9634-A5288F997D0F}" type="slidenum">
              <a:rPr lang="en-US" smtClean="0"/>
              <a:t>71</a:t>
            </a:fld>
            <a:endParaRPr lang="en-US"/>
          </a:p>
        </p:txBody>
      </p:sp>
    </p:spTree>
    <p:extLst>
      <p:ext uri="{BB962C8B-B14F-4D97-AF65-F5344CB8AC3E}">
        <p14:creationId xmlns:p14="http://schemas.microsoft.com/office/powerpoint/2010/main" val="224641921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Once in the Course Dashboard, click on Participants. </a:t>
            </a:r>
          </a:p>
        </p:txBody>
      </p:sp>
      <p:sp>
        <p:nvSpPr>
          <p:cNvPr id="4" name="Slide Number Placeholder 3"/>
          <p:cNvSpPr>
            <a:spLocks noGrp="1"/>
          </p:cNvSpPr>
          <p:nvPr>
            <p:ph type="sldNum" sz="quarter" idx="5"/>
          </p:nvPr>
        </p:nvSpPr>
        <p:spPr/>
        <p:txBody>
          <a:bodyPr/>
          <a:lstStyle/>
          <a:p>
            <a:fld id="{484CEC91-7A65-4868-9634-A5288F997D0F}" type="slidenum">
              <a:rPr lang="en-US" smtClean="0"/>
              <a:t>72</a:t>
            </a:fld>
            <a:endParaRPr lang="en-US"/>
          </a:p>
        </p:txBody>
      </p:sp>
    </p:spTree>
    <p:extLst>
      <p:ext uri="{BB962C8B-B14F-4D97-AF65-F5344CB8AC3E}">
        <p14:creationId xmlns:p14="http://schemas.microsoft.com/office/powerpoint/2010/main" val="258623563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rgbClr val="4A86E8"/>
                </a:solidFill>
              </a:rPr>
              <a:t>Instructions for submitting evaluators for credentials in SClead.org. First make a copy of the Google Sheet or you can download the sheet as an Excel workbook and save as your copy. ONLY type or work in your copy! </a:t>
            </a:r>
            <a:endParaRPr lang="en-US">
              <a:solidFill>
                <a:srgbClr val="444444"/>
              </a:solidFill>
            </a:endParaRPr>
          </a:p>
          <a:p>
            <a:r>
              <a:rPr lang="en-US" b="1">
                <a:solidFill>
                  <a:srgbClr val="38761D"/>
                </a:solidFill>
              </a:rPr>
              <a:t>1. Pay close attention to the tabs located at the bottom of the screen. Please only place the appropriate evaluators on the coordinating sheet.</a:t>
            </a:r>
            <a:endParaRPr lang="en-US">
              <a:solidFill>
                <a:srgbClr val="444444"/>
              </a:solidFill>
            </a:endParaRPr>
          </a:p>
          <a:p>
            <a:r>
              <a:rPr lang="en-US" b="1">
                <a:solidFill>
                  <a:srgbClr val="ED7D31"/>
                </a:solidFill>
              </a:rPr>
              <a:t>2. Please highlight new credentials for each new submission or use a different copy of the spreadsheet to submit evaluators who have not previously been submitted.</a:t>
            </a:r>
            <a:endParaRPr lang="en-US">
              <a:solidFill>
                <a:srgbClr val="444444"/>
              </a:solidFill>
            </a:endParaRPr>
          </a:p>
          <a:p>
            <a:r>
              <a:rPr lang="en-US" b="1">
                <a:solidFill>
                  <a:srgbClr val="FF0000"/>
                </a:solidFill>
              </a:rPr>
              <a:t>3. Please verify CID is correct by checking in </a:t>
            </a:r>
            <a:r>
              <a:rPr lang="en-US" b="1">
                <a:solidFill>
                  <a:srgbClr val="444444"/>
                </a:solidFill>
                <a:hlinkClick r:id="rId3"/>
              </a:rPr>
              <a:t>SClead.org</a:t>
            </a:r>
            <a:r>
              <a:rPr lang="en-US" b="1">
                <a:solidFill>
                  <a:srgbClr val="FF0000"/>
                </a:solidFill>
              </a:rPr>
              <a:t> or </a:t>
            </a:r>
            <a:r>
              <a:rPr lang="en-US" b="1" err="1">
                <a:solidFill>
                  <a:srgbClr val="FF0000"/>
                </a:solidFill>
              </a:rPr>
              <a:t>SCEducator</a:t>
            </a:r>
            <a:r>
              <a:rPr lang="en-US" b="1">
                <a:solidFill>
                  <a:srgbClr val="FF0000"/>
                </a:solidFill>
              </a:rPr>
              <a:t> prior to using it in the spreadsheet. This will prevent mix-ups in credentials being assigned to the wrong educators.</a:t>
            </a:r>
            <a:endParaRPr lang="en-US">
              <a:solidFill>
                <a:srgbClr val="444444"/>
              </a:solidFill>
            </a:endParaRPr>
          </a:p>
          <a:p>
            <a:r>
              <a:rPr lang="en-US" b="1">
                <a:solidFill>
                  <a:srgbClr val="674EA7"/>
                </a:solidFill>
              </a:rPr>
              <a:t>4. Submit new evaluators to </a:t>
            </a:r>
            <a:r>
              <a:rPr lang="en-US" b="1">
                <a:solidFill>
                  <a:srgbClr val="674EA7"/>
                </a:solidFill>
                <a:hlinkClick r:id="rId4"/>
              </a:rPr>
              <a:t>ascohoon@ed.sc.gov</a:t>
            </a:r>
            <a:r>
              <a:rPr lang="en-US" b="1">
                <a:solidFill>
                  <a:srgbClr val="674EA7"/>
                </a:solidFill>
              </a:rPr>
              <a:t>.</a:t>
            </a:r>
            <a:endParaRPr lang="en-US">
              <a:solidFill>
                <a:srgbClr val="444444"/>
              </a:solidFill>
            </a:endParaRPr>
          </a:p>
          <a:p>
            <a:r>
              <a:rPr lang="en-US" b="1">
                <a:solidFill>
                  <a:srgbClr val="A64D79"/>
                </a:solidFill>
              </a:rPr>
              <a:t>5. MAINTAIN a running spreadsheet for your own records! There is no report in Moodle that can be filtered for just your district. </a:t>
            </a: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73</a:t>
            </a:fld>
            <a:endParaRPr lang="en-US"/>
          </a:p>
        </p:txBody>
      </p:sp>
    </p:spTree>
    <p:extLst>
      <p:ext uri="{BB962C8B-B14F-4D97-AF65-F5344CB8AC3E}">
        <p14:creationId xmlns:p14="http://schemas.microsoft.com/office/powerpoint/2010/main" val="3554425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 will be giving you an overview of the special areas evaluation revisions. If you have questions, just ask them as we go. We will also have time at the end of the presentation before lunch to answer any questions you may still have after hearing the information we will give you.</a:t>
            </a:r>
          </a:p>
          <a:p>
            <a:endParaRPr lang="en-US"/>
          </a:p>
          <a:p>
            <a:r>
              <a:rPr lang="en-US"/>
              <a:t>As a reminder, ADEPT, the system of assisting, developing, and evaluating professional teaching, is the overall umbrella for teacher education in the state of South Carolina.</a:t>
            </a:r>
            <a:endParaRPr lang="en-US">
              <a:cs typeface="Calibri"/>
            </a:endParaRPr>
          </a:p>
          <a:p>
            <a:endParaRPr lang="en-US">
              <a:cs typeface="Calibri"/>
            </a:endParaRPr>
          </a:p>
          <a:p>
            <a:r>
              <a:rPr lang="en-US"/>
              <a:t>ADEPT for 2006 was previously the portfolio-based process for school counselors, school librarians, and speech-language therapists and pathologists.</a:t>
            </a:r>
            <a:endParaRPr lang="en-US">
              <a:cs typeface="Calibri"/>
            </a:endParaRPr>
          </a:p>
          <a:p>
            <a:endParaRPr lang="en-US"/>
          </a:p>
          <a:p>
            <a:r>
              <a:rPr lang="en-US"/>
              <a:t>Since then, national standards for librarians, school counselors, and speech language professionals have changed, as has teacher evaluation in SC and across the country. </a:t>
            </a:r>
            <a:endParaRPr lang="en-US">
              <a:cs typeface="Calibri"/>
            </a:endParaRPr>
          </a:p>
          <a:p>
            <a:endParaRPr lang="en-US"/>
          </a:p>
          <a:p>
            <a:r>
              <a:rPr lang="en-US"/>
              <a:t>The Office of Educator Effectiveness and Leadership Development has heard from advocates for school counselors, school librarians, and speech-language therapists and pathologists that change is needed, but we also wanted to make sure SC districts, schools, and evaluators had lived through and learned from the beginning of implementation of the new teacher evaluation system before addressing changes to evaluations for support professionals. </a:t>
            </a:r>
            <a:endParaRPr lang="en-US">
              <a:cs typeface="Calibri"/>
            </a:endParaRPr>
          </a:p>
          <a:p>
            <a:endParaRPr lang="en-US">
              <a:cs typeface="Calibri"/>
            </a:endParaRPr>
          </a:p>
          <a:p>
            <a:pPr>
              <a:buFont typeface="Arial" panose="020B0604020202020204" pitchFamily="34" charset="0"/>
            </a:pPr>
            <a:endParaRPr lang="en-US">
              <a:cs typeface="Calibri"/>
            </a:endParaRPr>
          </a:p>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4830" indent="-544830">
              <a:lnSpc>
                <a:spcPct val="90000"/>
              </a:lnSpc>
              <a:spcBef>
                <a:spcPts val="1430"/>
              </a:spcBef>
              <a:buFont typeface="Arial,Sans-Serif"/>
              <a:buChar char="•"/>
            </a:pPr>
            <a:r>
              <a:rPr lang="en-US"/>
              <a:t>At the end of the Evaluator Training, the evaluator will receive a Certificate of Completion.</a:t>
            </a:r>
            <a:endParaRPr lang="en-US">
              <a:solidFill>
                <a:srgbClr val="444444"/>
              </a:solidFill>
            </a:endParaRPr>
          </a:p>
          <a:p>
            <a:pPr marL="544830" indent="-544830">
              <a:lnSpc>
                <a:spcPct val="90000"/>
              </a:lnSpc>
              <a:spcBef>
                <a:spcPts val="1430"/>
              </a:spcBef>
              <a:buFont typeface="Arial,Sans-Serif"/>
              <a:buChar char="•"/>
            </a:pPr>
            <a:r>
              <a:rPr lang="en-US"/>
              <a:t>They need to send a copy of the certificate to the district Special Areas Manager.</a:t>
            </a:r>
            <a:endParaRPr lang="en-US">
              <a:solidFill>
                <a:srgbClr val="444444"/>
              </a:solidFill>
            </a:endParaRPr>
          </a:p>
          <a:p>
            <a:pPr marL="544830" indent="-544830">
              <a:lnSpc>
                <a:spcPct val="90000"/>
              </a:lnSpc>
              <a:spcBef>
                <a:spcPts val="1430"/>
              </a:spcBef>
              <a:buFont typeface="Arial,Sans-Serif"/>
              <a:buChar char="•"/>
            </a:pPr>
            <a:r>
              <a:rPr lang="en-US"/>
              <a:t>The Special Areas Manager will send their name, CID#, and date of training to Ashley Cahoon, </a:t>
            </a:r>
            <a:r>
              <a:rPr lang="en-US">
                <a:hlinkClick r:id="rId3"/>
              </a:rPr>
              <a:t>acahoon@ed.sc.gov</a:t>
            </a:r>
            <a:r>
              <a:rPr lang="en-US"/>
              <a:t>, who then will grant their special areas evaluator credential in SCLead.org.</a:t>
            </a:r>
          </a:p>
        </p:txBody>
      </p:sp>
      <p:sp>
        <p:nvSpPr>
          <p:cNvPr id="4" name="Slide Number Placeholder 3"/>
          <p:cNvSpPr>
            <a:spLocks noGrp="1"/>
          </p:cNvSpPr>
          <p:nvPr>
            <p:ph type="sldNum" sz="quarter" idx="5"/>
          </p:nvPr>
        </p:nvSpPr>
        <p:spPr/>
        <p:txBody>
          <a:bodyPr/>
          <a:lstStyle/>
          <a:p>
            <a:fld id="{484CEC91-7A65-4868-9634-A5288F997D0F}" type="slidenum">
              <a:rPr lang="en-US" smtClean="0"/>
              <a:t>74</a:t>
            </a:fld>
            <a:endParaRPr lang="en-US"/>
          </a:p>
        </p:txBody>
      </p:sp>
    </p:spTree>
    <p:extLst>
      <p:ext uri="{BB962C8B-B14F-4D97-AF65-F5344CB8AC3E}">
        <p14:creationId xmlns:p14="http://schemas.microsoft.com/office/powerpoint/2010/main" val="96359285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is no master list in Moodle that can be filtered by district or school. Therefore, we recommend you maintain your own spreadsheet. It would be wise to periodically check your Staff Credentials report in </a:t>
            </a:r>
            <a:r>
              <a:rPr lang="en-US" err="1"/>
              <a:t>SCLead</a:t>
            </a:r>
            <a:r>
              <a:rPr lang="en-US"/>
              <a:t> to verify that all evaluators have credentials in </a:t>
            </a:r>
            <a:r>
              <a:rPr lang="en-US" err="1"/>
              <a:t>SCLead</a:t>
            </a:r>
            <a:r>
              <a:rPr lang="en-US"/>
              <a:t>. You will not be able to add evaluators to evaluation teams for your educators if they do not have the correct required credential. </a:t>
            </a:r>
          </a:p>
        </p:txBody>
      </p:sp>
      <p:sp>
        <p:nvSpPr>
          <p:cNvPr id="4" name="Slide Number Placeholder 3"/>
          <p:cNvSpPr>
            <a:spLocks noGrp="1"/>
          </p:cNvSpPr>
          <p:nvPr>
            <p:ph type="sldNum" sz="quarter" idx="5"/>
          </p:nvPr>
        </p:nvSpPr>
        <p:spPr/>
        <p:txBody>
          <a:bodyPr/>
          <a:lstStyle/>
          <a:p>
            <a:fld id="{484CEC91-7A65-4868-9634-A5288F997D0F}" type="slidenum">
              <a:rPr lang="en-US" smtClean="0"/>
              <a:t>75</a:t>
            </a:fld>
            <a:endParaRPr lang="en-US"/>
          </a:p>
        </p:txBody>
      </p:sp>
    </p:spTree>
    <p:extLst>
      <p:ext uri="{BB962C8B-B14F-4D97-AF65-F5344CB8AC3E}">
        <p14:creationId xmlns:p14="http://schemas.microsoft.com/office/powerpoint/2010/main" val="101518621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will be no one-day training for Special Areas practitioners from the SCDE like there is for classroom teachers with the SCTS 4.0. As stated in each of the guidelines documents, districts are responsible for providing an orientation to all Special Areas practitioners at the beginning of the year. </a:t>
            </a:r>
            <a:endParaRPr lang="en-US">
              <a:solidFill>
                <a:srgbClr val="444444"/>
              </a:solidFill>
            </a:endParaRPr>
          </a:p>
          <a:p>
            <a:r>
              <a:rPr lang="en-US"/>
              <a:t>In general, this is a limited list of required components that must be included in your district orientations that you will provide. </a:t>
            </a:r>
            <a:endParaRPr lang="en-US">
              <a:solidFill>
                <a:srgbClr val="444444"/>
              </a:solidFill>
            </a:endParaRPr>
          </a:p>
          <a:p>
            <a:endParaRPr lang="en-US">
              <a:solidFill>
                <a:srgbClr val="444444"/>
              </a:solidFill>
            </a:endParaRPr>
          </a:p>
          <a:p>
            <a:r>
              <a:rPr lang="en-US"/>
              <a:t>We have developed sample orientations for each special area which can be found on our website. These can be adapted as necessary.</a:t>
            </a:r>
            <a:endParaRPr lang="en-US">
              <a:solidFill>
                <a:srgbClr val="444444"/>
              </a:solidFill>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76</a:t>
            </a:fld>
            <a:endParaRPr lang="en-US"/>
          </a:p>
        </p:txBody>
      </p:sp>
    </p:spTree>
    <p:extLst>
      <p:ext uri="{BB962C8B-B14F-4D97-AF65-F5344CB8AC3E}">
        <p14:creationId xmlns:p14="http://schemas.microsoft.com/office/powerpoint/2010/main" val="355795594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a:t>We have provided you with a great deal of new information this morning. So what are your next steps? We know that this fall will be an unusual for you, and we understand that your platform, whether it be in person, or virtually, may be uncertain at this time. We understand that you will do what you can do, and we are here to support you along the way. So first, you may want to</a:t>
            </a:r>
            <a:endParaRPr lang="en-US">
              <a:solidFill>
                <a:srgbClr val="444444"/>
              </a:solidFill>
            </a:endParaRPr>
          </a:p>
          <a:p>
            <a:pPr marL="1198880" lvl="1" indent="-326390">
              <a:buFont typeface="Arial,Sans-Serif"/>
              <a:buChar char="•"/>
            </a:pPr>
            <a:endParaRPr lang="en-US">
              <a:solidFill>
                <a:srgbClr val="444444"/>
              </a:solidFill>
            </a:endParaRPr>
          </a:p>
          <a:p>
            <a:pPr marL="1198880" lvl="1" indent="-326390">
              <a:buFont typeface="Arial,Sans-Serif"/>
              <a:buChar char="•"/>
            </a:pPr>
            <a:r>
              <a:rPr lang="en-US"/>
              <a:t>Review your Implementation Planning Template and continue the planning phase with your district implementation team.</a:t>
            </a:r>
            <a:endParaRPr lang="en-US">
              <a:solidFill>
                <a:srgbClr val="444444"/>
              </a:solidFill>
            </a:endParaRPr>
          </a:p>
          <a:p>
            <a:pPr marL="1198880" lvl="1" indent="-326390">
              <a:buFont typeface="Arial,Sans-Serif"/>
              <a:buChar char="•"/>
            </a:pPr>
            <a:r>
              <a:rPr lang="en-US"/>
              <a:t>Plan your district orientations.</a:t>
            </a:r>
            <a:endParaRPr lang="en-US">
              <a:solidFill>
                <a:srgbClr val="444444"/>
              </a:solidFill>
            </a:endParaRPr>
          </a:p>
          <a:p>
            <a:pPr marL="1198880" lvl="1" indent="-326390">
              <a:buFont typeface="Arial,Sans-Serif"/>
              <a:buChar char="•"/>
            </a:pPr>
            <a:r>
              <a:rPr lang="en-US"/>
              <a:t>Make your principals, evaluators, mentors, special area practitioners, and classroom-based teachers aware of the crosswalks</a:t>
            </a:r>
            <a:endParaRPr lang="en-US">
              <a:solidFill>
                <a:srgbClr val="444444"/>
              </a:solidFill>
            </a:endParaRPr>
          </a:p>
          <a:p>
            <a:pPr marL="1198880" lvl="1" indent="-326390">
              <a:buFont typeface="Arial,Sans-Serif"/>
              <a:buChar char="•"/>
            </a:pPr>
            <a:endParaRPr lang="en-US">
              <a:solidFill>
                <a:srgbClr val="444444"/>
              </a:solidFill>
            </a:endParaRPr>
          </a:p>
          <a:p>
            <a:pPr lvl="1"/>
            <a:r>
              <a:rPr lang="en-US"/>
              <a:t>If you will be the Special Areas Manager,</a:t>
            </a:r>
            <a:endParaRPr lang="en-US">
              <a:solidFill>
                <a:srgbClr val="444444"/>
              </a:solidFill>
            </a:endParaRPr>
          </a:p>
          <a:p>
            <a:pPr marL="1198880" lvl="1" indent="-326390">
              <a:buFont typeface="Arial,Sans-Serif"/>
              <a:buChar char="•"/>
            </a:pPr>
            <a:r>
              <a:rPr lang="en-US"/>
              <a:t>You will set up your account in Moodle.</a:t>
            </a:r>
            <a:endParaRPr lang="en-US">
              <a:solidFill>
                <a:srgbClr val="444444"/>
              </a:solidFill>
            </a:endParaRPr>
          </a:p>
          <a:p>
            <a:pPr marL="1198880" lvl="1" indent="-326390">
              <a:buFont typeface="Arial,Sans-Serif"/>
              <a:buChar char="•"/>
            </a:pPr>
            <a:r>
              <a:rPr lang="en-US"/>
              <a:t>and send to your evaluators and mentors:</a:t>
            </a:r>
            <a:endParaRPr lang="en-US">
              <a:solidFill>
                <a:srgbClr val="444444"/>
              </a:solidFill>
            </a:endParaRPr>
          </a:p>
          <a:p>
            <a:pPr marL="2070735" lvl="2" indent="-326390">
              <a:buFont typeface="Arial,Sans-Serif"/>
              <a:buChar char="•"/>
            </a:pPr>
            <a:r>
              <a:rPr lang="en-US"/>
              <a:t>Quick guide for them to set up a Moodle account</a:t>
            </a:r>
            <a:endParaRPr lang="en-US">
              <a:solidFill>
                <a:srgbClr val="444444"/>
              </a:solidFill>
            </a:endParaRPr>
          </a:p>
          <a:p>
            <a:pPr marL="2070735" lvl="2" indent="-326390">
              <a:buFont typeface="Arial,Sans-Serif"/>
              <a:buChar char="•"/>
            </a:pPr>
            <a:endParaRPr lang="en-US">
              <a:solidFill>
                <a:srgbClr val="444444"/>
              </a:solidFill>
            </a:endParaRPr>
          </a:p>
          <a:p>
            <a:pPr marL="1198880" lvl="1" indent="-326390">
              <a:buFont typeface="Arial,Sans-Serif"/>
              <a:buChar char="•"/>
            </a:pPr>
            <a:endParaRPr lang="en-US">
              <a:solidFill>
                <a:srgbClr val="444444"/>
              </a:solidFill>
            </a:endParaRPr>
          </a:p>
          <a:p>
            <a:pPr marL="1198880" lvl="1" indent="-326390">
              <a:buFont typeface="Arial,Sans-Serif"/>
              <a:buChar char="•"/>
            </a:pPr>
            <a:endParaRPr lang="en-US">
              <a:solidFill>
                <a:srgbClr val="444444"/>
              </a:solidFill>
            </a:endParaRPr>
          </a:p>
          <a:p>
            <a:pPr marL="2070735" lvl="2" indent="-326390">
              <a:buFont typeface="Arial,Sans-Serif"/>
              <a:buChar char="•"/>
            </a:pPr>
            <a:endParaRPr lang="en-US">
              <a:solidFill>
                <a:srgbClr val="444444"/>
              </a:solidFill>
            </a:endParaRPr>
          </a:p>
          <a:p>
            <a:pPr marL="2070735" lvl="2" indent="-326390">
              <a:buFont typeface="Arial,Sans-Serif"/>
              <a:buChar char="•"/>
            </a:pPr>
            <a:endParaRPr lang="en-US">
              <a:solidFill>
                <a:srgbClr val="444444"/>
              </a:solidFill>
            </a:endParaRPr>
          </a:p>
          <a:p>
            <a:pPr marL="2070735" lvl="2" indent="-326390">
              <a:buFont typeface="Arial,Sans-Serif"/>
              <a:buChar char="•"/>
            </a:pPr>
            <a:endParaRPr lang="en-US">
              <a:solidFill>
                <a:srgbClr val="444444"/>
              </a:solidFill>
            </a:endParaRPr>
          </a:p>
          <a:p>
            <a:pPr marL="1198880" lvl="1" indent="-326390">
              <a:buFont typeface="Arial,Sans-Serif"/>
              <a:buChar char="•"/>
            </a:pPr>
            <a:endParaRPr lang="en-US">
              <a:solidFill>
                <a:srgbClr val="444444"/>
              </a:solidFill>
            </a:endParaRPr>
          </a:p>
          <a:p>
            <a:endParaRPr lang="en-US">
              <a:solidFill>
                <a:srgbClr val="000000"/>
              </a:solidFill>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77</a:t>
            </a:fld>
            <a:endParaRPr lang="en-US"/>
          </a:p>
        </p:txBody>
      </p:sp>
    </p:spTree>
    <p:extLst>
      <p:ext uri="{BB962C8B-B14F-4D97-AF65-F5344CB8AC3E}">
        <p14:creationId xmlns:p14="http://schemas.microsoft.com/office/powerpoint/2010/main" val="243455021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That concludes our overview of the special areas evaluations.</a:t>
            </a:r>
            <a:endParaRPr lang="en-US">
              <a:solidFill>
                <a:srgbClr val="444444"/>
              </a:solidFill>
            </a:endParaRPr>
          </a:p>
          <a:p>
            <a:endParaRPr lang="en-US">
              <a:solidFill>
                <a:srgbClr val="444444"/>
              </a:solidFill>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78</a:t>
            </a:fld>
            <a:endParaRPr lang="en-US"/>
          </a:p>
        </p:txBody>
      </p:sp>
    </p:spTree>
    <p:extLst>
      <p:ext uri="{BB962C8B-B14F-4D97-AF65-F5344CB8AC3E}">
        <p14:creationId xmlns:p14="http://schemas.microsoft.com/office/powerpoint/2010/main" val="200028429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80</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744035">
              <a:defRPr/>
            </a:pPr>
            <a:r>
              <a:rPr lang="en-US" baseline="0"/>
              <a:t>The revised evaluation system for speech-language professionals is aligned to the American Speech-Language-Hearing Association. The revised evaluation system for school counselors is aligned to the American School Counselor Association and to the South Carolina Model. The revised evaluation system for school librarians is aligned to the American Association of School Librarians. As you read the guidelines and evaluation instrument for each area, you will see direct alignment to the national expectations</a:t>
            </a: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086939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459BC-4C3C-1140-8C6A-4595131DE7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317188-4715-5C92-4503-5F38059777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5907D1-8F92-3ABE-79BF-75A04AF559E7}"/>
              </a:ext>
            </a:extLst>
          </p:cNvPr>
          <p:cNvSpPr>
            <a:spLocks noGrp="1"/>
          </p:cNvSpPr>
          <p:nvPr>
            <p:ph type="body" idx="1"/>
          </p:nvPr>
        </p:nvSpPr>
        <p:spPr/>
        <p:txBody>
          <a:bodyPr/>
          <a:lstStyle/>
          <a:p>
            <a:r>
              <a:rPr lang="en-US"/>
              <a:t>Instead of requiring the Long-Range Plan during the years of Formative and Summative evaluations, we wanted to tailor meaningful documents to assist each group in guiding them through a successful year. </a:t>
            </a:r>
          </a:p>
          <a:p>
            <a:r>
              <a:rPr lang="en-US"/>
              <a:t>This is to reduce planning documents that practitioners and evaluators said were unnecessary and just for show. </a:t>
            </a:r>
            <a:endParaRPr lang="en-US">
              <a:cs typeface="Calibri"/>
            </a:endParaRPr>
          </a:p>
          <a:p>
            <a:r>
              <a:rPr lang="en-US"/>
              <a:t>These documents are working documents that may be adjusted throughout the school year as needed and will be re-visited by the practitioner and evaluator multiple</a:t>
            </a:r>
            <a:r>
              <a:rPr lang="en-US" baseline="0"/>
              <a:t> times </a:t>
            </a:r>
            <a:r>
              <a:rPr lang="en-US"/>
              <a:t>per year. </a:t>
            </a:r>
          </a:p>
          <a:p>
            <a:r>
              <a:rPr lang="en-US"/>
              <a:t>For the school counselors and school librarians,</a:t>
            </a:r>
            <a:r>
              <a:rPr lang="en-US" baseline="0"/>
              <a:t> this will happen during an approval conference, </a:t>
            </a:r>
            <a:r>
              <a:rPr lang="en-US"/>
              <a:t>the Preliminary cycle Evaluation conference, and during the Final cycle Evaluation conference. For speech language professionals, sampling of</a:t>
            </a:r>
            <a:r>
              <a:rPr lang="en-US" baseline="0"/>
              <a:t> IEPs and evaluations</a:t>
            </a:r>
            <a:r>
              <a:rPr lang="en-US"/>
              <a:t> are a part of </a:t>
            </a:r>
            <a:r>
              <a:rPr lang="en-US" baseline="0"/>
              <a:t>the observation process.</a:t>
            </a:r>
            <a:endParaRPr lang="en-US">
              <a:cs typeface="Calibri"/>
            </a:endParaRPr>
          </a:p>
        </p:txBody>
      </p:sp>
      <p:sp>
        <p:nvSpPr>
          <p:cNvPr id="4" name="Slide Number Placeholder 3">
            <a:extLst>
              <a:ext uri="{FF2B5EF4-FFF2-40B4-BE49-F238E27FC236}">
                <a16:creationId xmlns:a16="http://schemas.microsoft.com/office/drawing/2014/main" id="{1AC44837-5406-9CB8-41CC-2050D17F37E3}"/>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15714692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8/14/2025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2.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9.xml"/><Relationship Id="rId1" Type="http://schemas.openxmlformats.org/officeDocument/2006/relationships/slideLayout" Target="../slideLayouts/slideLayout8.xml"/><Relationship Id="rId4" Type="http://schemas.openxmlformats.org/officeDocument/2006/relationships/image" Target="../media/image78.png"/></Relationships>
</file>

<file path=ppt/slides/_rels/slide52.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5.xml"/><Relationship Id="rId1" Type="http://schemas.openxmlformats.org/officeDocument/2006/relationships/slideLayout" Target="../slideLayouts/slideLayout8.xml"/><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mailto:khoward@ed.sc.gov"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86.jpeg"/></Relationships>
</file>

<file path=ppt/slides/_rels/slide64.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notesSlide" Target="../notesSlides/notesSlide63.xml"/><Relationship Id="rId1" Type="http://schemas.openxmlformats.org/officeDocument/2006/relationships/slideLayout" Target="../slideLayouts/slideLayout14.xml"/><Relationship Id="rId4" Type="http://schemas.openxmlformats.org/officeDocument/2006/relationships/image" Target="../media/image88.jpeg"/></Relationships>
</file>

<file path=ppt/slides/_rels/slide67.xml.rels><?xml version="1.0" encoding="UTF-8" standalone="yes"?>
<Relationships xmlns="http://schemas.openxmlformats.org/package/2006/relationships"><Relationship Id="rId3" Type="http://schemas.openxmlformats.org/officeDocument/2006/relationships/hyperlink" Target="mailto:acohoon@ed.sc.gov" TargetMode="External"/><Relationship Id="rId2" Type="http://schemas.openxmlformats.org/officeDocument/2006/relationships/hyperlink" Target="mailto:no_reply@ed.sc.gov" TargetMode="External"/><Relationship Id="rId1" Type="http://schemas.openxmlformats.org/officeDocument/2006/relationships/slideLayout" Target="../slideLayouts/slideLayout13.xml"/><Relationship Id="rId4" Type="http://schemas.openxmlformats.org/officeDocument/2006/relationships/image" Target="../media/image89.png"/></Relationships>
</file>

<file path=ppt/slides/_rels/slide68.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image" Target="../media/image90.jpeg"/></Relationships>
</file>

<file path=ppt/slides/_rels/slide6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notesSlide" Target="../notesSlides/notesSlide66.xml"/><Relationship Id="rId1" Type="http://schemas.openxmlformats.org/officeDocument/2006/relationships/slideLayout" Target="../slideLayouts/slideLayout4.xml"/><Relationship Id="rId4" Type="http://schemas.openxmlformats.org/officeDocument/2006/relationships/image" Target="../media/image91.png"/></Relationships>
</file>

<file path=ppt/slides/_rels/slide71.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68.xml"/><Relationship Id="rId1" Type="http://schemas.openxmlformats.org/officeDocument/2006/relationships/slideLayout" Target="../slideLayouts/slideLayout4.xml"/><Relationship Id="rId4" Type="http://schemas.openxmlformats.org/officeDocument/2006/relationships/image" Target="../media/image94.png"/></Relationships>
</file>

<file path=ppt/slides/_rels/slide73.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hyperlink" Target="mailto:ascohoon@ed.sc.gov" TargetMode="External"/><Relationship Id="rId2" Type="http://schemas.openxmlformats.org/officeDocument/2006/relationships/notesSlide" Target="../notesSlides/notesSlide70.xml"/><Relationship Id="rId1" Type="http://schemas.openxmlformats.org/officeDocument/2006/relationships/slideLayout" Target="../slideLayouts/slideLayout9.xml"/><Relationship Id="rId4" Type="http://schemas.openxmlformats.org/officeDocument/2006/relationships/image" Target="../media/image96.png"/></Relationships>
</file>

<file path=ppt/slides/_rels/slide7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71.xml"/><Relationship Id="rId1" Type="http://schemas.openxmlformats.org/officeDocument/2006/relationships/slideLayout" Target="../slideLayouts/slideLayout4.xml"/><Relationship Id="rId4" Type="http://schemas.openxmlformats.org/officeDocument/2006/relationships/image" Target="../media/image98.jpeg"/></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2.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a:t>Special Areas Management Training for ADEPT 2020</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a:t>Office of Leadership Effectiveness</a:t>
            </a:r>
          </a:p>
          <a:p>
            <a:endParaRPr lang="en-US"/>
          </a:p>
          <a:p>
            <a:r>
              <a:rPr lang="en-US"/>
              <a:t>August 12,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9">
            <a:extLst>
              <a:ext uri="{FF2B5EF4-FFF2-40B4-BE49-F238E27FC236}">
                <a16:creationId xmlns:a16="http://schemas.microsoft.com/office/drawing/2014/main" id="{96F7F149-4920-BF97-685C-CC24F767FC35}"/>
              </a:ext>
            </a:extLst>
          </p:cNvPr>
          <p:cNvSpPr txBox="1">
            <a:spLocks noGrp="1"/>
          </p:cNvSpPr>
          <p:nvPr>
            <p:ph type="title"/>
          </p:nvPr>
        </p:nvSpPr>
        <p:spPr>
          <a:xfrm>
            <a:off x="885251" y="685800"/>
            <a:ext cx="6272788" cy="12996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Reflections and Conferences</a:t>
            </a:r>
          </a:p>
        </p:txBody>
      </p:sp>
      <p:sp>
        <p:nvSpPr>
          <p:cNvPr id="5" name="Text Placeholder 4">
            <a:extLst>
              <a:ext uri="{FF2B5EF4-FFF2-40B4-BE49-F238E27FC236}">
                <a16:creationId xmlns:a16="http://schemas.microsoft.com/office/drawing/2014/main" id="{9BA66759-8541-4F41-76AE-415F107CC698}"/>
              </a:ext>
            </a:extLst>
          </p:cNvPr>
          <p:cNvSpPr>
            <a:spLocks noGrp="1"/>
          </p:cNvSpPr>
          <p:nvPr>
            <p:ph type="body" sz="half" idx="2"/>
          </p:nvPr>
        </p:nvSpPr>
        <p:spPr>
          <a:xfrm>
            <a:off x="809051" y="2869339"/>
            <a:ext cx="7001449" cy="2286000"/>
          </a:xfrm>
        </p:spPr>
        <p:txBody>
          <a:bodyPr vert="horz" lIns="91440" tIns="45720" rIns="91440" bIns="45720" rtlCol="0" anchor="t">
            <a:noAutofit/>
          </a:bodyPr>
          <a:lstStyle/>
          <a:p>
            <a:pPr marL="285750" indent="-285750">
              <a:buFont typeface="Arial" panose="020B0604020202020204" pitchFamily="34" charset="0"/>
              <a:buChar char="•"/>
            </a:pPr>
            <a:r>
              <a:rPr lang="en-US" sz="3200"/>
              <a:t>Reflections embedded in pre- and post-conference questions</a:t>
            </a:r>
          </a:p>
          <a:p>
            <a:pPr marL="285750" indent="-285750">
              <a:buFont typeface="Arial" panose="020B0604020202020204" pitchFamily="34" charset="0"/>
              <a:buChar char="•"/>
            </a:pPr>
            <a:r>
              <a:rPr lang="en-US" sz="3200"/>
              <a:t>Self-Reflections after each observation</a:t>
            </a:r>
            <a:endParaRPr lang="en-US" sz="3200">
              <a:cs typeface="Calibri"/>
            </a:endParaRPr>
          </a:p>
          <a:p>
            <a:pPr marL="285750" indent="-285750">
              <a:buFont typeface="Arial" panose="020B0604020202020204" pitchFamily="34" charset="0"/>
              <a:buChar char="•"/>
            </a:pPr>
            <a:r>
              <a:rPr lang="en-US" sz="3200"/>
              <a:t>Professional Self-Review</a:t>
            </a:r>
            <a:endParaRPr lang="en-US" sz="3200">
              <a:cs typeface="Calibri"/>
            </a:endParaRPr>
          </a:p>
        </p:txBody>
      </p:sp>
      <p:sp>
        <p:nvSpPr>
          <p:cNvPr id="4" name="Content Placeholder 3" descr="Reflections and Conferences cycle&#10;">
            <a:extLst>
              <a:ext uri="{FF2B5EF4-FFF2-40B4-BE49-F238E27FC236}">
                <a16:creationId xmlns:a16="http://schemas.microsoft.com/office/drawing/2014/main" id="{E47F32F8-836A-2204-710A-ED72F5F5E3FD}"/>
              </a:ext>
            </a:extLst>
          </p:cNvPr>
          <p:cNvSpPr>
            <a:spLocks noGrp="1"/>
          </p:cNvSpPr>
          <p:nvPr>
            <p:ph idx="1"/>
          </p:nvPr>
        </p:nvSpPr>
        <p:spPr/>
        <p:txBody>
          <a:bodyPr>
            <a:normAutofit/>
          </a:bodyPr>
          <a:lstStyle/>
          <a:p>
            <a:endParaRPr lang="en-US"/>
          </a:p>
          <a:p>
            <a:endParaRPr lang="en-US"/>
          </a:p>
          <a:p>
            <a:pPr marL="0" indent="0">
              <a:buNone/>
            </a:pPr>
            <a:endParaRPr lang="en-US"/>
          </a:p>
        </p:txBody>
      </p:sp>
      <p:graphicFrame>
        <p:nvGraphicFramePr>
          <p:cNvPr id="3" name="Diagram 2" descr="POP CYcle&#10;">
            <a:extLst>
              <a:ext uri="{FF2B5EF4-FFF2-40B4-BE49-F238E27FC236}">
                <a16:creationId xmlns:a16="http://schemas.microsoft.com/office/drawing/2014/main" id="{943E1D75-8B1C-5445-A4BB-34F697CC2DF9}"/>
              </a:ext>
            </a:extLst>
          </p:cNvPr>
          <p:cNvGraphicFramePr/>
          <p:nvPr>
            <p:extLst>
              <p:ext uri="{D42A27DB-BD31-4B8C-83A1-F6EECF244321}">
                <p14:modId xmlns:p14="http://schemas.microsoft.com/office/powerpoint/2010/main" val="3482329265"/>
              </p:ext>
            </p:extLst>
          </p:nvPr>
        </p:nvGraphicFramePr>
        <p:xfrm>
          <a:off x="9119062" y="1985451"/>
          <a:ext cx="7350918" cy="5021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Picture 18">
            <a:extLst>
              <a:ext uri="{FF2B5EF4-FFF2-40B4-BE49-F238E27FC236}">
                <a16:creationId xmlns:a16="http://schemas.microsoft.com/office/drawing/2014/main" id="{7227464E-3E27-0B4F-B976-559010D43E59}"/>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795589" y="5603327"/>
            <a:ext cx="5858030" cy="3816569"/>
          </a:xfrm>
          <a:prstGeom prst="rect">
            <a:avLst/>
          </a:prstGeom>
        </p:spPr>
      </p:pic>
    </p:spTree>
    <p:extLst>
      <p:ext uri="{BB962C8B-B14F-4D97-AF65-F5344CB8AC3E}">
        <p14:creationId xmlns:p14="http://schemas.microsoft.com/office/powerpoint/2010/main" val="22673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1115A-B7AD-F819-29DA-42BF6B6E1681}"/>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461CC17F-6ABE-FF82-2F2C-FDC0399A3C31}"/>
              </a:ext>
            </a:extLst>
          </p:cNvPr>
          <p:cNvSpPr txBox="1">
            <a:spLocks noGrp="1"/>
          </p:cNvSpPr>
          <p:nvPr>
            <p:ph type="title"/>
          </p:nvPr>
        </p:nvSpPr>
        <p:spPr>
          <a:xfrm>
            <a:off x="942110" y="446503"/>
            <a:ext cx="16445345" cy="129965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lnSpc>
                <a:spcPts val="5000"/>
              </a:lnSpc>
              <a:spcBef>
                <a:spcPts val="0"/>
              </a:spcBef>
              <a:defRPr/>
            </a:pPr>
            <a:r>
              <a:rPr lang="en-US"/>
              <a:t>Collaborating Activity 1: </a:t>
            </a:r>
            <a:br>
              <a:rPr lang="en-US"/>
            </a:br>
            <a:r>
              <a:rPr lang="en-US"/>
              <a:t>Looks Like/Sounds Like: School Counselor</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sp>
        <p:nvSpPr>
          <p:cNvPr id="7" name="Content Placeholder 6">
            <a:extLst>
              <a:ext uri="{FF2B5EF4-FFF2-40B4-BE49-F238E27FC236}">
                <a16:creationId xmlns:a16="http://schemas.microsoft.com/office/drawing/2014/main" id="{7B205219-58A1-50FC-D257-07746C45800B}"/>
              </a:ext>
            </a:extLst>
          </p:cNvPr>
          <p:cNvSpPr>
            <a:spLocks noGrp="1"/>
          </p:cNvSpPr>
          <p:nvPr>
            <p:ph sz="half" idx="2"/>
          </p:nvPr>
        </p:nvSpPr>
        <p:spPr>
          <a:xfrm>
            <a:off x="942110" y="2628900"/>
            <a:ext cx="16202890" cy="5440076"/>
          </a:xfrm>
        </p:spPr>
        <p:txBody>
          <a:bodyPr>
            <a:normAutofit/>
          </a:bodyPr>
          <a:lstStyle/>
          <a:p>
            <a:pPr marL="0" indent="0">
              <a:lnSpc>
                <a:spcPct val="100000"/>
              </a:lnSpc>
              <a:buNone/>
            </a:pPr>
            <a:r>
              <a:rPr lang="en-US" sz="3600">
                <a:ea typeface="+mn-lt"/>
                <a:cs typeface="+mn-lt"/>
              </a:rPr>
              <a:t>If you walked into a small group being served by a school counselor, what would you see that indicates effectiveness? Use the Direct and Indirect Services Domain and together brainstorm what it looks like and sounds like. </a:t>
            </a:r>
          </a:p>
          <a:p>
            <a:pPr marL="0" indent="0">
              <a:lnSpc>
                <a:spcPct val="100000"/>
              </a:lnSpc>
              <a:buNone/>
            </a:pPr>
            <a:endParaRPr lang="en-US" sz="3600">
              <a:cs typeface="Calibri"/>
            </a:endParaRPr>
          </a:p>
          <a:p>
            <a:pPr marL="0" indent="0">
              <a:lnSpc>
                <a:spcPct val="100000"/>
              </a:lnSpc>
              <a:buNone/>
            </a:pPr>
            <a:r>
              <a:rPr lang="en-US" sz="3600">
                <a:cs typeface="Calibri"/>
              </a:rPr>
              <a:t>In your table group, compile your responses onto the poster provided. </a:t>
            </a:r>
          </a:p>
          <a:p>
            <a:pPr marL="0" indent="0">
              <a:lnSpc>
                <a:spcPct val="100000"/>
              </a:lnSpc>
              <a:buNone/>
            </a:pPr>
            <a:r>
              <a:rPr lang="en-US" sz="3600">
                <a:cs typeface="Calibri"/>
              </a:rPr>
              <a:t>Select a notetaker and a spokesperson. </a:t>
            </a:r>
          </a:p>
          <a:p>
            <a:pPr marL="0" indent="0">
              <a:buNone/>
            </a:pPr>
            <a:endParaRPr lang="en-US" sz="3200">
              <a:cs typeface="Calibri"/>
            </a:endParaRPr>
          </a:p>
        </p:txBody>
      </p:sp>
    </p:spTree>
    <p:extLst>
      <p:ext uri="{BB962C8B-B14F-4D97-AF65-F5344CB8AC3E}">
        <p14:creationId xmlns:p14="http://schemas.microsoft.com/office/powerpoint/2010/main" val="3264202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F6645-D8F9-45A1-F862-DEC9E2BC9C7C}"/>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9FF77353-96F4-3E5D-0519-558A39B17D84}"/>
              </a:ext>
            </a:extLst>
          </p:cNvPr>
          <p:cNvSpPr txBox="1">
            <a:spLocks noGrp="1"/>
          </p:cNvSpPr>
          <p:nvPr>
            <p:ph type="title"/>
          </p:nvPr>
        </p:nvSpPr>
        <p:spPr>
          <a:xfrm>
            <a:off x="914400" y="3806904"/>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200">
                <a:latin typeface="Aptos" panose="020B0004020202020204" pitchFamily="34" charset="0"/>
                <a:ea typeface="+mn-ea"/>
                <a:cs typeface="+mn-cs"/>
              </a:rPr>
              <a:t>Understanding the Rubric</a:t>
            </a:r>
            <a:endParaRPr kumimoji="0" lang="en-US" sz="72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648598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71198-9CB7-6166-134A-726C1E5137E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7BF5F77-54C9-FDE7-317C-204130D71D8D}"/>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latin typeface="Aptos" panose="020B0004020202020204" pitchFamily="34" charset="0"/>
                <a:ea typeface="+mn-ea"/>
                <a:cs typeface="+mn-cs"/>
              </a:rPr>
              <a:t>South Carolina Speech-Language Rubric</a:t>
            </a:r>
          </a:p>
        </p:txBody>
      </p:sp>
      <p:graphicFrame>
        <p:nvGraphicFramePr>
          <p:cNvPr id="8" name="Content Placeholder 7">
            <a:extLst>
              <a:ext uri="{FF2B5EF4-FFF2-40B4-BE49-F238E27FC236}">
                <a16:creationId xmlns:a16="http://schemas.microsoft.com/office/drawing/2014/main" id="{DD38429D-6C01-0A98-DF8A-3D84DE6729AE}"/>
              </a:ext>
            </a:extLst>
          </p:cNvPr>
          <p:cNvGraphicFramePr>
            <a:graphicFrameLocks noGrp="1"/>
          </p:cNvGraphicFramePr>
          <p:nvPr>
            <p:ph idx="1"/>
            <p:extLst>
              <p:ext uri="{D42A27DB-BD31-4B8C-83A1-F6EECF244321}">
                <p14:modId xmlns:p14="http://schemas.microsoft.com/office/powerpoint/2010/main" val="3168381655"/>
              </p:ext>
            </p:extLst>
          </p:nvPr>
        </p:nvGraphicFramePr>
        <p:xfrm>
          <a:off x="914400" y="2628900"/>
          <a:ext cx="16454244" cy="6059249"/>
        </p:xfrm>
        <a:graphic>
          <a:graphicData uri="http://schemas.openxmlformats.org/drawingml/2006/table">
            <a:tbl>
              <a:tblPr firstRow="1" bandRow="1">
                <a:noFill/>
                <a:tableStyleId>{5940675A-B579-460E-94D1-54222C63F5DA}</a:tableStyleId>
              </a:tblPr>
              <a:tblGrid>
                <a:gridCol w="4116990">
                  <a:extLst>
                    <a:ext uri="{9D8B030D-6E8A-4147-A177-3AD203B41FA5}">
                      <a16:colId xmlns:a16="http://schemas.microsoft.com/office/drawing/2014/main" val="2908010020"/>
                    </a:ext>
                  </a:extLst>
                </a:gridCol>
                <a:gridCol w="4112418">
                  <a:extLst>
                    <a:ext uri="{9D8B030D-6E8A-4147-A177-3AD203B41FA5}">
                      <a16:colId xmlns:a16="http://schemas.microsoft.com/office/drawing/2014/main" val="1728577372"/>
                    </a:ext>
                  </a:extLst>
                </a:gridCol>
                <a:gridCol w="4112418">
                  <a:extLst>
                    <a:ext uri="{9D8B030D-6E8A-4147-A177-3AD203B41FA5}">
                      <a16:colId xmlns:a16="http://schemas.microsoft.com/office/drawing/2014/main" val="3194584556"/>
                    </a:ext>
                  </a:extLst>
                </a:gridCol>
                <a:gridCol w="4112418">
                  <a:extLst>
                    <a:ext uri="{9D8B030D-6E8A-4147-A177-3AD203B41FA5}">
                      <a16:colId xmlns:a16="http://schemas.microsoft.com/office/drawing/2014/main" val="362325614"/>
                    </a:ext>
                  </a:extLst>
                </a:gridCol>
              </a:tblGrid>
              <a:tr h="1091009">
                <a:tc>
                  <a:txBody>
                    <a:bodyPr/>
                    <a:lstStyle/>
                    <a:p>
                      <a:pPr algn="ctr"/>
                      <a:r>
                        <a:rPr lang="en-US" sz="3200" b="1">
                          <a:ln>
                            <a:solidFill>
                              <a:schemeClr val="bg1"/>
                            </a:solidFill>
                          </a:ln>
                          <a:solidFill>
                            <a:srgbClr val="2F3D4C"/>
                          </a:solidFill>
                        </a:rPr>
                        <a:t>Planning</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Instruction</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Collaboration</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rPr>
                        <a:t>Professionalism</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1091009">
                <a:tc>
                  <a:txBody>
                    <a:bodyPr/>
                    <a:lstStyle/>
                    <a:p>
                      <a:pPr marL="118745" indent="-118745" defTabSz="685800">
                        <a:buFont typeface="Arial" panose="020B0604020202020204" pitchFamily="34" charset="0"/>
                        <a:buChar char="•"/>
                      </a:pPr>
                      <a:r>
                        <a:rPr lang="en-US" sz="2800">
                          <a:latin typeface="+mn-lt"/>
                        </a:rPr>
                        <a:t> Demonstrating Knowledge &amp; Skills</a:t>
                      </a:r>
                    </a:p>
                    <a:p>
                      <a:pPr marL="118745" indent="-118745" defTabSz="685800">
                        <a:buFont typeface="Arial" panose="020B0604020202020204" pitchFamily="34" charset="0"/>
                        <a:buChar char="•"/>
                      </a:pPr>
                      <a:r>
                        <a:rPr lang="en-US" sz="2800">
                          <a:latin typeface="+mn-lt"/>
                        </a:rPr>
                        <a:t> Planning Program &amp; Services</a:t>
                      </a:r>
                    </a:p>
                    <a:p>
                      <a:pPr marL="118745" indent="-118745" defTabSz="685800">
                        <a:buFont typeface="Arial" panose="020B0604020202020204" pitchFamily="34" charset="0"/>
                        <a:buChar char="•"/>
                      </a:pPr>
                      <a:r>
                        <a:rPr lang="en-US" sz="2800">
                          <a:latin typeface="+mn-lt"/>
                        </a:rPr>
                        <a:t> Developing the IEP</a:t>
                      </a:r>
                    </a:p>
                    <a:p>
                      <a:pPr marL="118745" indent="-118745" defTabSz="685800">
                        <a:buFont typeface="Arial" panose="020B0604020202020204" pitchFamily="34" charset="0"/>
                        <a:buChar char="•"/>
                      </a:pPr>
                      <a:r>
                        <a:rPr lang="en-US" sz="2800">
                          <a:latin typeface="+mn-lt"/>
                        </a:rPr>
                        <a:t> Conducting IEP Meetings</a:t>
                      </a:r>
                    </a:p>
                    <a:p>
                      <a:pPr marL="118745" indent="-118745" defTabSz="685800">
                        <a:buFont typeface="Arial" panose="020B0604020202020204" pitchFamily="34" charset="0"/>
                        <a:buChar char="•"/>
                      </a:pPr>
                      <a:r>
                        <a:rPr lang="en-US" sz="2800">
                          <a:latin typeface="+mn-lt"/>
                        </a:rPr>
                        <a:t> Assessing Student Needs</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rPr>
                        <a:t> Creating a Positive Learning Environment</a:t>
                      </a:r>
                    </a:p>
                    <a:p>
                      <a:pPr marL="118745" indent="-118745" eaLnBrk="0" hangingPunct="0">
                        <a:buFont typeface="Arial" pitchFamily="34" charset="0"/>
                        <a:buChar char="•"/>
                        <a:defRPr/>
                      </a:pPr>
                      <a:r>
                        <a:rPr lang="en-US" sz="2800">
                          <a:latin typeface="+mn-lt"/>
                        </a:rPr>
                        <a:t> Scheduling Flexible &amp; Responsive Services</a:t>
                      </a:r>
                    </a:p>
                    <a:p>
                      <a:pPr marL="118745" indent="-118745" eaLnBrk="0" hangingPunct="0">
                        <a:buFont typeface="Arial" pitchFamily="34" charset="0"/>
                        <a:buChar char="•"/>
                        <a:defRPr/>
                      </a:pPr>
                      <a:r>
                        <a:rPr lang="en-US" sz="2800">
                          <a:latin typeface="+mn-lt"/>
                        </a:rPr>
                        <a:t> Delivering Instruction</a:t>
                      </a:r>
                    </a:p>
                    <a:p>
                      <a:pPr marL="118745" indent="-118745" eaLnBrk="0" hangingPunct="0">
                        <a:buFont typeface="Arial" pitchFamily="34" charset="0"/>
                        <a:buChar char="•"/>
                        <a:defRPr/>
                      </a:pPr>
                      <a:r>
                        <a:rPr lang="en-US" sz="2800">
                          <a:latin typeface="+mn-lt"/>
                        </a:rPr>
                        <a:t> Communicating Responsively</a:t>
                      </a:r>
                    </a:p>
                    <a:p>
                      <a:pPr marL="118745" indent="-118745" eaLnBrk="0" hangingPunct="0">
                        <a:buFont typeface="Arial" pitchFamily="34" charset="0"/>
                        <a:buChar char="•"/>
                        <a:defRPr/>
                      </a:pPr>
                      <a:r>
                        <a:rPr lang="en-US" sz="2800">
                          <a:latin typeface="+mn-lt"/>
                        </a:rPr>
                        <a:t> Using Feedback</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rPr>
                        <a:t> Collaborating with Professionals</a:t>
                      </a:r>
                    </a:p>
                    <a:p>
                      <a:pPr marL="118745" indent="-118745" eaLnBrk="0" hangingPunct="0">
                        <a:buFont typeface="Arial" pitchFamily="34" charset="0"/>
                        <a:buChar char="•"/>
                        <a:defRPr/>
                      </a:pPr>
                      <a:r>
                        <a:rPr lang="en-US" sz="2800">
                          <a:latin typeface="+mn-lt"/>
                        </a:rPr>
                        <a:t> Collaborating with Families</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rPr>
                        <a:t> Demonstrating Compliance</a:t>
                      </a:r>
                    </a:p>
                    <a:p>
                      <a:pPr marL="118745" indent="-118745" eaLnBrk="0" hangingPunct="0">
                        <a:buFont typeface="Arial" pitchFamily="34" charset="0"/>
                        <a:buChar char="•"/>
                        <a:defRPr/>
                      </a:pPr>
                      <a:r>
                        <a:rPr lang="en-US" sz="2800">
                          <a:latin typeface="+mn-lt"/>
                        </a:rPr>
                        <a:t> Demonstrating Confidentiality</a:t>
                      </a:r>
                    </a:p>
                    <a:p>
                      <a:pPr marL="118745" indent="-118745" eaLnBrk="0" hangingPunct="0">
                        <a:buFont typeface="Arial" pitchFamily="34" charset="0"/>
                        <a:buChar char="•"/>
                        <a:defRPr/>
                      </a:pPr>
                      <a:r>
                        <a:rPr lang="en-US" sz="2800">
                          <a:latin typeface="+mn-lt"/>
                        </a:rPr>
                        <a:t> Demonstrating Ethical Communication</a:t>
                      </a:r>
                    </a:p>
                    <a:p>
                      <a:pPr marL="118745" indent="-118745" eaLnBrk="0" hangingPunct="0">
                        <a:buFont typeface="Arial" pitchFamily="34" charset="0"/>
                        <a:buChar char="•"/>
                        <a:defRPr/>
                      </a:pPr>
                      <a:r>
                        <a:rPr lang="en-US" sz="2800">
                          <a:latin typeface="+mn-lt"/>
                        </a:rPr>
                        <a:t> Growing &amp; Developing Professionally</a:t>
                      </a:r>
                    </a:p>
                    <a:p>
                      <a:pPr marL="118745" indent="-118745" eaLnBrk="0" hangingPunct="0">
                        <a:buFont typeface="Arial" pitchFamily="34" charset="0"/>
                        <a:buChar char="•"/>
                        <a:defRPr/>
                      </a:pPr>
                      <a:r>
                        <a:rPr lang="en-US" sz="2800">
                          <a:latin typeface="+mn-lt"/>
                        </a:rPr>
                        <a:t> School Responsibilities</a:t>
                      </a:r>
                    </a:p>
                    <a:p>
                      <a:pPr marL="118745" indent="-118745" eaLnBrk="0" hangingPunct="0">
                        <a:buFont typeface="Arial" pitchFamily="34" charset="0"/>
                        <a:buChar char="•"/>
                        <a:defRPr/>
                      </a:pPr>
                      <a:r>
                        <a:rPr lang="en-US" sz="2800">
                          <a:latin typeface="+mn-lt"/>
                        </a:rPr>
                        <a:t> Leadership</a:t>
                      </a:r>
                    </a:p>
                    <a:p>
                      <a:endParaRPr lang="en-US" sz="2800" b="1">
                        <a:solidFill>
                          <a:srgbClr val="2F3D4C"/>
                        </a:solidFill>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extLst>
      <p:ext uri="{BB962C8B-B14F-4D97-AF65-F5344CB8AC3E}">
        <p14:creationId xmlns:p14="http://schemas.microsoft.com/office/powerpoint/2010/main" val="1545972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48BF0-B0E4-2913-F584-E7C7B0FC0F9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5B301015-5A92-D1CB-8434-5880ED5B9A24}"/>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latin typeface="Aptos" panose="020B0004020202020204" pitchFamily="34" charset="0"/>
                <a:ea typeface="+mn-ea"/>
                <a:cs typeface="+mn-cs"/>
              </a:rPr>
              <a:t>South Carolina School Counselor Rubric</a:t>
            </a:r>
          </a:p>
        </p:txBody>
      </p:sp>
      <p:graphicFrame>
        <p:nvGraphicFramePr>
          <p:cNvPr id="8" name="Content Placeholder 7">
            <a:extLst>
              <a:ext uri="{FF2B5EF4-FFF2-40B4-BE49-F238E27FC236}">
                <a16:creationId xmlns:a16="http://schemas.microsoft.com/office/drawing/2014/main" id="{72526EB1-9E9F-B96C-9790-D90495F21E00}"/>
              </a:ext>
            </a:extLst>
          </p:cNvPr>
          <p:cNvGraphicFramePr>
            <a:graphicFrameLocks noGrp="1"/>
          </p:cNvGraphicFramePr>
          <p:nvPr>
            <p:ph idx="1"/>
            <p:extLst>
              <p:ext uri="{D42A27DB-BD31-4B8C-83A1-F6EECF244321}">
                <p14:modId xmlns:p14="http://schemas.microsoft.com/office/powerpoint/2010/main" val="2215377734"/>
              </p:ext>
            </p:extLst>
          </p:nvPr>
        </p:nvGraphicFramePr>
        <p:xfrm>
          <a:off x="914400" y="2628900"/>
          <a:ext cx="16454244" cy="4084320"/>
        </p:xfrm>
        <a:graphic>
          <a:graphicData uri="http://schemas.openxmlformats.org/drawingml/2006/table">
            <a:tbl>
              <a:tblPr firstRow="1" bandRow="1">
                <a:noFill/>
                <a:tableStyleId>{5940675A-B579-460E-94D1-54222C63F5DA}</a:tableStyleId>
              </a:tblPr>
              <a:tblGrid>
                <a:gridCol w="4116990">
                  <a:extLst>
                    <a:ext uri="{9D8B030D-6E8A-4147-A177-3AD203B41FA5}">
                      <a16:colId xmlns:a16="http://schemas.microsoft.com/office/drawing/2014/main" val="2908010020"/>
                    </a:ext>
                  </a:extLst>
                </a:gridCol>
                <a:gridCol w="4112418">
                  <a:extLst>
                    <a:ext uri="{9D8B030D-6E8A-4147-A177-3AD203B41FA5}">
                      <a16:colId xmlns:a16="http://schemas.microsoft.com/office/drawing/2014/main" val="1728577372"/>
                    </a:ext>
                  </a:extLst>
                </a:gridCol>
                <a:gridCol w="4112418">
                  <a:extLst>
                    <a:ext uri="{9D8B030D-6E8A-4147-A177-3AD203B41FA5}">
                      <a16:colId xmlns:a16="http://schemas.microsoft.com/office/drawing/2014/main" val="3194584556"/>
                    </a:ext>
                  </a:extLst>
                </a:gridCol>
                <a:gridCol w="4112418">
                  <a:extLst>
                    <a:ext uri="{9D8B030D-6E8A-4147-A177-3AD203B41FA5}">
                      <a16:colId xmlns:a16="http://schemas.microsoft.com/office/drawing/2014/main" val="362325614"/>
                    </a:ext>
                  </a:extLst>
                </a:gridCol>
              </a:tblGrid>
              <a:tr h="1091009">
                <a:tc>
                  <a:txBody>
                    <a:bodyPr/>
                    <a:lstStyle/>
                    <a:p>
                      <a:pPr algn="ctr"/>
                      <a:r>
                        <a:rPr lang="en-US" sz="3200" b="1">
                          <a:ln>
                            <a:solidFill>
                              <a:schemeClr val="bg1"/>
                            </a:solidFill>
                          </a:ln>
                          <a:solidFill>
                            <a:srgbClr val="2F3D4C"/>
                          </a:solidFill>
                        </a:rPr>
                        <a:t>Planning</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Program Management</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Direct and Indirect Services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rPr>
                        <a:t>Professionalism</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1091009">
                <a:tc>
                  <a:txBody>
                    <a:bodyPr/>
                    <a:lstStyle/>
                    <a:p>
                      <a:pPr marL="118745" indent="-118745" defTabSz="685800">
                        <a:buFont typeface="Arial" panose="020B0604020202020204" pitchFamily="34" charset="0"/>
                        <a:buChar char="•"/>
                      </a:pPr>
                      <a:r>
                        <a:rPr lang="en-US" sz="2800">
                          <a:latin typeface="+mn-lt"/>
                        </a:rPr>
                        <a:t> Program Plans</a:t>
                      </a:r>
                    </a:p>
                    <a:p>
                      <a:pPr marL="118745" indent="-118745" defTabSz="685800">
                        <a:buFont typeface="Arial" panose="020B0604020202020204" pitchFamily="34" charset="0"/>
                        <a:buChar char="•"/>
                      </a:pPr>
                      <a:r>
                        <a:rPr lang="en-US" sz="2800">
                          <a:latin typeface="+mn-lt"/>
                        </a:rPr>
                        <a:t> Communication</a:t>
                      </a:r>
                    </a:p>
                    <a:p>
                      <a:pPr marL="118745" indent="-118745" defTabSz="685800">
                        <a:buFont typeface="Arial" panose="020B0604020202020204" pitchFamily="34" charset="0"/>
                        <a:buChar char="•"/>
                      </a:pPr>
                      <a:r>
                        <a:rPr lang="en-US" sz="2800">
                          <a:latin typeface="+mn-lt"/>
                        </a:rPr>
                        <a:t> Lesson Planning</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rPr>
                        <a:t> Assessment </a:t>
                      </a:r>
                    </a:p>
                    <a:p>
                      <a:pPr marL="118745" indent="-118745" eaLnBrk="0" hangingPunct="0">
                        <a:buFont typeface="Arial" pitchFamily="34" charset="0"/>
                        <a:buChar char="•"/>
                        <a:defRPr/>
                      </a:pPr>
                      <a:r>
                        <a:rPr lang="en-US" sz="2800">
                          <a:latin typeface="+mn-lt"/>
                        </a:rPr>
                        <a:t> Progress Monitoring</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rPr>
                        <a:t> Direct Services</a:t>
                      </a:r>
                    </a:p>
                    <a:p>
                      <a:pPr marL="118745" indent="-118745" eaLnBrk="0" hangingPunct="0">
                        <a:buFont typeface="Arial" pitchFamily="34" charset="0"/>
                        <a:buChar char="•"/>
                        <a:defRPr/>
                      </a:pPr>
                      <a:r>
                        <a:rPr lang="en-US" sz="2800">
                          <a:latin typeface="+mn-lt"/>
                        </a:rPr>
                        <a:t> Indirect Services</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j-lt"/>
                          <a:cs typeface="Calibri"/>
                        </a:rPr>
                        <a:t> Ethics</a:t>
                      </a:r>
                    </a:p>
                    <a:p>
                      <a:pPr marL="118745" indent="-118745">
                        <a:buFont typeface="Arial" pitchFamily="34" charset="0"/>
                        <a:buChar char="•"/>
                        <a:defRPr/>
                      </a:pPr>
                      <a:r>
                        <a:rPr lang="en-US" sz="2800">
                          <a:latin typeface="+mj-lt"/>
                          <a:cs typeface="Calibri"/>
                        </a:rPr>
                        <a:t> Growing &amp; Developing Professionally</a:t>
                      </a:r>
                    </a:p>
                    <a:p>
                      <a:pPr marL="118745" indent="-118745">
                        <a:buFont typeface="Arial" pitchFamily="34" charset="0"/>
                        <a:buChar char="•"/>
                        <a:defRPr/>
                      </a:pPr>
                      <a:r>
                        <a:rPr lang="en-US" sz="2800">
                          <a:latin typeface="+mj-lt"/>
                          <a:cs typeface="Calibri"/>
                        </a:rPr>
                        <a:t> Student Success</a:t>
                      </a:r>
                    </a:p>
                    <a:p>
                      <a:pPr marL="118745" indent="-118745">
                        <a:buFont typeface="Arial" pitchFamily="34" charset="0"/>
                        <a:buChar char="•"/>
                        <a:defRPr/>
                      </a:pPr>
                      <a:r>
                        <a:rPr lang="en-US" sz="2800">
                          <a:latin typeface="+mj-lt"/>
                          <a:cs typeface="Calibri"/>
                        </a:rPr>
                        <a:t> Leadership</a:t>
                      </a:r>
                    </a:p>
                    <a:p>
                      <a:pPr marL="118745" indent="-118745">
                        <a:buFont typeface="Arial" pitchFamily="34" charset="0"/>
                        <a:buChar char="•"/>
                        <a:defRPr/>
                      </a:pPr>
                      <a:r>
                        <a:rPr lang="en-US" sz="2800">
                          <a:latin typeface="+mj-lt"/>
                          <a:cs typeface="Calibri"/>
                        </a:rPr>
                        <a:t> Collaboration</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extLst>
      <p:ext uri="{BB962C8B-B14F-4D97-AF65-F5344CB8AC3E}">
        <p14:creationId xmlns:p14="http://schemas.microsoft.com/office/powerpoint/2010/main" val="2410233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6AD6B7-BC4E-4C89-A3CB-CB22CFB6456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3D95542-5E71-78BD-9C3C-5FACD9982B3B}"/>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b="1" i="0" u="none" strike="noStrike" kern="1200" cap="none" spc="0" normalizeH="0" baseline="0" noProof="0">
                <a:ln>
                  <a:noFill/>
                </a:ln>
                <a:effectLst/>
                <a:uLnTx/>
                <a:uFillTx/>
                <a:latin typeface="Aptos"/>
                <a:ea typeface="+mn-ea"/>
                <a:cs typeface="+mn-cs"/>
              </a:rPr>
              <a:t>South Carolina School </a:t>
            </a:r>
            <a:r>
              <a:rPr lang="en-US">
                <a:latin typeface="Aptos"/>
                <a:ea typeface="+mn-ea"/>
                <a:cs typeface="+mn-cs"/>
              </a:rPr>
              <a:t>Librarian Rubric</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8" name="Content Placeholder 7">
            <a:extLst>
              <a:ext uri="{FF2B5EF4-FFF2-40B4-BE49-F238E27FC236}">
                <a16:creationId xmlns:a16="http://schemas.microsoft.com/office/drawing/2014/main" id="{03378D70-F162-DC99-4028-4A46932F2FDA}"/>
              </a:ext>
            </a:extLst>
          </p:cNvPr>
          <p:cNvGraphicFramePr>
            <a:graphicFrameLocks noGrp="1"/>
          </p:cNvGraphicFramePr>
          <p:nvPr>
            <p:ph idx="1"/>
            <p:extLst>
              <p:ext uri="{D42A27DB-BD31-4B8C-83A1-F6EECF244321}">
                <p14:modId xmlns:p14="http://schemas.microsoft.com/office/powerpoint/2010/main" val="2645841452"/>
              </p:ext>
            </p:extLst>
          </p:nvPr>
        </p:nvGraphicFramePr>
        <p:xfrm>
          <a:off x="914400" y="2628900"/>
          <a:ext cx="16800620" cy="4937760"/>
        </p:xfrm>
        <a:graphic>
          <a:graphicData uri="http://schemas.openxmlformats.org/drawingml/2006/table">
            <a:tbl>
              <a:tblPr firstRow="1" bandRow="1">
                <a:noFill/>
                <a:tableStyleId>{5940675A-B579-460E-94D1-54222C63F5DA}</a:tableStyleId>
              </a:tblPr>
              <a:tblGrid>
                <a:gridCol w="4203656">
                  <a:extLst>
                    <a:ext uri="{9D8B030D-6E8A-4147-A177-3AD203B41FA5}">
                      <a16:colId xmlns:a16="http://schemas.microsoft.com/office/drawing/2014/main" val="2908010020"/>
                    </a:ext>
                  </a:extLst>
                </a:gridCol>
                <a:gridCol w="4198988">
                  <a:extLst>
                    <a:ext uri="{9D8B030D-6E8A-4147-A177-3AD203B41FA5}">
                      <a16:colId xmlns:a16="http://schemas.microsoft.com/office/drawing/2014/main" val="1728577372"/>
                    </a:ext>
                  </a:extLst>
                </a:gridCol>
                <a:gridCol w="4198988">
                  <a:extLst>
                    <a:ext uri="{9D8B030D-6E8A-4147-A177-3AD203B41FA5}">
                      <a16:colId xmlns:a16="http://schemas.microsoft.com/office/drawing/2014/main" val="3194584556"/>
                    </a:ext>
                  </a:extLst>
                </a:gridCol>
                <a:gridCol w="4198988">
                  <a:extLst>
                    <a:ext uri="{9D8B030D-6E8A-4147-A177-3AD203B41FA5}">
                      <a16:colId xmlns:a16="http://schemas.microsoft.com/office/drawing/2014/main" val="362325614"/>
                    </a:ext>
                  </a:extLst>
                </a:gridCol>
              </a:tblGrid>
              <a:tr h="1091009">
                <a:tc>
                  <a:txBody>
                    <a:bodyPr/>
                    <a:lstStyle/>
                    <a:p>
                      <a:pPr algn="ctr"/>
                      <a:r>
                        <a:rPr lang="en-US" sz="3200" b="1">
                          <a:ln>
                            <a:solidFill>
                              <a:schemeClr val="bg1"/>
                            </a:solidFill>
                          </a:ln>
                          <a:solidFill>
                            <a:srgbClr val="2F3D4C"/>
                          </a:solidFill>
                        </a:rPr>
                        <a:t>Instruction</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Environment</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latin typeface="+mn-lt"/>
                        </a:rPr>
                        <a:t>Library Services and Management</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1">
                          <a:ln>
                            <a:solidFill>
                              <a:schemeClr val="bg1"/>
                            </a:solidFill>
                          </a:ln>
                          <a:solidFill>
                            <a:srgbClr val="2F3D4C"/>
                          </a:solidFill>
                        </a:rPr>
                        <a:t>Professionalism</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1091009">
                <a:tc>
                  <a:txBody>
                    <a:bodyPr/>
                    <a:lstStyle/>
                    <a:p>
                      <a:pPr marL="118745" indent="-118745" defTabSz="685800">
                        <a:buFont typeface="Arial" panose="020B0604020202020204" pitchFamily="34" charset="0"/>
                        <a:buChar char="•"/>
                        <a:defRPr/>
                      </a:pPr>
                      <a:r>
                        <a:rPr lang="en-US" sz="2800">
                          <a:latin typeface="+mn-lt"/>
                          <a:cs typeface="Calibri"/>
                        </a:rPr>
                        <a:t> Promoting Literacy</a:t>
                      </a:r>
                    </a:p>
                    <a:p>
                      <a:pPr marL="118745" indent="-118745" defTabSz="685800">
                        <a:buFont typeface="Arial" panose="020B0604020202020204" pitchFamily="34" charset="0"/>
                        <a:buChar char="•"/>
                        <a:defRPr/>
                      </a:pPr>
                      <a:r>
                        <a:rPr lang="en-US" sz="2800">
                          <a:latin typeface="+mn-lt"/>
                          <a:cs typeface="Calibri"/>
                        </a:rPr>
                        <a:t> Promoting Inquiry</a:t>
                      </a:r>
                    </a:p>
                    <a:p>
                      <a:pPr marL="118745" indent="-118745" defTabSz="685800">
                        <a:buFont typeface="Arial" panose="020B0604020202020204" pitchFamily="34" charset="0"/>
                        <a:buChar char="•"/>
                        <a:defRPr/>
                      </a:pPr>
                      <a:r>
                        <a:rPr lang="en-US" sz="2800">
                          <a:latin typeface="+mn-lt"/>
                          <a:cs typeface="Calibri"/>
                        </a:rPr>
                        <a:t> Motivating Learners</a:t>
                      </a:r>
                    </a:p>
                    <a:p>
                      <a:pPr marL="118745" indent="-118745" defTabSz="685800">
                        <a:buFont typeface="Arial" panose="020B0604020202020204" pitchFamily="34" charset="0"/>
                        <a:buChar char="•"/>
                        <a:defRPr/>
                      </a:pPr>
                      <a:r>
                        <a:rPr lang="en-US" sz="2800">
                          <a:latin typeface="+mn-lt"/>
                          <a:cs typeface="Calibri"/>
                        </a:rPr>
                        <a:t> Librarian Knowledge of Learners</a:t>
                      </a:r>
                    </a:p>
                    <a:p>
                      <a:pPr marL="118745" indent="-118745" defTabSz="685800">
                        <a:buFont typeface="Arial" panose="020B0604020202020204" pitchFamily="34" charset="0"/>
                        <a:buChar char="•"/>
                        <a:defRPr/>
                      </a:pPr>
                      <a:r>
                        <a:rPr lang="en-US" sz="2800">
                          <a:latin typeface="+mn-lt"/>
                          <a:cs typeface="Calibri"/>
                        </a:rPr>
                        <a:t> Learner Collaboration</a:t>
                      </a:r>
                    </a:p>
                    <a:p>
                      <a:pPr marL="118745" indent="-118745" defTabSz="685800">
                        <a:buFont typeface="Arial" panose="020B0604020202020204" pitchFamily="34" charset="0"/>
                        <a:buChar char="•"/>
                        <a:defRPr/>
                      </a:pPr>
                      <a:r>
                        <a:rPr lang="en-US" sz="2800">
                          <a:latin typeface="+mn-lt"/>
                          <a:cs typeface="Calibri"/>
                        </a:rPr>
                        <a:t> Thinking</a:t>
                      </a:r>
                    </a:p>
                    <a:p>
                      <a:pPr marL="118745" indent="-118745" defTabSz="685800">
                        <a:buFont typeface="Arial" panose="020B0604020202020204" pitchFamily="34" charset="0"/>
                        <a:buChar char="•"/>
                        <a:defRPr/>
                      </a:pPr>
                      <a:r>
                        <a:rPr lang="en-US" sz="2800">
                          <a:latin typeface="+mn-lt"/>
                          <a:cs typeface="Calibri"/>
                        </a:rPr>
                        <a:t> Problem Solving</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cs typeface="Calibri"/>
                        </a:rPr>
                        <a:t> Multiple Perspectives</a:t>
                      </a:r>
                    </a:p>
                    <a:p>
                      <a:pPr marL="118745" indent="-118745">
                        <a:buFont typeface="Arial" pitchFamily="34" charset="0"/>
                        <a:buChar char="•"/>
                        <a:defRPr/>
                      </a:pPr>
                      <a:r>
                        <a:rPr lang="en-US" sz="2800">
                          <a:latin typeface="+mn-lt"/>
                          <a:cs typeface="Calibri"/>
                        </a:rPr>
                        <a:t> Collaborative Conversations</a:t>
                      </a:r>
                    </a:p>
                    <a:p>
                      <a:pPr marL="118745" indent="-118745">
                        <a:buFont typeface="Arial" pitchFamily="34" charset="0"/>
                        <a:buChar char="•"/>
                        <a:defRPr/>
                      </a:pPr>
                      <a:r>
                        <a:rPr lang="en-US" sz="2800">
                          <a:latin typeface="+mn-lt"/>
                          <a:cs typeface="Calibri"/>
                        </a:rPr>
                        <a:t> Learning Environment</a:t>
                      </a:r>
                    </a:p>
                    <a:p>
                      <a:pPr marL="118745" indent="-118745">
                        <a:buFont typeface="Arial" pitchFamily="34" charset="0"/>
                        <a:buChar char="•"/>
                        <a:defRPr/>
                      </a:pPr>
                      <a:r>
                        <a:rPr lang="en-US" sz="2800">
                          <a:latin typeface="+mn-lt"/>
                          <a:cs typeface="Calibri"/>
                        </a:rPr>
                        <a:t> Learner Feedback</a:t>
                      </a:r>
                    </a:p>
                    <a:p>
                      <a:pPr marL="118745" indent="-118745">
                        <a:buFont typeface="Arial" pitchFamily="34" charset="0"/>
                        <a:buChar char="•"/>
                        <a:defRPr/>
                      </a:pPr>
                      <a:r>
                        <a:rPr lang="en-US" sz="2800">
                          <a:latin typeface="+mn-lt"/>
                          <a:cs typeface="Calibri"/>
                        </a:rPr>
                        <a:t> Learner Engagement</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cs typeface="Calibri"/>
                        </a:rPr>
                        <a:t> Seeking Information</a:t>
                      </a:r>
                    </a:p>
                    <a:p>
                      <a:pPr marL="118745" indent="-118745">
                        <a:buFont typeface="Arial" pitchFamily="34" charset="0"/>
                        <a:buChar char="•"/>
                        <a:defRPr/>
                      </a:pPr>
                      <a:r>
                        <a:rPr lang="en-US" sz="2800">
                          <a:latin typeface="+mn-lt"/>
                          <a:cs typeface="Calibri"/>
                        </a:rPr>
                        <a:t> Sharing &amp; Crediting Sources</a:t>
                      </a:r>
                    </a:p>
                    <a:p>
                      <a:pPr marL="118745" indent="-118745">
                        <a:buFont typeface="Arial" pitchFamily="34" charset="0"/>
                        <a:buChar char="•"/>
                        <a:defRPr/>
                      </a:pPr>
                      <a:r>
                        <a:rPr lang="en-US" sz="2800">
                          <a:latin typeface="+mn-lt"/>
                          <a:cs typeface="Calibri"/>
                        </a:rPr>
                        <a:t> Resource Management</a:t>
                      </a:r>
                    </a:p>
                    <a:p>
                      <a:pPr marL="118745" indent="-118745">
                        <a:buFont typeface="Arial" pitchFamily="34" charset="0"/>
                        <a:buChar char="•"/>
                        <a:defRPr/>
                      </a:pPr>
                      <a:r>
                        <a:rPr lang="en-US" sz="2800">
                          <a:latin typeface="+mn-lt"/>
                          <a:cs typeface="Calibri"/>
                        </a:rPr>
                        <a:t> Library Administration</a:t>
                      </a:r>
                    </a:p>
                    <a:p>
                      <a:endParaRPr lang="en-US" sz="2800" b="1">
                        <a:solidFill>
                          <a:srgbClr val="2F3D4C"/>
                        </a:solidFill>
                        <a:latin typeface="+mn-lt"/>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8745" indent="-118745" eaLnBrk="0" hangingPunct="0">
                        <a:buFont typeface="Arial" pitchFamily="34" charset="0"/>
                        <a:buChar char="•"/>
                        <a:defRPr/>
                      </a:pPr>
                      <a:r>
                        <a:rPr lang="en-US" sz="2800">
                          <a:latin typeface="+mn-lt"/>
                          <a:cs typeface="Calibri"/>
                        </a:rPr>
                        <a:t> Collaboration</a:t>
                      </a:r>
                    </a:p>
                    <a:p>
                      <a:pPr marL="118745" indent="-118745">
                        <a:buFont typeface="Arial" pitchFamily="34" charset="0"/>
                        <a:buChar char="•"/>
                        <a:defRPr/>
                      </a:pPr>
                      <a:r>
                        <a:rPr lang="en-US" sz="2800">
                          <a:latin typeface="+mn-lt"/>
                          <a:cs typeface="Calibri"/>
                        </a:rPr>
                        <a:t> Ethical Use</a:t>
                      </a:r>
                    </a:p>
                    <a:p>
                      <a:pPr marL="118745" indent="-118745">
                        <a:buFont typeface="Arial" pitchFamily="34" charset="0"/>
                        <a:buChar char="•"/>
                        <a:defRPr/>
                      </a:pPr>
                      <a:r>
                        <a:rPr lang="en-US" sz="2800">
                          <a:latin typeface="+mn-lt"/>
                          <a:cs typeface="Calibri"/>
                        </a:rPr>
                        <a:t> Growing &amp; Developing  Professionally</a:t>
                      </a:r>
                    </a:p>
                    <a:p>
                      <a:pPr marL="118745" indent="-118745">
                        <a:buFont typeface="Arial" pitchFamily="34" charset="0"/>
                        <a:buChar char="•"/>
                        <a:defRPr/>
                      </a:pPr>
                      <a:r>
                        <a:rPr lang="en-US" sz="2800">
                          <a:latin typeface="+mn-lt"/>
                          <a:cs typeface="Calibri"/>
                        </a:rPr>
                        <a:t> Community Involvement</a:t>
                      </a:r>
                    </a:p>
                    <a:p>
                      <a:pPr marL="118745" indent="-118745">
                        <a:buFont typeface="Arial" pitchFamily="34" charset="0"/>
                        <a:buChar char="•"/>
                        <a:defRPr/>
                      </a:pPr>
                      <a:r>
                        <a:rPr lang="en-US" sz="2800">
                          <a:latin typeface="+mn-lt"/>
                          <a:cs typeface="Calibri"/>
                        </a:rPr>
                        <a:t> School Responsibilities</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extLst>
      <p:ext uri="{BB962C8B-B14F-4D97-AF65-F5344CB8AC3E}">
        <p14:creationId xmlns:p14="http://schemas.microsoft.com/office/powerpoint/2010/main" val="4172561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3ED46-30C8-7D6C-77F5-9DF39BA46218}"/>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43853916-2B72-3475-D74E-2AC2E4124F00}"/>
              </a:ext>
            </a:extLst>
          </p:cNvPr>
          <p:cNvSpPr txBox="1">
            <a:spLocks noGrp="1"/>
          </p:cNvSpPr>
          <p:nvPr>
            <p:ph type="title"/>
          </p:nvPr>
        </p:nvSpPr>
        <p:spPr>
          <a:xfrm>
            <a:off x="942110" y="767103"/>
            <a:ext cx="16445345" cy="6584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lnSpc>
                <a:spcPts val="5000"/>
              </a:lnSpc>
              <a:spcBef>
                <a:spcPts val="0"/>
              </a:spcBef>
              <a:defRPr/>
            </a:pPr>
            <a:r>
              <a:rPr lang="en-US" dirty="0"/>
              <a:t>Parts of the Rubric</a:t>
            </a:r>
            <a:endParaRPr kumimoji="0" lang="en-US"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5" name="Picture 4" descr="Parts of the Rubric">
            <a:extLst>
              <a:ext uri="{FF2B5EF4-FFF2-40B4-BE49-F238E27FC236}">
                <a16:creationId xmlns:a16="http://schemas.microsoft.com/office/drawing/2014/main" id="{86ED15E9-B094-A3C8-4FDD-7874A17FDB85}"/>
              </a:ext>
            </a:extLst>
          </p:cNvPr>
          <p:cNvPicPr>
            <a:picLocks noChangeAspect="1"/>
          </p:cNvPicPr>
          <p:nvPr/>
        </p:nvPicPr>
        <p:blipFill>
          <a:blip r:embed="rId3"/>
          <a:stretch>
            <a:fillRect/>
          </a:stretch>
        </p:blipFill>
        <p:spPr>
          <a:xfrm>
            <a:off x="2284137" y="2247900"/>
            <a:ext cx="13719726" cy="6248400"/>
          </a:xfrm>
          <a:prstGeom prst="rect">
            <a:avLst/>
          </a:prstGeom>
        </p:spPr>
      </p:pic>
    </p:spTree>
    <p:extLst>
      <p:ext uri="{BB962C8B-B14F-4D97-AF65-F5344CB8AC3E}">
        <p14:creationId xmlns:p14="http://schemas.microsoft.com/office/powerpoint/2010/main" val="3202838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EE46E-8914-9739-673D-28F89C05A8BE}"/>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81BE1ADF-F47B-BE7E-876A-50BCE49A1AD1}"/>
              </a:ext>
            </a:extLst>
          </p:cNvPr>
          <p:cNvSpPr txBox="1">
            <a:spLocks noGrp="1"/>
          </p:cNvSpPr>
          <p:nvPr>
            <p:ph type="title"/>
          </p:nvPr>
        </p:nvSpPr>
        <p:spPr>
          <a:xfrm>
            <a:off x="942110" y="767103"/>
            <a:ext cx="16445345" cy="6584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lnSpc>
                <a:spcPts val="5000"/>
              </a:lnSpc>
              <a:spcBef>
                <a:spcPts val="0"/>
              </a:spcBef>
              <a:defRPr/>
            </a:pPr>
            <a:r>
              <a:rPr lang="en-US"/>
              <a:t>Growth Mindset</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Rectangle 1" descr="Instruction should be student centered according to the performance levels on the rubric">
            <a:extLst>
              <a:ext uri="{FF2B5EF4-FFF2-40B4-BE49-F238E27FC236}">
                <a16:creationId xmlns:a16="http://schemas.microsoft.com/office/drawing/2014/main" id="{5504905C-F851-C525-3831-CDADA4D7DC88}"/>
              </a:ext>
            </a:extLst>
          </p:cNvPr>
          <p:cNvSpPr/>
          <p:nvPr/>
        </p:nvSpPr>
        <p:spPr>
          <a:xfrm>
            <a:off x="2159924" y="2476500"/>
            <a:ext cx="12801600" cy="12192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A58842E-D3B9-FFDE-FE51-8589C1A15031}"/>
              </a:ext>
            </a:extLst>
          </p:cNvPr>
          <p:cNvSpPr txBox="1"/>
          <p:nvPr/>
        </p:nvSpPr>
        <p:spPr>
          <a:xfrm>
            <a:off x="6667500" y="2472850"/>
            <a:ext cx="4953000" cy="533400"/>
          </a:xfrm>
          <a:prstGeom prst="rect">
            <a:avLst/>
          </a:prstGeom>
        </p:spPr>
        <p:txBody>
          <a:bodyPr vert="horz" wrap="square" lIns="91440" tIns="45720" rIns="91440" bIns="45720" rtlCol="0" anchor="t">
            <a:noAutofit/>
          </a:bodyPr>
          <a:lstStyle/>
          <a:p>
            <a:pPr algn="l"/>
            <a:r>
              <a:rPr lang="en-US" sz="6000" b="1"/>
              <a:t>Instruction</a:t>
            </a:r>
          </a:p>
        </p:txBody>
      </p:sp>
      <p:sp>
        <p:nvSpPr>
          <p:cNvPr id="4" name="Rectangle 3" descr="Instruction should be student centered ">
            <a:extLst>
              <a:ext uri="{FF2B5EF4-FFF2-40B4-BE49-F238E27FC236}">
                <a16:creationId xmlns:a16="http://schemas.microsoft.com/office/drawing/2014/main" id="{57725382-4E6E-04B1-C47C-8AA948F1CF1B}"/>
              </a:ext>
            </a:extLst>
          </p:cNvPr>
          <p:cNvSpPr/>
          <p:nvPr/>
        </p:nvSpPr>
        <p:spPr>
          <a:xfrm>
            <a:off x="2172393" y="3826219"/>
            <a:ext cx="12801600" cy="9687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0CD73D6-5792-3700-1749-304EBB37F3F6}"/>
              </a:ext>
            </a:extLst>
          </p:cNvPr>
          <p:cNvSpPr txBox="1"/>
          <p:nvPr/>
        </p:nvSpPr>
        <p:spPr>
          <a:xfrm>
            <a:off x="2286000" y="3891995"/>
            <a:ext cx="4495800" cy="769461"/>
          </a:xfrm>
          <a:prstGeom prst="rect">
            <a:avLst/>
          </a:prstGeom>
        </p:spPr>
        <p:txBody>
          <a:bodyPr vert="horz" wrap="square" lIns="91440" tIns="45720" rIns="91440" bIns="45720" rtlCol="0" anchor="t">
            <a:noAutofit/>
          </a:bodyPr>
          <a:lstStyle/>
          <a:p>
            <a:pPr algn="l"/>
            <a:r>
              <a:rPr lang="en-US" sz="3600" b="0"/>
              <a:t>Student Centered</a:t>
            </a:r>
          </a:p>
        </p:txBody>
      </p:sp>
      <p:cxnSp>
        <p:nvCxnSpPr>
          <p:cNvPr id="10" name="Straight Arrow Connector 9" descr="Arrow from student centered to teacher centered">
            <a:extLst>
              <a:ext uri="{FF2B5EF4-FFF2-40B4-BE49-F238E27FC236}">
                <a16:creationId xmlns:a16="http://schemas.microsoft.com/office/drawing/2014/main" id="{7773750A-E30C-726B-2631-48B47EBB6F46}"/>
              </a:ext>
            </a:extLst>
          </p:cNvPr>
          <p:cNvCxnSpPr>
            <a:cxnSpLocks/>
          </p:cNvCxnSpPr>
          <p:nvPr/>
        </p:nvCxnSpPr>
        <p:spPr>
          <a:xfrm flipV="1">
            <a:off x="6477000" y="4238969"/>
            <a:ext cx="4267200" cy="1"/>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4A7148E2-6C2B-D549-F255-8A6C81406DC0}"/>
              </a:ext>
            </a:extLst>
          </p:cNvPr>
          <p:cNvSpPr txBox="1"/>
          <p:nvPr/>
        </p:nvSpPr>
        <p:spPr>
          <a:xfrm>
            <a:off x="11277600" y="3854239"/>
            <a:ext cx="4495800" cy="769461"/>
          </a:xfrm>
          <a:prstGeom prst="rect">
            <a:avLst/>
          </a:prstGeom>
        </p:spPr>
        <p:txBody>
          <a:bodyPr vert="horz" wrap="square" lIns="91440" tIns="45720" rIns="91440" bIns="45720" rtlCol="0" anchor="t">
            <a:noAutofit/>
          </a:bodyPr>
          <a:lstStyle/>
          <a:p>
            <a:pPr algn="l"/>
            <a:r>
              <a:rPr lang="en-US" sz="3600" b="0"/>
              <a:t>Teacher Centered</a:t>
            </a:r>
          </a:p>
        </p:txBody>
      </p:sp>
      <p:pic>
        <p:nvPicPr>
          <p:cNvPr id="12" name="Content Placeholder 3">
            <a:extLst>
              <a:ext uri="{FF2B5EF4-FFF2-40B4-BE49-F238E27FC236}">
                <a16:creationId xmlns:a16="http://schemas.microsoft.com/office/drawing/2014/main" id="{9EE4FA97-B2FD-37A3-CC10-F277C449730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687683" y="4911910"/>
            <a:ext cx="11746082" cy="3965390"/>
          </a:xfrm>
          <a:prstGeom prst="rect">
            <a:avLst/>
          </a:prstGeom>
        </p:spPr>
      </p:pic>
    </p:spTree>
    <p:extLst>
      <p:ext uri="{BB962C8B-B14F-4D97-AF65-F5344CB8AC3E}">
        <p14:creationId xmlns:p14="http://schemas.microsoft.com/office/powerpoint/2010/main" val="1843221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C013F-EB44-4641-8CDB-D0A5580227D5}"/>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171361F6-FCB1-01FF-9F37-2AB93777D7BE}"/>
              </a:ext>
            </a:extLst>
          </p:cNvPr>
          <p:cNvSpPr txBox="1">
            <a:spLocks noGrp="1"/>
          </p:cNvSpPr>
          <p:nvPr>
            <p:ph type="title"/>
          </p:nvPr>
        </p:nvSpPr>
        <p:spPr>
          <a:xfrm>
            <a:off x="942110" y="767103"/>
            <a:ext cx="16445345" cy="6584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lnSpc>
                <a:spcPts val="5000"/>
              </a:lnSpc>
              <a:spcBef>
                <a:spcPts val="0"/>
              </a:spcBef>
              <a:defRPr/>
            </a:pPr>
            <a:r>
              <a:rPr kumimoji="0" lang="en-US" b="1" i="0" u="none" strike="noStrike" kern="1200" cap="none" spc="0" normalizeH="0" baseline="0" noProof="0">
                <a:ln>
                  <a:noFill/>
                </a:ln>
                <a:effectLst/>
                <a:uLnTx/>
                <a:uFillTx/>
                <a:latin typeface="Aptos" panose="020B0004020202020204" pitchFamily="34" charset="0"/>
                <a:ea typeface="+mn-ea"/>
                <a:cs typeface="+mn-cs"/>
              </a:rPr>
              <a:t>Administrative Support</a:t>
            </a:r>
          </a:p>
        </p:txBody>
      </p:sp>
      <p:sp>
        <p:nvSpPr>
          <p:cNvPr id="7" name="TextBox 6">
            <a:extLst>
              <a:ext uri="{FF2B5EF4-FFF2-40B4-BE49-F238E27FC236}">
                <a16:creationId xmlns:a16="http://schemas.microsoft.com/office/drawing/2014/main" id="{29A43EEB-DFCA-3596-B22D-216505475800}"/>
              </a:ext>
            </a:extLst>
          </p:cNvPr>
          <p:cNvSpPr txBox="1"/>
          <p:nvPr/>
        </p:nvSpPr>
        <p:spPr>
          <a:xfrm>
            <a:off x="1143000" y="2247900"/>
            <a:ext cx="6553200" cy="6705600"/>
          </a:xfrm>
          <a:prstGeom prst="rect">
            <a:avLst/>
          </a:prstGeom>
        </p:spPr>
        <p:txBody>
          <a:bodyPr vert="horz" wrap="square" lIns="91440" tIns="45720" rIns="91440" bIns="45720" rtlCol="0" anchor="t">
            <a:noAutofit/>
          </a:bodyPr>
          <a:lstStyle/>
          <a:p>
            <a:pPr>
              <a:buFont typeface="Arial"/>
              <a:buChar char="•"/>
            </a:pPr>
            <a:r>
              <a:rPr lang="en-US" sz="3600"/>
              <a:t> Administrative Support section for each Domain within the guidelines.</a:t>
            </a:r>
          </a:p>
          <a:p>
            <a:pPr>
              <a:buFont typeface="Arial"/>
              <a:buChar char="•"/>
            </a:pPr>
            <a:r>
              <a:rPr lang="en-US" sz="3600"/>
              <a:t> Sources of Evidence for each Domain.</a:t>
            </a:r>
          </a:p>
          <a:p>
            <a:pPr>
              <a:buFont typeface="Arial"/>
              <a:buChar char="•"/>
            </a:pPr>
            <a:r>
              <a:rPr lang="en-US" sz="3600"/>
              <a:t> Questions for Pre- and Post-Conferences Cross-Referenced for each Indicator.</a:t>
            </a:r>
          </a:p>
          <a:p>
            <a:pPr>
              <a:buFont typeface="Arial"/>
              <a:buChar char="•"/>
            </a:pPr>
            <a:r>
              <a:rPr lang="en-US" sz="3600"/>
              <a:t> Training will include Roles and Responsibilities via video clips of SC practitioners.</a:t>
            </a:r>
          </a:p>
        </p:txBody>
      </p:sp>
      <p:pic>
        <p:nvPicPr>
          <p:cNvPr id="2" name="Picture 1">
            <a:extLst>
              <a:ext uri="{FF2B5EF4-FFF2-40B4-BE49-F238E27FC236}">
                <a16:creationId xmlns:a16="http://schemas.microsoft.com/office/drawing/2014/main" id="{1DB5C9AF-6FBC-15EB-A8B7-CD217C2287D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774934" y="2364828"/>
            <a:ext cx="8226753" cy="5537638"/>
          </a:xfrm>
          <a:prstGeom prst="rect">
            <a:avLst/>
          </a:prstGeom>
        </p:spPr>
      </p:pic>
    </p:spTree>
    <p:extLst>
      <p:ext uri="{BB962C8B-B14F-4D97-AF65-F5344CB8AC3E}">
        <p14:creationId xmlns:p14="http://schemas.microsoft.com/office/powerpoint/2010/main" val="1635004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682B3-1398-959A-7D51-94739134FD75}"/>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65B56CB-739A-87A4-BA3F-F65E597A068D}"/>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a:latin typeface="Aptos" panose="020B0004020202020204" pitchFamily="34" charset="0"/>
                <a:ea typeface="+mn-ea"/>
                <a:cs typeface="+mn-cs"/>
              </a:rPr>
              <a:t>Domain Weightings</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8" name="Content Placeholder 7">
            <a:extLst>
              <a:ext uri="{FF2B5EF4-FFF2-40B4-BE49-F238E27FC236}">
                <a16:creationId xmlns:a16="http://schemas.microsoft.com/office/drawing/2014/main" id="{E11019F6-9B65-382B-8D87-086587FC46E1}"/>
              </a:ext>
            </a:extLst>
          </p:cNvPr>
          <p:cNvGraphicFramePr>
            <a:graphicFrameLocks noGrp="1"/>
          </p:cNvGraphicFramePr>
          <p:nvPr>
            <p:ph idx="1"/>
            <p:extLst>
              <p:ext uri="{D42A27DB-BD31-4B8C-83A1-F6EECF244321}">
                <p14:modId xmlns:p14="http://schemas.microsoft.com/office/powerpoint/2010/main" val="1321792800"/>
              </p:ext>
            </p:extLst>
          </p:nvPr>
        </p:nvGraphicFramePr>
        <p:xfrm>
          <a:off x="1447800" y="2247900"/>
          <a:ext cx="15087600" cy="5867400"/>
        </p:xfrm>
        <a:graphic>
          <a:graphicData uri="http://schemas.openxmlformats.org/drawingml/2006/table">
            <a:tbl>
              <a:tblPr firstRow="1" bandRow="1">
                <a:noFill/>
                <a:tableStyleId>{5940675A-B579-460E-94D1-54222C63F5DA}</a:tableStyleId>
              </a:tblPr>
              <a:tblGrid>
                <a:gridCol w="4854477">
                  <a:extLst>
                    <a:ext uri="{9D8B030D-6E8A-4147-A177-3AD203B41FA5}">
                      <a16:colId xmlns:a16="http://schemas.microsoft.com/office/drawing/2014/main" val="2908010020"/>
                    </a:ext>
                  </a:extLst>
                </a:gridCol>
                <a:gridCol w="5153371">
                  <a:extLst>
                    <a:ext uri="{9D8B030D-6E8A-4147-A177-3AD203B41FA5}">
                      <a16:colId xmlns:a16="http://schemas.microsoft.com/office/drawing/2014/main" val="1728577372"/>
                    </a:ext>
                  </a:extLst>
                </a:gridCol>
                <a:gridCol w="5079752">
                  <a:extLst>
                    <a:ext uri="{9D8B030D-6E8A-4147-A177-3AD203B41FA5}">
                      <a16:colId xmlns:a16="http://schemas.microsoft.com/office/drawing/2014/main" val="3194584556"/>
                    </a:ext>
                  </a:extLst>
                </a:gridCol>
              </a:tblGrid>
              <a:tr h="1970396">
                <a:tc>
                  <a:txBody>
                    <a:bodyPr/>
                    <a:lstStyle/>
                    <a:p>
                      <a:pPr algn="ctr"/>
                      <a:r>
                        <a:rPr lang="en-US" sz="3600" b="1">
                          <a:ln>
                            <a:solidFill>
                              <a:schemeClr val="bg1"/>
                            </a:solidFill>
                          </a:ln>
                          <a:solidFill>
                            <a:srgbClr val="2F3D4C"/>
                          </a:solidFill>
                        </a:rPr>
                        <a:t>Speech-Language Professionals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Counselors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Librarians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3897004">
                <a:tc>
                  <a:txBody>
                    <a:bodyPr/>
                    <a:lstStyle/>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Planning 25%</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Instruction 40%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Collaboration 10%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Professionalism 25%</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Planning 25%</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Program Management 15%</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Direct &amp; Indirect Services 50%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Professionalism 20%</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Instruction 30%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Environment 20%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Library Services &amp; Management 40%</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Professionalism 10%</a:t>
                      </a:r>
                    </a:p>
                    <a:p>
                      <a:endParaRPr lang="en-US" sz="3200">
                        <a:solidFill>
                          <a:srgbClr val="002060"/>
                        </a:solidFill>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extLst>
      <p:ext uri="{BB962C8B-B14F-4D97-AF65-F5344CB8AC3E}">
        <p14:creationId xmlns:p14="http://schemas.microsoft.com/office/powerpoint/2010/main" val="1886269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Objectives</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p:txBody>
          <a:bodyPr>
            <a:normAutofit/>
          </a:bodyPr>
          <a:lstStyle/>
          <a:p>
            <a:r>
              <a:rPr lang="en-US">
                <a:cs typeface="Calibri"/>
              </a:rPr>
              <a:t>Participants will:</a:t>
            </a:r>
          </a:p>
          <a:p>
            <a:r>
              <a:rPr lang="en-US">
                <a:cs typeface="Calibri"/>
              </a:rPr>
              <a:t>Become familiar with the Special Areas  training process</a:t>
            </a:r>
          </a:p>
          <a:p>
            <a:r>
              <a:rPr lang="en-US">
                <a:cs typeface="Calibri"/>
              </a:rPr>
              <a:t>Be exposed to the evaluation instrument to support educator growth and improved instruction</a:t>
            </a:r>
          </a:p>
          <a:p>
            <a:r>
              <a:rPr lang="en-US">
                <a:cs typeface="Calibri"/>
              </a:rPr>
              <a:t>Understand that the Special Areas ADEPT process is based on best practices and an ongoing system of feedback and support.</a:t>
            </a:r>
          </a:p>
          <a:p>
            <a:r>
              <a:rPr lang="en-US">
                <a:cs typeface="Calibri"/>
              </a:rPr>
              <a:t>Participate in activities that can be used to enhance the Evaluator Training through face-to-face experiences</a:t>
            </a:r>
          </a:p>
          <a:p>
            <a:r>
              <a:rPr lang="en-US">
                <a:cs typeface="Calibri"/>
              </a:rPr>
              <a:t>Understand the steps necessary to manage training and certification of special area evaluators and mentors</a:t>
            </a:r>
          </a:p>
          <a:p>
            <a:r>
              <a:rPr lang="en-US">
                <a:cs typeface="Calibri"/>
              </a:rPr>
              <a:t>Understand the key features of the Moodle virtual learning platform being used to train evaluators and mentors</a:t>
            </a:r>
          </a:p>
        </p:txBody>
      </p:sp>
    </p:spTree>
    <p:extLst>
      <p:ext uri="{BB962C8B-B14F-4D97-AF65-F5344CB8AC3E}">
        <p14:creationId xmlns:p14="http://schemas.microsoft.com/office/powerpoint/2010/main" val="2151234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073CA-D068-8B07-88DC-2CD16D1BBF5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CFCD7EA-002B-5E20-04D7-5D6053AD98E6}"/>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a:latin typeface="Aptos" panose="020B0004020202020204" pitchFamily="34" charset="0"/>
                <a:ea typeface="+mn-ea"/>
                <a:cs typeface="+mn-cs"/>
              </a:rPr>
              <a:t>Activity 2: Looks Like/Sounds Like - SLP</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4" name="Table 3">
            <a:extLst>
              <a:ext uri="{FF2B5EF4-FFF2-40B4-BE49-F238E27FC236}">
                <a16:creationId xmlns:a16="http://schemas.microsoft.com/office/drawing/2014/main" id="{5B6D4669-BEC1-6075-F56E-745264B879DC}"/>
              </a:ext>
            </a:extLst>
          </p:cNvPr>
          <p:cNvGraphicFramePr>
            <a:graphicFrameLocks noGrp="1"/>
          </p:cNvGraphicFramePr>
          <p:nvPr>
            <p:extLst>
              <p:ext uri="{D42A27DB-BD31-4B8C-83A1-F6EECF244321}">
                <p14:modId xmlns:p14="http://schemas.microsoft.com/office/powerpoint/2010/main" val="2258443341"/>
              </p:ext>
            </p:extLst>
          </p:nvPr>
        </p:nvGraphicFramePr>
        <p:xfrm>
          <a:off x="2133600" y="2705100"/>
          <a:ext cx="14325600" cy="5029201"/>
        </p:xfrm>
        <a:graphic>
          <a:graphicData uri="http://schemas.openxmlformats.org/drawingml/2006/table">
            <a:tbl>
              <a:tblPr firstRow="1" bandRow="1">
                <a:tableStyleId>{5C22544A-7EE6-4342-B048-85BDC9FD1C3A}</a:tableStyleId>
              </a:tblPr>
              <a:tblGrid>
                <a:gridCol w="14325600">
                  <a:extLst>
                    <a:ext uri="{9D8B030D-6E8A-4147-A177-3AD203B41FA5}">
                      <a16:colId xmlns:a16="http://schemas.microsoft.com/office/drawing/2014/main" val="2295955548"/>
                    </a:ext>
                  </a:extLst>
                </a:gridCol>
              </a:tblGrid>
              <a:tr h="757825">
                <a:tc>
                  <a:txBody>
                    <a:bodyPr/>
                    <a:lstStyle/>
                    <a:p>
                      <a:r>
                        <a:rPr lang="en-US" sz="3200">
                          <a:solidFill>
                            <a:schemeClr val="tx1"/>
                          </a:solidFill>
                        </a:rPr>
                        <a:t>Domain: Instruction</a:t>
                      </a:r>
                    </a:p>
                  </a:txBody>
                  <a:tcPr/>
                </a:tc>
                <a:extLst>
                  <a:ext uri="{0D108BD9-81ED-4DB2-BD59-A6C34878D82A}">
                    <a16:rowId xmlns:a16="http://schemas.microsoft.com/office/drawing/2014/main" val="831054894"/>
                  </a:ext>
                </a:extLst>
              </a:tr>
              <a:tr h="757825">
                <a:tc>
                  <a:txBody>
                    <a:bodyPr/>
                    <a:lstStyle/>
                    <a:p>
                      <a:r>
                        <a:rPr lang="en-US" sz="3200">
                          <a:solidFill>
                            <a:schemeClr val="tx1"/>
                          </a:solidFill>
                        </a:rPr>
                        <a:t>Indicator: Creating a Positive Learning Environment</a:t>
                      </a:r>
                    </a:p>
                  </a:txBody>
                  <a:tcPr/>
                </a:tc>
                <a:extLst>
                  <a:ext uri="{0D108BD9-81ED-4DB2-BD59-A6C34878D82A}">
                    <a16:rowId xmlns:a16="http://schemas.microsoft.com/office/drawing/2014/main" val="2234949248"/>
                  </a:ext>
                </a:extLst>
              </a:tr>
              <a:tr h="1377863">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3200">
                          <a:solidFill>
                            <a:schemeClr val="tx1"/>
                          </a:solidFill>
                        </a:rPr>
                        <a:t>Descriptor: The SLP uses effective strategies to motivate and engage students in the learning process.</a:t>
                      </a:r>
                    </a:p>
                  </a:txBody>
                  <a:tcPr/>
                </a:tc>
                <a:extLst>
                  <a:ext uri="{0D108BD9-81ED-4DB2-BD59-A6C34878D82A}">
                    <a16:rowId xmlns:a16="http://schemas.microsoft.com/office/drawing/2014/main" val="1243054865"/>
                  </a:ext>
                </a:extLst>
              </a:tr>
              <a:tr h="1377863">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3200">
                          <a:solidFill>
                            <a:schemeClr val="tx1"/>
                          </a:solidFill>
                        </a:rPr>
                        <a:t>What types of activities/strategies would the evaluator possibly see being used in a therapy session as evidence? </a:t>
                      </a:r>
                    </a:p>
                  </a:txBody>
                  <a:tcPr/>
                </a:tc>
                <a:extLst>
                  <a:ext uri="{0D108BD9-81ED-4DB2-BD59-A6C34878D82A}">
                    <a16:rowId xmlns:a16="http://schemas.microsoft.com/office/drawing/2014/main" val="2222098952"/>
                  </a:ext>
                </a:extLst>
              </a:tr>
              <a:tr h="757825">
                <a:tc>
                  <a:txBody>
                    <a:bodyPr/>
                    <a:lstStyle/>
                    <a:p>
                      <a:r>
                        <a:rPr lang="en-US" sz="3200" dirty="0">
                          <a:solidFill>
                            <a:schemeClr val="tx1"/>
                          </a:solidFill>
                        </a:rPr>
                        <a:t>Jot down your ideas</a:t>
                      </a:r>
                    </a:p>
                  </a:txBody>
                  <a:tcPr/>
                </a:tc>
                <a:extLst>
                  <a:ext uri="{0D108BD9-81ED-4DB2-BD59-A6C34878D82A}">
                    <a16:rowId xmlns:a16="http://schemas.microsoft.com/office/drawing/2014/main" val="513219233"/>
                  </a:ext>
                </a:extLst>
              </a:tr>
            </a:tbl>
          </a:graphicData>
        </a:graphic>
      </p:graphicFrame>
    </p:spTree>
    <p:extLst>
      <p:ext uri="{BB962C8B-B14F-4D97-AF65-F5344CB8AC3E}">
        <p14:creationId xmlns:p14="http://schemas.microsoft.com/office/powerpoint/2010/main" val="4105471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C1876-3777-5AEE-0E61-04F0CD332CE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D35A3D58-AE33-6B93-FB54-022AAEE0B2E6}"/>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a:latin typeface="Aptos" panose="020B0004020202020204" pitchFamily="34" charset="0"/>
                <a:ea typeface="+mn-ea"/>
                <a:cs typeface="+mn-cs"/>
              </a:rPr>
              <a:t>Activity 2: Looks Like/Sounds Like – SLP Review</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4" name="Table 3">
            <a:extLst>
              <a:ext uri="{FF2B5EF4-FFF2-40B4-BE49-F238E27FC236}">
                <a16:creationId xmlns:a16="http://schemas.microsoft.com/office/drawing/2014/main" id="{F332E268-850D-CEDB-D58C-F407053CC217}"/>
              </a:ext>
            </a:extLst>
          </p:cNvPr>
          <p:cNvGraphicFramePr>
            <a:graphicFrameLocks noGrp="1"/>
          </p:cNvGraphicFramePr>
          <p:nvPr>
            <p:extLst>
              <p:ext uri="{D42A27DB-BD31-4B8C-83A1-F6EECF244321}">
                <p14:modId xmlns:p14="http://schemas.microsoft.com/office/powerpoint/2010/main" val="3270512815"/>
              </p:ext>
            </p:extLst>
          </p:nvPr>
        </p:nvGraphicFramePr>
        <p:xfrm>
          <a:off x="1371600" y="1943101"/>
          <a:ext cx="15087600" cy="6858450"/>
        </p:xfrm>
        <a:graphic>
          <a:graphicData uri="http://schemas.openxmlformats.org/drawingml/2006/table">
            <a:tbl>
              <a:tblPr firstRow="1" bandRow="1">
                <a:tableStyleId>{5C22544A-7EE6-4342-B048-85BDC9FD1C3A}</a:tableStyleId>
              </a:tblPr>
              <a:tblGrid>
                <a:gridCol w="15087600">
                  <a:extLst>
                    <a:ext uri="{9D8B030D-6E8A-4147-A177-3AD203B41FA5}">
                      <a16:colId xmlns:a16="http://schemas.microsoft.com/office/drawing/2014/main" val="2295955548"/>
                    </a:ext>
                  </a:extLst>
                </a:gridCol>
              </a:tblGrid>
              <a:tr h="642818">
                <a:tc>
                  <a:txBody>
                    <a:bodyPr/>
                    <a:lstStyle/>
                    <a:p>
                      <a:r>
                        <a:rPr lang="en-US" sz="2800">
                          <a:solidFill>
                            <a:schemeClr val="tx1"/>
                          </a:solidFill>
                        </a:rPr>
                        <a:t>Domain: Instruction</a:t>
                      </a:r>
                    </a:p>
                  </a:txBody>
                  <a:tcPr/>
                </a:tc>
                <a:extLst>
                  <a:ext uri="{0D108BD9-81ED-4DB2-BD59-A6C34878D82A}">
                    <a16:rowId xmlns:a16="http://schemas.microsoft.com/office/drawing/2014/main" val="831054894"/>
                  </a:ext>
                </a:extLst>
              </a:tr>
              <a:tr h="642818">
                <a:tc>
                  <a:txBody>
                    <a:bodyPr/>
                    <a:lstStyle/>
                    <a:p>
                      <a:r>
                        <a:rPr lang="en-US" sz="2800">
                          <a:solidFill>
                            <a:schemeClr val="tx1"/>
                          </a:solidFill>
                        </a:rPr>
                        <a:t>Indicator: Creating a Positive Learning Environment</a:t>
                      </a:r>
                    </a:p>
                  </a:txBody>
                  <a:tcPr/>
                </a:tc>
                <a:extLst>
                  <a:ext uri="{0D108BD9-81ED-4DB2-BD59-A6C34878D82A}">
                    <a16:rowId xmlns:a16="http://schemas.microsoft.com/office/drawing/2014/main" val="2234949248"/>
                  </a:ext>
                </a:extLst>
              </a:tr>
              <a:tr h="911986">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800">
                          <a:solidFill>
                            <a:schemeClr val="tx1"/>
                          </a:solidFill>
                        </a:rPr>
                        <a:t>Descriptor: The SLP uses effective strategies to motivate and engage students in the learning process.</a:t>
                      </a:r>
                    </a:p>
                  </a:txBody>
                  <a:tcPr/>
                </a:tc>
                <a:extLst>
                  <a:ext uri="{0D108BD9-81ED-4DB2-BD59-A6C34878D82A}">
                    <a16:rowId xmlns:a16="http://schemas.microsoft.com/office/drawing/2014/main" val="1243054865"/>
                  </a:ext>
                </a:extLst>
              </a:tr>
              <a:tr h="4627934">
                <a:tc>
                  <a:txBody>
                    <a:bodyPr/>
                    <a:lstStyle/>
                    <a:p>
                      <a:pPr marL="0" indent="0">
                        <a:buNone/>
                      </a:pPr>
                      <a:r>
                        <a:rPr lang="en-US" sz="2800" dirty="0">
                          <a:solidFill>
                            <a:schemeClr val="tx1"/>
                          </a:solidFill>
                        </a:rPr>
                        <a:t>Did you think of some of these strategies or activities?</a:t>
                      </a:r>
                    </a:p>
                    <a:p>
                      <a:pPr marL="342900" indent="-342900">
                        <a:buFont typeface="Wingdings" panose="020B0604020202020204" pitchFamily="34" charset="0"/>
                        <a:buChar char="Ø"/>
                      </a:pPr>
                      <a:r>
                        <a:rPr lang="en-US" sz="2800" dirty="0">
                          <a:solidFill>
                            <a:schemeClr val="tx1"/>
                          </a:solidFill>
                        </a:rPr>
                        <a:t> Games</a:t>
                      </a:r>
                    </a:p>
                    <a:p>
                      <a:pPr marL="342900" indent="-342900">
                        <a:buFont typeface="Wingdings" panose="020B0604020202020204" pitchFamily="34" charset="0"/>
                        <a:buChar char="Ø"/>
                      </a:pPr>
                      <a:r>
                        <a:rPr lang="en-US" sz="2800" dirty="0">
                          <a:solidFill>
                            <a:schemeClr val="tx1"/>
                          </a:solidFill>
                        </a:rPr>
                        <a:t> Picture Cards</a:t>
                      </a:r>
                    </a:p>
                    <a:p>
                      <a:pPr marL="342900" indent="-342900">
                        <a:buFont typeface="Wingdings" panose="020B0604020202020204" pitchFamily="34" charset="0"/>
                        <a:buChar char="Ø"/>
                      </a:pPr>
                      <a:r>
                        <a:rPr lang="en-US" sz="2800" dirty="0">
                          <a:solidFill>
                            <a:schemeClr val="tx1"/>
                          </a:solidFill>
                        </a:rPr>
                        <a:t> Point Sheets</a:t>
                      </a:r>
                    </a:p>
                    <a:p>
                      <a:pPr marL="342900" indent="-342900">
                        <a:buFont typeface="Wingdings" panose="020B0604020202020204" pitchFamily="34" charset="0"/>
                        <a:buChar char="Ø"/>
                      </a:pPr>
                      <a:r>
                        <a:rPr lang="en-US" sz="2800" dirty="0">
                          <a:solidFill>
                            <a:schemeClr val="tx1"/>
                          </a:solidFill>
                        </a:rPr>
                        <a:t> Manipulatives</a:t>
                      </a:r>
                    </a:p>
                    <a:p>
                      <a:pPr marL="342900" indent="-342900">
                        <a:buFont typeface="Wingdings" panose="020B0604020202020204" pitchFamily="34" charset="0"/>
                        <a:buChar char="Ø"/>
                      </a:pPr>
                      <a:r>
                        <a:rPr lang="en-US" sz="2800" dirty="0">
                          <a:solidFill>
                            <a:schemeClr val="tx1"/>
                          </a:solidFill>
                        </a:rPr>
                        <a:t> Books</a:t>
                      </a:r>
                    </a:p>
                    <a:p>
                      <a:pPr marL="342900" indent="-342900">
                        <a:buFont typeface="Wingdings" panose="020B0604020202020204" pitchFamily="34" charset="0"/>
                        <a:buChar char="Ø"/>
                      </a:pPr>
                      <a:r>
                        <a:rPr lang="en-US" sz="2800" dirty="0">
                          <a:solidFill>
                            <a:schemeClr val="tx1"/>
                          </a:solidFill>
                        </a:rPr>
                        <a:t> iPad Apps</a:t>
                      </a:r>
                    </a:p>
                    <a:p>
                      <a:pPr marL="342900" indent="-342900">
                        <a:buFont typeface="Wingdings" panose="020B0604020202020204" pitchFamily="34" charset="0"/>
                        <a:buChar char="Ø"/>
                      </a:pPr>
                      <a:r>
                        <a:rPr lang="en-US" sz="2800" dirty="0">
                          <a:solidFill>
                            <a:schemeClr val="tx1"/>
                          </a:solidFill>
                        </a:rPr>
                        <a:t> BOOM interactive cards to use with iPads, Tablets, Laptops</a:t>
                      </a:r>
                    </a:p>
                    <a:p>
                      <a:pPr marL="342900" indent="-342900">
                        <a:buFont typeface="Wingdings" panose="020B0604020202020204" pitchFamily="34" charset="0"/>
                        <a:buChar char="Ø"/>
                      </a:pPr>
                      <a:r>
                        <a:rPr lang="en-US" sz="2800" dirty="0">
                          <a:solidFill>
                            <a:schemeClr val="tx1"/>
                          </a:solidFill>
                        </a:rPr>
                        <a:t> Learning songs or videos</a:t>
                      </a:r>
                    </a:p>
                    <a:p>
                      <a:pPr marL="342900" indent="-342900">
                        <a:buFont typeface="Wingdings" panose="020B0604020202020204" pitchFamily="34" charset="0"/>
                        <a:buChar char="Ø"/>
                      </a:pPr>
                      <a:r>
                        <a:rPr lang="en-US" sz="2800" dirty="0">
                          <a:solidFill>
                            <a:schemeClr val="tx1"/>
                          </a:solidFill>
                        </a:rPr>
                        <a:t> Crafts with different materials they can earn as they practice their sounds or language tasks</a:t>
                      </a:r>
                    </a:p>
                  </a:txBody>
                  <a:tcPr/>
                </a:tc>
                <a:extLst>
                  <a:ext uri="{0D108BD9-81ED-4DB2-BD59-A6C34878D82A}">
                    <a16:rowId xmlns:a16="http://schemas.microsoft.com/office/drawing/2014/main" val="2222098952"/>
                  </a:ext>
                </a:extLst>
              </a:tr>
            </a:tbl>
          </a:graphicData>
        </a:graphic>
      </p:graphicFrame>
    </p:spTree>
    <p:extLst>
      <p:ext uri="{BB962C8B-B14F-4D97-AF65-F5344CB8AC3E}">
        <p14:creationId xmlns:p14="http://schemas.microsoft.com/office/powerpoint/2010/main" val="2869281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7E2E2-7403-939B-599F-92B85C21DD4B}"/>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573412F-4841-7BB2-6266-AA7C7153D426}"/>
              </a:ext>
            </a:extLst>
          </p:cNvPr>
          <p:cNvSpPr txBox="1">
            <a:spLocks noGrp="1"/>
          </p:cNvSpPr>
          <p:nvPr>
            <p:ph type="title"/>
          </p:nvPr>
        </p:nvSpPr>
        <p:spPr>
          <a:xfrm>
            <a:off x="0" y="3806904"/>
            <a:ext cx="18135600" cy="10156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600">
                <a:latin typeface="Aptos" panose="020B0004020202020204" pitchFamily="34" charset="0"/>
                <a:ea typeface="+mn-ea"/>
                <a:cs typeface="+mn-cs"/>
              </a:rPr>
              <a:t>Evaluation Process and Evidence Collection</a:t>
            </a:r>
            <a:endParaRPr kumimoji="0" lang="en-US" sz="66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488492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5FAA8-D952-340F-3999-8C83102A4D6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5A954F45-E340-E13F-642D-76C8152C8A72}"/>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Contract Levels and Evaluation Types</a:t>
            </a:r>
            <a:endParaRPr lang="en-US">
              <a:ea typeface="+mn-ea"/>
              <a:cs typeface="+mn-cs"/>
            </a:endParaRPr>
          </a:p>
        </p:txBody>
      </p:sp>
      <p:graphicFrame>
        <p:nvGraphicFramePr>
          <p:cNvPr id="3" name="Table 2">
            <a:extLst>
              <a:ext uri="{FF2B5EF4-FFF2-40B4-BE49-F238E27FC236}">
                <a16:creationId xmlns:a16="http://schemas.microsoft.com/office/drawing/2014/main" id="{B5E367B7-2036-E59A-528F-23E758758621}"/>
              </a:ext>
            </a:extLst>
          </p:cNvPr>
          <p:cNvGraphicFramePr>
            <a:graphicFrameLocks noGrp="1"/>
          </p:cNvGraphicFramePr>
          <p:nvPr>
            <p:extLst>
              <p:ext uri="{D42A27DB-BD31-4B8C-83A1-F6EECF244321}">
                <p14:modId xmlns:p14="http://schemas.microsoft.com/office/powerpoint/2010/main" val="186045052"/>
              </p:ext>
            </p:extLst>
          </p:nvPr>
        </p:nvGraphicFramePr>
        <p:xfrm>
          <a:off x="1278435" y="1951640"/>
          <a:ext cx="15169998" cy="7691832"/>
        </p:xfrm>
        <a:graphic>
          <a:graphicData uri="http://schemas.openxmlformats.org/drawingml/2006/table">
            <a:tbl>
              <a:tblPr firstRow="1" bandRow="1">
                <a:tableStyleId>{5DA37D80-6434-44D0-A028-1B22A696006F}</a:tableStyleId>
              </a:tblPr>
              <a:tblGrid>
                <a:gridCol w="4737005">
                  <a:extLst>
                    <a:ext uri="{9D8B030D-6E8A-4147-A177-3AD203B41FA5}">
                      <a16:colId xmlns:a16="http://schemas.microsoft.com/office/drawing/2014/main" val="4202758684"/>
                    </a:ext>
                  </a:extLst>
                </a:gridCol>
                <a:gridCol w="10432993">
                  <a:extLst>
                    <a:ext uri="{9D8B030D-6E8A-4147-A177-3AD203B41FA5}">
                      <a16:colId xmlns:a16="http://schemas.microsoft.com/office/drawing/2014/main" val="1999246549"/>
                    </a:ext>
                  </a:extLst>
                </a:gridCol>
              </a:tblGrid>
              <a:tr h="511598">
                <a:tc>
                  <a:txBody>
                    <a:bodyPr/>
                    <a:lstStyle/>
                    <a:p>
                      <a:r>
                        <a:rPr lang="en-US" sz="3600" b="1">
                          <a:latin typeface="Aptos"/>
                        </a:rPr>
                        <a:t>Contract Level</a:t>
                      </a:r>
                    </a:p>
                  </a:txBody>
                  <a:tcPr/>
                </a:tc>
                <a:tc>
                  <a:txBody>
                    <a:bodyPr/>
                    <a:lstStyle/>
                    <a:p>
                      <a:r>
                        <a:rPr lang="en-US" sz="3600" b="1">
                          <a:latin typeface="Aptos"/>
                        </a:rPr>
                        <a:t>Observations</a:t>
                      </a:r>
                    </a:p>
                  </a:txBody>
                  <a:tcPr/>
                </a:tc>
                <a:extLst>
                  <a:ext uri="{0D108BD9-81ED-4DB2-BD59-A6C34878D82A}">
                    <a16:rowId xmlns:a16="http://schemas.microsoft.com/office/drawing/2014/main" val="268869729"/>
                  </a:ext>
                </a:extLst>
              </a:tr>
              <a:tr h="824243">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Induction - Formative</a:t>
                      </a:r>
                      <a:endParaRPr lang="en-US" sz="3000" b="1" i="0" u="none" strike="noStrike" noProof="0">
                        <a:solidFill>
                          <a:srgbClr val="000000"/>
                        </a:solidFill>
                        <a:latin typeface="Aptos"/>
                      </a:endParaRPr>
                    </a:p>
                  </a:txBody>
                  <a:tcPr/>
                </a:tc>
                <a:tc>
                  <a:txBody>
                    <a:bodyPr/>
                    <a:lstStyle/>
                    <a:p>
                      <a:pPr marL="0" lvl="0" algn="l">
                        <a:spcBef>
                          <a:spcPts val="0"/>
                        </a:spcBef>
                        <a:spcAft>
                          <a:spcPts val="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1 – Full Observation per semester, with conferences</a:t>
                      </a:r>
                      <a:endParaRPr lang="en-US" sz="3000" b="0" i="0" u="none" strike="noStrike" noProof="0">
                        <a:solidFill>
                          <a:srgbClr val="000000"/>
                        </a:solidFill>
                        <a:latin typeface="Aptos"/>
                      </a:endParaRPr>
                    </a:p>
                    <a:p>
                      <a:pPr marL="0" lvl="0" algn="l">
                        <a:spcBef>
                          <a:spcPts val="0"/>
                        </a:spcBef>
                        <a:spcAft>
                          <a:spcPts val="0"/>
                        </a:spcAft>
                        <a:buNone/>
                      </a:pPr>
                      <a:r>
                        <a:rPr lang="en-US" sz="3000" b="0" i="0" u="none" strike="noStrike" noProof="0">
                          <a:solidFill>
                            <a:schemeClr val="tx1"/>
                          </a:solidFill>
                          <a:latin typeface="Aptos"/>
                        </a:rPr>
                        <a:t>(Principal/Administrative Designee; Trained Mentor)</a:t>
                      </a:r>
                      <a:endParaRPr lang="en-US" sz="3000">
                        <a:latin typeface="Aptos"/>
                      </a:endParaRPr>
                    </a:p>
                  </a:txBody>
                  <a:tcPr/>
                </a:tc>
                <a:extLst>
                  <a:ext uri="{0D108BD9-81ED-4DB2-BD59-A6C34878D82A}">
                    <a16:rowId xmlns:a16="http://schemas.microsoft.com/office/drawing/2014/main" val="3711359775"/>
                  </a:ext>
                </a:extLst>
              </a:tr>
              <a:tr h="1193732">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  - Formative (Diagnostic)</a:t>
                      </a:r>
                      <a:endParaRPr lang="en-US" sz="3000" b="1" i="0" u="none" strike="noStrike" noProof="0">
                        <a:solidFill>
                          <a:srgbClr val="000000"/>
                        </a:solidFill>
                        <a:latin typeface="Aptos"/>
                      </a:endParaRPr>
                    </a:p>
                  </a:txBody>
                  <a:tcPr/>
                </a:tc>
                <a:tc>
                  <a:txBody>
                    <a:bodyPr/>
                    <a:lstStyle/>
                    <a:p>
                      <a:pPr marL="0" marR="0" lvl="0" indent="0" algn="l">
                        <a:spcBef>
                          <a:spcPts val="0"/>
                        </a:spcBef>
                        <a:spcAft>
                          <a:spcPts val="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2 – Full Observations per semester, with conferences</a:t>
                      </a:r>
                      <a:endParaRPr lang="en-US" sz="3000" b="0" i="0" u="none" strike="noStrike" noProof="0">
                        <a:solidFill>
                          <a:srgbClr val="000000"/>
                        </a:solidFill>
                        <a:latin typeface="Aptos"/>
                      </a:endParaRPr>
                    </a:p>
                    <a:p>
                      <a:pPr marL="0" marR="0" lvl="0" indent="0" algn="l">
                        <a:spcBef>
                          <a:spcPts val="0"/>
                        </a:spcBef>
                        <a:spcAft>
                          <a:spcPts val="0"/>
                        </a:spcAft>
                        <a:buNone/>
                      </a:pPr>
                      <a:r>
                        <a:rPr lang="en-US" sz="3000" b="0" i="0" u="none" strike="noStrike" noProof="0">
                          <a:solidFill>
                            <a:schemeClr val="tx1"/>
                          </a:solidFill>
                          <a:latin typeface="Aptos"/>
                        </a:rPr>
                        <a:t>(Principal/Administrative Designee, Content Expert &amp; Trained Mentor) </a:t>
                      </a:r>
                      <a:endParaRPr lang="en-US" sz="3000">
                        <a:latin typeface="Aptos"/>
                      </a:endParaRPr>
                    </a:p>
                  </a:txBody>
                  <a:tcPr/>
                </a:tc>
                <a:extLst>
                  <a:ext uri="{0D108BD9-81ED-4DB2-BD59-A6C34878D82A}">
                    <a16:rowId xmlns:a16="http://schemas.microsoft.com/office/drawing/2014/main" val="3262242142"/>
                  </a:ext>
                </a:extLst>
              </a:tr>
              <a:tr h="1875867">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Annual/Continuing - Summative</a:t>
                      </a:r>
                      <a:endParaRPr lang="en-US" sz="3000" b="1" i="0" u="none" strike="noStrike" noProof="0">
                        <a:solidFill>
                          <a:srgbClr val="000000"/>
                        </a:solidFill>
                        <a:latin typeface="Aptos"/>
                      </a:endParaRPr>
                    </a:p>
                    <a:p>
                      <a:pPr lvl="0">
                        <a:buNone/>
                      </a:pPr>
                      <a:endParaRPr lang="en-US" sz="3000" b="1">
                        <a:latin typeface="Aptos"/>
                      </a:endParaRPr>
                    </a:p>
                  </a:txBody>
                  <a:tcPr/>
                </a:tc>
                <a:tc>
                  <a:txBody>
                    <a:bodyPr/>
                    <a:lstStyle/>
                    <a:p>
                      <a:pPr marL="0" marR="0" lvl="0" algn="l">
                        <a:lnSpc>
                          <a:spcPct val="114999"/>
                        </a:lnSpc>
                        <a:spcBef>
                          <a:spcPts val="0"/>
                        </a:spcBef>
                        <a:spcAft>
                          <a:spcPts val="100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2 – Full Observations per semester, with conferences</a:t>
                      </a:r>
                      <a:endParaRPr lang="en-US" sz="3000" b="0" i="0" u="none" strike="noStrike" noProof="0">
                        <a:solidFill>
                          <a:srgbClr val="000000"/>
                        </a:solidFill>
                        <a:latin typeface="Aptos"/>
                      </a:endParaRPr>
                    </a:p>
                    <a:p>
                      <a:pPr marL="0" marR="0" lvl="0" algn="l">
                        <a:lnSpc>
                          <a:spcPct val="114999"/>
                        </a:lnSpc>
                        <a:spcBef>
                          <a:spcPts val="0"/>
                        </a:spcBef>
                        <a:spcAft>
                          <a:spcPts val="1000"/>
                        </a:spcAft>
                        <a:buNone/>
                      </a:pPr>
                      <a:r>
                        <a:rPr lang="en-US" sz="3000" b="0" i="0" u="none" strike="noStrike" noProof="0">
                          <a:solidFill>
                            <a:schemeClr val="tx1"/>
                          </a:solidFill>
                          <a:latin typeface="Aptos"/>
                        </a:rPr>
                        <a:t>(Principal/Administrative Designee &amp; Content Expert; a third member is required for Highly Consequential Annual Summative evaluations)</a:t>
                      </a:r>
                      <a:endParaRPr lang="en-US" sz="3000">
                        <a:latin typeface="Aptos"/>
                      </a:endParaRPr>
                    </a:p>
                  </a:txBody>
                  <a:tcPr/>
                </a:tc>
                <a:extLst>
                  <a:ext uri="{0D108BD9-81ED-4DB2-BD59-A6C34878D82A}">
                    <a16:rowId xmlns:a16="http://schemas.microsoft.com/office/drawing/2014/main" val="2595702095"/>
                  </a:ext>
                </a:extLst>
              </a:tr>
              <a:tr h="1193732">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Continuing - Formative</a:t>
                      </a:r>
                      <a:endParaRPr lang="en-US" sz="3000" b="1" i="0" u="none" strike="noStrike" noProof="0">
                        <a:solidFill>
                          <a:srgbClr val="000000"/>
                        </a:solidFill>
                        <a:latin typeface="Aptos"/>
                      </a:endParaRPr>
                    </a:p>
                    <a:p>
                      <a:pPr lvl="0">
                        <a:buNone/>
                      </a:pPr>
                      <a:endParaRPr lang="en-US" sz="3000" b="1">
                        <a:latin typeface="Aptos"/>
                      </a:endParaRPr>
                    </a:p>
                  </a:txBody>
                  <a:tcPr/>
                </a:tc>
                <a:tc>
                  <a:txBody>
                    <a:bodyPr/>
                    <a:lstStyle/>
                    <a:p>
                      <a:pPr marL="0" marR="0" lvl="0" indent="0" algn="l">
                        <a:spcBef>
                          <a:spcPts val="0"/>
                        </a:spcBef>
                        <a:spcAft>
                          <a:spcPts val="0"/>
                        </a:spcAft>
                        <a:buNone/>
                      </a:pPr>
                      <a:r>
                        <a:rPr lang="en-US" sz="3000" b="0" i="0" u="none" strike="noStrike" noProof="0">
                          <a:solidFill>
                            <a:schemeClr val="tx1"/>
                          </a:solidFill>
                          <a:latin typeface="Aptos"/>
                        </a:rPr>
                        <a:t>1 – Full Observation per semester, with conferences</a:t>
                      </a:r>
                      <a:endParaRPr lang="en-US" sz="3000" b="0" i="0" u="none" strike="noStrike" noProof="0">
                        <a:solidFill>
                          <a:srgbClr val="000000"/>
                        </a:solidFill>
                        <a:latin typeface="Aptos"/>
                      </a:endParaRPr>
                    </a:p>
                    <a:p>
                      <a:pPr marL="0" marR="0" lvl="0" indent="0" algn="l">
                        <a:spcBef>
                          <a:spcPts val="0"/>
                        </a:spcBef>
                        <a:spcAft>
                          <a:spcPts val="0"/>
                        </a:spcAft>
                        <a:buNone/>
                      </a:pPr>
                      <a:r>
                        <a:rPr lang="en-US" sz="3000" b="0" i="0" u="none" strike="noStrike" noProof="0">
                          <a:solidFill>
                            <a:schemeClr val="tx1"/>
                          </a:solidFill>
                          <a:latin typeface="Aptos"/>
                        </a:rPr>
                        <a:t>(Principal/Administrative Designee, and, if necessary, Content Expert)</a:t>
                      </a:r>
                      <a:endParaRPr lang="en-US" sz="3000">
                        <a:latin typeface="Aptos"/>
                      </a:endParaRPr>
                    </a:p>
                  </a:txBody>
                  <a:tcPr/>
                </a:tc>
                <a:extLst>
                  <a:ext uri="{0D108BD9-81ED-4DB2-BD59-A6C34878D82A}">
                    <a16:rowId xmlns:a16="http://schemas.microsoft.com/office/drawing/2014/main" val="3499378900"/>
                  </a:ext>
                </a:extLst>
              </a:tr>
              <a:tr h="824243">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Annual/Continuing - GBE</a:t>
                      </a:r>
                      <a:endParaRPr lang="en-US" sz="3000" b="1" i="0" u="none" strike="noStrike" noProof="0">
                        <a:solidFill>
                          <a:srgbClr val="000000"/>
                        </a:solidFill>
                        <a:latin typeface="Aptos"/>
                      </a:endParaRPr>
                    </a:p>
                  </a:txBody>
                  <a:tcPr/>
                </a:tc>
                <a:tc>
                  <a:txBody>
                    <a:bodyPr/>
                    <a:lstStyle/>
                    <a:p>
                      <a:r>
                        <a:rPr lang="en-US" sz="3000">
                          <a:latin typeface="Aptos"/>
                        </a:rPr>
                        <a:t>Informal</a:t>
                      </a:r>
                    </a:p>
                  </a:txBody>
                  <a:tcPr/>
                </a:tc>
                <a:extLst>
                  <a:ext uri="{0D108BD9-81ED-4DB2-BD59-A6C34878D82A}">
                    <a16:rowId xmlns:a16="http://schemas.microsoft.com/office/drawing/2014/main" val="1030118642"/>
                  </a:ext>
                </a:extLst>
              </a:tr>
            </a:tbl>
          </a:graphicData>
        </a:graphic>
      </p:graphicFrame>
    </p:spTree>
    <p:extLst>
      <p:ext uri="{BB962C8B-B14F-4D97-AF65-F5344CB8AC3E}">
        <p14:creationId xmlns:p14="http://schemas.microsoft.com/office/powerpoint/2010/main" val="1559136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7856C-55EB-266C-BE34-8BC0BCF36C1C}"/>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D6D95118-716B-EE30-C172-9507EF4D576D}"/>
              </a:ext>
            </a:extLst>
          </p:cNvPr>
          <p:cNvSpPr txBox="1">
            <a:spLocks noGrp="1"/>
          </p:cNvSpPr>
          <p:nvPr>
            <p:ph type="title"/>
          </p:nvPr>
        </p:nvSpPr>
        <p:spPr>
          <a:xfrm>
            <a:off x="918972" y="1265995"/>
            <a:ext cx="4647438" cy="7132320"/>
          </a:xfrm>
        </p:spPr>
        <p:txBody>
          <a:bodyPr rot="0" spcFirstLastPara="0" vertOverflow="overflow" horzOverflow="overflow" vert="horz" lIns="0" tIns="0" rIns="0" bIns="0" numCol="1" spcCol="0" rtlCol="0" fromWordArt="0" anchor="ctr" anchorCtr="0" forceAA="0" compatLnSpc="1">
            <a:prstTxWarp prst="textNoShape">
              <a:avLst/>
            </a:prstTxWarp>
            <a:normAutofit/>
          </a:bodyPr>
          <a:lstStyle/>
          <a:p>
            <a:pPr defTabSz="914400">
              <a:spcBef>
                <a:spcPts val="0"/>
              </a:spcBef>
              <a:defRPr/>
            </a:pPr>
            <a:r>
              <a:rPr lang="en-US" sz="6800"/>
              <a:t>Reminders for Evaluation Set-Up</a:t>
            </a:r>
          </a:p>
        </p:txBody>
      </p:sp>
      <p:graphicFrame>
        <p:nvGraphicFramePr>
          <p:cNvPr id="2" name="Diagram 1" descr="Follow of reminders for evaluation set up steps">
            <a:extLst>
              <a:ext uri="{FF2B5EF4-FFF2-40B4-BE49-F238E27FC236}">
                <a16:creationId xmlns:a16="http://schemas.microsoft.com/office/drawing/2014/main" id="{92AF6270-8DFC-8569-265F-F195ABAB14FF}"/>
              </a:ext>
            </a:extLst>
          </p:cNvPr>
          <p:cNvGraphicFramePr/>
          <p:nvPr>
            <p:extLst>
              <p:ext uri="{D42A27DB-BD31-4B8C-83A1-F6EECF244321}">
                <p14:modId xmlns:p14="http://schemas.microsoft.com/office/powerpoint/2010/main" val="2417997230"/>
              </p:ext>
            </p:extLst>
          </p:nvPr>
        </p:nvGraphicFramePr>
        <p:xfrm>
          <a:off x="5553133" y="484946"/>
          <a:ext cx="12211384" cy="8844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10041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767BE-2C47-147D-0DD1-DA33D68051FE}"/>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2C87AD47-18E0-61B2-58FD-56AE8625400E}"/>
              </a:ext>
            </a:extLst>
          </p:cNvPr>
          <p:cNvSpPr txBox="1">
            <a:spLocks noGrp="1"/>
          </p:cNvSpPr>
          <p:nvPr>
            <p:ph type="title"/>
          </p:nvPr>
        </p:nvSpPr>
        <p:spPr>
          <a:xfrm>
            <a:off x="0" y="3806904"/>
            <a:ext cx="18135600" cy="10156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sz="6600">
                <a:latin typeface="Aptos"/>
                <a:ea typeface="+mn-ea"/>
                <a:cs typeface="+mn-cs"/>
              </a:rPr>
              <a:t>Speech-Language Professionals</a:t>
            </a:r>
            <a:endParaRPr lang="en-US">
              <a:ea typeface="+mn-ea"/>
              <a:cs typeface="+mn-cs"/>
            </a:endParaRPr>
          </a:p>
        </p:txBody>
      </p:sp>
    </p:spTree>
    <p:extLst>
      <p:ext uri="{BB962C8B-B14F-4D97-AF65-F5344CB8AC3E}">
        <p14:creationId xmlns:p14="http://schemas.microsoft.com/office/powerpoint/2010/main" val="593384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3AF48-4CC6-686D-C85F-D7318B6C25B0}"/>
              </a:ext>
            </a:extLst>
          </p:cNvPr>
          <p:cNvSpPr>
            <a:spLocks noGrp="1"/>
          </p:cNvSpPr>
          <p:nvPr>
            <p:ph type="title"/>
          </p:nvPr>
        </p:nvSpPr>
        <p:spPr>
          <a:xfrm>
            <a:off x="885251" y="685800"/>
            <a:ext cx="6272788" cy="1669256"/>
          </a:xfrm>
        </p:spPr>
        <p:txBody>
          <a:bodyPr vert="horz" lIns="91440" tIns="45720" rIns="91440" bIns="45720" rtlCol="0" anchor="t">
            <a:normAutofit/>
          </a:bodyPr>
          <a:lstStyle/>
          <a:p>
            <a:pPr>
              <a:lnSpc>
                <a:spcPct val="90000"/>
              </a:lnSpc>
            </a:pPr>
            <a:r>
              <a:rPr lang="en-US" sz="4300" b="1" kern="1200">
                <a:latin typeface="+mn-lt"/>
                <a:ea typeface="+mj-ea"/>
                <a:cs typeface="+mj-cs"/>
              </a:rPr>
              <a:t>Overview for Speech-Language Professionals</a:t>
            </a:r>
          </a:p>
          <a:p>
            <a:pPr>
              <a:lnSpc>
                <a:spcPct val="90000"/>
              </a:lnSpc>
            </a:pPr>
            <a:endParaRPr lang="en-US" sz="4300" b="1" kern="1200">
              <a:latin typeface="+mn-lt"/>
              <a:ea typeface="+mj-ea"/>
              <a:cs typeface="+mj-cs"/>
            </a:endParaRPr>
          </a:p>
        </p:txBody>
      </p:sp>
      <p:pic>
        <p:nvPicPr>
          <p:cNvPr id="4" name="Picture 3">
            <a:extLst>
              <a:ext uri="{FF2B5EF4-FFF2-40B4-BE49-F238E27FC236}">
                <a16:creationId xmlns:a16="http://schemas.microsoft.com/office/drawing/2014/main" id="{B6AD7A1B-4DC5-72A5-8240-5DDE53C0312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flipH="1">
            <a:off x="540056" y="3231931"/>
            <a:ext cx="7248369" cy="4867604"/>
          </a:xfrm>
          <a:prstGeom prst="rect">
            <a:avLst/>
          </a:prstGeom>
        </p:spPr>
      </p:pic>
      <p:graphicFrame>
        <p:nvGraphicFramePr>
          <p:cNvPr id="5" name="Table 4">
            <a:extLst>
              <a:ext uri="{FF2B5EF4-FFF2-40B4-BE49-F238E27FC236}">
                <a16:creationId xmlns:a16="http://schemas.microsoft.com/office/drawing/2014/main" id="{341C03D9-091C-D3C7-ECA1-7E5F1CF3134B}"/>
              </a:ext>
            </a:extLst>
          </p:cNvPr>
          <p:cNvGraphicFramePr>
            <a:graphicFrameLocks noGrp="1"/>
          </p:cNvGraphicFramePr>
          <p:nvPr>
            <p:extLst>
              <p:ext uri="{D42A27DB-BD31-4B8C-83A1-F6EECF244321}">
                <p14:modId xmlns:p14="http://schemas.microsoft.com/office/powerpoint/2010/main" val="159174778"/>
              </p:ext>
            </p:extLst>
          </p:nvPr>
        </p:nvGraphicFramePr>
        <p:xfrm>
          <a:off x="8229600" y="2061961"/>
          <a:ext cx="9224881" cy="6236774"/>
        </p:xfrm>
        <a:graphic>
          <a:graphicData uri="http://schemas.openxmlformats.org/drawingml/2006/table">
            <a:tbl>
              <a:tblPr firstRow="1" bandRow="1">
                <a:solidFill>
                  <a:srgbClr val="F2F2F2">
                    <a:alpha val="30196"/>
                  </a:srgbClr>
                </a:solidFill>
                <a:tableStyleId>{5C22544A-7EE6-4342-B048-85BDC9FD1C3A}</a:tableStyleId>
              </a:tblPr>
              <a:tblGrid>
                <a:gridCol w="4402263">
                  <a:extLst>
                    <a:ext uri="{9D8B030D-6E8A-4147-A177-3AD203B41FA5}">
                      <a16:colId xmlns:a16="http://schemas.microsoft.com/office/drawing/2014/main" val="1850183161"/>
                    </a:ext>
                  </a:extLst>
                </a:gridCol>
                <a:gridCol w="4822618">
                  <a:extLst>
                    <a:ext uri="{9D8B030D-6E8A-4147-A177-3AD203B41FA5}">
                      <a16:colId xmlns:a16="http://schemas.microsoft.com/office/drawing/2014/main" val="1582719675"/>
                    </a:ext>
                  </a:extLst>
                </a:gridCol>
              </a:tblGrid>
              <a:tr h="783679">
                <a:tc>
                  <a:txBody>
                    <a:bodyPr/>
                    <a:lstStyle/>
                    <a:p>
                      <a:pPr fontAlgn="base"/>
                      <a:r>
                        <a:rPr lang="en-US" sz="2200" b="0" cap="none" spc="0" dirty="0">
                          <a:solidFill>
                            <a:schemeClr val="accent5">
                              <a:lumMod val="50000"/>
                            </a:schemeClr>
                          </a:solidFill>
                          <a:effectLst/>
                          <a:latin typeface="Aptos"/>
                        </a:rPr>
                        <a:t>Contract Level</a:t>
                      </a:r>
                    </a:p>
                  </a:txBody>
                  <a:tcPr marL="185422" marR="95342" marT="142632" marB="142632" anchor="ctr">
                    <a:lnL w="19050" cap="flat" cmpd="sng" algn="ctr">
                      <a:noFill/>
                      <a:prstDash val="solid"/>
                    </a:lnL>
                    <a:lnR w="6350" cap="flat" cmpd="sng" algn="ctr">
                      <a:solidFill>
                        <a:schemeClr val="tx1">
                          <a:lumMod val="75000"/>
                          <a:lumOff val="25000"/>
                        </a:schemeClr>
                      </a:solidFill>
                      <a:prstDash val="solid"/>
                    </a:lnR>
                    <a:lnT w="38100" cap="flat" cmpd="sng" algn="ctr">
                      <a:noFill/>
                      <a:prstDash val="solid"/>
                    </a:lnT>
                    <a:lnB w="6350" cap="flat" cmpd="sng" algn="ctr">
                      <a:solidFill>
                        <a:schemeClr val="tx1">
                          <a:lumMod val="75000"/>
                          <a:lumOff val="25000"/>
                        </a:schemeClr>
                      </a:solidFill>
                      <a:prstDash val="solid"/>
                    </a:lnB>
                    <a:solidFill>
                      <a:schemeClr val="accent1"/>
                    </a:solidFill>
                  </a:tcPr>
                </a:tc>
                <a:tc>
                  <a:txBody>
                    <a:bodyPr/>
                    <a:lstStyle/>
                    <a:p>
                      <a:pPr fontAlgn="base"/>
                      <a:r>
                        <a:rPr lang="en-US" sz="2200" b="0" cap="none" spc="0" dirty="0">
                          <a:solidFill>
                            <a:schemeClr val="accent5">
                              <a:lumMod val="50000"/>
                            </a:schemeClr>
                          </a:solidFill>
                          <a:effectLst/>
                          <a:latin typeface="Aptos"/>
                        </a:rPr>
                        <a:t>Process</a:t>
                      </a:r>
                    </a:p>
                  </a:txBody>
                  <a:tcPr marL="185422" marR="95342" marT="142632" marB="142632" anchor="ctr">
                    <a:lnL w="6350" cap="flat" cmpd="sng" algn="ctr">
                      <a:solidFill>
                        <a:schemeClr val="tx1">
                          <a:lumMod val="75000"/>
                          <a:lumOff val="25000"/>
                        </a:schemeClr>
                      </a:solidFill>
                      <a:prstDash val="solid"/>
                    </a:lnL>
                    <a:lnR w="38100" cap="flat" cmpd="sng" algn="ctr">
                      <a:noFill/>
                      <a:prstDash val="solid"/>
                    </a:lnR>
                    <a:lnT w="38100" cap="flat" cmpd="sng" algn="ctr">
                      <a:noFill/>
                      <a:prstDash val="solid"/>
                    </a:lnT>
                    <a:lnB w="6350" cap="flat" cmpd="sng" algn="ctr">
                      <a:solidFill>
                        <a:schemeClr val="tx1">
                          <a:lumMod val="75000"/>
                          <a:lumOff val="25000"/>
                        </a:schemeClr>
                      </a:solidFill>
                      <a:prstDash val="solid"/>
                    </a:lnB>
                    <a:solidFill>
                      <a:schemeClr val="accent1"/>
                    </a:solidFill>
                  </a:tcPr>
                </a:tc>
                <a:extLst>
                  <a:ext uri="{0D108BD9-81ED-4DB2-BD59-A6C34878D82A}">
                    <a16:rowId xmlns:a16="http://schemas.microsoft.com/office/drawing/2014/main" val="1325739513"/>
                  </a:ext>
                </a:extLst>
              </a:tr>
              <a:tr h="4669416">
                <a:tc>
                  <a:txBody>
                    <a:bodyPr/>
                    <a:lstStyle/>
                    <a:p>
                      <a:pPr fontAlgn="base"/>
                      <a:r>
                        <a:rPr lang="en-US" sz="2200" b="1" cap="none" spc="0">
                          <a:solidFill>
                            <a:schemeClr val="tx1"/>
                          </a:solidFill>
                          <a:effectLst/>
                          <a:latin typeface="Aptos"/>
                        </a:rPr>
                        <a:t>Formative and Summative</a:t>
                      </a:r>
                    </a:p>
                  </a:txBody>
                  <a:tcPr marL="185422" marR="95342" marT="142632" marB="142632">
                    <a:lnL w="38100" cap="flat" cmpd="sng" algn="ctr">
                      <a:noFill/>
                      <a:prstDash val="solid"/>
                    </a:lnL>
                    <a:lnR w="6350" cap="flat" cmpd="sng" algn="ctr">
                      <a:solidFill>
                        <a:schemeClr val="tx1">
                          <a:lumMod val="75000"/>
                          <a:lumOff val="25000"/>
                        </a:schemeClr>
                      </a:solidFill>
                      <a:prstDash val="solid"/>
                    </a:lnR>
                    <a:lnT w="6350" cap="flat" cmpd="sng" algn="ctr">
                      <a:solidFill>
                        <a:schemeClr val="tx1">
                          <a:lumMod val="75000"/>
                          <a:lumOff val="25000"/>
                        </a:schemeClr>
                      </a:solidFill>
                      <a:prstDash val="solid"/>
                    </a:lnT>
                    <a:lnB w="6350" cap="flat" cmpd="sng" algn="ctr">
                      <a:noFill/>
                      <a:prstDash val="solid"/>
                    </a:lnB>
                    <a:solidFill>
                      <a:srgbClr val="F2F2F2">
                        <a:alpha val="30196"/>
                      </a:srgbClr>
                    </a:solidFill>
                  </a:tcPr>
                </a:tc>
                <a:tc>
                  <a:txBody>
                    <a:bodyPr/>
                    <a:lstStyle/>
                    <a:p>
                      <a:pPr fontAlgn="base"/>
                      <a:r>
                        <a:rPr lang="en-US" sz="2200" b="1" cap="none" spc="0">
                          <a:solidFill>
                            <a:schemeClr val="tx1"/>
                          </a:solidFill>
                          <a:effectLst/>
                          <a:latin typeface="Aptos"/>
                        </a:rPr>
                        <a:t>Records Review</a:t>
                      </a:r>
                    </a:p>
                    <a:p>
                      <a:pPr lvl="0">
                        <a:buNone/>
                      </a:pPr>
                      <a:endParaRPr lang="en-US" sz="2200" b="1" cap="none" spc="0">
                        <a:solidFill>
                          <a:schemeClr val="tx1"/>
                        </a:solidFill>
                        <a:effectLst/>
                        <a:latin typeface="Aptos"/>
                      </a:endParaRPr>
                    </a:p>
                    <a:p>
                      <a:pPr fontAlgn="base"/>
                      <a:r>
                        <a:rPr lang="en-US" sz="2200" b="1" cap="none" spc="0">
                          <a:solidFill>
                            <a:schemeClr val="tx1"/>
                          </a:solidFill>
                          <a:effectLst/>
                          <a:latin typeface="Aptos"/>
                        </a:rPr>
                        <a:t>Preliminary Cycle: POP</a:t>
                      </a:r>
                    </a:p>
                    <a:p>
                      <a:pPr marL="342900" lvl="0" indent="-342900" fontAlgn="base">
                        <a:buFont typeface="Arial" panose="020B0604020202020204" pitchFamily="34" charset="0"/>
                        <a:buChar char="•"/>
                      </a:pPr>
                      <a:r>
                        <a:rPr lang="en-US" sz="2200" cap="none" spc="0">
                          <a:solidFill>
                            <a:schemeClr val="tx1"/>
                          </a:solidFill>
                          <a:effectLst/>
                          <a:latin typeface="Aptos"/>
                        </a:rPr>
                        <a:t>IEP Meeting</a:t>
                      </a:r>
                    </a:p>
                    <a:p>
                      <a:pPr marL="342900" lvl="0" indent="-342900" fontAlgn="base">
                        <a:buFont typeface="Arial" panose="020B0604020202020204" pitchFamily="34" charset="0"/>
                        <a:buChar char="•"/>
                      </a:pPr>
                      <a:r>
                        <a:rPr lang="en-US" sz="2200" cap="none" spc="0">
                          <a:solidFill>
                            <a:schemeClr val="tx1"/>
                          </a:solidFill>
                          <a:effectLst/>
                          <a:latin typeface="Aptos"/>
                        </a:rPr>
                        <a:t>Therapy Session</a:t>
                      </a:r>
                    </a:p>
                    <a:p>
                      <a:pPr marL="0" lvl="0" indent="0">
                        <a:buNone/>
                      </a:pPr>
                      <a:r>
                        <a:rPr lang="en-US" sz="2200" cap="none" spc="0">
                          <a:solidFill>
                            <a:schemeClr val="tx1"/>
                          </a:solidFill>
                          <a:effectLst/>
                          <a:latin typeface="Aptos"/>
                        </a:rPr>
                        <a:t>Preliminary Evaluation Conference</a:t>
                      </a:r>
                    </a:p>
                    <a:p>
                      <a:pPr fontAlgn="base"/>
                      <a:endParaRPr lang="en-US" sz="2200" cap="none" spc="0">
                        <a:solidFill>
                          <a:schemeClr val="tx1"/>
                        </a:solidFill>
                        <a:effectLst/>
                        <a:latin typeface="Aptos"/>
                      </a:endParaRPr>
                    </a:p>
                    <a:p>
                      <a:pPr lvl="0">
                        <a:buNone/>
                      </a:pPr>
                      <a:r>
                        <a:rPr lang="en-US" sz="2200" b="1" cap="none" spc="0">
                          <a:solidFill>
                            <a:schemeClr val="tx1"/>
                          </a:solidFill>
                          <a:effectLst/>
                          <a:latin typeface="Aptos"/>
                        </a:rPr>
                        <a:t>Final Cycle: OP</a:t>
                      </a:r>
                      <a:endParaRPr lang="en-US" sz="2200" b="1" cap="none" spc="0">
                        <a:solidFill>
                          <a:schemeClr val="tx1"/>
                        </a:solidFill>
                        <a:latin typeface="Aptos"/>
                      </a:endParaRPr>
                    </a:p>
                    <a:p>
                      <a:pPr marL="342900" lvl="0" indent="-342900" fontAlgn="base">
                        <a:buFont typeface="Arial" panose="020B0604020202020204" pitchFamily="34" charset="0"/>
                        <a:buChar char="•"/>
                      </a:pPr>
                      <a:r>
                        <a:rPr lang="en-US" sz="2200" cap="none" spc="0">
                          <a:solidFill>
                            <a:schemeClr val="tx1"/>
                          </a:solidFill>
                          <a:effectLst/>
                          <a:latin typeface="Aptos"/>
                        </a:rPr>
                        <a:t>IEP Meeting</a:t>
                      </a:r>
                    </a:p>
                    <a:p>
                      <a:pPr marL="342900" lvl="0" indent="-342900" fontAlgn="base">
                        <a:buFont typeface="Arial" panose="020B0604020202020204" pitchFamily="34" charset="0"/>
                        <a:buChar char="•"/>
                      </a:pPr>
                      <a:r>
                        <a:rPr lang="en-US" sz="2200" cap="none" spc="0">
                          <a:solidFill>
                            <a:schemeClr val="tx1"/>
                          </a:solidFill>
                          <a:effectLst/>
                          <a:latin typeface="Aptos"/>
                        </a:rPr>
                        <a:t>Therapy Session</a:t>
                      </a:r>
                    </a:p>
                    <a:p>
                      <a:pPr lvl="0">
                        <a:buNone/>
                      </a:pPr>
                      <a:r>
                        <a:rPr lang="en-US" sz="2200" cap="none" spc="0">
                          <a:solidFill>
                            <a:schemeClr val="tx1"/>
                          </a:solidFill>
                          <a:effectLst/>
                          <a:latin typeface="Aptos"/>
                        </a:rPr>
                        <a:t>Final Evaluation Conference</a:t>
                      </a:r>
                      <a:endParaRPr lang="en-US" sz="2200" cap="none" spc="0">
                        <a:solidFill>
                          <a:schemeClr val="tx1"/>
                        </a:solidFill>
                        <a:latin typeface="Aptos"/>
                      </a:endParaRPr>
                    </a:p>
                  </a:txBody>
                  <a:tcPr marL="185422" marR="95342" marT="142632" marB="142632">
                    <a:lnL w="6350" cap="flat" cmpd="sng" algn="ctr">
                      <a:solidFill>
                        <a:schemeClr val="tx1">
                          <a:lumMod val="75000"/>
                          <a:lumOff val="25000"/>
                        </a:schemeClr>
                      </a:solidFill>
                      <a:prstDash val="solid"/>
                    </a:lnL>
                    <a:lnR w="38100" cap="flat" cmpd="sng" algn="ctr">
                      <a:noFill/>
                      <a:prstDash val="solid"/>
                    </a:lnR>
                    <a:lnT w="6350" cap="flat" cmpd="sng" algn="ctr">
                      <a:solidFill>
                        <a:schemeClr val="tx1">
                          <a:lumMod val="75000"/>
                          <a:lumOff val="25000"/>
                        </a:schemeClr>
                      </a:solid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val="140147642"/>
                  </a:ext>
                </a:extLst>
              </a:tr>
              <a:tr h="783679">
                <a:tc>
                  <a:txBody>
                    <a:bodyPr/>
                    <a:lstStyle/>
                    <a:p>
                      <a:pPr fontAlgn="base"/>
                      <a:r>
                        <a:rPr lang="en-US" sz="2200" b="1" cap="none" spc="0">
                          <a:solidFill>
                            <a:schemeClr val="tx1"/>
                          </a:solidFill>
                          <a:effectLst/>
                          <a:latin typeface="Aptos"/>
                        </a:rPr>
                        <a:t>Goals-Based Evaluation (GBE)</a:t>
                      </a:r>
                    </a:p>
                  </a:txBody>
                  <a:tcPr marL="185422" marR="95342" marT="142632" marB="142632">
                    <a:lnL w="6350" cap="flat" cmpd="sng" algn="ctr">
                      <a:noFill/>
                      <a:prstDash val="solid"/>
                    </a:lnL>
                    <a:lnR w="6350" cap="flat" cmpd="sng" algn="ctr">
                      <a:noFill/>
                      <a:prstDash val="solid"/>
                    </a:lnR>
                    <a:lnT w="6350" cap="flat" cmpd="sng" algn="ctr">
                      <a:noFill/>
                      <a:prstDash val="solid"/>
                    </a:lnT>
                    <a:lnB w="38100" cap="flat" cmpd="sng" algn="ctr">
                      <a:noFill/>
                      <a:prstDash val="solid"/>
                    </a:lnB>
                    <a:solidFill>
                      <a:schemeClr val="bg1">
                        <a:lumMod val="95000"/>
                      </a:schemeClr>
                    </a:solidFill>
                  </a:tcPr>
                </a:tc>
                <a:tc>
                  <a:txBody>
                    <a:bodyPr/>
                    <a:lstStyle/>
                    <a:p>
                      <a:pPr fontAlgn="base"/>
                      <a:r>
                        <a:rPr lang="en-US" sz="2200" cap="none" spc="0" dirty="0">
                          <a:solidFill>
                            <a:schemeClr val="tx1"/>
                          </a:solidFill>
                          <a:effectLst/>
                          <a:latin typeface="Aptos"/>
                        </a:rPr>
                        <a:t>Professional Goal</a:t>
                      </a:r>
                    </a:p>
                  </a:txBody>
                  <a:tcPr marL="185422" marR="95342" marT="142632" marB="142632">
                    <a:lnL w="6350" cap="flat" cmpd="sng" algn="ctr">
                      <a:noFill/>
                      <a:prstDash val="solid"/>
                    </a:lnL>
                    <a:lnR w="38100" cap="flat" cmpd="sng" algn="ctr">
                      <a:noFill/>
                      <a:prstDash val="solid"/>
                    </a:lnR>
                    <a:lnT w="6350" cap="flat" cmpd="sng" algn="ctr">
                      <a:noFill/>
                      <a:prstDash val="solid"/>
                    </a:lnT>
                    <a:lnB w="38100" cap="flat" cmpd="sng" algn="ctr">
                      <a:noFill/>
                      <a:prstDash val="solid"/>
                    </a:lnB>
                    <a:solidFill>
                      <a:schemeClr val="bg1">
                        <a:lumMod val="95000"/>
                      </a:schemeClr>
                    </a:solidFill>
                  </a:tcPr>
                </a:tc>
                <a:extLst>
                  <a:ext uri="{0D108BD9-81ED-4DB2-BD59-A6C34878D82A}">
                    <a16:rowId xmlns:a16="http://schemas.microsoft.com/office/drawing/2014/main" val="511654172"/>
                  </a:ext>
                </a:extLst>
              </a:tr>
            </a:tbl>
          </a:graphicData>
        </a:graphic>
      </p:graphicFrame>
      <p:sp>
        <p:nvSpPr>
          <p:cNvPr id="3" name="TextBox 2">
            <a:extLst>
              <a:ext uri="{FF2B5EF4-FFF2-40B4-BE49-F238E27FC236}">
                <a16:creationId xmlns:a16="http://schemas.microsoft.com/office/drawing/2014/main" id="{9693A2A6-1F93-D850-E633-7DED92E672FF}"/>
              </a:ext>
            </a:extLst>
          </p:cNvPr>
          <p:cNvSpPr txBox="1"/>
          <p:nvPr/>
        </p:nvSpPr>
        <p:spPr>
          <a:xfrm>
            <a:off x="3429494" y="8359665"/>
            <a:ext cx="13027122" cy="1310920"/>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fontScale="92500"/>
          </a:bodyPr>
          <a:lstStyle/>
          <a:p>
            <a:pPr defTabSz="1371600">
              <a:lnSpc>
                <a:spcPct val="110000"/>
              </a:lnSpc>
              <a:spcAft>
                <a:spcPts val="600"/>
              </a:spcAft>
            </a:pPr>
            <a:r>
              <a:rPr lang="en-US" sz="2600">
                <a:solidFill>
                  <a:srgbClr val="2F3D4C"/>
                </a:solidFill>
              </a:rPr>
              <a:t>** Speech-Language Professionals who hold a current Certificate of Clinical Competence in Speech Language Pathology (CCC-SLP), do not need to complete a Continuing Formative evaluation and contract level requirements; instead, they can be Continuing GBE.</a:t>
            </a:r>
          </a:p>
        </p:txBody>
      </p:sp>
    </p:spTree>
    <p:extLst>
      <p:ext uri="{BB962C8B-B14F-4D97-AF65-F5344CB8AC3E}">
        <p14:creationId xmlns:p14="http://schemas.microsoft.com/office/powerpoint/2010/main" val="1810131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432F0-7B72-560D-AF21-195BA259452E}"/>
              </a:ext>
            </a:extLst>
          </p:cNvPr>
          <p:cNvSpPr>
            <a:spLocks noGrp="1"/>
          </p:cNvSpPr>
          <p:nvPr>
            <p:ph type="title"/>
          </p:nvPr>
        </p:nvSpPr>
        <p:spPr>
          <a:xfrm>
            <a:off x="918972" y="1265995"/>
            <a:ext cx="4647438" cy="7132320"/>
          </a:xfrm>
        </p:spPr>
        <p:txBody>
          <a:bodyPr anchor="ctr">
            <a:normAutofit/>
          </a:bodyPr>
          <a:lstStyle/>
          <a:p>
            <a:pPr>
              <a:lnSpc>
                <a:spcPct val="90000"/>
              </a:lnSpc>
            </a:pPr>
            <a:r>
              <a:rPr lang="en-US" sz="4800"/>
              <a:t>Speech-Language Professionals: Expectations in </a:t>
            </a:r>
            <a:r>
              <a:rPr lang="en-US" sz="4800" err="1"/>
              <a:t>SCLead</a:t>
            </a:r>
          </a:p>
        </p:txBody>
      </p:sp>
      <p:graphicFrame>
        <p:nvGraphicFramePr>
          <p:cNvPr id="4" name="Subtitle 5">
            <a:extLst>
              <a:ext uri="{FF2B5EF4-FFF2-40B4-BE49-F238E27FC236}">
                <a16:creationId xmlns:a16="http://schemas.microsoft.com/office/drawing/2014/main" id="{20ECF4E3-4815-2B89-B7C5-476F7C489A35}"/>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794779734"/>
              </p:ext>
            </p:extLst>
          </p:nvPr>
        </p:nvGraphicFramePr>
        <p:xfrm>
          <a:off x="6727473" y="675446"/>
          <a:ext cx="9610970" cy="86372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7998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DFF5C-14EF-7A07-9E3D-5ECEC4E41643}"/>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1AFD0E2A-294A-BF57-4276-AA1FCEC62D1A}"/>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Speech-Language Professional FAQ</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sp>
        <p:nvSpPr>
          <p:cNvPr id="3" name="TextBox 2">
            <a:extLst>
              <a:ext uri="{FF2B5EF4-FFF2-40B4-BE49-F238E27FC236}">
                <a16:creationId xmlns:a16="http://schemas.microsoft.com/office/drawing/2014/main" id="{5CC7A373-233D-6192-0D45-9E966B5ACAC0}"/>
              </a:ext>
            </a:extLst>
          </p:cNvPr>
          <p:cNvSpPr txBox="1"/>
          <p:nvPr/>
        </p:nvSpPr>
        <p:spPr>
          <a:xfrm>
            <a:off x="590910" y="2003484"/>
            <a:ext cx="16459199" cy="74174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US" sz="3200" b="1">
                <a:solidFill>
                  <a:schemeClr val="tx2"/>
                </a:solidFill>
                <a:latin typeface="Aptos"/>
                <a:cs typeface="Arial"/>
              </a:rPr>
              <a:t>Which Speech-Language Professionals (SLPs) require ADEPT evaluations? </a:t>
            </a:r>
            <a:r>
              <a:rPr lang="en-US" sz="3200">
                <a:solidFill>
                  <a:schemeClr val="tx2"/>
                </a:solidFill>
                <a:latin typeface="Aptos"/>
                <a:cs typeface="Arial"/>
              </a:rPr>
              <a:t>​​</a:t>
            </a:r>
          </a:p>
          <a:p>
            <a:r>
              <a:rPr lang="en-US" sz="2800">
                <a:solidFill>
                  <a:schemeClr val="tx2"/>
                </a:solidFill>
                <a:latin typeface="Aptos"/>
                <a:cs typeface="Arial"/>
              </a:rPr>
              <a:t>​​</a:t>
            </a:r>
          </a:p>
          <a:p>
            <a:r>
              <a:rPr lang="en-US" sz="2800" b="1">
                <a:solidFill>
                  <a:schemeClr val="tx2"/>
                </a:solidFill>
                <a:latin typeface="Aptos"/>
                <a:cs typeface="Arial"/>
              </a:rPr>
              <a:t>SLPs Employed Directly By a School District </a:t>
            </a:r>
            <a:r>
              <a:rPr lang="en-US" sz="2800">
                <a:solidFill>
                  <a:schemeClr val="tx2"/>
                </a:solidFill>
                <a:latin typeface="Aptos"/>
                <a:cs typeface="Arial"/>
              </a:rPr>
              <a:t>​​</a:t>
            </a:r>
          </a:p>
          <a:p>
            <a:pPr marL="228600" indent="-228600">
              <a:buFont typeface=""/>
              <a:buChar char="•"/>
            </a:pPr>
            <a:r>
              <a:rPr lang="en-US" sz="2800">
                <a:solidFill>
                  <a:schemeClr val="tx2"/>
                </a:solidFill>
                <a:latin typeface="Aptos"/>
                <a:cs typeface="Arial"/>
              </a:rPr>
              <a:t>SLPs will participate in the district’s ADEPT evaluation process using the appropriate contract level. ​​</a:t>
            </a:r>
          </a:p>
          <a:p>
            <a:pPr marL="228600" indent="-228600">
              <a:buFont typeface=""/>
              <a:buChar char="•"/>
            </a:pPr>
            <a:r>
              <a:rPr lang="en-US" sz="2800">
                <a:solidFill>
                  <a:schemeClr val="tx2"/>
                </a:solidFill>
                <a:latin typeface="Aptos"/>
                <a:cs typeface="Arial"/>
              </a:rPr>
              <a:t>SLPs should be evaluated every year. ​​</a:t>
            </a:r>
          </a:p>
          <a:p>
            <a:pPr marL="228600" indent="-228600">
              <a:buFont typeface=""/>
              <a:buChar char="•"/>
            </a:pPr>
            <a:r>
              <a:rPr lang="en-US" sz="2800">
                <a:solidFill>
                  <a:schemeClr val="tx2"/>
                </a:solidFill>
                <a:latin typeface="Aptos"/>
                <a:cs typeface="Arial"/>
              </a:rPr>
              <a:t> SLPs on an Internship certificate must participate in the district’s induction program and be assigned a mentor. ​​</a:t>
            </a:r>
          </a:p>
          <a:p>
            <a:pPr marL="228600" indent="-228600">
              <a:buFont typeface=""/>
              <a:buChar char="•"/>
            </a:pPr>
            <a:r>
              <a:rPr lang="en-US" sz="2800">
                <a:solidFill>
                  <a:schemeClr val="tx2"/>
                </a:solidFill>
                <a:latin typeface="Aptos"/>
                <a:cs typeface="Arial"/>
              </a:rPr>
              <a:t>SLPs on a Professional certificate must successfully complete the ADEPT summative evaluation process at the annual contract level in order to be eligible for a continuing contract. ​​</a:t>
            </a:r>
          </a:p>
          <a:p>
            <a:pPr marL="228600" indent="-228600">
              <a:buFont typeface=""/>
              <a:buChar char="•"/>
            </a:pPr>
            <a:r>
              <a:rPr lang="en-US" sz="2800">
                <a:solidFill>
                  <a:schemeClr val="tx2"/>
                </a:solidFill>
                <a:latin typeface="Aptos"/>
                <a:cs typeface="Arial"/>
              </a:rPr>
              <a:t>SLPs on a Continuing contract, the evaluation may be summative, formative, or goals-based, at the discretion of the local school district. Continuing Formative evaluation is not required for SLPs maintaining their ASHA Certificate of Clinical Competence, instead those SLPs should complete a GBE.​​</a:t>
            </a:r>
          </a:p>
          <a:p>
            <a:r>
              <a:rPr lang="en-US" sz="2800">
                <a:solidFill>
                  <a:schemeClr val="tx2"/>
                </a:solidFill>
                <a:latin typeface="Aptos"/>
                <a:cs typeface="Arial"/>
              </a:rPr>
              <a:t>​</a:t>
            </a:r>
          </a:p>
          <a:p>
            <a:r>
              <a:rPr lang="en-US" sz="2800" b="1">
                <a:solidFill>
                  <a:schemeClr val="tx2"/>
                </a:solidFill>
                <a:latin typeface="Aptos"/>
                <a:cs typeface="Arial"/>
              </a:rPr>
              <a:t>Contracted SLPs </a:t>
            </a:r>
            <a:r>
              <a:rPr lang="en-US" sz="2800">
                <a:solidFill>
                  <a:schemeClr val="tx2"/>
                </a:solidFill>
                <a:latin typeface="Aptos"/>
                <a:cs typeface="Arial"/>
              </a:rPr>
              <a:t>​​</a:t>
            </a:r>
          </a:p>
          <a:p>
            <a:pPr marL="228600" indent="-228600">
              <a:buFont typeface=""/>
              <a:buChar char="•"/>
            </a:pPr>
            <a:r>
              <a:rPr lang="en-US" sz="2800">
                <a:solidFill>
                  <a:schemeClr val="tx2"/>
                </a:solidFill>
                <a:latin typeface="Aptos"/>
                <a:cs typeface="Arial"/>
              </a:rPr>
              <a:t>SLPs employed through a third-party vendor will be evaluated using the employer’s protocols. An employer may choose to use the state’s ADEPT evaluation model for SLPs in conjunction with a school district but is not required to do so.​​</a:t>
            </a:r>
          </a:p>
        </p:txBody>
      </p:sp>
    </p:spTree>
    <p:extLst>
      <p:ext uri="{BB962C8B-B14F-4D97-AF65-F5344CB8AC3E}">
        <p14:creationId xmlns:p14="http://schemas.microsoft.com/office/powerpoint/2010/main" val="1309925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08930-D79C-819C-3551-B10AD1EABC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B63138-F425-43B0-BB53-FFB438591D5F}"/>
              </a:ext>
            </a:extLst>
          </p:cNvPr>
          <p:cNvSpPr>
            <a:spLocks noGrp="1"/>
          </p:cNvSpPr>
          <p:nvPr>
            <p:ph type="title"/>
          </p:nvPr>
        </p:nvSpPr>
        <p:spPr>
          <a:xfrm>
            <a:off x="949949" y="685800"/>
            <a:ext cx="7588316" cy="1829386"/>
          </a:xfrm>
        </p:spPr>
        <p:txBody>
          <a:bodyPr anchor="ctr">
            <a:normAutofit/>
          </a:bodyPr>
          <a:lstStyle/>
          <a:p>
            <a:pPr>
              <a:lnSpc>
                <a:spcPct val="90000"/>
              </a:lnSpc>
            </a:pPr>
            <a:r>
              <a:rPr lang="en-US" sz="4800">
                <a:latin typeface="Aptos"/>
              </a:rPr>
              <a:t>Speech-Language Professional</a:t>
            </a:r>
            <a:endParaRPr lang="en-US"/>
          </a:p>
        </p:txBody>
      </p:sp>
      <p:sp>
        <p:nvSpPr>
          <p:cNvPr id="51" name="Text Placeholder 50">
            <a:extLst>
              <a:ext uri="{FF2B5EF4-FFF2-40B4-BE49-F238E27FC236}">
                <a16:creationId xmlns:a16="http://schemas.microsoft.com/office/drawing/2014/main" id="{737B156F-D063-0262-B901-7D0598CFDD06}"/>
              </a:ext>
            </a:extLst>
          </p:cNvPr>
          <p:cNvSpPr>
            <a:spLocks noGrp="1"/>
          </p:cNvSpPr>
          <p:nvPr>
            <p:ph type="body" sz="half" idx="2"/>
          </p:nvPr>
        </p:nvSpPr>
        <p:spPr/>
        <p:txBody>
          <a:bodyPr vert="horz" lIns="91440" tIns="45720" rIns="91440" bIns="45720" rtlCol="0" anchor="t">
            <a:noAutofit/>
          </a:bodyPr>
          <a:lstStyle/>
          <a:p>
            <a:r>
              <a:rPr lang="en-US" sz="4400"/>
              <a:t>The evaluator will need to select the observation type when creating the observation. </a:t>
            </a:r>
          </a:p>
          <a:p>
            <a:endParaRPr lang="en-US" sz="4400"/>
          </a:p>
          <a:p>
            <a:pPr marL="571500" indent="-571500">
              <a:buChar char="•"/>
            </a:pPr>
            <a:r>
              <a:rPr lang="en-US" sz="4400"/>
              <a:t>Therapy Session</a:t>
            </a:r>
          </a:p>
          <a:p>
            <a:pPr marL="571500" indent="-571500">
              <a:buChar char="•"/>
            </a:pPr>
            <a:r>
              <a:rPr lang="en-US" sz="4400"/>
              <a:t>IEP Meeting</a:t>
            </a:r>
          </a:p>
        </p:txBody>
      </p:sp>
      <p:pic>
        <p:nvPicPr>
          <p:cNvPr id="52" name="Picture 51" descr="How to add an observation for a Speech-Language Professional in SCLead.">
            <a:extLst>
              <a:ext uri="{FF2B5EF4-FFF2-40B4-BE49-F238E27FC236}">
                <a16:creationId xmlns:a16="http://schemas.microsoft.com/office/drawing/2014/main" id="{554624E0-F1B0-C743-BD6E-5DD5E3875731}"/>
              </a:ext>
            </a:extLst>
          </p:cNvPr>
          <p:cNvPicPr>
            <a:picLocks noChangeAspect="1"/>
          </p:cNvPicPr>
          <p:nvPr/>
        </p:nvPicPr>
        <p:blipFill>
          <a:blip r:embed="rId3"/>
          <a:stretch>
            <a:fillRect/>
          </a:stretch>
        </p:blipFill>
        <p:spPr>
          <a:xfrm>
            <a:off x="9144000" y="2271713"/>
            <a:ext cx="8077200" cy="5724525"/>
          </a:xfrm>
          <a:prstGeom prst="rect">
            <a:avLst/>
          </a:prstGeom>
        </p:spPr>
      </p:pic>
    </p:spTree>
    <p:extLst>
      <p:ext uri="{BB962C8B-B14F-4D97-AF65-F5344CB8AC3E}">
        <p14:creationId xmlns:p14="http://schemas.microsoft.com/office/powerpoint/2010/main" val="327077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64A69-878A-044A-2999-02D3C034558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33B5F45-0964-8F12-7794-D0FA2433E57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Examine Your Emoji Emotion</a:t>
            </a:r>
          </a:p>
        </p:txBody>
      </p:sp>
      <p:sp>
        <p:nvSpPr>
          <p:cNvPr id="2" name="Content Placeholder 1">
            <a:extLst>
              <a:ext uri="{FF2B5EF4-FFF2-40B4-BE49-F238E27FC236}">
                <a16:creationId xmlns:a16="http://schemas.microsoft.com/office/drawing/2014/main" id="{1AA536FA-D224-80C9-4EC3-F4FE9E4C0F23}"/>
              </a:ext>
            </a:extLst>
          </p:cNvPr>
          <p:cNvSpPr>
            <a:spLocks noGrp="1"/>
          </p:cNvSpPr>
          <p:nvPr>
            <p:ph idx="1"/>
          </p:nvPr>
        </p:nvSpPr>
        <p:spPr>
          <a:xfrm>
            <a:off x="2000012" y="5448300"/>
            <a:ext cx="1062228" cy="533400"/>
          </a:xfrm>
        </p:spPr>
        <p:txBody>
          <a:bodyPr>
            <a:noAutofit/>
          </a:bodyPr>
          <a:lstStyle/>
          <a:p>
            <a:pPr algn="ctr"/>
            <a:r>
              <a:rPr lang="en-US" sz="5000" b="1">
                <a:cs typeface="Calibri"/>
              </a:rPr>
              <a:t>1</a:t>
            </a:r>
          </a:p>
        </p:txBody>
      </p:sp>
      <p:pic>
        <p:nvPicPr>
          <p:cNvPr id="6" name="Picture 5">
            <a:extLst>
              <a:ext uri="{FF2B5EF4-FFF2-40B4-BE49-F238E27FC236}">
                <a16:creationId xmlns:a16="http://schemas.microsoft.com/office/drawing/2014/main" id="{4F7EF8B2-3A70-0B1F-4058-17F25F8528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615500" y="1905118"/>
            <a:ext cx="2690818" cy="2567576"/>
          </a:xfrm>
          <a:prstGeom prst="rect">
            <a:avLst/>
          </a:prstGeom>
        </p:spPr>
      </p:pic>
      <p:pic>
        <p:nvPicPr>
          <p:cNvPr id="7" name="Picture 6">
            <a:extLst>
              <a:ext uri="{FF2B5EF4-FFF2-40B4-BE49-F238E27FC236}">
                <a16:creationId xmlns:a16="http://schemas.microsoft.com/office/drawing/2014/main" id="{577E03F2-5DAA-C2B9-245B-5CF7A1DD15A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181600" y="1864805"/>
            <a:ext cx="2948702" cy="2567576"/>
          </a:xfrm>
          <a:prstGeom prst="rect">
            <a:avLst/>
          </a:prstGeom>
        </p:spPr>
      </p:pic>
      <p:pic>
        <p:nvPicPr>
          <p:cNvPr id="8" name="Picture 7">
            <a:extLst>
              <a:ext uri="{FF2B5EF4-FFF2-40B4-BE49-F238E27FC236}">
                <a16:creationId xmlns:a16="http://schemas.microsoft.com/office/drawing/2014/main" id="{7E96E3BE-8C42-7932-8AC2-3F525C850BF2}"/>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9767226" y="2008242"/>
            <a:ext cx="2272374" cy="2361328"/>
          </a:xfrm>
          <a:prstGeom prst="rect">
            <a:avLst/>
          </a:prstGeom>
        </p:spPr>
      </p:pic>
      <p:pic>
        <p:nvPicPr>
          <p:cNvPr id="9" name="Picture 8">
            <a:extLst>
              <a:ext uri="{FF2B5EF4-FFF2-40B4-BE49-F238E27FC236}">
                <a16:creationId xmlns:a16="http://schemas.microsoft.com/office/drawing/2014/main" id="{1120994C-3EFD-29B2-1A60-22881D1E0C6C}"/>
              </a:ext>
              <a:ext uri="{C183D7F6-B498-43B3-948B-1728B52AA6E4}">
                <adec:decorative xmlns:adec="http://schemas.microsoft.com/office/drawing/2017/decorative" val="1"/>
              </a:ext>
            </a:extLst>
          </p:cNvPr>
          <p:cNvPicPr>
            <a:picLocks noChangeAspect="1"/>
          </p:cNvPicPr>
          <p:nvPr/>
        </p:nvPicPr>
        <p:blipFill rotWithShape="1">
          <a:blip r:embed="rId6"/>
          <a:srcRect t="3789" r="4344"/>
          <a:stretch/>
        </p:blipFill>
        <p:spPr>
          <a:xfrm>
            <a:off x="14178347" y="1977069"/>
            <a:ext cx="2494153" cy="2470940"/>
          </a:xfrm>
          <a:prstGeom prst="rect">
            <a:avLst/>
          </a:prstGeom>
        </p:spPr>
      </p:pic>
      <p:sp>
        <p:nvSpPr>
          <p:cNvPr id="10" name="Content Placeholder 1">
            <a:extLst>
              <a:ext uri="{FF2B5EF4-FFF2-40B4-BE49-F238E27FC236}">
                <a16:creationId xmlns:a16="http://schemas.microsoft.com/office/drawing/2014/main" id="{6E830B7E-B747-1B28-8DE0-F8AE5554B050}"/>
              </a:ext>
            </a:extLst>
          </p:cNvPr>
          <p:cNvSpPr txBox="1">
            <a:spLocks/>
          </p:cNvSpPr>
          <p:nvPr/>
        </p:nvSpPr>
        <p:spPr>
          <a:xfrm>
            <a:off x="6400800" y="5448300"/>
            <a:ext cx="1062228" cy="533400"/>
          </a:xfrm>
          <a:prstGeom prst="rect">
            <a:avLst/>
          </a:prstGeom>
        </p:spPr>
        <p:txBody>
          <a:bodyPr vert="horz" lIns="91440" tIns="45720" rIns="91440" bIns="45720" rtlCol="0">
            <a:noAutofit/>
          </a:bodyPr>
          <a:lstStyle>
            <a:lvl1pPr marL="0" indent="0" algn="l" defTabSz="1371600" rtl="0" eaLnBrk="1" latinLnBrk="0" hangingPunct="1">
              <a:lnSpc>
                <a:spcPct val="90000"/>
              </a:lnSpc>
              <a:spcBef>
                <a:spcPts val="1500"/>
              </a:spcBef>
              <a:buFont typeface="Arial" panose="020B0604020202020204" pitchFamily="34" charset="0"/>
              <a:buNone/>
              <a:defRPr sz="2800"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4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lang="en-US" sz="5000" b="1">
                <a:cs typeface="Calibri"/>
              </a:rPr>
              <a:t>2</a:t>
            </a:r>
          </a:p>
        </p:txBody>
      </p:sp>
      <p:sp>
        <p:nvSpPr>
          <p:cNvPr id="11" name="Content Placeholder 1">
            <a:extLst>
              <a:ext uri="{FF2B5EF4-FFF2-40B4-BE49-F238E27FC236}">
                <a16:creationId xmlns:a16="http://schemas.microsoft.com/office/drawing/2014/main" id="{E5195022-EE3C-6272-9831-AD0DAFAF8238}"/>
              </a:ext>
            </a:extLst>
          </p:cNvPr>
          <p:cNvSpPr txBox="1">
            <a:spLocks/>
          </p:cNvSpPr>
          <p:nvPr/>
        </p:nvSpPr>
        <p:spPr>
          <a:xfrm>
            <a:off x="10372299" y="5448300"/>
            <a:ext cx="1062228" cy="533400"/>
          </a:xfrm>
          <a:prstGeom prst="rect">
            <a:avLst/>
          </a:prstGeom>
        </p:spPr>
        <p:txBody>
          <a:bodyPr vert="horz" lIns="91440" tIns="45720" rIns="91440" bIns="45720" rtlCol="0">
            <a:noAutofit/>
          </a:bodyPr>
          <a:lstStyle>
            <a:lvl1pPr marL="0" indent="0" algn="l" defTabSz="1371600" rtl="0" eaLnBrk="1" latinLnBrk="0" hangingPunct="1">
              <a:lnSpc>
                <a:spcPct val="90000"/>
              </a:lnSpc>
              <a:spcBef>
                <a:spcPts val="1500"/>
              </a:spcBef>
              <a:buFont typeface="Arial" panose="020B0604020202020204" pitchFamily="34" charset="0"/>
              <a:buNone/>
              <a:defRPr sz="2800"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4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lang="en-US" sz="5000" b="1">
                <a:cs typeface="Calibri"/>
              </a:rPr>
              <a:t>3</a:t>
            </a:r>
          </a:p>
        </p:txBody>
      </p:sp>
      <p:sp>
        <p:nvSpPr>
          <p:cNvPr id="12" name="Content Placeholder 1">
            <a:extLst>
              <a:ext uri="{FF2B5EF4-FFF2-40B4-BE49-F238E27FC236}">
                <a16:creationId xmlns:a16="http://schemas.microsoft.com/office/drawing/2014/main" id="{B9B33899-3AF2-E771-9F42-1538FB8F971A}"/>
              </a:ext>
            </a:extLst>
          </p:cNvPr>
          <p:cNvSpPr txBox="1">
            <a:spLocks/>
          </p:cNvSpPr>
          <p:nvPr/>
        </p:nvSpPr>
        <p:spPr>
          <a:xfrm>
            <a:off x="15011400" y="5448300"/>
            <a:ext cx="1062228" cy="533400"/>
          </a:xfrm>
          <a:prstGeom prst="rect">
            <a:avLst/>
          </a:prstGeom>
        </p:spPr>
        <p:txBody>
          <a:bodyPr vert="horz" lIns="91440" tIns="45720" rIns="91440" bIns="45720" rtlCol="0">
            <a:noAutofit/>
          </a:bodyPr>
          <a:lstStyle>
            <a:lvl1pPr marL="0" indent="0" algn="l" defTabSz="1371600" rtl="0" eaLnBrk="1" latinLnBrk="0" hangingPunct="1">
              <a:lnSpc>
                <a:spcPct val="90000"/>
              </a:lnSpc>
              <a:spcBef>
                <a:spcPts val="1500"/>
              </a:spcBef>
              <a:buFont typeface="Arial" panose="020B0604020202020204" pitchFamily="34" charset="0"/>
              <a:buNone/>
              <a:defRPr sz="2800"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4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lang="en-US" sz="5000" b="1">
                <a:cs typeface="Calibri"/>
              </a:rPr>
              <a:t>4</a:t>
            </a:r>
          </a:p>
        </p:txBody>
      </p:sp>
    </p:spTree>
    <p:extLst>
      <p:ext uri="{BB962C8B-B14F-4D97-AF65-F5344CB8AC3E}">
        <p14:creationId xmlns:p14="http://schemas.microsoft.com/office/powerpoint/2010/main" val="1096394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66019-F68E-65E8-A5BB-5D81C68055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12614E-6D86-CAE9-0E19-22E9B53F8975}"/>
              </a:ext>
            </a:extLst>
          </p:cNvPr>
          <p:cNvSpPr>
            <a:spLocks noGrp="1"/>
          </p:cNvSpPr>
          <p:nvPr>
            <p:ph type="title"/>
          </p:nvPr>
        </p:nvSpPr>
        <p:spPr/>
        <p:txBody>
          <a:bodyPr anchor="ctr">
            <a:normAutofit/>
          </a:bodyPr>
          <a:lstStyle/>
          <a:p>
            <a:pPr>
              <a:lnSpc>
                <a:spcPct val="90000"/>
              </a:lnSpc>
            </a:pPr>
            <a:r>
              <a:rPr lang="en-US" sz="4800">
                <a:latin typeface="Aptos"/>
              </a:rPr>
              <a:t>Pre-Conference Form</a:t>
            </a:r>
            <a:endParaRPr lang="en-US"/>
          </a:p>
        </p:txBody>
      </p:sp>
      <p:sp>
        <p:nvSpPr>
          <p:cNvPr id="51" name="Text Placeholder 50">
            <a:extLst>
              <a:ext uri="{FF2B5EF4-FFF2-40B4-BE49-F238E27FC236}">
                <a16:creationId xmlns:a16="http://schemas.microsoft.com/office/drawing/2014/main" id="{A78CD911-4705-C381-C7BB-D3A9F9AE304A}"/>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4400">
                <a:latin typeface="Aptos"/>
              </a:rPr>
              <a:t>Each observation will have a pre-conference form to be completed by the evaluator. </a:t>
            </a:r>
            <a:endParaRPr lang="en-US" sz="4400"/>
          </a:p>
        </p:txBody>
      </p:sp>
      <p:pic>
        <p:nvPicPr>
          <p:cNvPr id="3" name="Picture 2" descr="How to add a pre-confernce form for a Speech-Language Professional in SCLead.">
            <a:extLst>
              <a:ext uri="{FF2B5EF4-FFF2-40B4-BE49-F238E27FC236}">
                <a16:creationId xmlns:a16="http://schemas.microsoft.com/office/drawing/2014/main" id="{83E6A603-5729-6F95-7942-05FA5CEA214C}"/>
              </a:ext>
            </a:extLst>
          </p:cNvPr>
          <p:cNvPicPr>
            <a:picLocks noChangeAspect="1"/>
          </p:cNvPicPr>
          <p:nvPr/>
        </p:nvPicPr>
        <p:blipFill>
          <a:blip r:embed="rId3"/>
          <a:stretch>
            <a:fillRect/>
          </a:stretch>
        </p:blipFill>
        <p:spPr>
          <a:xfrm>
            <a:off x="8616135" y="2503401"/>
            <a:ext cx="8207203" cy="5743575"/>
          </a:xfrm>
          <a:prstGeom prst="rect">
            <a:avLst/>
          </a:prstGeom>
        </p:spPr>
      </p:pic>
    </p:spTree>
    <p:extLst>
      <p:ext uri="{BB962C8B-B14F-4D97-AF65-F5344CB8AC3E}">
        <p14:creationId xmlns:p14="http://schemas.microsoft.com/office/powerpoint/2010/main" val="16303873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DAEFF-5B24-6784-51AA-75B64216B5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809F72-D64F-2FA3-D0F5-92E6BABEA450}"/>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Observations: Scripting</a:t>
            </a:r>
            <a:endParaRPr lang="en-US"/>
          </a:p>
        </p:txBody>
      </p:sp>
      <p:sp>
        <p:nvSpPr>
          <p:cNvPr id="51" name="Text Placeholder 50">
            <a:extLst>
              <a:ext uri="{FF2B5EF4-FFF2-40B4-BE49-F238E27FC236}">
                <a16:creationId xmlns:a16="http://schemas.microsoft.com/office/drawing/2014/main" id="{03ADE1CB-DC9F-231C-2661-A0EA1C2F4B3A}"/>
              </a:ext>
            </a:extLst>
          </p:cNvPr>
          <p:cNvSpPr>
            <a:spLocks noGrp="1"/>
          </p:cNvSpPr>
          <p:nvPr>
            <p:ph type="body" sz="half" idx="2"/>
          </p:nvPr>
        </p:nvSpPr>
        <p:spPr>
          <a:xfrm>
            <a:off x="554519" y="2883379"/>
            <a:ext cx="6999711" cy="5753082"/>
          </a:xfrm>
        </p:spPr>
        <p:txBody>
          <a:bodyPr vert="horz" lIns="91440" tIns="45720" rIns="91440" bIns="45720" rtlCol="0" anchor="t">
            <a:noAutofit/>
          </a:bodyPr>
          <a:lstStyle/>
          <a:p>
            <a:pPr marL="571500" indent="-571500">
              <a:buChar char="•"/>
            </a:pPr>
            <a:r>
              <a:rPr lang="en-US" sz="4400">
                <a:latin typeface="Aptos"/>
                <a:ea typeface="Calibri"/>
                <a:cs typeface="Calibri"/>
              </a:rPr>
              <a:t>Short blocks of evidence</a:t>
            </a:r>
            <a:endParaRPr lang="en-US"/>
          </a:p>
          <a:p>
            <a:pPr marL="571500" indent="-571500">
              <a:buChar char="•"/>
            </a:pPr>
            <a:r>
              <a:rPr lang="en-US" sz="4400">
                <a:latin typeface="Aptos"/>
                <a:ea typeface="Calibri"/>
                <a:cs typeface="Calibri"/>
              </a:rPr>
              <a:t>Aligned to each indicator</a:t>
            </a:r>
            <a:endParaRPr lang="en-US" sz="4400" err="1">
              <a:latin typeface="Aptos"/>
              <a:ea typeface="Calibri"/>
              <a:cs typeface="Calibri"/>
            </a:endParaRPr>
          </a:p>
          <a:p>
            <a:pPr marL="571500" indent="-571500">
              <a:buChar char="•"/>
            </a:pPr>
            <a:r>
              <a:rPr lang="en-US" sz="4400">
                <a:latin typeface="Aptos"/>
                <a:ea typeface="Calibri"/>
                <a:cs typeface="Calibri"/>
              </a:rPr>
              <a:t>Intended to facilitate scoring</a:t>
            </a:r>
            <a:endParaRPr lang="en-US">
              <a:latin typeface="Aptos"/>
              <a:ea typeface="Calibri"/>
              <a:cs typeface="Calibri"/>
            </a:endParaRPr>
          </a:p>
          <a:p>
            <a:pPr marL="571500" indent="-571500">
              <a:buChar char="•"/>
            </a:pPr>
            <a:r>
              <a:rPr lang="en-US" sz="4400">
                <a:latin typeface="Aptos"/>
                <a:ea typeface="Calibri"/>
                <a:cs typeface="Calibri"/>
              </a:rPr>
              <a:t>Notes are not visible to anyone except the observer </a:t>
            </a:r>
            <a:endParaRPr lang="en-US"/>
          </a:p>
        </p:txBody>
      </p:sp>
      <p:pic>
        <p:nvPicPr>
          <p:cNvPr id="4" name="Picture 3" descr="Scripting box for a Speech-Language Professional in SCLead.">
            <a:extLst>
              <a:ext uri="{FF2B5EF4-FFF2-40B4-BE49-F238E27FC236}">
                <a16:creationId xmlns:a16="http://schemas.microsoft.com/office/drawing/2014/main" id="{56CCF588-5DCA-0CDC-ECEA-53F831A6B8E0}"/>
              </a:ext>
            </a:extLst>
          </p:cNvPr>
          <p:cNvPicPr>
            <a:picLocks noChangeAspect="1"/>
          </p:cNvPicPr>
          <p:nvPr/>
        </p:nvPicPr>
        <p:blipFill>
          <a:blip r:embed="rId3"/>
          <a:stretch>
            <a:fillRect/>
          </a:stretch>
        </p:blipFill>
        <p:spPr>
          <a:xfrm>
            <a:off x="9148762" y="2290763"/>
            <a:ext cx="8582025" cy="5400675"/>
          </a:xfrm>
          <a:prstGeom prst="rect">
            <a:avLst/>
          </a:prstGeom>
        </p:spPr>
      </p:pic>
    </p:spTree>
    <p:extLst>
      <p:ext uri="{BB962C8B-B14F-4D97-AF65-F5344CB8AC3E}">
        <p14:creationId xmlns:p14="http://schemas.microsoft.com/office/powerpoint/2010/main" val="2698218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78654-8773-B560-6F74-AB6CEF86ED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D0BA02-6EF2-763C-C110-21CA5557F88B}"/>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Worksheet</a:t>
            </a:r>
            <a:endParaRPr lang="en-US"/>
          </a:p>
        </p:txBody>
      </p:sp>
      <p:sp>
        <p:nvSpPr>
          <p:cNvPr id="51" name="Text Placeholder 50">
            <a:extLst>
              <a:ext uri="{FF2B5EF4-FFF2-40B4-BE49-F238E27FC236}">
                <a16:creationId xmlns:a16="http://schemas.microsoft.com/office/drawing/2014/main" id="{EBEE1624-46B1-9793-7678-1C585C2A6ED9}"/>
              </a:ext>
            </a:extLst>
          </p:cNvPr>
          <p:cNvSpPr>
            <a:spLocks noGrp="1"/>
          </p:cNvSpPr>
          <p:nvPr>
            <p:ph type="body" sz="half" idx="2"/>
          </p:nvPr>
        </p:nvSpPr>
        <p:spPr>
          <a:xfrm>
            <a:off x="554519" y="2883379"/>
            <a:ext cx="6999711" cy="5753082"/>
          </a:xfrm>
        </p:spPr>
        <p:txBody>
          <a:bodyPr vert="horz" lIns="91440" tIns="45720" rIns="91440" bIns="45720" rtlCol="0" anchor="t">
            <a:noAutofit/>
          </a:bodyPr>
          <a:lstStyle/>
          <a:p>
            <a:pPr marL="571500" indent="-571500">
              <a:buChar char="•"/>
            </a:pPr>
            <a:r>
              <a:rPr lang="en-US" sz="4400">
                <a:latin typeface="Aptos"/>
                <a:ea typeface="Calibri"/>
                <a:cs typeface="Calibri"/>
              </a:rPr>
              <a:t>Each evaluator will complete a Preliminary Worksheet. </a:t>
            </a:r>
          </a:p>
          <a:p>
            <a:pPr marL="571500" indent="-571500">
              <a:buChar char="•"/>
            </a:pPr>
            <a:r>
              <a:rPr lang="en-US" sz="4400">
                <a:latin typeface="Aptos"/>
                <a:ea typeface="Calibri"/>
                <a:cs typeface="Calibri"/>
              </a:rPr>
              <a:t>If requirements are met, Spring worksheets may be skipped. </a:t>
            </a:r>
          </a:p>
          <a:p>
            <a:pPr marL="571500" indent="-571500">
              <a:buChar char="•"/>
            </a:pPr>
            <a:r>
              <a:rPr lang="en-US" sz="4400">
                <a:latin typeface="Aptos"/>
                <a:ea typeface="Calibri"/>
                <a:cs typeface="Calibri"/>
              </a:rPr>
              <a:t>Educator will not see the worksheets. </a:t>
            </a:r>
            <a:endParaRPr lang="en-US"/>
          </a:p>
        </p:txBody>
      </p:sp>
      <p:pic>
        <p:nvPicPr>
          <p:cNvPr id="3" name="Picture 2" descr="Graphical user interface, text, application&#10;&#10;Description automatically generated&#10;">
            <a:extLst>
              <a:ext uri="{FF2B5EF4-FFF2-40B4-BE49-F238E27FC236}">
                <a16:creationId xmlns:a16="http://schemas.microsoft.com/office/drawing/2014/main" id="{BA23FD07-7144-98F4-ED7C-711B06BD30C8}"/>
              </a:ext>
            </a:extLst>
          </p:cNvPr>
          <p:cNvPicPr>
            <a:picLocks noChangeAspect="1"/>
          </p:cNvPicPr>
          <p:nvPr/>
        </p:nvPicPr>
        <p:blipFill>
          <a:blip r:embed="rId3"/>
          <a:stretch>
            <a:fillRect/>
          </a:stretch>
        </p:blipFill>
        <p:spPr>
          <a:xfrm>
            <a:off x="8569797" y="2889293"/>
            <a:ext cx="9195742" cy="4848224"/>
          </a:xfrm>
          <a:prstGeom prst="rect">
            <a:avLst/>
          </a:prstGeom>
        </p:spPr>
      </p:pic>
    </p:spTree>
    <p:extLst>
      <p:ext uri="{BB962C8B-B14F-4D97-AF65-F5344CB8AC3E}">
        <p14:creationId xmlns:p14="http://schemas.microsoft.com/office/powerpoint/2010/main" val="3054946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51BC3-EA2F-2231-2607-AE7E25B1D7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E93413-4306-394A-BF86-2B153566D90D}"/>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Worksheet, Lesson Type</a:t>
            </a:r>
            <a:endParaRPr lang="en-US"/>
          </a:p>
        </p:txBody>
      </p:sp>
      <p:sp>
        <p:nvSpPr>
          <p:cNvPr id="51" name="Text Placeholder 50">
            <a:extLst>
              <a:ext uri="{FF2B5EF4-FFF2-40B4-BE49-F238E27FC236}">
                <a16:creationId xmlns:a16="http://schemas.microsoft.com/office/drawing/2014/main" id="{589A5705-999C-DF18-EAD5-F3503EA3048A}"/>
              </a:ext>
            </a:extLst>
          </p:cNvPr>
          <p:cNvSpPr>
            <a:spLocks noGrp="1"/>
          </p:cNvSpPr>
          <p:nvPr>
            <p:ph type="body" sz="half" idx="2"/>
          </p:nvPr>
        </p:nvSpPr>
        <p:spPr>
          <a:xfrm>
            <a:off x="554519" y="2883379"/>
            <a:ext cx="6999711" cy="5753082"/>
          </a:xfrm>
        </p:spPr>
        <p:txBody>
          <a:bodyPr vert="horz" lIns="91440" tIns="45720" rIns="91440" bIns="45720" rtlCol="0" anchor="t">
            <a:noAutofit/>
          </a:bodyPr>
          <a:lstStyle/>
          <a:p>
            <a:pPr marL="571500" indent="-571500">
              <a:buChar char="•"/>
            </a:pPr>
            <a:r>
              <a:rPr lang="en-US" sz="4400">
                <a:solidFill>
                  <a:srgbClr val="000000"/>
                </a:solidFill>
                <a:latin typeface="Aptos"/>
                <a:ea typeface="Calibri"/>
                <a:cs typeface="Calibri"/>
              </a:rPr>
              <a:t>Need to select IEP Meeting or Therapy Session for Speech-Language Professionals </a:t>
            </a:r>
            <a:endParaRPr lang="en-US" sz="4400">
              <a:solidFill>
                <a:srgbClr val="000000"/>
              </a:solidFill>
              <a:latin typeface="Aptos"/>
            </a:endParaRPr>
          </a:p>
        </p:txBody>
      </p:sp>
      <p:pic>
        <p:nvPicPr>
          <p:cNvPr id="4" name="Picture 3" descr="Graphical user interface, text, application, email&#10;&#10;Description automatically generated&#10;">
            <a:extLst>
              <a:ext uri="{FF2B5EF4-FFF2-40B4-BE49-F238E27FC236}">
                <a16:creationId xmlns:a16="http://schemas.microsoft.com/office/drawing/2014/main" id="{9357FF6A-8916-886D-DA02-D309BA0EA299}"/>
              </a:ext>
            </a:extLst>
          </p:cNvPr>
          <p:cNvPicPr>
            <a:picLocks noChangeAspect="1"/>
          </p:cNvPicPr>
          <p:nvPr/>
        </p:nvPicPr>
        <p:blipFill>
          <a:blip r:embed="rId3"/>
          <a:stretch>
            <a:fillRect/>
          </a:stretch>
        </p:blipFill>
        <p:spPr>
          <a:xfrm>
            <a:off x="7981950" y="2571750"/>
            <a:ext cx="9677400" cy="4743450"/>
          </a:xfrm>
          <a:prstGeom prst="rect">
            <a:avLst/>
          </a:prstGeom>
        </p:spPr>
      </p:pic>
    </p:spTree>
    <p:extLst>
      <p:ext uri="{BB962C8B-B14F-4D97-AF65-F5344CB8AC3E}">
        <p14:creationId xmlns:p14="http://schemas.microsoft.com/office/powerpoint/2010/main" val="1987542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62FC3-E17D-8E53-4E14-22E888F57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BC33C0-54ED-AAC2-E274-948BC4B0562D}"/>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Worksheet, Domain</a:t>
            </a:r>
            <a:endParaRPr lang="en-US"/>
          </a:p>
        </p:txBody>
      </p:sp>
      <p:sp>
        <p:nvSpPr>
          <p:cNvPr id="51" name="Text Placeholder 50">
            <a:extLst>
              <a:ext uri="{FF2B5EF4-FFF2-40B4-BE49-F238E27FC236}">
                <a16:creationId xmlns:a16="http://schemas.microsoft.com/office/drawing/2014/main" id="{EF79E833-D3ED-88B6-3E1B-C24754C06D41}"/>
              </a:ext>
            </a:extLst>
          </p:cNvPr>
          <p:cNvSpPr>
            <a:spLocks noGrp="1"/>
          </p:cNvSpPr>
          <p:nvPr>
            <p:ph type="body" sz="half" idx="2"/>
          </p:nvPr>
        </p:nvSpPr>
        <p:spPr>
          <a:xfrm>
            <a:off x="554519" y="2883379"/>
            <a:ext cx="6999711" cy="5753082"/>
          </a:xfrm>
        </p:spPr>
        <p:txBody>
          <a:bodyPr vert="horz" lIns="91440" tIns="45720" rIns="91440" bIns="45720" rtlCol="0" anchor="t">
            <a:noAutofit/>
          </a:bodyPr>
          <a:lstStyle/>
          <a:p>
            <a:pPr marL="571500" indent="-571500">
              <a:buChar char="•"/>
            </a:pPr>
            <a:r>
              <a:rPr lang="en-US" sz="4400">
                <a:solidFill>
                  <a:srgbClr val="000000"/>
                </a:solidFill>
                <a:latin typeface="Aptos"/>
                <a:ea typeface="Calibri"/>
                <a:cs typeface="Calibri"/>
              </a:rPr>
              <a:t>Select the Domain</a:t>
            </a:r>
          </a:p>
          <a:p>
            <a:pPr marL="571500" indent="-571500">
              <a:buChar char="•"/>
            </a:pPr>
            <a:r>
              <a:rPr lang="en-US" sz="4400">
                <a:solidFill>
                  <a:srgbClr val="000000"/>
                </a:solidFill>
                <a:latin typeface="Aptos"/>
                <a:ea typeface="Calibri"/>
                <a:cs typeface="Calibri"/>
              </a:rPr>
              <a:t>For each indicator enter:</a:t>
            </a:r>
          </a:p>
          <a:p>
            <a:pPr marL="1257300" lvl="1" indent="-571500">
              <a:buFont typeface="Courier New" panose="020B0604020202020204" pitchFamily="34" charset="0"/>
              <a:buChar char="o"/>
            </a:pPr>
            <a:r>
              <a:rPr lang="en-US" sz="3900">
                <a:solidFill>
                  <a:srgbClr val="000000"/>
                </a:solidFill>
                <a:latin typeface="Aptos"/>
                <a:ea typeface="Calibri"/>
                <a:cs typeface="Calibri"/>
              </a:rPr>
              <a:t>Evidence</a:t>
            </a:r>
          </a:p>
          <a:p>
            <a:pPr marL="1257300" lvl="1" indent="-571500">
              <a:buFont typeface="Courier New" panose="020B0604020202020204" pitchFamily="34" charset="0"/>
              <a:buChar char="o"/>
            </a:pPr>
            <a:r>
              <a:rPr lang="en-US" sz="3900">
                <a:solidFill>
                  <a:srgbClr val="000000"/>
                </a:solidFill>
                <a:latin typeface="Aptos"/>
                <a:ea typeface="Calibri"/>
                <a:cs typeface="Calibri"/>
              </a:rPr>
              <a:t>Attachments </a:t>
            </a:r>
          </a:p>
          <a:p>
            <a:pPr marL="1257300" lvl="1" indent="-571500">
              <a:buFont typeface="Courier New" panose="020B0604020202020204" pitchFamily="34" charset="0"/>
              <a:buChar char="o"/>
            </a:pPr>
            <a:r>
              <a:rPr lang="en-US" sz="3900">
                <a:solidFill>
                  <a:srgbClr val="000000"/>
                </a:solidFill>
                <a:latin typeface="Aptos"/>
                <a:ea typeface="Calibri"/>
                <a:cs typeface="Calibri"/>
              </a:rPr>
              <a:t>Select a score</a:t>
            </a:r>
          </a:p>
          <a:p>
            <a:pPr marL="1257300" lvl="1" indent="-571500">
              <a:buFont typeface="Courier New" panose="020B0604020202020204" pitchFamily="34" charset="0"/>
              <a:buChar char="o"/>
            </a:pPr>
            <a:r>
              <a:rPr lang="en-US" sz="3900">
                <a:solidFill>
                  <a:srgbClr val="000000"/>
                </a:solidFill>
                <a:latin typeface="Aptos"/>
                <a:ea typeface="Calibri"/>
                <a:cs typeface="Calibri"/>
              </a:rPr>
              <a:t>Click save</a:t>
            </a:r>
            <a:endParaRPr lang="en-US" sz="3900"/>
          </a:p>
        </p:txBody>
      </p:sp>
      <p:pic>
        <p:nvPicPr>
          <p:cNvPr id="3" name="Picture 2" descr="Graphical user interface, text, application, email&#10;&#10;Description automatically generated&#10;">
            <a:extLst>
              <a:ext uri="{FF2B5EF4-FFF2-40B4-BE49-F238E27FC236}">
                <a16:creationId xmlns:a16="http://schemas.microsoft.com/office/drawing/2014/main" id="{0A4264D2-67CC-19A0-9CE4-D4470AF6D202}"/>
              </a:ext>
            </a:extLst>
          </p:cNvPr>
          <p:cNvPicPr>
            <a:picLocks noChangeAspect="1"/>
          </p:cNvPicPr>
          <p:nvPr/>
        </p:nvPicPr>
        <p:blipFill>
          <a:blip r:embed="rId3"/>
          <a:stretch>
            <a:fillRect/>
          </a:stretch>
        </p:blipFill>
        <p:spPr>
          <a:xfrm>
            <a:off x="8385604" y="2579345"/>
            <a:ext cx="9440561" cy="4618595"/>
          </a:xfrm>
          <a:prstGeom prst="rect">
            <a:avLst/>
          </a:prstGeom>
        </p:spPr>
      </p:pic>
    </p:spTree>
    <p:extLst>
      <p:ext uri="{BB962C8B-B14F-4D97-AF65-F5344CB8AC3E}">
        <p14:creationId xmlns:p14="http://schemas.microsoft.com/office/powerpoint/2010/main" val="4101365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BC18E-687F-83B9-2186-3AA5293644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5D6BDE-FE3B-0081-5E61-774B7171F6A1}"/>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Observations: Self-Reflection</a:t>
            </a:r>
            <a:endParaRPr lang="en-US"/>
          </a:p>
        </p:txBody>
      </p:sp>
      <p:sp>
        <p:nvSpPr>
          <p:cNvPr id="51" name="Text Placeholder 50">
            <a:extLst>
              <a:ext uri="{FF2B5EF4-FFF2-40B4-BE49-F238E27FC236}">
                <a16:creationId xmlns:a16="http://schemas.microsoft.com/office/drawing/2014/main" id="{C5923B06-D98F-2F3F-0212-E75B871FFE8A}"/>
              </a:ext>
            </a:extLst>
          </p:cNvPr>
          <p:cNvSpPr>
            <a:spLocks noGrp="1"/>
          </p:cNvSpPr>
          <p:nvPr>
            <p:ph type="body" sz="half" idx="2"/>
          </p:nvPr>
        </p:nvSpPr>
        <p:spPr>
          <a:xfrm>
            <a:off x="554519" y="2883379"/>
            <a:ext cx="6999711" cy="6515082"/>
          </a:xfrm>
        </p:spPr>
        <p:txBody>
          <a:bodyPr vert="horz" lIns="91440" tIns="45720" rIns="91440" bIns="45720" rtlCol="0" anchor="t">
            <a:noAutofit/>
          </a:bodyPr>
          <a:lstStyle/>
          <a:p>
            <a:pPr marL="571500" indent="-571500">
              <a:buChar char="•"/>
            </a:pPr>
            <a:r>
              <a:rPr lang="en-US" sz="3200">
                <a:solidFill>
                  <a:srgbClr val="000000"/>
                </a:solidFill>
                <a:latin typeface="Aptos"/>
                <a:ea typeface="Calibri"/>
                <a:cs typeface="Calibri"/>
              </a:rPr>
              <a:t>If the observation date has passed, self-reflection will be enabled. </a:t>
            </a:r>
            <a:endParaRPr lang="en-US" sz="3200">
              <a:ea typeface="Calibri"/>
              <a:cs typeface="Calibri"/>
            </a:endParaRPr>
          </a:p>
          <a:p>
            <a:pPr marL="571500" indent="-571500">
              <a:buChar char="•"/>
            </a:pPr>
            <a:r>
              <a:rPr lang="en-US" sz="3200">
                <a:solidFill>
                  <a:srgbClr val="000000"/>
                </a:solidFill>
                <a:latin typeface="Aptos"/>
                <a:ea typeface="Calibri"/>
                <a:cs typeface="Calibri"/>
              </a:rPr>
              <a:t>If observation in the future, select when you are ready for the educator to see the observation in SCLead.org.</a:t>
            </a:r>
            <a:endParaRPr lang="en-US" sz="3200"/>
          </a:p>
          <a:p>
            <a:pPr marL="571500" indent="-571500">
              <a:buChar char="•"/>
            </a:pPr>
            <a:r>
              <a:rPr lang="en-US" sz="3200">
                <a:solidFill>
                  <a:srgbClr val="000000"/>
                </a:solidFill>
                <a:latin typeface="Aptos"/>
                <a:ea typeface="Calibri"/>
                <a:cs typeface="Calibri"/>
              </a:rPr>
              <a:t>If not enabled, educator will not see the record of the observation.</a:t>
            </a:r>
            <a:endParaRPr lang="en-US" sz="3200"/>
          </a:p>
          <a:p>
            <a:pPr marL="571500" indent="-571500">
              <a:buChar char="•"/>
            </a:pPr>
            <a:r>
              <a:rPr lang="en-US" sz="3200">
                <a:solidFill>
                  <a:srgbClr val="000000"/>
                </a:solidFill>
                <a:latin typeface="Aptos"/>
                <a:ea typeface="Calibri"/>
                <a:cs typeface="Calibri"/>
              </a:rPr>
              <a:t>If the observer has signed the post-conference, self-reflection can no longer be entered.</a:t>
            </a:r>
            <a:endParaRPr lang="en-US" sz="3200"/>
          </a:p>
        </p:txBody>
      </p:sp>
      <p:pic>
        <p:nvPicPr>
          <p:cNvPr id="4" name="Picture 3" descr="Graphical user interface, text, application&#10;&#10;Description automatically generated&#10;">
            <a:extLst>
              <a:ext uri="{FF2B5EF4-FFF2-40B4-BE49-F238E27FC236}">
                <a16:creationId xmlns:a16="http://schemas.microsoft.com/office/drawing/2014/main" id="{74D900BE-0323-8531-5870-DEDB65DC5B53}"/>
              </a:ext>
            </a:extLst>
          </p:cNvPr>
          <p:cNvPicPr>
            <a:picLocks noChangeAspect="1"/>
          </p:cNvPicPr>
          <p:nvPr/>
        </p:nvPicPr>
        <p:blipFill>
          <a:blip r:embed="rId3"/>
          <a:stretch>
            <a:fillRect/>
          </a:stretch>
        </p:blipFill>
        <p:spPr>
          <a:xfrm>
            <a:off x="8477250" y="2881313"/>
            <a:ext cx="9029700" cy="3228975"/>
          </a:xfrm>
          <a:prstGeom prst="rect">
            <a:avLst/>
          </a:prstGeom>
        </p:spPr>
      </p:pic>
    </p:spTree>
    <p:extLst>
      <p:ext uri="{BB962C8B-B14F-4D97-AF65-F5344CB8AC3E}">
        <p14:creationId xmlns:p14="http://schemas.microsoft.com/office/powerpoint/2010/main" val="36526202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4B273C-8B0C-D385-3A34-1A5C4CAB55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68E767-B13C-0FF4-CE56-118F51838ED9}"/>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Observations: Post-Conference</a:t>
            </a:r>
            <a:endParaRPr lang="en-US" sz="4800"/>
          </a:p>
        </p:txBody>
      </p:sp>
      <p:sp>
        <p:nvSpPr>
          <p:cNvPr id="51" name="Text Placeholder 50">
            <a:extLst>
              <a:ext uri="{FF2B5EF4-FFF2-40B4-BE49-F238E27FC236}">
                <a16:creationId xmlns:a16="http://schemas.microsoft.com/office/drawing/2014/main" id="{38F54F52-ACB2-F949-C293-E6F5EFEFE54A}"/>
              </a:ext>
            </a:extLst>
          </p:cNvPr>
          <p:cNvSpPr>
            <a:spLocks noGrp="1"/>
          </p:cNvSpPr>
          <p:nvPr>
            <p:ph type="body" sz="half" idx="2"/>
          </p:nvPr>
        </p:nvSpPr>
        <p:spPr>
          <a:xfrm>
            <a:off x="554519" y="2883379"/>
            <a:ext cx="6999711" cy="6515082"/>
          </a:xfrm>
        </p:spPr>
        <p:txBody>
          <a:bodyPr vert="horz" lIns="91440" tIns="45720" rIns="91440" bIns="45720" rtlCol="0" anchor="t">
            <a:noAutofit/>
          </a:bodyPr>
          <a:lstStyle/>
          <a:p>
            <a:pPr marL="571500" indent="-571500">
              <a:buChar char="•"/>
            </a:pPr>
            <a:r>
              <a:rPr lang="en-US" sz="4800">
                <a:solidFill>
                  <a:srgbClr val="000000"/>
                </a:solidFill>
                <a:latin typeface="Aptos"/>
                <a:ea typeface="Calibri"/>
                <a:cs typeface="Calibri"/>
              </a:rPr>
              <a:t>The Post-Conference form for special areas will include:</a:t>
            </a:r>
          </a:p>
          <a:p>
            <a:pPr marL="1257300" lvl="1" indent="-571500">
              <a:buFont typeface="Courier New" panose="020B0604020202020204" pitchFamily="34" charset="0"/>
              <a:buChar char="o"/>
            </a:pPr>
            <a:r>
              <a:rPr lang="en-US" sz="4000">
                <a:solidFill>
                  <a:srgbClr val="000000"/>
                </a:solidFill>
                <a:latin typeface="Aptos"/>
                <a:ea typeface="Calibri"/>
                <a:cs typeface="Calibri"/>
              </a:rPr>
              <a:t>An observation summary tab</a:t>
            </a:r>
            <a:endParaRPr lang="en-US" sz="4000">
              <a:solidFill>
                <a:srgbClr val="000000"/>
              </a:solidFill>
              <a:latin typeface="Aptos"/>
            </a:endParaRPr>
          </a:p>
          <a:p>
            <a:pPr marL="1257300" lvl="1" indent="-571500">
              <a:buFont typeface="Courier New" panose="020B0604020202020204" pitchFamily="34" charset="0"/>
              <a:buChar char="o"/>
            </a:pPr>
            <a:r>
              <a:rPr lang="en-US" sz="4000">
                <a:solidFill>
                  <a:srgbClr val="000000"/>
                </a:solidFill>
                <a:latin typeface="Aptos"/>
                <a:ea typeface="Calibri"/>
                <a:cs typeface="Calibri"/>
              </a:rPr>
              <a:t>Only has Reflection and Refinement </a:t>
            </a:r>
          </a:p>
          <a:p>
            <a:pPr marL="1257300" lvl="1" indent="-571500">
              <a:buFont typeface="Courier New" panose="020B0604020202020204" pitchFamily="34" charset="0"/>
              <a:buChar char="o"/>
            </a:pPr>
            <a:r>
              <a:rPr lang="en-US" sz="4000">
                <a:solidFill>
                  <a:srgbClr val="000000"/>
                </a:solidFill>
                <a:latin typeface="Aptos"/>
                <a:ea typeface="Calibri"/>
                <a:cs typeface="Calibri"/>
              </a:rPr>
              <a:t>Planning sheet</a:t>
            </a:r>
            <a:endParaRPr lang="en-US" sz="4000">
              <a:solidFill>
                <a:srgbClr val="2F3D4C"/>
              </a:solidFill>
            </a:endParaRPr>
          </a:p>
        </p:txBody>
      </p:sp>
      <p:pic>
        <p:nvPicPr>
          <p:cNvPr id="3" name="Picture 2" descr="How to add an observation post-conference for a Speech-Language Professional in SCLead.">
            <a:extLst>
              <a:ext uri="{FF2B5EF4-FFF2-40B4-BE49-F238E27FC236}">
                <a16:creationId xmlns:a16="http://schemas.microsoft.com/office/drawing/2014/main" id="{B8673423-1692-F0CD-4AAE-58EE47CC960B}"/>
              </a:ext>
            </a:extLst>
          </p:cNvPr>
          <p:cNvPicPr>
            <a:picLocks noChangeAspect="1"/>
          </p:cNvPicPr>
          <p:nvPr/>
        </p:nvPicPr>
        <p:blipFill>
          <a:blip r:embed="rId3"/>
          <a:stretch>
            <a:fillRect/>
          </a:stretch>
        </p:blipFill>
        <p:spPr>
          <a:xfrm>
            <a:off x="8386486" y="2082097"/>
            <a:ext cx="9148963" cy="5816662"/>
          </a:xfrm>
          <a:prstGeom prst="rect">
            <a:avLst/>
          </a:prstGeom>
        </p:spPr>
      </p:pic>
    </p:spTree>
    <p:extLst>
      <p:ext uri="{BB962C8B-B14F-4D97-AF65-F5344CB8AC3E}">
        <p14:creationId xmlns:p14="http://schemas.microsoft.com/office/powerpoint/2010/main" val="4046295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2960C-3736-EA61-9C4F-9C9261F8BC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974C73-5662-31B1-4CB8-8ED00ACCFB08}"/>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Scoring</a:t>
            </a:r>
            <a:endParaRPr lang="en-US" sz="4800"/>
          </a:p>
        </p:txBody>
      </p:sp>
      <p:sp>
        <p:nvSpPr>
          <p:cNvPr id="51" name="Text Placeholder 50">
            <a:extLst>
              <a:ext uri="{FF2B5EF4-FFF2-40B4-BE49-F238E27FC236}">
                <a16:creationId xmlns:a16="http://schemas.microsoft.com/office/drawing/2014/main" id="{E9C49994-0D44-C019-1A2D-C84CE3600243}"/>
              </a:ext>
            </a:extLst>
          </p:cNvPr>
          <p:cNvSpPr>
            <a:spLocks noGrp="1"/>
          </p:cNvSpPr>
          <p:nvPr>
            <p:ph type="body" sz="half" idx="2"/>
          </p:nvPr>
        </p:nvSpPr>
        <p:spPr>
          <a:xfrm>
            <a:off x="554519" y="2883379"/>
            <a:ext cx="7216486" cy="6515082"/>
          </a:xfrm>
        </p:spPr>
        <p:txBody>
          <a:bodyPr vert="horz" lIns="91440" tIns="45720" rIns="91440" bIns="45720" rtlCol="0" anchor="t">
            <a:noAutofit/>
          </a:bodyPr>
          <a:lstStyle/>
          <a:p>
            <a:pPr marL="285750" indent="-285750">
              <a:lnSpc>
                <a:spcPct val="90000"/>
              </a:lnSpc>
              <a:spcBef>
                <a:spcPts val="1000"/>
              </a:spcBef>
              <a:buChar char="•"/>
            </a:pPr>
            <a:r>
              <a:rPr lang="en-US" sz="4000">
                <a:solidFill>
                  <a:srgbClr val="000000"/>
                </a:solidFill>
                <a:latin typeface="Aptos"/>
                <a:ea typeface="Calibri"/>
                <a:cs typeface="Calibri"/>
              </a:rPr>
              <a:t>The Evaluation chair will need to start the conference forms.</a:t>
            </a:r>
          </a:p>
          <a:p>
            <a:pPr marL="285750" indent="-285750">
              <a:lnSpc>
                <a:spcPct val="90000"/>
              </a:lnSpc>
              <a:spcBef>
                <a:spcPts val="1000"/>
              </a:spcBef>
              <a:buChar char="•"/>
            </a:pPr>
            <a:r>
              <a:rPr lang="en-US" sz="4000">
                <a:solidFill>
                  <a:srgbClr val="000000"/>
                </a:solidFill>
                <a:latin typeface="Aptos"/>
                <a:ea typeface="Calibri"/>
                <a:cs typeface="Calibri"/>
              </a:rPr>
              <a:t>The consensus tab will not be shared with educators.</a:t>
            </a:r>
            <a:endParaRPr lang="en-US" sz="4000">
              <a:solidFill>
                <a:srgbClr val="000000"/>
              </a:solidFill>
              <a:latin typeface="Aptos"/>
            </a:endParaRPr>
          </a:p>
          <a:p>
            <a:pPr marL="285750" indent="-285750">
              <a:lnSpc>
                <a:spcPct val="90000"/>
              </a:lnSpc>
              <a:spcBef>
                <a:spcPts val="1000"/>
              </a:spcBef>
              <a:buChar char="•"/>
            </a:pPr>
            <a:r>
              <a:rPr lang="en-US" sz="4000">
                <a:solidFill>
                  <a:srgbClr val="000000"/>
                </a:solidFill>
                <a:latin typeface="Aptos"/>
                <a:ea typeface="Calibri"/>
                <a:cs typeface="Calibri"/>
              </a:rPr>
              <a:t>Once scores have been selected and the conference occurs, the evaluation chair will sign, then evaluator and educator.</a:t>
            </a:r>
            <a:r>
              <a:rPr lang="en-US" sz="4400">
                <a:solidFill>
                  <a:srgbClr val="000000"/>
                </a:solidFill>
                <a:latin typeface="Aptos"/>
                <a:ea typeface="Calibri"/>
                <a:cs typeface="Calibri"/>
              </a:rPr>
              <a:t> </a:t>
            </a:r>
            <a:endParaRPr lang="en-US" sz="4400">
              <a:latin typeface="Aptos"/>
            </a:endParaRPr>
          </a:p>
        </p:txBody>
      </p:sp>
      <p:pic>
        <p:nvPicPr>
          <p:cNvPr id="4" name="Picture 3" descr="Graphical user interface, text, application&#10;&#10;Description automatically generated&#10;">
            <a:extLst>
              <a:ext uri="{FF2B5EF4-FFF2-40B4-BE49-F238E27FC236}">
                <a16:creationId xmlns:a16="http://schemas.microsoft.com/office/drawing/2014/main" id="{A2517688-3DCC-485E-EF47-1145BC50F250}"/>
              </a:ext>
            </a:extLst>
          </p:cNvPr>
          <p:cNvPicPr>
            <a:picLocks noChangeAspect="1"/>
          </p:cNvPicPr>
          <p:nvPr/>
        </p:nvPicPr>
        <p:blipFill>
          <a:blip r:embed="rId3"/>
          <a:stretch>
            <a:fillRect/>
          </a:stretch>
        </p:blipFill>
        <p:spPr>
          <a:xfrm>
            <a:off x="8796338" y="1062038"/>
            <a:ext cx="6734175" cy="7781925"/>
          </a:xfrm>
          <a:prstGeom prst="rect">
            <a:avLst/>
          </a:prstGeom>
        </p:spPr>
      </p:pic>
    </p:spTree>
    <p:extLst>
      <p:ext uri="{BB962C8B-B14F-4D97-AF65-F5344CB8AC3E}">
        <p14:creationId xmlns:p14="http://schemas.microsoft.com/office/powerpoint/2010/main" val="15752658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4EE61-6B70-EDCF-C3ED-27B0FC6212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D6CC32-DD1D-0BCB-AC04-EC0AAE386A3E}"/>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Consensus Scoring</a:t>
            </a:r>
            <a:endParaRPr lang="en-US" sz="4800"/>
          </a:p>
        </p:txBody>
      </p:sp>
      <p:sp>
        <p:nvSpPr>
          <p:cNvPr id="51" name="Text Placeholder 50">
            <a:extLst>
              <a:ext uri="{FF2B5EF4-FFF2-40B4-BE49-F238E27FC236}">
                <a16:creationId xmlns:a16="http://schemas.microsoft.com/office/drawing/2014/main" id="{8626840B-C0F4-74CC-B330-0D7573388B0C}"/>
              </a:ext>
            </a:extLst>
          </p:cNvPr>
          <p:cNvSpPr>
            <a:spLocks noGrp="1"/>
          </p:cNvSpPr>
          <p:nvPr>
            <p:ph type="body" sz="half" idx="2"/>
          </p:nvPr>
        </p:nvSpPr>
        <p:spPr>
          <a:xfrm>
            <a:off x="554519" y="3297223"/>
            <a:ext cx="7216486" cy="6101238"/>
          </a:xfrm>
        </p:spPr>
        <p:txBody>
          <a:bodyPr vert="horz" lIns="91440" tIns="45720" rIns="91440" bIns="45720" rtlCol="0" anchor="t">
            <a:noAutofit/>
          </a:bodyPr>
          <a:lstStyle/>
          <a:p>
            <a:pPr marL="285750" indent="-285750">
              <a:lnSpc>
                <a:spcPct val="90000"/>
              </a:lnSpc>
              <a:spcBef>
                <a:spcPts val="1000"/>
              </a:spcBef>
              <a:buFont typeface="Arial" panose="020B0604020202020204" pitchFamily="34" charset="0"/>
              <a:buChar char="•"/>
            </a:pPr>
            <a:r>
              <a:rPr lang="en-US" sz="4000">
                <a:solidFill>
                  <a:srgbClr val="000000"/>
                </a:solidFill>
                <a:latin typeface="Aptos"/>
                <a:ea typeface="Calibri"/>
                <a:cs typeface="Calibri"/>
              </a:rPr>
              <a:t>Each evaluator’s score will be displayed. </a:t>
            </a:r>
            <a:endParaRPr lang="en-US" sz="4000">
              <a:solidFill>
                <a:srgbClr val="000000"/>
              </a:solidFill>
              <a:ea typeface="Calibri"/>
              <a:cs typeface="Calibri"/>
            </a:endParaRPr>
          </a:p>
          <a:p>
            <a:pPr marL="285750" indent="-285750">
              <a:lnSpc>
                <a:spcPct val="90000"/>
              </a:lnSpc>
              <a:spcBef>
                <a:spcPts val="1000"/>
              </a:spcBef>
              <a:buFont typeface="Arial" panose="020B0604020202020204" pitchFamily="34" charset="0"/>
              <a:buChar char="•"/>
            </a:pPr>
            <a:r>
              <a:rPr lang="en-US" sz="4000">
                <a:solidFill>
                  <a:srgbClr val="000000"/>
                </a:solidFill>
                <a:latin typeface="Aptos"/>
                <a:ea typeface="Calibri"/>
                <a:cs typeface="Calibri"/>
              </a:rPr>
              <a:t>The evaluation chair will select the consensus score.</a:t>
            </a:r>
          </a:p>
          <a:p>
            <a:pPr marL="285750" indent="-285750">
              <a:lnSpc>
                <a:spcPct val="90000"/>
              </a:lnSpc>
              <a:spcBef>
                <a:spcPts val="1000"/>
              </a:spcBef>
              <a:buFont typeface="Arial" panose="020B0604020202020204" pitchFamily="34" charset="0"/>
              <a:buChar char="•"/>
            </a:pPr>
            <a:r>
              <a:rPr lang="en-US" sz="4000">
                <a:solidFill>
                  <a:srgbClr val="000000"/>
                </a:solidFill>
                <a:latin typeface="Aptos"/>
                <a:ea typeface="Calibri"/>
                <a:cs typeface="Calibri"/>
              </a:rPr>
              <a:t>Selected score will display on the Summary page.</a:t>
            </a:r>
            <a:endParaRPr lang="en-US"/>
          </a:p>
        </p:txBody>
      </p:sp>
      <p:pic>
        <p:nvPicPr>
          <p:cNvPr id="3" name="Picture 2" descr="Graphical user interface, text, application&#10;&#10;Description automatically generated&#10;">
            <a:extLst>
              <a:ext uri="{FF2B5EF4-FFF2-40B4-BE49-F238E27FC236}">
                <a16:creationId xmlns:a16="http://schemas.microsoft.com/office/drawing/2014/main" id="{5E03F7D0-D2BA-A072-98DB-89140CA75EE4}"/>
              </a:ext>
            </a:extLst>
          </p:cNvPr>
          <p:cNvPicPr>
            <a:picLocks noChangeAspect="1"/>
          </p:cNvPicPr>
          <p:nvPr/>
        </p:nvPicPr>
        <p:blipFill>
          <a:blip r:embed="rId3"/>
          <a:stretch>
            <a:fillRect/>
          </a:stretch>
        </p:blipFill>
        <p:spPr>
          <a:xfrm>
            <a:off x="7981950" y="2097597"/>
            <a:ext cx="9772650" cy="4876800"/>
          </a:xfrm>
          <a:prstGeom prst="rect">
            <a:avLst/>
          </a:prstGeom>
        </p:spPr>
      </p:pic>
    </p:spTree>
    <p:extLst>
      <p:ext uri="{BB962C8B-B14F-4D97-AF65-F5344CB8AC3E}">
        <p14:creationId xmlns:p14="http://schemas.microsoft.com/office/powerpoint/2010/main" val="3867521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62F8F-EE12-D0D7-9253-2A98B37892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0ED860-5BD8-10B9-4FAF-AF334214E9CB}"/>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Scoring Signatures</a:t>
            </a:r>
            <a:endParaRPr lang="en-US" sz="4800"/>
          </a:p>
        </p:txBody>
      </p:sp>
      <p:sp>
        <p:nvSpPr>
          <p:cNvPr id="51" name="Text Placeholder 50">
            <a:extLst>
              <a:ext uri="{FF2B5EF4-FFF2-40B4-BE49-F238E27FC236}">
                <a16:creationId xmlns:a16="http://schemas.microsoft.com/office/drawing/2014/main" id="{0C8A7809-06F0-2446-0981-69DA8D6196A9}"/>
              </a:ext>
            </a:extLst>
          </p:cNvPr>
          <p:cNvSpPr>
            <a:spLocks noGrp="1"/>
          </p:cNvSpPr>
          <p:nvPr>
            <p:ph type="body" sz="half" idx="2"/>
          </p:nvPr>
        </p:nvSpPr>
        <p:spPr>
          <a:xfrm>
            <a:off x="554519" y="3297223"/>
            <a:ext cx="7216486" cy="6101238"/>
          </a:xfrm>
        </p:spPr>
        <p:txBody>
          <a:bodyPr vert="horz" lIns="91440" tIns="45720" rIns="91440" bIns="45720" rtlCol="0" anchor="t">
            <a:noAutofit/>
          </a:bodyPr>
          <a:lstStyle/>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Consensus scores will display.</a:t>
            </a:r>
          </a:p>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Evaluation Chair signs first, then evaluator.</a:t>
            </a:r>
          </a:p>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Educator will not see until both evaluators have signed. </a:t>
            </a:r>
            <a:endParaRPr lang="en-US" sz="4400">
              <a:solidFill>
                <a:srgbClr val="000000"/>
              </a:solidFill>
              <a:latin typeface="Aptos"/>
            </a:endParaRPr>
          </a:p>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Educator signs.</a:t>
            </a:r>
            <a:endParaRPr lang="en-US" sz="4400"/>
          </a:p>
        </p:txBody>
      </p:sp>
      <p:pic>
        <p:nvPicPr>
          <p:cNvPr id="4" name="Picture 3" descr="How to add scoring signatures for a Speech-Language Professional in SCLead.">
            <a:extLst>
              <a:ext uri="{FF2B5EF4-FFF2-40B4-BE49-F238E27FC236}">
                <a16:creationId xmlns:a16="http://schemas.microsoft.com/office/drawing/2014/main" id="{BAE11ED3-FC3A-7155-DD38-4EC9CA63B361}"/>
              </a:ext>
            </a:extLst>
          </p:cNvPr>
          <p:cNvPicPr>
            <a:picLocks noChangeAspect="1"/>
          </p:cNvPicPr>
          <p:nvPr/>
        </p:nvPicPr>
        <p:blipFill>
          <a:blip r:embed="rId3"/>
          <a:stretch>
            <a:fillRect/>
          </a:stretch>
        </p:blipFill>
        <p:spPr>
          <a:xfrm>
            <a:off x="8599144" y="1697897"/>
            <a:ext cx="8658224" cy="5655532"/>
          </a:xfrm>
          <a:prstGeom prst="rect">
            <a:avLst/>
          </a:prstGeom>
        </p:spPr>
      </p:pic>
    </p:spTree>
    <p:extLst>
      <p:ext uri="{BB962C8B-B14F-4D97-AF65-F5344CB8AC3E}">
        <p14:creationId xmlns:p14="http://schemas.microsoft.com/office/powerpoint/2010/main" val="2141259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172200" y="266700"/>
            <a:ext cx="12115800" cy="9677400"/>
          </a:xfrm>
        </p:spPr>
        <p:txBody>
          <a:bodyPr anchor="ctr">
            <a:normAutofit lnSpcReduction="100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srgbClr val="2F3D4C"/>
                </a:solidFill>
                <a:effectLst/>
                <a:uLnTx/>
                <a:uFillTx/>
                <a:latin typeface="Aptos" panose="020B0004020202020204" pitchFamily="34" charset="0"/>
                <a:ea typeface="+mn-ea"/>
                <a:cs typeface="+mn-cs"/>
              </a:rPr>
              <a:t>01 Introduction</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3600" i="0" u="none" strike="noStrike" kern="1200" cap="none" spc="0" normalizeH="0" baseline="0" noProof="0">
              <a:ln>
                <a:noFill/>
              </a:ln>
              <a:solidFill>
                <a:srgbClr val="2F3D4C"/>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srgbClr val="2F3D4C"/>
                </a:solidFill>
                <a:effectLst/>
                <a:uLnTx/>
                <a:uFillTx/>
                <a:latin typeface="Aptos" panose="020B0004020202020204" pitchFamily="34" charset="0"/>
                <a:ea typeface="+mn-ea"/>
                <a:cs typeface="+mn-cs"/>
              </a:rPr>
              <a:t>02 Overview of Special Areas Evaluation</a:t>
            </a:r>
          </a:p>
          <a:p>
            <a:pPr marL="1150938" lvl="1" indent="-465138" defTabSz="914400">
              <a:lnSpc>
                <a:spcPct val="100000"/>
              </a:lnSpc>
              <a:spcBef>
                <a:spcPts val="0"/>
              </a:spcBef>
              <a:defRPr/>
            </a:pPr>
            <a:r>
              <a:rPr kumimoji="0" lang="en-US" b="0" i="0" u="none" strike="noStrike" kern="1200" cap="none" spc="0" normalizeH="0" baseline="0" noProof="0">
                <a:ln>
                  <a:noFill/>
                </a:ln>
                <a:solidFill>
                  <a:srgbClr val="2F3D4C"/>
                </a:solidFill>
                <a:effectLst/>
                <a:uLnTx/>
                <a:uFillTx/>
                <a:latin typeface="Aptos" panose="020B0004020202020204" pitchFamily="34" charset="0"/>
                <a:ea typeface="+mn-ea"/>
                <a:cs typeface="+mn-cs"/>
              </a:rPr>
              <a:t>Collaborative Activity 1: Elements of Effective Practice</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3600">
              <a:solidFill>
                <a:srgbClr val="2F3D4C"/>
              </a:solidFill>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srgbClr val="2F3D4C"/>
                </a:solidFill>
                <a:effectLst/>
                <a:uLnTx/>
                <a:uFillTx/>
                <a:latin typeface="Aptos" panose="020B0004020202020204" pitchFamily="34" charset="0"/>
                <a:ea typeface="+mn-ea"/>
                <a:cs typeface="+mn-cs"/>
              </a:rPr>
              <a:t>03 Understanding the Rubric</a:t>
            </a:r>
          </a:p>
          <a:p>
            <a:pPr marL="1150938" lvl="1" indent="-465138" defTabSz="914400">
              <a:lnSpc>
                <a:spcPct val="100000"/>
              </a:lnSpc>
              <a:spcBef>
                <a:spcPts val="0"/>
              </a:spcBef>
              <a:defRPr/>
            </a:pPr>
            <a:r>
              <a:rPr kumimoji="0" lang="en-US" b="0" i="0" u="none" strike="noStrike" kern="1200" cap="none" spc="0" normalizeH="0" baseline="0" noProof="0">
                <a:ln>
                  <a:noFill/>
                </a:ln>
                <a:solidFill>
                  <a:srgbClr val="2F3D4C"/>
                </a:solidFill>
                <a:effectLst/>
                <a:uLnTx/>
                <a:uFillTx/>
                <a:latin typeface="Aptos" panose="020B0004020202020204" pitchFamily="34" charset="0"/>
                <a:ea typeface="+mn-ea"/>
                <a:cs typeface="+mn-cs"/>
              </a:rPr>
              <a:t>Components &amp; Sources of Evidence</a:t>
            </a:r>
          </a:p>
          <a:p>
            <a:pPr marL="1150938" lvl="1" indent="-465138" defTabSz="914400">
              <a:lnSpc>
                <a:spcPct val="100000"/>
              </a:lnSpc>
              <a:spcBef>
                <a:spcPts val="0"/>
              </a:spcBef>
              <a:defRPr/>
            </a:pPr>
            <a:r>
              <a:rPr kumimoji="0" lang="en-US" b="0" i="0" u="none" strike="noStrike" kern="1200" cap="none" spc="0" normalizeH="0" baseline="0" noProof="0">
                <a:ln>
                  <a:noFill/>
                </a:ln>
                <a:solidFill>
                  <a:srgbClr val="2F3D4C"/>
                </a:solidFill>
                <a:effectLst/>
                <a:uLnTx/>
                <a:uFillTx/>
                <a:latin typeface="Aptos" panose="020B0004020202020204" pitchFamily="34" charset="0"/>
                <a:ea typeface="+mn-ea"/>
                <a:cs typeface="+mn-cs"/>
              </a:rPr>
              <a:t>Collaborative Activity 2: Looks Like/Sounds Like</a:t>
            </a:r>
          </a:p>
          <a:p>
            <a:pPr marL="0" indent="0">
              <a:buNone/>
            </a:pPr>
            <a:endParaRPr lang="en-US">
              <a:solidFill>
                <a:srgbClr val="2F3D4C"/>
              </a:solidFill>
              <a:latin typeface="Aptos" panose="020B0004020202020204" pitchFamily="34" charset="0"/>
            </a:endParaRPr>
          </a:p>
          <a:p>
            <a:pPr marL="0" indent="0">
              <a:buNone/>
            </a:pPr>
            <a:r>
              <a:rPr lang="en-US" sz="4000" b="1">
                <a:solidFill>
                  <a:srgbClr val="2F3D4C"/>
                </a:solidFill>
              </a:rPr>
              <a:t>04 </a:t>
            </a:r>
            <a:r>
              <a:rPr lang="en-US" sz="4000" b="1"/>
              <a:t>Evaluation Process &amp; Evidence Collection</a:t>
            </a:r>
            <a:endParaRPr lang="en-US" sz="4000" b="1">
              <a:cs typeface="Calibri"/>
            </a:endParaRPr>
          </a:p>
          <a:p>
            <a:pPr lvl="1"/>
            <a:r>
              <a:rPr lang="en-US"/>
              <a:t>Contract Levels</a:t>
            </a:r>
            <a:endParaRPr lang="en-US">
              <a:cs typeface="Calibri"/>
            </a:endParaRPr>
          </a:p>
          <a:p>
            <a:pPr lvl="1"/>
            <a:r>
              <a:rPr lang="en-US"/>
              <a:t>Roles of Evaluators and Mentors</a:t>
            </a:r>
            <a:endParaRPr lang="en-US">
              <a:cs typeface="Calibri"/>
            </a:endParaRPr>
          </a:p>
          <a:p>
            <a:pPr lvl="1"/>
            <a:r>
              <a:rPr lang="en-US"/>
              <a:t>Collaborative Activity 3: The Pre-Conference</a:t>
            </a:r>
          </a:p>
          <a:p>
            <a:pPr marL="685800" lvl="1" indent="0">
              <a:buNone/>
            </a:pPr>
            <a:endParaRPr lang="en-US">
              <a:cs typeface="Calibri"/>
            </a:endParaRPr>
          </a:p>
          <a:p>
            <a:pPr marL="0" marR="0" lvl="0" indent="0" algn="l" defTabSz="914400" rtl="0" eaLnBrk="1" fontAlgn="auto" latinLnBrk="0" hangingPunct="1">
              <a:lnSpc>
                <a:spcPct val="100000"/>
              </a:lnSpc>
              <a:spcBef>
                <a:spcPts val="0"/>
              </a:spcBef>
              <a:spcAft>
                <a:spcPts val="0"/>
              </a:spcAft>
              <a:buClrTx/>
              <a:buSzTx/>
              <a:buNone/>
              <a:tabLst/>
              <a:defRPr/>
            </a:pPr>
            <a:r>
              <a:rPr lang="en-US" sz="4000" b="1">
                <a:solidFill>
                  <a:srgbClr val="2F3D4C"/>
                </a:solidFill>
                <a:latin typeface="Aptos" panose="020B0004020202020204" pitchFamily="34" charset="0"/>
              </a:rPr>
              <a:t>05 Next Steps</a:t>
            </a:r>
          </a:p>
          <a:p>
            <a:pPr lvl="1"/>
            <a:r>
              <a:rPr lang="en-US">
                <a:cs typeface="Calibri"/>
              </a:rPr>
              <a:t>How to Set Up Accounts in Moodle</a:t>
            </a:r>
            <a:endParaRPr lang="en-US"/>
          </a:p>
          <a:p>
            <a:pPr lvl="1"/>
            <a:r>
              <a:rPr lang="en-US"/>
              <a:t>How to Set Up Evaluators in Moodle</a:t>
            </a:r>
            <a:endParaRPr lang="en-US">
              <a:cs typeface="Calibri"/>
            </a:endParaRPr>
          </a:p>
          <a:p>
            <a:pPr lvl="1"/>
            <a:r>
              <a:rPr lang="en-US"/>
              <a:t>How Certification Will Work</a:t>
            </a:r>
            <a:endParaRPr lang="en-US">
              <a:cs typeface="Calibri"/>
            </a:endParaRPr>
          </a:p>
          <a:p>
            <a:pPr marL="0" marR="0" lvl="0" indent="0" algn="l" defTabSz="914400" rtl="0" eaLnBrk="1" fontAlgn="auto" latinLnBrk="0" hangingPunct="1">
              <a:lnSpc>
                <a:spcPct val="100000"/>
              </a:lnSpc>
              <a:spcBef>
                <a:spcPts val="0"/>
              </a:spcBef>
              <a:spcAft>
                <a:spcPts val="0"/>
              </a:spcAft>
              <a:buClrTx/>
              <a:buSzTx/>
              <a:buNone/>
              <a:tabLst/>
              <a:defRPr/>
            </a:pPr>
            <a:endParaRPr kumimoji="0" lang="en-US" sz="3600" b="1" i="0" u="none" strike="noStrike" kern="1200" cap="none" spc="0" normalizeH="0" baseline="0" noProof="0">
              <a:ln>
                <a:noFill/>
              </a:ln>
              <a:solidFill>
                <a:srgbClr val="2F3D4C"/>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3313598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00FE1-4CFE-D6CF-20E3-5D50DEF30841}"/>
            </a:ext>
          </a:extLst>
        </p:cNvPr>
        <p:cNvGrpSpPr/>
        <p:nvPr/>
      </p:nvGrpSpPr>
      <p:grpSpPr>
        <a:xfrm>
          <a:off x="0" y="0"/>
          <a:ext cx="0" cy="0"/>
          <a:chOff x="0" y="0"/>
          <a:chExt cx="0" cy="0"/>
        </a:xfrm>
      </p:grpSpPr>
      <p:sp>
        <p:nvSpPr>
          <p:cNvPr id="21" name="TextBox 2">
            <a:extLst>
              <a:ext uri="{FF2B5EF4-FFF2-40B4-BE49-F238E27FC236}">
                <a16:creationId xmlns:a16="http://schemas.microsoft.com/office/drawing/2014/main" id="{D97E3058-736D-875C-C9A8-1AD007B581A7}"/>
              </a:ext>
            </a:extLst>
          </p:cNvPr>
          <p:cNvSpPr txBox="1">
            <a:spLocks noGrp="1"/>
          </p:cNvSpPr>
          <p:nvPr>
            <p:ph type="title"/>
          </p:nvPr>
        </p:nvSpPr>
        <p:spPr>
          <a:xfrm>
            <a:off x="918972" y="1265995"/>
            <a:ext cx="4647438" cy="7132320"/>
          </a:xfrm>
        </p:spPr>
        <p:txBody>
          <a:bodyPr rot="0" spcFirstLastPara="0" vertOverflow="overflow" horzOverflow="overflow" vert="horz" lIns="0" tIns="0" rIns="0" bIns="0" numCol="1" spcCol="0" rtlCol="0" fromWordArt="0" anchor="ctr" anchorCtr="0" forceAA="0" compatLnSpc="1">
            <a:prstTxWarp prst="textNoShape">
              <a:avLst/>
            </a:prstTxWarp>
            <a:normAutofit/>
          </a:bodyPr>
          <a:lstStyle/>
          <a:p>
            <a:pPr defTabSz="914400">
              <a:spcBef>
                <a:spcPts val="0"/>
              </a:spcBef>
              <a:defRPr/>
            </a:pPr>
            <a:r>
              <a:rPr lang="en-US" sz="6800"/>
              <a:t>Overall Process Review</a:t>
            </a:r>
          </a:p>
        </p:txBody>
      </p:sp>
      <p:graphicFrame>
        <p:nvGraphicFramePr>
          <p:cNvPr id="19" name="TextBox 4">
            <a:extLst>
              <a:ext uri="{FF2B5EF4-FFF2-40B4-BE49-F238E27FC236}">
                <a16:creationId xmlns:a16="http://schemas.microsoft.com/office/drawing/2014/main" id="{120E4C0D-0673-BE61-E9D3-9D1BF7A6BAC5}"/>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207355995"/>
              </p:ext>
            </p:extLst>
          </p:nvPr>
        </p:nvGraphicFramePr>
        <p:xfrm>
          <a:off x="7021242" y="812457"/>
          <a:ext cx="8106327" cy="8300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88742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1E22E-896F-FD4A-4C72-61CCE6935F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07CF16-B245-0F47-1DE7-BE5B2B0FF5B5}"/>
              </a:ext>
            </a:extLst>
          </p:cNvPr>
          <p:cNvSpPr>
            <a:spLocks noGrp="1"/>
          </p:cNvSpPr>
          <p:nvPr>
            <p:ph type="title"/>
          </p:nvPr>
        </p:nvSpPr>
        <p:spPr>
          <a:xfrm>
            <a:off x="983784" y="685800"/>
            <a:ext cx="7001944" cy="1881068"/>
          </a:xfrm>
        </p:spPr>
        <p:txBody>
          <a:bodyPr anchor="ctr">
            <a:normAutofit/>
          </a:bodyPr>
          <a:lstStyle/>
          <a:p>
            <a:pPr>
              <a:lnSpc>
                <a:spcPct val="90000"/>
              </a:lnSpc>
            </a:pPr>
            <a:r>
              <a:rPr lang="en-US" sz="4800">
                <a:latin typeface="Aptos"/>
              </a:rPr>
              <a:t>Professionalism Rubric</a:t>
            </a:r>
            <a:endParaRPr lang="en-US" sz="4800"/>
          </a:p>
        </p:txBody>
      </p:sp>
      <p:sp>
        <p:nvSpPr>
          <p:cNvPr id="51" name="Text Placeholder 50">
            <a:extLst>
              <a:ext uri="{FF2B5EF4-FFF2-40B4-BE49-F238E27FC236}">
                <a16:creationId xmlns:a16="http://schemas.microsoft.com/office/drawing/2014/main" id="{49AF158B-48DF-F8FC-FFF7-2BDEA85BF61D}"/>
              </a:ext>
            </a:extLst>
          </p:cNvPr>
          <p:cNvSpPr>
            <a:spLocks noGrp="1"/>
          </p:cNvSpPr>
          <p:nvPr>
            <p:ph type="body" sz="half" idx="2"/>
          </p:nvPr>
        </p:nvSpPr>
        <p:spPr>
          <a:xfrm>
            <a:off x="446689" y="3038431"/>
            <a:ext cx="7216486" cy="6101238"/>
          </a:xfrm>
        </p:spPr>
        <p:txBody>
          <a:bodyPr vert="horz" lIns="91440" tIns="45720" rIns="91440" bIns="45720" rtlCol="0" anchor="t">
            <a:noAutofit/>
          </a:bodyPr>
          <a:lstStyle/>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Evaluator must complete a Final Review.</a:t>
            </a:r>
            <a:endParaRPr lang="en-US" sz="4400">
              <a:solidFill>
                <a:srgbClr val="000000"/>
              </a:solidFill>
              <a:ea typeface="Calibri"/>
              <a:cs typeface="Calibri"/>
            </a:endParaRPr>
          </a:p>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Evaluator has the option to complete a Preliminary Review. </a:t>
            </a:r>
          </a:p>
          <a:p>
            <a:pPr marL="971550" lvl="1" indent="-285750">
              <a:spcBef>
                <a:spcPts val="1000"/>
              </a:spcBef>
              <a:buFont typeface="Courier New" panose="020B0604020202020204" pitchFamily="34" charset="0"/>
              <a:buChar char="o"/>
            </a:pPr>
            <a:r>
              <a:rPr lang="en-US" sz="3900">
                <a:solidFill>
                  <a:srgbClr val="000000"/>
                </a:solidFill>
                <a:latin typeface="Aptos"/>
                <a:ea typeface="Calibri"/>
                <a:cs typeface="Calibri"/>
              </a:rPr>
              <a:t> Preliminary reviews are not included in scoring.</a:t>
            </a:r>
            <a:endParaRPr lang="en-US" sz="3900">
              <a:solidFill>
                <a:srgbClr val="000000"/>
              </a:solidFill>
              <a:latin typeface="Aptos"/>
            </a:endParaRPr>
          </a:p>
          <a:p>
            <a:pPr marL="285750" indent="-285750">
              <a:lnSpc>
                <a:spcPct val="90000"/>
              </a:lnSpc>
              <a:spcBef>
                <a:spcPts val="1000"/>
              </a:spcBef>
              <a:buFont typeface="Arial" panose="020B0604020202020204" pitchFamily="34" charset="0"/>
              <a:buChar char="•"/>
            </a:pPr>
            <a:r>
              <a:rPr lang="en-US" sz="4400">
                <a:solidFill>
                  <a:srgbClr val="000000"/>
                </a:solidFill>
                <a:latin typeface="Aptos"/>
                <a:ea typeface="Calibri"/>
                <a:cs typeface="Calibri"/>
              </a:rPr>
              <a:t>Educator is required to complete a final self-review. </a:t>
            </a:r>
            <a:endParaRPr lang="en-US"/>
          </a:p>
        </p:txBody>
      </p:sp>
      <p:pic>
        <p:nvPicPr>
          <p:cNvPr id="3" name="Picture 2" descr="Graphical user interface, text, application, email&#10;&#10;Description automatically generated&#10;">
            <a:extLst>
              <a:ext uri="{FF2B5EF4-FFF2-40B4-BE49-F238E27FC236}">
                <a16:creationId xmlns:a16="http://schemas.microsoft.com/office/drawing/2014/main" id="{9649E77D-00FA-D543-AB97-4769F6D38050}"/>
              </a:ext>
            </a:extLst>
          </p:cNvPr>
          <p:cNvPicPr>
            <a:picLocks noChangeAspect="1"/>
          </p:cNvPicPr>
          <p:nvPr/>
        </p:nvPicPr>
        <p:blipFill>
          <a:blip r:embed="rId3"/>
          <a:stretch>
            <a:fillRect/>
          </a:stretch>
        </p:blipFill>
        <p:spPr>
          <a:xfrm>
            <a:off x="8496388" y="2069082"/>
            <a:ext cx="7654158" cy="6166944"/>
          </a:xfrm>
          <a:prstGeom prst="rect">
            <a:avLst/>
          </a:prstGeom>
        </p:spPr>
      </p:pic>
    </p:spTree>
    <p:extLst>
      <p:ext uri="{BB962C8B-B14F-4D97-AF65-F5344CB8AC3E}">
        <p14:creationId xmlns:p14="http://schemas.microsoft.com/office/powerpoint/2010/main" val="2942202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4C764-E7DE-EE6A-9D94-4782433CF189}"/>
              </a:ext>
            </a:extLst>
          </p:cNvPr>
          <p:cNvSpPr>
            <a:spLocks noGrp="1"/>
          </p:cNvSpPr>
          <p:nvPr>
            <p:ph type="title"/>
          </p:nvPr>
        </p:nvSpPr>
        <p:spPr>
          <a:xfrm>
            <a:off x="918972" y="547687"/>
            <a:ext cx="16450056" cy="1097280"/>
          </a:xfrm>
        </p:spPr>
        <p:txBody>
          <a:bodyPr anchor="t">
            <a:normAutofit/>
          </a:bodyPr>
          <a:lstStyle/>
          <a:p>
            <a:r>
              <a:rPr lang="en-US"/>
              <a:t>Results</a:t>
            </a:r>
          </a:p>
        </p:txBody>
      </p:sp>
      <p:graphicFrame>
        <p:nvGraphicFramePr>
          <p:cNvPr id="4" name="TextBox 4">
            <a:extLst>
              <a:ext uri="{FF2B5EF4-FFF2-40B4-BE49-F238E27FC236}">
                <a16:creationId xmlns:a16="http://schemas.microsoft.com/office/drawing/2014/main" id="{2443EBAB-2436-938E-D8F8-DD517BEE080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966638678"/>
              </p:ext>
            </p:extLst>
          </p:nvPr>
        </p:nvGraphicFramePr>
        <p:xfrm>
          <a:off x="499872" y="1072523"/>
          <a:ext cx="17440655" cy="7821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9232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B9C86-7849-34EB-B512-A900501FAD5B}"/>
              </a:ext>
            </a:extLst>
          </p:cNvPr>
          <p:cNvSpPr>
            <a:spLocks noGrp="1"/>
          </p:cNvSpPr>
          <p:nvPr>
            <p:ph type="title"/>
          </p:nvPr>
        </p:nvSpPr>
        <p:spPr/>
        <p:txBody>
          <a:bodyPr/>
          <a:lstStyle/>
          <a:p>
            <a:r>
              <a:rPr lang="en-US"/>
              <a:t>Break!</a:t>
            </a:r>
          </a:p>
        </p:txBody>
      </p:sp>
      <p:pic>
        <p:nvPicPr>
          <p:cNvPr id="5" name="Picture 4">
            <a:extLst>
              <a:ext uri="{FF2B5EF4-FFF2-40B4-BE49-F238E27FC236}">
                <a16:creationId xmlns:a16="http://schemas.microsoft.com/office/drawing/2014/main" id="{105FB64A-6196-6703-D86A-263576BFE57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293439" y="2562764"/>
            <a:ext cx="8884345" cy="6103189"/>
          </a:xfrm>
          <a:prstGeom prst="rect">
            <a:avLst/>
          </a:prstGeom>
        </p:spPr>
      </p:pic>
    </p:spTree>
    <p:extLst>
      <p:ext uri="{BB962C8B-B14F-4D97-AF65-F5344CB8AC3E}">
        <p14:creationId xmlns:p14="http://schemas.microsoft.com/office/powerpoint/2010/main" val="38550510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0712C-A7DA-FB58-CBE7-6069270DFAC3}"/>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12D205B-4371-A76B-981A-5B2E42D30998}"/>
              </a:ext>
            </a:extLst>
          </p:cNvPr>
          <p:cNvSpPr txBox="1">
            <a:spLocks noGrp="1"/>
          </p:cNvSpPr>
          <p:nvPr>
            <p:ph type="title"/>
          </p:nvPr>
        </p:nvSpPr>
        <p:spPr>
          <a:xfrm>
            <a:off x="0" y="3806904"/>
            <a:ext cx="18135600" cy="10156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sz="6600">
                <a:latin typeface="Aptos"/>
                <a:ea typeface="+mn-ea"/>
                <a:cs typeface="+mn-cs"/>
              </a:rPr>
              <a:t>School Counselors</a:t>
            </a:r>
            <a:endParaRPr lang="en-US">
              <a:ea typeface="+mn-ea"/>
              <a:cs typeface="+mn-cs"/>
            </a:endParaRPr>
          </a:p>
        </p:txBody>
      </p:sp>
    </p:spTree>
    <p:extLst>
      <p:ext uri="{BB962C8B-B14F-4D97-AF65-F5344CB8AC3E}">
        <p14:creationId xmlns:p14="http://schemas.microsoft.com/office/powerpoint/2010/main" val="19455069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630D5-1594-4A75-0716-5458FE8C2A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5ACDA2-08C2-A9B5-EA40-6F5DD9D15698}"/>
              </a:ext>
            </a:extLst>
          </p:cNvPr>
          <p:cNvSpPr>
            <a:spLocks noGrp="1"/>
          </p:cNvSpPr>
          <p:nvPr>
            <p:ph type="title"/>
          </p:nvPr>
        </p:nvSpPr>
        <p:spPr>
          <a:xfrm>
            <a:off x="885251" y="685800"/>
            <a:ext cx="6272788" cy="1669256"/>
          </a:xfrm>
        </p:spPr>
        <p:txBody>
          <a:bodyPr anchor="t">
            <a:normAutofit/>
          </a:bodyPr>
          <a:lstStyle/>
          <a:p>
            <a:r>
              <a:rPr lang="en-US"/>
              <a:t>Overview for School Counselors</a:t>
            </a:r>
          </a:p>
          <a:p>
            <a:endParaRPr lang="en-US"/>
          </a:p>
        </p:txBody>
      </p:sp>
      <p:pic>
        <p:nvPicPr>
          <p:cNvPr id="3" name="Picture 2">
            <a:extLst>
              <a:ext uri="{FF2B5EF4-FFF2-40B4-BE49-F238E27FC236}">
                <a16:creationId xmlns:a16="http://schemas.microsoft.com/office/drawing/2014/main" id="{D6B8F258-8A9E-5834-09FB-2FE4707C9A4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23698" y="3507828"/>
            <a:ext cx="7173311" cy="4847897"/>
          </a:xfrm>
          <a:prstGeom prst="rect">
            <a:avLst/>
          </a:prstGeom>
        </p:spPr>
      </p:pic>
      <p:graphicFrame>
        <p:nvGraphicFramePr>
          <p:cNvPr id="4" name="Table 3">
            <a:extLst>
              <a:ext uri="{FF2B5EF4-FFF2-40B4-BE49-F238E27FC236}">
                <a16:creationId xmlns:a16="http://schemas.microsoft.com/office/drawing/2014/main" id="{8956D09E-E975-E064-6B90-781F45A9CE47}"/>
              </a:ext>
            </a:extLst>
          </p:cNvPr>
          <p:cNvGraphicFramePr>
            <a:graphicFrameLocks noGrp="1"/>
          </p:cNvGraphicFramePr>
          <p:nvPr>
            <p:extLst>
              <p:ext uri="{D42A27DB-BD31-4B8C-83A1-F6EECF244321}">
                <p14:modId xmlns:p14="http://schemas.microsoft.com/office/powerpoint/2010/main" val="4229006717"/>
              </p:ext>
            </p:extLst>
          </p:nvPr>
        </p:nvGraphicFramePr>
        <p:xfrm>
          <a:off x="8229600" y="1179841"/>
          <a:ext cx="8803483" cy="7630079"/>
        </p:xfrm>
        <a:graphic>
          <a:graphicData uri="http://schemas.openxmlformats.org/drawingml/2006/table">
            <a:tbl>
              <a:tblPr firstRow="1" bandRow="1">
                <a:solidFill>
                  <a:srgbClr val="F2F2F2">
                    <a:alpha val="30196"/>
                  </a:srgbClr>
                </a:solidFill>
                <a:tableStyleId>{08FB837D-C827-4EFA-A057-4D05807E0F7C}</a:tableStyleId>
              </a:tblPr>
              <a:tblGrid>
                <a:gridCol w="3439814">
                  <a:extLst>
                    <a:ext uri="{9D8B030D-6E8A-4147-A177-3AD203B41FA5}">
                      <a16:colId xmlns:a16="http://schemas.microsoft.com/office/drawing/2014/main" val="1850183161"/>
                    </a:ext>
                  </a:extLst>
                </a:gridCol>
                <a:gridCol w="5363669">
                  <a:extLst>
                    <a:ext uri="{9D8B030D-6E8A-4147-A177-3AD203B41FA5}">
                      <a16:colId xmlns:a16="http://schemas.microsoft.com/office/drawing/2014/main" val="1582719675"/>
                    </a:ext>
                  </a:extLst>
                </a:gridCol>
              </a:tblGrid>
              <a:tr h="855025">
                <a:tc>
                  <a:txBody>
                    <a:bodyPr/>
                    <a:lstStyle/>
                    <a:p>
                      <a:pPr lvl="0">
                        <a:buNone/>
                      </a:pPr>
                      <a:r>
                        <a:rPr lang="en-US" sz="3500" b="0" cap="none" spc="0" dirty="0">
                          <a:solidFill>
                            <a:schemeClr val="tx1"/>
                          </a:solidFill>
                          <a:effectLst/>
                          <a:latin typeface="Aptos"/>
                        </a:rPr>
                        <a:t>Contract Level</a:t>
                      </a:r>
                      <a:endParaRPr lang="en-US" sz="3500" dirty="0">
                        <a:solidFill>
                          <a:schemeClr val="tx1"/>
                        </a:solidFill>
                      </a:endParaRPr>
                    </a:p>
                  </a:txBody>
                  <a:tcPr marL="188259" marR="278073" marT="144814" marB="144814" anchor="ctr">
                    <a:lnL w="19050" cap="flat" cmpd="sng" algn="ctr">
                      <a:noFill/>
                      <a:prstDash val="solid"/>
                    </a:lnL>
                    <a:lnR w="12700" cmpd="sng">
                      <a:noFill/>
                    </a:lnR>
                    <a:lnT w="19050" cap="flat" cmpd="sng" algn="ctr">
                      <a:noFill/>
                      <a:prstDash val="solid"/>
                    </a:lnT>
                    <a:lnB w="38100" cmpd="sng">
                      <a:noFill/>
                    </a:lnB>
                    <a:solidFill>
                      <a:schemeClr val="accent1"/>
                    </a:solidFill>
                  </a:tcPr>
                </a:tc>
                <a:tc>
                  <a:txBody>
                    <a:bodyPr/>
                    <a:lstStyle/>
                    <a:p>
                      <a:pPr fontAlgn="base"/>
                      <a:r>
                        <a:rPr lang="en-US" sz="3500" b="0" cap="none" spc="0" dirty="0">
                          <a:solidFill>
                            <a:schemeClr val="tx1"/>
                          </a:solidFill>
                          <a:effectLst/>
                          <a:latin typeface="Aptos"/>
                        </a:rPr>
                        <a:t>Process</a:t>
                      </a:r>
                    </a:p>
                  </a:txBody>
                  <a:tcPr marL="188259" marR="278073" marT="144814" marB="144814" anchor="ctr">
                    <a:lnL w="12700" cmpd="sng">
                      <a:noFill/>
                    </a:lnL>
                    <a:lnR w="12700" cmpd="sng">
                      <a:noFill/>
                    </a:lnR>
                    <a:lnT w="19050" cap="flat" cmpd="sng" algn="ctr">
                      <a:noFill/>
                      <a:prstDash val="solid"/>
                    </a:lnT>
                    <a:lnB w="38100" cmpd="sng">
                      <a:noFill/>
                    </a:lnB>
                    <a:solidFill>
                      <a:schemeClr val="accent1"/>
                    </a:solidFill>
                  </a:tcPr>
                </a:tc>
                <a:extLst>
                  <a:ext uri="{0D108BD9-81ED-4DB2-BD59-A6C34878D82A}">
                    <a16:rowId xmlns:a16="http://schemas.microsoft.com/office/drawing/2014/main" val="1325739513"/>
                  </a:ext>
                </a:extLst>
              </a:tr>
              <a:tr h="5507761">
                <a:tc>
                  <a:txBody>
                    <a:bodyPr/>
                    <a:lstStyle/>
                    <a:p>
                      <a:pPr marL="0" algn="l" defTabSz="914400" rtl="0" eaLnBrk="1" fontAlgn="base" latinLnBrk="0" hangingPunct="1"/>
                      <a:r>
                        <a:rPr lang="en-US" sz="3100" b="1" kern="1200" cap="none" spc="0">
                          <a:solidFill>
                            <a:schemeClr val="tx1"/>
                          </a:solidFill>
                          <a:effectLst/>
                          <a:latin typeface="Aptos"/>
                        </a:rPr>
                        <a:t>Formative and Summative</a:t>
                      </a:r>
                    </a:p>
                  </a:txBody>
                  <a:tcPr marL="188259" marR="278073" marT="144814" marB="144814">
                    <a:lnL w="38100" cap="flat" cmpd="sng" algn="ctr">
                      <a:noFill/>
                      <a:prstDash val="solid"/>
                    </a:lnL>
                    <a:lnR w="6350" cap="flat" cmpd="sng" algn="ctr">
                      <a:solidFill>
                        <a:schemeClr val="tx1">
                          <a:lumMod val="75000"/>
                          <a:lumOff val="25000"/>
                        </a:schemeClr>
                      </a:solidFill>
                      <a:prstDash val="solid"/>
                    </a:lnR>
                    <a:lnT w="38100" cmpd="sng">
                      <a:noFill/>
                    </a:lnT>
                    <a:lnB w="6350" cap="flat" cmpd="sng" algn="ctr">
                      <a:noFill/>
                      <a:prstDash val="solid"/>
                    </a:lnB>
                    <a:solidFill>
                      <a:srgbClr val="F2F2F2">
                        <a:alpha val="30196"/>
                      </a:srgbClr>
                    </a:solidFill>
                  </a:tcPr>
                </a:tc>
                <a:tc>
                  <a:txBody>
                    <a:bodyPr/>
                    <a:lstStyle/>
                    <a:p>
                      <a:pPr marL="0" lvl="0" algn="l" defTabSz="914400" rtl="0" eaLnBrk="1" fontAlgn="base" latinLnBrk="0" hangingPunct="1">
                        <a:buNone/>
                      </a:pPr>
                      <a:r>
                        <a:rPr lang="en-US" sz="3100" b="1" kern="1200" cap="none" spc="0" noProof="0">
                          <a:solidFill>
                            <a:schemeClr val="tx1"/>
                          </a:solidFill>
                          <a:effectLst/>
                          <a:latin typeface="Aptos"/>
                        </a:rPr>
                        <a:t>Approval Conference</a:t>
                      </a:r>
                    </a:p>
                    <a:p>
                      <a:pPr marL="0" lvl="0" indent="-342900" algn="l" defTabSz="914400" rtl="0" eaLnBrk="1" fontAlgn="base" latinLnBrk="0" hangingPunct="1">
                        <a:buClr>
                          <a:srgbClr val="233F58"/>
                        </a:buClr>
                        <a:buFont typeface="Arial,Sans-Serif"/>
                        <a:buChar char="•"/>
                      </a:pPr>
                      <a:r>
                        <a:rPr lang="en-US" sz="3100" kern="1200" cap="none" spc="0" noProof="0">
                          <a:solidFill>
                            <a:schemeClr val="tx1"/>
                          </a:solidFill>
                          <a:effectLst/>
                          <a:latin typeface="Aptos"/>
                        </a:rPr>
                        <a:t>School Counselor Plan</a:t>
                      </a:r>
                    </a:p>
                    <a:p>
                      <a:pPr marL="0" lvl="0" indent="-342900" algn="l" defTabSz="914400" rtl="0" eaLnBrk="1" fontAlgn="base" latinLnBrk="0" hangingPunct="1">
                        <a:buClr>
                          <a:srgbClr val="233F58"/>
                        </a:buClr>
                        <a:buFont typeface="Arial,Sans-Serif"/>
                        <a:buChar char="•"/>
                      </a:pPr>
                      <a:r>
                        <a:rPr lang="en-US" sz="3100" kern="1200" cap="none" spc="0" noProof="0">
                          <a:solidFill>
                            <a:schemeClr val="tx1"/>
                          </a:solidFill>
                          <a:effectLst/>
                          <a:latin typeface="Aptos"/>
                        </a:rPr>
                        <a:t>Student Growth Goal</a:t>
                      </a:r>
                    </a:p>
                    <a:p>
                      <a:pPr marL="0" lvl="0" indent="-342900" algn="l" defTabSz="914400" rtl="0" eaLnBrk="1" fontAlgn="base" latinLnBrk="0" hangingPunct="1">
                        <a:buClr>
                          <a:srgbClr val="233F58"/>
                        </a:buClr>
                        <a:buFont typeface="Arial,Sans-Serif"/>
                        <a:buChar char="•"/>
                      </a:pPr>
                      <a:r>
                        <a:rPr lang="en-US" sz="3100" kern="1200" cap="none" spc="0" noProof="0">
                          <a:solidFill>
                            <a:schemeClr val="tx1"/>
                          </a:solidFill>
                          <a:effectLst/>
                          <a:latin typeface="Aptos"/>
                        </a:rPr>
                        <a:t>Annual Calendar</a:t>
                      </a:r>
                    </a:p>
                    <a:p>
                      <a:pPr marL="0" lvl="0" indent="-342900" algn="l" defTabSz="914400" rtl="0" eaLnBrk="1" fontAlgn="base" latinLnBrk="0" hangingPunct="1">
                        <a:buClr>
                          <a:srgbClr val="233F58"/>
                        </a:buClr>
                        <a:buFont typeface="Arial,Sans-Serif"/>
                        <a:buChar char="•"/>
                      </a:pPr>
                      <a:endParaRPr lang="en-US" sz="3100" kern="1200" cap="none" spc="0" noProof="0">
                        <a:solidFill>
                          <a:schemeClr val="tx1"/>
                        </a:solidFill>
                        <a:effectLst/>
                        <a:latin typeface="Aptos"/>
                      </a:endParaRPr>
                    </a:p>
                    <a:p>
                      <a:pPr marL="0" lvl="0" indent="0" algn="l" defTabSz="914400" rtl="0" eaLnBrk="1" fontAlgn="base" latinLnBrk="0" hangingPunct="1">
                        <a:buNone/>
                      </a:pPr>
                      <a:r>
                        <a:rPr lang="en-US" sz="3100" b="1" kern="1200" cap="none" spc="0" noProof="0">
                          <a:solidFill>
                            <a:schemeClr val="tx1"/>
                          </a:solidFill>
                          <a:effectLst/>
                          <a:latin typeface="Aptos"/>
                        </a:rPr>
                        <a:t>Preliminary Cycle: POP</a:t>
                      </a:r>
                    </a:p>
                    <a:p>
                      <a:pPr marL="0" lvl="0" indent="0" algn="l" defTabSz="914400" rtl="0" eaLnBrk="1" fontAlgn="base" latinLnBrk="0" hangingPunct="1">
                        <a:buNone/>
                      </a:pPr>
                      <a:r>
                        <a:rPr lang="en-US" sz="3100" kern="1200" cap="none" spc="0" noProof="0">
                          <a:solidFill>
                            <a:schemeClr val="tx1"/>
                          </a:solidFill>
                          <a:effectLst/>
                          <a:latin typeface="Aptos"/>
                        </a:rPr>
                        <a:t>Preliminary Evaluation Conference</a:t>
                      </a:r>
                    </a:p>
                    <a:p>
                      <a:pPr marL="0" lvl="0" indent="0" algn="l" defTabSz="914400" rtl="0" eaLnBrk="1" fontAlgn="base" latinLnBrk="0" hangingPunct="1">
                        <a:buNone/>
                      </a:pPr>
                      <a:endParaRPr lang="en-US" sz="3100" kern="1200" cap="none" spc="0" noProof="0">
                        <a:solidFill>
                          <a:schemeClr val="tx1"/>
                        </a:solidFill>
                        <a:effectLst/>
                        <a:latin typeface="Aptos"/>
                      </a:endParaRPr>
                    </a:p>
                    <a:p>
                      <a:pPr marL="0" lvl="0" indent="0" algn="l" defTabSz="914400" rtl="0" eaLnBrk="1" fontAlgn="base" latinLnBrk="0" hangingPunct="1">
                        <a:buNone/>
                      </a:pPr>
                      <a:r>
                        <a:rPr lang="en-US" sz="3100" b="1" kern="1200" cap="none" spc="0" noProof="0">
                          <a:solidFill>
                            <a:schemeClr val="tx1"/>
                          </a:solidFill>
                          <a:effectLst/>
                          <a:latin typeface="Aptos"/>
                        </a:rPr>
                        <a:t>Final Cycle: POP</a:t>
                      </a:r>
                    </a:p>
                    <a:p>
                      <a:pPr marL="0" lvl="0" indent="0" algn="l" defTabSz="914400" rtl="0" eaLnBrk="1" fontAlgn="base" latinLnBrk="0" hangingPunct="1">
                        <a:buNone/>
                      </a:pPr>
                      <a:r>
                        <a:rPr lang="en-US" sz="3100" kern="1200" cap="none" spc="0" noProof="0">
                          <a:solidFill>
                            <a:schemeClr val="tx1"/>
                          </a:solidFill>
                          <a:effectLst/>
                          <a:latin typeface="Aptos"/>
                        </a:rPr>
                        <a:t>Final Evaluation Conference</a:t>
                      </a:r>
                    </a:p>
                  </a:txBody>
                  <a:tcPr marL="188259" marR="278073" marT="144814" marB="144814">
                    <a:lnL w="6350" cap="flat" cmpd="sng" algn="ctr">
                      <a:solidFill>
                        <a:schemeClr val="tx1">
                          <a:lumMod val="75000"/>
                          <a:lumOff val="25000"/>
                        </a:schemeClr>
                      </a:solidFill>
                      <a:prstDash val="solid"/>
                    </a:lnL>
                    <a:lnR w="38100" cap="flat" cmpd="sng" algn="ctr">
                      <a:noFill/>
                      <a:prstDash val="solid"/>
                    </a:lnR>
                    <a:lnT w="38100" cmpd="sng">
                      <a:noFill/>
                    </a:lnT>
                    <a:lnB w="6350" cap="flat" cmpd="sng" algn="ctr">
                      <a:noFill/>
                      <a:prstDash val="solid"/>
                    </a:lnB>
                    <a:solidFill>
                      <a:srgbClr val="F2F2F2">
                        <a:alpha val="30196"/>
                      </a:srgbClr>
                    </a:solidFill>
                  </a:tcPr>
                </a:tc>
                <a:extLst>
                  <a:ext uri="{0D108BD9-81ED-4DB2-BD59-A6C34878D82A}">
                    <a16:rowId xmlns:a16="http://schemas.microsoft.com/office/drawing/2014/main" val="140147642"/>
                  </a:ext>
                </a:extLst>
              </a:tr>
              <a:tr h="1267293">
                <a:tc>
                  <a:txBody>
                    <a:bodyPr/>
                    <a:lstStyle/>
                    <a:p>
                      <a:pPr marL="0" algn="l" defTabSz="914400" rtl="0" eaLnBrk="1" fontAlgn="base" latinLnBrk="0" hangingPunct="1"/>
                      <a:r>
                        <a:rPr lang="en-US" sz="3100" b="1" kern="1200" cap="none" spc="0">
                          <a:solidFill>
                            <a:schemeClr val="tx1"/>
                          </a:solidFill>
                          <a:effectLst/>
                          <a:latin typeface="Aptos"/>
                        </a:rPr>
                        <a:t>Goals-Based Evaluation (GBE)</a:t>
                      </a:r>
                    </a:p>
                  </a:txBody>
                  <a:tcPr marL="188259" marR="278073" marT="144814" marB="144814">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marL="0" algn="l" defTabSz="914400" rtl="0" eaLnBrk="1" fontAlgn="base" latinLnBrk="0" hangingPunct="1"/>
                      <a:r>
                        <a:rPr lang="en-US" sz="3100" kern="1200" cap="none" spc="0" dirty="0">
                          <a:solidFill>
                            <a:schemeClr val="tx1"/>
                          </a:solidFill>
                          <a:effectLst/>
                          <a:latin typeface="Aptos"/>
                        </a:rPr>
                        <a:t>Student Growth Goal</a:t>
                      </a:r>
                    </a:p>
                  </a:txBody>
                  <a:tcPr marL="188259" marR="278073" marT="144814" marB="144814">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511654172"/>
                  </a:ext>
                </a:extLst>
              </a:tr>
            </a:tbl>
          </a:graphicData>
        </a:graphic>
      </p:graphicFrame>
    </p:spTree>
    <p:extLst>
      <p:ext uri="{BB962C8B-B14F-4D97-AF65-F5344CB8AC3E}">
        <p14:creationId xmlns:p14="http://schemas.microsoft.com/office/powerpoint/2010/main" val="4116417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6F398-A7C6-11DC-B6F3-93B83B056B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C76835-D188-18BB-E085-2D7A1EEB3805}"/>
              </a:ext>
            </a:extLst>
          </p:cNvPr>
          <p:cNvSpPr>
            <a:spLocks noGrp="1"/>
          </p:cNvSpPr>
          <p:nvPr>
            <p:ph type="title"/>
          </p:nvPr>
        </p:nvSpPr>
        <p:spPr>
          <a:xfrm>
            <a:off x="918972" y="1265995"/>
            <a:ext cx="4647438" cy="7132320"/>
          </a:xfrm>
        </p:spPr>
        <p:txBody>
          <a:bodyPr anchor="ctr">
            <a:normAutofit/>
          </a:bodyPr>
          <a:lstStyle/>
          <a:p>
            <a:pPr>
              <a:lnSpc>
                <a:spcPct val="90000"/>
              </a:lnSpc>
            </a:pPr>
            <a:r>
              <a:rPr lang="en-US" sz="5500"/>
              <a:t>School Counselors: Expectations in </a:t>
            </a:r>
            <a:r>
              <a:rPr lang="en-US" sz="5500" err="1"/>
              <a:t>SCLead</a:t>
            </a:r>
            <a:endParaRPr lang="en-US" sz="5500"/>
          </a:p>
        </p:txBody>
      </p:sp>
      <p:graphicFrame>
        <p:nvGraphicFramePr>
          <p:cNvPr id="4" name="Subtitle 5">
            <a:extLst>
              <a:ext uri="{FF2B5EF4-FFF2-40B4-BE49-F238E27FC236}">
                <a16:creationId xmlns:a16="http://schemas.microsoft.com/office/drawing/2014/main" id="{FC253A0B-31DC-5A86-566E-F763B1E4145A}"/>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2710025767"/>
              </p:ext>
            </p:extLst>
          </p:nvPr>
        </p:nvGraphicFramePr>
        <p:xfrm>
          <a:off x="6346473" y="351596"/>
          <a:ext cx="11287370" cy="840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33142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E1362-142A-C3A5-69DB-94A800DD6453}"/>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A5707EE-CB5A-3915-616A-1AB3A693FF32}"/>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Contract Levels and Evaluation Types 1</a:t>
            </a:r>
            <a:endParaRPr lang="en-US" dirty="0">
              <a:ea typeface="+mn-ea"/>
              <a:cs typeface="+mn-cs"/>
            </a:endParaRPr>
          </a:p>
        </p:txBody>
      </p:sp>
      <p:graphicFrame>
        <p:nvGraphicFramePr>
          <p:cNvPr id="3" name="Table 2">
            <a:extLst>
              <a:ext uri="{FF2B5EF4-FFF2-40B4-BE49-F238E27FC236}">
                <a16:creationId xmlns:a16="http://schemas.microsoft.com/office/drawing/2014/main" id="{53DF1CD6-B49E-4186-E94B-6EA70B19813B}"/>
              </a:ext>
            </a:extLst>
          </p:cNvPr>
          <p:cNvGraphicFramePr>
            <a:graphicFrameLocks noGrp="1"/>
          </p:cNvGraphicFramePr>
          <p:nvPr/>
        </p:nvGraphicFramePr>
        <p:xfrm>
          <a:off x="1278435" y="1951640"/>
          <a:ext cx="15169998" cy="7691832"/>
        </p:xfrm>
        <a:graphic>
          <a:graphicData uri="http://schemas.openxmlformats.org/drawingml/2006/table">
            <a:tbl>
              <a:tblPr firstRow="1" bandRow="1">
                <a:tableStyleId>{5DA37D80-6434-44D0-A028-1B22A696006F}</a:tableStyleId>
              </a:tblPr>
              <a:tblGrid>
                <a:gridCol w="4737005">
                  <a:extLst>
                    <a:ext uri="{9D8B030D-6E8A-4147-A177-3AD203B41FA5}">
                      <a16:colId xmlns:a16="http://schemas.microsoft.com/office/drawing/2014/main" val="4202758684"/>
                    </a:ext>
                  </a:extLst>
                </a:gridCol>
                <a:gridCol w="10432993">
                  <a:extLst>
                    <a:ext uri="{9D8B030D-6E8A-4147-A177-3AD203B41FA5}">
                      <a16:colId xmlns:a16="http://schemas.microsoft.com/office/drawing/2014/main" val="1999246549"/>
                    </a:ext>
                  </a:extLst>
                </a:gridCol>
              </a:tblGrid>
              <a:tr h="511598">
                <a:tc>
                  <a:txBody>
                    <a:bodyPr/>
                    <a:lstStyle/>
                    <a:p>
                      <a:r>
                        <a:rPr lang="en-US" sz="3600" b="1">
                          <a:latin typeface="Aptos"/>
                        </a:rPr>
                        <a:t>Contract Level</a:t>
                      </a:r>
                    </a:p>
                  </a:txBody>
                  <a:tcPr/>
                </a:tc>
                <a:tc>
                  <a:txBody>
                    <a:bodyPr/>
                    <a:lstStyle/>
                    <a:p>
                      <a:r>
                        <a:rPr lang="en-US" sz="3600" b="1">
                          <a:latin typeface="Aptos"/>
                        </a:rPr>
                        <a:t>Observations</a:t>
                      </a:r>
                    </a:p>
                  </a:txBody>
                  <a:tcPr/>
                </a:tc>
                <a:extLst>
                  <a:ext uri="{0D108BD9-81ED-4DB2-BD59-A6C34878D82A}">
                    <a16:rowId xmlns:a16="http://schemas.microsoft.com/office/drawing/2014/main" val="268869729"/>
                  </a:ext>
                </a:extLst>
              </a:tr>
              <a:tr h="824243">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Induction - Formative</a:t>
                      </a:r>
                      <a:endParaRPr lang="en-US" sz="3000" b="1" i="0" u="none" strike="noStrike" noProof="0">
                        <a:solidFill>
                          <a:srgbClr val="000000"/>
                        </a:solidFill>
                        <a:latin typeface="Aptos"/>
                      </a:endParaRPr>
                    </a:p>
                  </a:txBody>
                  <a:tcPr/>
                </a:tc>
                <a:tc>
                  <a:txBody>
                    <a:bodyPr/>
                    <a:lstStyle/>
                    <a:p>
                      <a:pPr marL="0" lvl="0" algn="l">
                        <a:spcBef>
                          <a:spcPts val="0"/>
                        </a:spcBef>
                        <a:spcAft>
                          <a:spcPts val="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1 – Full Observation per semester, with conferences</a:t>
                      </a:r>
                      <a:endParaRPr lang="en-US" sz="3000" b="0" i="0" u="none" strike="noStrike" noProof="0">
                        <a:solidFill>
                          <a:srgbClr val="000000"/>
                        </a:solidFill>
                        <a:latin typeface="Aptos"/>
                      </a:endParaRPr>
                    </a:p>
                    <a:p>
                      <a:pPr marL="0" lvl="0" algn="l">
                        <a:spcBef>
                          <a:spcPts val="0"/>
                        </a:spcBef>
                        <a:spcAft>
                          <a:spcPts val="0"/>
                        </a:spcAft>
                        <a:buNone/>
                      </a:pPr>
                      <a:r>
                        <a:rPr lang="en-US" sz="3000" b="0" i="0" u="none" strike="noStrike" noProof="0">
                          <a:solidFill>
                            <a:schemeClr val="tx1"/>
                          </a:solidFill>
                          <a:latin typeface="Aptos"/>
                        </a:rPr>
                        <a:t>(Principal/Administrative Designee; Trained Mentor)</a:t>
                      </a:r>
                      <a:endParaRPr lang="en-US" sz="3000">
                        <a:latin typeface="Aptos"/>
                      </a:endParaRPr>
                    </a:p>
                  </a:txBody>
                  <a:tcPr/>
                </a:tc>
                <a:extLst>
                  <a:ext uri="{0D108BD9-81ED-4DB2-BD59-A6C34878D82A}">
                    <a16:rowId xmlns:a16="http://schemas.microsoft.com/office/drawing/2014/main" val="3711359775"/>
                  </a:ext>
                </a:extLst>
              </a:tr>
              <a:tr h="1193732">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  - Formative (Diagnostic)</a:t>
                      </a:r>
                      <a:endParaRPr lang="en-US" sz="3000" b="1" i="0" u="none" strike="noStrike" noProof="0">
                        <a:solidFill>
                          <a:srgbClr val="000000"/>
                        </a:solidFill>
                        <a:latin typeface="Aptos"/>
                      </a:endParaRPr>
                    </a:p>
                  </a:txBody>
                  <a:tcPr/>
                </a:tc>
                <a:tc>
                  <a:txBody>
                    <a:bodyPr/>
                    <a:lstStyle/>
                    <a:p>
                      <a:pPr marL="0" marR="0" lvl="0" indent="0" algn="l">
                        <a:spcBef>
                          <a:spcPts val="0"/>
                        </a:spcBef>
                        <a:spcAft>
                          <a:spcPts val="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2 – Full Observations per semester, with conferences</a:t>
                      </a:r>
                      <a:endParaRPr lang="en-US" sz="3000" b="0" i="0" u="none" strike="noStrike" noProof="0">
                        <a:solidFill>
                          <a:srgbClr val="000000"/>
                        </a:solidFill>
                        <a:latin typeface="Aptos"/>
                      </a:endParaRPr>
                    </a:p>
                    <a:p>
                      <a:pPr marL="0" marR="0" lvl="0" indent="0" algn="l">
                        <a:spcBef>
                          <a:spcPts val="0"/>
                        </a:spcBef>
                        <a:spcAft>
                          <a:spcPts val="0"/>
                        </a:spcAft>
                        <a:buNone/>
                      </a:pPr>
                      <a:r>
                        <a:rPr lang="en-US" sz="3000" b="0" i="0" u="none" strike="noStrike" noProof="0">
                          <a:solidFill>
                            <a:schemeClr val="tx1"/>
                          </a:solidFill>
                          <a:latin typeface="Aptos"/>
                        </a:rPr>
                        <a:t>(Principal/Administrative Designee, Content Expert &amp; Trained Mentor) </a:t>
                      </a:r>
                      <a:endParaRPr lang="en-US" sz="3000">
                        <a:latin typeface="Aptos"/>
                      </a:endParaRPr>
                    </a:p>
                  </a:txBody>
                  <a:tcPr/>
                </a:tc>
                <a:extLst>
                  <a:ext uri="{0D108BD9-81ED-4DB2-BD59-A6C34878D82A}">
                    <a16:rowId xmlns:a16="http://schemas.microsoft.com/office/drawing/2014/main" val="3262242142"/>
                  </a:ext>
                </a:extLst>
              </a:tr>
              <a:tr h="1875867">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Annual/Continuing - Summative</a:t>
                      </a:r>
                      <a:endParaRPr lang="en-US" sz="3000" b="1" i="0" u="none" strike="noStrike" noProof="0">
                        <a:solidFill>
                          <a:srgbClr val="000000"/>
                        </a:solidFill>
                        <a:latin typeface="Aptos"/>
                      </a:endParaRPr>
                    </a:p>
                    <a:p>
                      <a:pPr lvl="0">
                        <a:buNone/>
                      </a:pPr>
                      <a:endParaRPr lang="en-US" sz="3000" b="1">
                        <a:latin typeface="Aptos"/>
                      </a:endParaRPr>
                    </a:p>
                  </a:txBody>
                  <a:tcPr/>
                </a:tc>
                <a:tc>
                  <a:txBody>
                    <a:bodyPr/>
                    <a:lstStyle/>
                    <a:p>
                      <a:pPr marL="0" marR="0" lvl="0" algn="l">
                        <a:lnSpc>
                          <a:spcPct val="114999"/>
                        </a:lnSpc>
                        <a:spcBef>
                          <a:spcPts val="0"/>
                        </a:spcBef>
                        <a:spcAft>
                          <a:spcPts val="1000"/>
                        </a:spcAft>
                        <a:buNone/>
                      </a:pPr>
                      <a:r>
                        <a:rPr lang="en-US" sz="3000" b="0" i="0" u="sng" strike="noStrike" noProof="0">
                          <a:solidFill>
                            <a:schemeClr val="tx1"/>
                          </a:solidFill>
                          <a:latin typeface="Aptos"/>
                        </a:rPr>
                        <a:t>&gt;</a:t>
                      </a:r>
                      <a:r>
                        <a:rPr lang="en-US" sz="3000" b="0" i="0" u="none" strike="noStrike" noProof="0">
                          <a:solidFill>
                            <a:schemeClr val="tx1"/>
                          </a:solidFill>
                          <a:latin typeface="Aptos"/>
                        </a:rPr>
                        <a:t>2 – Full Observations per semester, with conferences</a:t>
                      </a:r>
                      <a:endParaRPr lang="en-US" sz="3000" b="0" i="0" u="none" strike="noStrike" noProof="0">
                        <a:solidFill>
                          <a:srgbClr val="000000"/>
                        </a:solidFill>
                        <a:latin typeface="Aptos"/>
                      </a:endParaRPr>
                    </a:p>
                    <a:p>
                      <a:pPr marL="0" marR="0" lvl="0" algn="l">
                        <a:lnSpc>
                          <a:spcPct val="114999"/>
                        </a:lnSpc>
                        <a:spcBef>
                          <a:spcPts val="0"/>
                        </a:spcBef>
                        <a:spcAft>
                          <a:spcPts val="1000"/>
                        </a:spcAft>
                        <a:buNone/>
                      </a:pPr>
                      <a:r>
                        <a:rPr lang="en-US" sz="3000" b="0" i="0" u="none" strike="noStrike" noProof="0">
                          <a:solidFill>
                            <a:schemeClr val="tx1"/>
                          </a:solidFill>
                          <a:latin typeface="Aptos"/>
                        </a:rPr>
                        <a:t>(Principal/Administrative Designee &amp; Content Expert; a third member is required for Highly Consequential Annual Summative evaluations)</a:t>
                      </a:r>
                      <a:endParaRPr lang="en-US" sz="3000">
                        <a:latin typeface="Aptos"/>
                      </a:endParaRPr>
                    </a:p>
                  </a:txBody>
                  <a:tcPr/>
                </a:tc>
                <a:extLst>
                  <a:ext uri="{0D108BD9-81ED-4DB2-BD59-A6C34878D82A}">
                    <a16:rowId xmlns:a16="http://schemas.microsoft.com/office/drawing/2014/main" val="2595702095"/>
                  </a:ext>
                </a:extLst>
              </a:tr>
              <a:tr h="1193732">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Continuing - Formative</a:t>
                      </a:r>
                      <a:endParaRPr lang="en-US" sz="3000" b="1" i="0" u="none" strike="noStrike" noProof="0">
                        <a:solidFill>
                          <a:srgbClr val="000000"/>
                        </a:solidFill>
                        <a:latin typeface="Aptos"/>
                      </a:endParaRPr>
                    </a:p>
                    <a:p>
                      <a:pPr lvl="0">
                        <a:buNone/>
                      </a:pPr>
                      <a:endParaRPr lang="en-US" sz="3000" b="1">
                        <a:latin typeface="Aptos"/>
                      </a:endParaRPr>
                    </a:p>
                  </a:txBody>
                  <a:tcPr/>
                </a:tc>
                <a:tc>
                  <a:txBody>
                    <a:bodyPr/>
                    <a:lstStyle/>
                    <a:p>
                      <a:pPr marL="0" marR="0" lvl="0" indent="0" algn="l">
                        <a:spcBef>
                          <a:spcPts val="0"/>
                        </a:spcBef>
                        <a:spcAft>
                          <a:spcPts val="0"/>
                        </a:spcAft>
                        <a:buNone/>
                      </a:pPr>
                      <a:r>
                        <a:rPr lang="en-US" sz="3000" b="0" i="0" u="none" strike="noStrike" noProof="0">
                          <a:solidFill>
                            <a:schemeClr val="tx1"/>
                          </a:solidFill>
                          <a:latin typeface="Aptos"/>
                        </a:rPr>
                        <a:t>1 – Full Observation per semester, with conferences</a:t>
                      </a:r>
                      <a:endParaRPr lang="en-US" sz="3000" b="0" i="0" u="none" strike="noStrike" noProof="0">
                        <a:solidFill>
                          <a:srgbClr val="000000"/>
                        </a:solidFill>
                        <a:latin typeface="Aptos"/>
                      </a:endParaRPr>
                    </a:p>
                    <a:p>
                      <a:pPr marL="0" marR="0" lvl="0" indent="0" algn="l">
                        <a:spcBef>
                          <a:spcPts val="0"/>
                        </a:spcBef>
                        <a:spcAft>
                          <a:spcPts val="0"/>
                        </a:spcAft>
                        <a:buNone/>
                      </a:pPr>
                      <a:r>
                        <a:rPr lang="en-US" sz="3000" b="0" i="0" u="none" strike="noStrike" noProof="0">
                          <a:solidFill>
                            <a:schemeClr val="tx1"/>
                          </a:solidFill>
                          <a:latin typeface="Aptos"/>
                        </a:rPr>
                        <a:t>(Principal/Administrative Designee, and, if necessary, Content Expert)</a:t>
                      </a:r>
                      <a:endParaRPr lang="en-US" sz="3000">
                        <a:latin typeface="Aptos"/>
                      </a:endParaRPr>
                    </a:p>
                  </a:txBody>
                  <a:tcPr/>
                </a:tc>
                <a:extLst>
                  <a:ext uri="{0D108BD9-81ED-4DB2-BD59-A6C34878D82A}">
                    <a16:rowId xmlns:a16="http://schemas.microsoft.com/office/drawing/2014/main" val="3499378900"/>
                  </a:ext>
                </a:extLst>
              </a:tr>
              <a:tr h="824243">
                <a:tc>
                  <a:txBody>
                    <a:bodyPr/>
                    <a:lstStyle/>
                    <a:p>
                      <a:pPr lvl="0" algn="l">
                        <a:lnSpc>
                          <a:spcPct val="100000"/>
                        </a:lnSpc>
                        <a:spcBef>
                          <a:spcPts val="0"/>
                        </a:spcBef>
                        <a:spcAft>
                          <a:spcPts val="0"/>
                        </a:spcAft>
                        <a:buNone/>
                      </a:pPr>
                      <a:r>
                        <a:rPr lang="en-US" sz="3000" b="1" i="0" u="none" strike="noStrike" noProof="0">
                          <a:solidFill>
                            <a:schemeClr val="tx1"/>
                          </a:solidFill>
                          <a:latin typeface="Aptos"/>
                        </a:rPr>
                        <a:t>Annual/Continuing - GBE</a:t>
                      </a:r>
                      <a:endParaRPr lang="en-US" sz="3000" b="1" i="0" u="none" strike="noStrike" noProof="0">
                        <a:solidFill>
                          <a:srgbClr val="000000"/>
                        </a:solidFill>
                        <a:latin typeface="Aptos"/>
                      </a:endParaRPr>
                    </a:p>
                  </a:txBody>
                  <a:tcPr/>
                </a:tc>
                <a:tc>
                  <a:txBody>
                    <a:bodyPr/>
                    <a:lstStyle/>
                    <a:p>
                      <a:r>
                        <a:rPr lang="en-US" sz="3000">
                          <a:latin typeface="Aptos"/>
                        </a:rPr>
                        <a:t>Informal</a:t>
                      </a:r>
                    </a:p>
                  </a:txBody>
                  <a:tcPr/>
                </a:tc>
                <a:extLst>
                  <a:ext uri="{0D108BD9-81ED-4DB2-BD59-A6C34878D82A}">
                    <a16:rowId xmlns:a16="http://schemas.microsoft.com/office/drawing/2014/main" val="1030118642"/>
                  </a:ext>
                </a:extLst>
              </a:tr>
            </a:tbl>
          </a:graphicData>
        </a:graphic>
      </p:graphicFrame>
    </p:spTree>
    <p:extLst>
      <p:ext uri="{BB962C8B-B14F-4D97-AF65-F5344CB8AC3E}">
        <p14:creationId xmlns:p14="http://schemas.microsoft.com/office/powerpoint/2010/main" val="205708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D2F37-B840-8055-C675-A3F164C499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D69FF0-C0D5-8A86-A09D-8865441FF83F}"/>
              </a:ext>
            </a:extLst>
          </p:cNvPr>
          <p:cNvSpPr>
            <a:spLocks noGrp="1"/>
          </p:cNvSpPr>
          <p:nvPr>
            <p:ph type="title"/>
          </p:nvPr>
        </p:nvSpPr>
        <p:spPr/>
        <p:txBody>
          <a:bodyPr anchor="ctr">
            <a:normAutofit/>
          </a:bodyPr>
          <a:lstStyle/>
          <a:p>
            <a:pPr>
              <a:lnSpc>
                <a:spcPct val="90000"/>
              </a:lnSpc>
            </a:pPr>
            <a:r>
              <a:rPr lang="en-US" sz="4800">
                <a:latin typeface="Aptos"/>
              </a:rPr>
              <a:t>School Counselor Plan</a:t>
            </a:r>
            <a:endParaRPr lang="en-US"/>
          </a:p>
        </p:txBody>
      </p:sp>
      <p:pic>
        <p:nvPicPr>
          <p:cNvPr id="3" name="Picture 2" descr="Graphical user interface, text, application&#10;&#10;Description automatically generated&#10;">
            <a:extLst>
              <a:ext uri="{FF2B5EF4-FFF2-40B4-BE49-F238E27FC236}">
                <a16:creationId xmlns:a16="http://schemas.microsoft.com/office/drawing/2014/main" id="{180CD5B2-90DE-47F7-8C93-728F82256EA6}"/>
              </a:ext>
            </a:extLst>
          </p:cNvPr>
          <p:cNvPicPr>
            <a:picLocks noChangeAspect="1"/>
          </p:cNvPicPr>
          <p:nvPr/>
        </p:nvPicPr>
        <p:blipFill>
          <a:blip r:embed="rId3"/>
          <a:stretch>
            <a:fillRect/>
          </a:stretch>
        </p:blipFill>
        <p:spPr>
          <a:xfrm>
            <a:off x="1881218" y="2581439"/>
            <a:ext cx="13247961" cy="6503604"/>
          </a:xfrm>
          <a:prstGeom prst="rect">
            <a:avLst/>
          </a:prstGeom>
        </p:spPr>
      </p:pic>
    </p:spTree>
    <p:extLst>
      <p:ext uri="{BB962C8B-B14F-4D97-AF65-F5344CB8AC3E}">
        <p14:creationId xmlns:p14="http://schemas.microsoft.com/office/powerpoint/2010/main" val="33292663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F6627-DAE7-A2F6-7C75-A1C9BE616B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D6D45F-6B68-5C7A-7380-90D87C271899}"/>
              </a:ext>
            </a:extLst>
          </p:cNvPr>
          <p:cNvSpPr>
            <a:spLocks noGrp="1"/>
          </p:cNvSpPr>
          <p:nvPr>
            <p:ph type="title"/>
          </p:nvPr>
        </p:nvSpPr>
        <p:spPr/>
        <p:txBody>
          <a:bodyPr anchor="ctr">
            <a:normAutofit/>
          </a:bodyPr>
          <a:lstStyle/>
          <a:p>
            <a:pPr>
              <a:lnSpc>
                <a:spcPct val="90000"/>
              </a:lnSpc>
            </a:pPr>
            <a:r>
              <a:rPr lang="en-US" sz="4800">
                <a:latin typeface="Aptos"/>
              </a:rPr>
              <a:t>School Counselor Plan Template</a:t>
            </a:r>
            <a:endParaRPr lang="en-US"/>
          </a:p>
        </p:txBody>
      </p:sp>
      <p:pic>
        <p:nvPicPr>
          <p:cNvPr id="4" name="Picture 3" descr="Graphical user interface, text, application, email&#10;&#10;Description automatically generated&#10;">
            <a:extLst>
              <a:ext uri="{FF2B5EF4-FFF2-40B4-BE49-F238E27FC236}">
                <a16:creationId xmlns:a16="http://schemas.microsoft.com/office/drawing/2014/main" id="{58137DCB-6CC3-16AC-3060-70C6A8F1AADC}"/>
              </a:ext>
            </a:extLst>
          </p:cNvPr>
          <p:cNvPicPr>
            <a:picLocks noChangeAspect="1"/>
          </p:cNvPicPr>
          <p:nvPr/>
        </p:nvPicPr>
        <p:blipFill>
          <a:blip r:embed="rId3"/>
          <a:stretch>
            <a:fillRect/>
          </a:stretch>
        </p:blipFill>
        <p:spPr>
          <a:xfrm>
            <a:off x="1625171" y="2322041"/>
            <a:ext cx="11624103" cy="6909486"/>
          </a:xfrm>
          <a:prstGeom prst="rect">
            <a:avLst/>
          </a:prstGeom>
        </p:spPr>
      </p:pic>
    </p:spTree>
    <p:extLst>
      <p:ext uri="{BB962C8B-B14F-4D97-AF65-F5344CB8AC3E}">
        <p14:creationId xmlns:p14="http://schemas.microsoft.com/office/powerpoint/2010/main" val="3723793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a:extLst>
              <a:ext uri="{FF2B5EF4-FFF2-40B4-BE49-F238E27FC236}">
                <a16:creationId xmlns:a16="http://schemas.microsoft.com/office/drawing/2014/main" id="{85412EC2-0B55-0165-9356-463E29449E42}"/>
              </a:ext>
            </a:extLst>
          </p:cNvPr>
          <p:cNvSpPr txBox="1">
            <a:spLocks noGrp="1"/>
          </p:cNvSpPr>
          <p:nvPr>
            <p:ph type="title"/>
          </p:nvPr>
        </p:nvSpPr>
        <p:spPr>
          <a:xfrm>
            <a:off x="918972" y="829805"/>
            <a:ext cx="1640433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Training Requirements</a:t>
            </a:r>
          </a:p>
        </p:txBody>
      </p:sp>
      <p:sp>
        <p:nvSpPr>
          <p:cNvPr id="25" name="Content Placeholder 24">
            <a:extLst>
              <a:ext uri="{FF2B5EF4-FFF2-40B4-BE49-F238E27FC236}">
                <a16:creationId xmlns:a16="http://schemas.microsoft.com/office/drawing/2014/main" id="{8242B9FE-56DE-31F5-AB19-0129DB6F43FB}"/>
              </a:ext>
            </a:extLst>
          </p:cNvPr>
          <p:cNvSpPr>
            <a:spLocks noGrp="1"/>
          </p:cNvSpPr>
          <p:nvPr>
            <p:ph sz="half" idx="1"/>
          </p:nvPr>
        </p:nvSpPr>
        <p:spPr/>
        <p:txBody>
          <a:bodyPr>
            <a:noAutofit/>
          </a:bodyPr>
          <a:lstStyle/>
          <a:p>
            <a:pPr marL="0" lvl="0" indent="0" algn="ctr">
              <a:buNone/>
            </a:pPr>
            <a:r>
              <a:rPr lang="en-US" sz="3200" b="1"/>
              <a:t>To serve as a Special Areas Manager:</a:t>
            </a:r>
          </a:p>
          <a:p>
            <a:pPr lvl="0"/>
            <a:r>
              <a:rPr lang="en-US" sz="3200"/>
              <a:t>Must be recommended by a school district administrator or faculty member in an Educator Preparation Program</a:t>
            </a:r>
          </a:p>
          <a:p>
            <a:pPr lvl="0"/>
            <a:r>
              <a:rPr lang="en-US" sz="3200"/>
              <a:t>Complete this training</a:t>
            </a:r>
          </a:p>
          <a:p>
            <a:pPr marL="0" lvl="0" indent="0">
              <a:buNone/>
            </a:pPr>
            <a:endParaRPr lang="en-US" sz="2400" b="1"/>
          </a:p>
        </p:txBody>
      </p:sp>
      <p:sp>
        <p:nvSpPr>
          <p:cNvPr id="28" name="Content Placeholder 27">
            <a:extLst>
              <a:ext uri="{FF2B5EF4-FFF2-40B4-BE49-F238E27FC236}">
                <a16:creationId xmlns:a16="http://schemas.microsoft.com/office/drawing/2014/main" id="{A40C65FD-408A-E9CD-0EEE-6AE6E579D07F}"/>
              </a:ext>
            </a:extLst>
          </p:cNvPr>
          <p:cNvSpPr>
            <a:spLocks noGrp="1"/>
          </p:cNvSpPr>
          <p:nvPr>
            <p:ph sz="half" idx="13"/>
          </p:nvPr>
        </p:nvSpPr>
        <p:spPr/>
        <p:txBody>
          <a:bodyPr vert="horz" lIns="91440" tIns="45720" rIns="91440" bIns="45720" rtlCol="0" anchor="t">
            <a:noAutofit/>
          </a:bodyPr>
          <a:lstStyle/>
          <a:p>
            <a:pPr marL="0" lvl="0" indent="0" algn="ctr">
              <a:buNone/>
            </a:pPr>
            <a:r>
              <a:rPr lang="en-US" sz="3200" b="1"/>
              <a:t>To serve as a Special Areas Evaluator:</a:t>
            </a:r>
          </a:p>
          <a:p>
            <a:pPr lvl="0"/>
            <a:r>
              <a:rPr lang="en-US" sz="3200"/>
              <a:t>Must be recommended by a school district administrator or faculty member in an Educator Preparation Program.</a:t>
            </a:r>
          </a:p>
          <a:p>
            <a:r>
              <a:rPr lang="en-US" sz="3200"/>
              <a:t>Complete the online </a:t>
            </a:r>
          </a:p>
          <a:p>
            <a:pPr marL="0" lvl="0" indent="0">
              <a:buNone/>
            </a:pPr>
            <a:r>
              <a:rPr lang="en-US" sz="3200"/>
              <a:t>Evaluator Training</a:t>
            </a:r>
          </a:p>
          <a:p>
            <a:pPr marL="0" lvl="0" indent="0">
              <a:buNone/>
            </a:pPr>
            <a:endParaRPr lang="en-US" sz="2400" b="1"/>
          </a:p>
        </p:txBody>
      </p:sp>
      <p:sp>
        <p:nvSpPr>
          <p:cNvPr id="27" name="Content Placeholder 26">
            <a:extLst>
              <a:ext uri="{FF2B5EF4-FFF2-40B4-BE49-F238E27FC236}">
                <a16:creationId xmlns:a16="http://schemas.microsoft.com/office/drawing/2014/main" id="{7091CF2F-04CE-4A0F-989A-022E7A65CCFB}"/>
              </a:ext>
            </a:extLst>
          </p:cNvPr>
          <p:cNvSpPr>
            <a:spLocks noGrp="1"/>
          </p:cNvSpPr>
          <p:nvPr>
            <p:ph sz="half" idx="2"/>
          </p:nvPr>
        </p:nvSpPr>
        <p:spPr/>
        <p:txBody>
          <a:bodyPr>
            <a:noAutofit/>
          </a:bodyPr>
          <a:lstStyle/>
          <a:p>
            <a:pPr marL="0" lvl="0" indent="0" algn="ctr">
              <a:buNone/>
            </a:pPr>
            <a:r>
              <a:rPr lang="en-US" sz="3200" b="1"/>
              <a:t>To serve as a Special Areas Mentor:</a:t>
            </a:r>
          </a:p>
          <a:p>
            <a:pPr lvl="0"/>
            <a:r>
              <a:rPr lang="en-US" sz="3200"/>
              <a:t>Participate in the 2-day South Carolina mentor training</a:t>
            </a:r>
          </a:p>
          <a:p>
            <a:pPr lvl="0"/>
            <a:r>
              <a:rPr lang="en-US" sz="3200"/>
              <a:t>Within the first five years of becoming a mentor, complete the appropriate content-specific special area training</a:t>
            </a:r>
          </a:p>
          <a:p>
            <a:pPr marL="0" lvl="0" indent="0">
              <a:buNone/>
            </a:pPr>
            <a:endParaRPr lang="en-US" sz="2400" b="1"/>
          </a:p>
        </p:txBody>
      </p:sp>
      <p:pic>
        <p:nvPicPr>
          <p:cNvPr id="2" name="Picture 1">
            <a:extLst>
              <a:ext uri="{FF2B5EF4-FFF2-40B4-BE49-F238E27FC236}">
                <a16:creationId xmlns:a16="http://schemas.microsoft.com/office/drawing/2014/main" id="{4C48985A-BDEC-E79F-F3E3-4BD43CAABFE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3573494" y="5592795"/>
            <a:ext cx="5486400" cy="15810"/>
          </a:xfrm>
          <a:prstGeom prst="rect">
            <a:avLst/>
          </a:prstGeom>
          <a:ln>
            <a:noFill/>
          </a:ln>
        </p:spPr>
      </p:pic>
      <p:pic>
        <p:nvPicPr>
          <p:cNvPr id="3" name="Picture 2">
            <a:extLst>
              <a:ext uri="{FF2B5EF4-FFF2-40B4-BE49-F238E27FC236}">
                <a16:creationId xmlns:a16="http://schemas.microsoft.com/office/drawing/2014/main" id="{C96BF0A9-179F-E684-0228-1C450D08962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9136095" y="5592795"/>
            <a:ext cx="5486400" cy="15810"/>
          </a:xfrm>
          <a:prstGeom prst="rect">
            <a:avLst/>
          </a:prstGeom>
          <a:ln>
            <a:noFill/>
          </a:ln>
        </p:spPr>
      </p:pic>
    </p:spTree>
    <p:extLst>
      <p:ext uri="{BB962C8B-B14F-4D97-AF65-F5344CB8AC3E}">
        <p14:creationId xmlns:p14="http://schemas.microsoft.com/office/powerpoint/2010/main" val="31619908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DE842-AB06-D1BA-D230-DAC92530F0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857A03-4EB3-94BA-44C7-4557A159CF24}"/>
              </a:ext>
            </a:extLst>
          </p:cNvPr>
          <p:cNvSpPr>
            <a:spLocks noGrp="1"/>
          </p:cNvSpPr>
          <p:nvPr>
            <p:ph type="title"/>
          </p:nvPr>
        </p:nvSpPr>
        <p:spPr/>
        <p:txBody>
          <a:bodyPr anchor="ctr">
            <a:normAutofit/>
          </a:bodyPr>
          <a:lstStyle/>
          <a:p>
            <a:pPr>
              <a:lnSpc>
                <a:spcPct val="90000"/>
              </a:lnSpc>
            </a:pPr>
            <a:r>
              <a:rPr lang="en-US" sz="4800">
                <a:latin typeface="Aptos"/>
              </a:rPr>
              <a:t>Annual Calendar</a:t>
            </a:r>
            <a:endParaRPr lang="en-US"/>
          </a:p>
        </p:txBody>
      </p:sp>
      <p:pic>
        <p:nvPicPr>
          <p:cNvPr id="3" name="Picture 2" descr="Graphical user interface, text, application, email&#10;&#10;Description automatically generated&#10;">
            <a:extLst>
              <a:ext uri="{FF2B5EF4-FFF2-40B4-BE49-F238E27FC236}">
                <a16:creationId xmlns:a16="http://schemas.microsoft.com/office/drawing/2014/main" id="{BC564F86-FDC0-5491-F1C4-8598BDE7B41E}"/>
              </a:ext>
            </a:extLst>
          </p:cNvPr>
          <p:cNvPicPr>
            <a:picLocks noChangeAspect="1"/>
          </p:cNvPicPr>
          <p:nvPr/>
        </p:nvPicPr>
        <p:blipFill>
          <a:blip r:embed="rId3"/>
          <a:stretch>
            <a:fillRect/>
          </a:stretch>
        </p:blipFill>
        <p:spPr>
          <a:xfrm>
            <a:off x="2154357" y="2603380"/>
            <a:ext cx="14324341" cy="6309503"/>
          </a:xfrm>
          <a:prstGeom prst="rect">
            <a:avLst/>
          </a:prstGeom>
        </p:spPr>
      </p:pic>
    </p:spTree>
    <p:extLst>
      <p:ext uri="{BB962C8B-B14F-4D97-AF65-F5344CB8AC3E}">
        <p14:creationId xmlns:p14="http://schemas.microsoft.com/office/powerpoint/2010/main" val="22955501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8BA91-516F-89CF-3315-5288397212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2BC61A-5FF2-4688-516E-C3D0E108D636}"/>
              </a:ext>
            </a:extLst>
          </p:cNvPr>
          <p:cNvSpPr>
            <a:spLocks noGrp="1"/>
          </p:cNvSpPr>
          <p:nvPr>
            <p:ph type="title"/>
          </p:nvPr>
        </p:nvSpPr>
        <p:spPr/>
        <p:txBody>
          <a:bodyPr anchor="ctr">
            <a:normAutofit/>
          </a:bodyPr>
          <a:lstStyle/>
          <a:p>
            <a:pPr>
              <a:lnSpc>
                <a:spcPct val="90000"/>
              </a:lnSpc>
            </a:pPr>
            <a:r>
              <a:rPr lang="en-US" sz="4800" dirty="0">
                <a:latin typeface="Aptos"/>
              </a:rPr>
              <a:t>Annual Calendar, Cont. 1</a:t>
            </a:r>
            <a:endParaRPr lang="en-US" dirty="0"/>
          </a:p>
        </p:txBody>
      </p:sp>
      <p:pic>
        <p:nvPicPr>
          <p:cNvPr id="4" name="Picture 3" descr="Graphical user interface, text, application, email&#10;&#10;Description automatically generated&#10;">
            <a:extLst>
              <a:ext uri="{FF2B5EF4-FFF2-40B4-BE49-F238E27FC236}">
                <a16:creationId xmlns:a16="http://schemas.microsoft.com/office/drawing/2014/main" id="{6889513E-A6DE-FA43-4B2B-B7B8BEE303F6}"/>
              </a:ext>
            </a:extLst>
          </p:cNvPr>
          <p:cNvPicPr>
            <a:picLocks noChangeAspect="1"/>
          </p:cNvPicPr>
          <p:nvPr/>
        </p:nvPicPr>
        <p:blipFill>
          <a:blip r:embed="rId3"/>
          <a:stretch>
            <a:fillRect/>
          </a:stretch>
        </p:blipFill>
        <p:spPr>
          <a:xfrm>
            <a:off x="925727" y="2006171"/>
            <a:ext cx="10428072" cy="6259212"/>
          </a:xfrm>
          <a:prstGeom prst="rect">
            <a:avLst/>
          </a:prstGeom>
        </p:spPr>
      </p:pic>
      <p:pic>
        <p:nvPicPr>
          <p:cNvPr id="5" name="Picture 4" descr="Graphical user interface, text, application&#10;&#10;Description automatically generated&#10;">
            <a:extLst>
              <a:ext uri="{FF2B5EF4-FFF2-40B4-BE49-F238E27FC236}">
                <a16:creationId xmlns:a16="http://schemas.microsoft.com/office/drawing/2014/main" id="{B4B51FDE-6DDC-41F6-A591-104961A910DA}"/>
              </a:ext>
            </a:extLst>
          </p:cNvPr>
          <p:cNvPicPr>
            <a:picLocks noChangeAspect="1"/>
          </p:cNvPicPr>
          <p:nvPr/>
        </p:nvPicPr>
        <p:blipFill>
          <a:blip r:embed="rId4"/>
          <a:stretch>
            <a:fillRect/>
          </a:stretch>
        </p:blipFill>
        <p:spPr>
          <a:xfrm>
            <a:off x="7674834" y="4678320"/>
            <a:ext cx="6506347" cy="4637387"/>
          </a:xfrm>
          <a:prstGeom prst="rect">
            <a:avLst/>
          </a:prstGeom>
        </p:spPr>
      </p:pic>
    </p:spTree>
    <p:extLst>
      <p:ext uri="{BB962C8B-B14F-4D97-AF65-F5344CB8AC3E}">
        <p14:creationId xmlns:p14="http://schemas.microsoft.com/office/powerpoint/2010/main" val="3337485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F1BEC-B661-E33A-B79B-5F6BDC02CB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E84D87-6918-2990-5396-4BB3203690D8}"/>
              </a:ext>
            </a:extLst>
          </p:cNvPr>
          <p:cNvSpPr>
            <a:spLocks noGrp="1"/>
          </p:cNvSpPr>
          <p:nvPr>
            <p:ph type="title"/>
          </p:nvPr>
        </p:nvSpPr>
        <p:spPr/>
        <p:txBody>
          <a:bodyPr anchor="ctr">
            <a:normAutofit/>
          </a:bodyPr>
          <a:lstStyle/>
          <a:p>
            <a:pPr>
              <a:lnSpc>
                <a:spcPct val="90000"/>
              </a:lnSpc>
            </a:pPr>
            <a:r>
              <a:rPr lang="en-US" sz="4800" dirty="0">
                <a:latin typeface="Aptos"/>
              </a:rPr>
              <a:t>Annual Calendar, Cont. 2</a:t>
            </a:r>
            <a:endParaRPr lang="en-US" dirty="0"/>
          </a:p>
        </p:txBody>
      </p:sp>
      <p:pic>
        <p:nvPicPr>
          <p:cNvPr id="3" name="Picture 2" descr="How to add an student growth goals for a School Counselor in SCLead.">
            <a:extLst>
              <a:ext uri="{FF2B5EF4-FFF2-40B4-BE49-F238E27FC236}">
                <a16:creationId xmlns:a16="http://schemas.microsoft.com/office/drawing/2014/main" id="{DBBB0A12-74F0-2E17-F90B-5992E88F547C}"/>
              </a:ext>
            </a:extLst>
          </p:cNvPr>
          <p:cNvPicPr>
            <a:picLocks noChangeAspect="1"/>
          </p:cNvPicPr>
          <p:nvPr/>
        </p:nvPicPr>
        <p:blipFill>
          <a:blip r:embed="rId3"/>
          <a:stretch>
            <a:fillRect/>
          </a:stretch>
        </p:blipFill>
        <p:spPr>
          <a:xfrm>
            <a:off x="925341" y="2578572"/>
            <a:ext cx="16808021" cy="6211070"/>
          </a:xfrm>
          <a:prstGeom prst="rect">
            <a:avLst/>
          </a:prstGeom>
        </p:spPr>
      </p:pic>
      <p:sp>
        <p:nvSpPr>
          <p:cNvPr id="6" name="Oval 5">
            <a:extLst>
              <a:ext uri="{FF2B5EF4-FFF2-40B4-BE49-F238E27FC236}">
                <a16:creationId xmlns:a16="http://schemas.microsoft.com/office/drawing/2014/main" id="{BCDC54FF-2526-240E-EA31-2A4AE62DBD53}"/>
              </a:ext>
              <a:ext uri="{C183D7F6-B498-43B3-948B-1728B52AA6E4}">
                <adec:decorative xmlns:adec="http://schemas.microsoft.com/office/drawing/2017/decorative" val="1"/>
              </a:ext>
            </a:extLst>
          </p:cNvPr>
          <p:cNvSpPr/>
          <p:nvPr/>
        </p:nvSpPr>
        <p:spPr>
          <a:xfrm>
            <a:off x="1255498" y="5150296"/>
            <a:ext cx="1266825" cy="320040"/>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28848685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75B9D5-F2A9-B2F8-FF8A-E3BD2F167B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1AE2E-1E5B-0143-8B26-65A121E04A1A}"/>
              </a:ext>
            </a:extLst>
          </p:cNvPr>
          <p:cNvSpPr>
            <a:spLocks noGrp="1"/>
          </p:cNvSpPr>
          <p:nvPr>
            <p:ph type="title"/>
          </p:nvPr>
        </p:nvSpPr>
        <p:spPr/>
        <p:txBody>
          <a:bodyPr anchor="ctr">
            <a:normAutofit/>
          </a:bodyPr>
          <a:lstStyle/>
          <a:p>
            <a:pPr>
              <a:lnSpc>
                <a:spcPct val="90000"/>
              </a:lnSpc>
            </a:pPr>
            <a:r>
              <a:rPr lang="en-US" sz="4800" dirty="0">
                <a:latin typeface="Aptos"/>
              </a:rPr>
              <a:t>Annual Calendar, Continued 3</a:t>
            </a:r>
            <a:endParaRPr lang="en-US" dirty="0"/>
          </a:p>
        </p:txBody>
      </p:sp>
      <p:pic>
        <p:nvPicPr>
          <p:cNvPr id="3" name="Picture 2" descr="How to add an student growth goals for a School Counselor in SCLead.">
            <a:extLst>
              <a:ext uri="{FF2B5EF4-FFF2-40B4-BE49-F238E27FC236}">
                <a16:creationId xmlns:a16="http://schemas.microsoft.com/office/drawing/2014/main" id="{0BE941DC-F041-31E9-C50B-71845F996F3A}"/>
              </a:ext>
            </a:extLst>
          </p:cNvPr>
          <p:cNvPicPr>
            <a:picLocks noChangeAspect="1"/>
          </p:cNvPicPr>
          <p:nvPr/>
        </p:nvPicPr>
        <p:blipFill>
          <a:blip r:embed="rId3"/>
          <a:stretch>
            <a:fillRect/>
          </a:stretch>
        </p:blipFill>
        <p:spPr>
          <a:xfrm>
            <a:off x="925341" y="2578572"/>
            <a:ext cx="16808021" cy="6211070"/>
          </a:xfrm>
          <a:prstGeom prst="rect">
            <a:avLst/>
          </a:prstGeom>
        </p:spPr>
      </p:pic>
      <p:sp>
        <p:nvSpPr>
          <p:cNvPr id="6" name="Oval 5">
            <a:extLst>
              <a:ext uri="{FF2B5EF4-FFF2-40B4-BE49-F238E27FC236}">
                <a16:creationId xmlns:a16="http://schemas.microsoft.com/office/drawing/2014/main" id="{5641720B-9C48-3695-60BE-1A995340E3F2}"/>
              </a:ext>
              <a:ext uri="{C183D7F6-B498-43B3-948B-1728B52AA6E4}">
                <adec:decorative xmlns:adec="http://schemas.microsoft.com/office/drawing/2017/decorative" val="1"/>
              </a:ext>
            </a:extLst>
          </p:cNvPr>
          <p:cNvSpPr/>
          <p:nvPr/>
        </p:nvSpPr>
        <p:spPr>
          <a:xfrm>
            <a:off x="1255498" y="5150296"/>
            <a:ext cx="1266825" cy="320040"/>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4463308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EDF8-AE9E-3CCF-8F01-87661AEEBBF0}"/>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10FE5C34-6460-176C-9320-E99E81AD331A}"/>
              </a:ext>
            </a:extLst>
          </p:cNvPr>
          <p:cNvSpPr txBox="1">
            <a:spLocks noGrp="1"/>
          </p:cNvSpPr>
          <p:nvPr>
            <p:ph type="title"/>
          </p:nvPr>
        </p:nvSpPr>
        <p:spPr>
          <a:xfrm>
            <a:off x="0" y="3806904"/>
            <a:ext cx="18135600" cy="10156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sz="6600">
                <a:latin typeface="Aptos"/>
                <a:ea typeface="+mn-ea"/>
                <a:cs typeface="+mn-cs"/>
              </a:rPr>
              <a:t>School Librarians</a:t>
            </a:r>
            <a:endParaRPr lang="en-US">
              <a:ea typeface="+mn-ea"/>
              <a:cs typeface="+mn-cs"/>
            </a:endParaRPr>
          </a:p>
        </p:txBody>
      </p:sp>
    </p:spTree>
    <p:extLst>
      <p:ext uri="{BB962C8B-B14F-4D97-AF65-F5344CB8AC3E}">
        <p14:creationId xmlns:p14="http://schemas.microsoft.com/office/powerpoint/2010/main" val="28777245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60709-ED53-8C41-0D68-85AD6568BA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B4D14E-4E35-CA1C-FB46-0872424C0A3D}"/>
              </a:ext>
            </a:extLst>
          </p:cNvPr>
          <p:cNvSpPr>
            <a:spLocks noGrp="1"/>
          </p:cNvSpPr>
          <p:nvPr>
            <p:ph type="title"/>
          </p:nvPr>
        </p:nvSpPr>
        <p:spPr>
          <a:xfrm>
            <a:off x="918972" y="547687"/>
            <a:ext cx="16450056" cy="1097280"/>
          </a:xfrm>
        </p:spPr>
        <p:txBody>
          <a:bodyPr anchor="t">
            <a:normAutofit/>
          </a:bodyPr>
          <a:lstStyle/>
          <a:p>
            <a:r>
              <a:rPr lang="en-US"/>
              <a:t>Overview for School Librarians</a:t>
            </a:r>
          </a:p>
          <a:p>
            <a:endParaRPr lang="en-US"/>
          </a:p>
        </p:txBody>
      </p:sp>
      <p:graphicFrame>
        <p:nvGraphicFramePr>
          <p:cNvPr id="5" name="Table 4">
            <a:extLst>
              <a:ext uri="{FF2B5EF4-FFF2-40B4-BE49-F238E27FC236}">
                <a16:creationId xmlns:a16="http://schemas.microsoft.com/office/drawing/2014/main" id="{3E80EEA8-79CD-317D-AC22-760201BD7E33}"/>
              </a:ext>
            </a:extLst>
          </p:cNvPr>
          <p:cNvGraphicFramePr>
            <a:graphicFrameLocks noGrp="1"/>
          </p:cNvGraphicFramePr>
          <p:nvPr>
            <p:extLst>
              <p:ext uri="{D42A27DB-BD31-4B8C-83A1-F6EECF244321}">
                <p14:modId xmlns:p14="http://schemas.microsoft.com/office/powerpoint/2010/main" val="2438552872"/>
              </p:ext>
            </p:extLst>
          </p:nvPr>
        </p:nvGraphicFramePr>
        <p:xfrm>
          <a:off x="2105320" y="2166068"/>
          <a:ext cx="14111691" cy="6003306"/>
        </p:xfrm>
        <a:graphic>
          <a:graphicData uri="http://schemas.openxmlformats.org/drawingml/2006/table">
            <a:tbl>
              <a:tblPr firstRow="1" bandRow="1">
                <a:noFill/>
                <a:tableStyleId>{5C22544A-7EE6-4342-B048-85BDC9FD1C3A}</a:tableStyleId>
              </a:tblPr>
              <a:tblGrid>
                <a:gridCol w="6762251">
                  <a:extLst>
                    <a:ext uri="{9D8B030D-6E8A-4147-A177-3AD203B41FA5}">
                      <a16:colId xmlns:a16="http://schemas.microsoft.com/office/drawing/2014/main" val="1850183161"/>
                    </a:ext>
                  </a:extLst>
                </a:gridCol>
                <a:gridCol w="7349440">
                  <a:extLst>
                    <a:ext uri="{9D8B030D-6E8A-4147-A177-3AD203B41FA5}">
                      <a16:colId xmlns:a16="http://schemas.microsoft.com/office/drawing/2014/main" val="1582719675"/>
                    </a:ext>
                  </a:extLst>
                </a:gridCol>
              </a:tblGrid>
              <a:tr h="857209">
                <a:tc>
                  <a:txBody>
                    <a:bodyPr/>
                    <a:lstStyle/>
                    <a:p>
                      <a:pPr marL="0" lvl="0" algn="l" rtl="0">
                        <a:buNone/>
                      </a:pPr>
                      <a:r>
                        <a:rPr lang="en-US" sz="3600" dirty="0">
                          <a:solidFill>
                            <a:srgbClr val="383838"/>
                          </a:solidFill>
                          <a:effectLst/>
                        </a:rPr>
                        <a:t>Contract Level</a:t>
                      </a:r>
                    </a:p>
                  </a:txBody>
                  <a:tcPr marL="295985" marR="177591" marT="177591" marB="177591"/>
                </a:tc>
                <a:tc>
                  <a:txBody>
                    <a:bodyPr/>
                    <a:lstStyle/>
                    <a:p>
                      <a:pPr marL="0" algn="l" defTabSz="914400" rtl="0" eaLnBrk="1" fontAlgn="base" latinLnBrk="0" hangingPunct="1"/>
                      <a:r>
                        <a:rPr lang="en-US" sz="3600" dirty="0">
                          <a:solidFill>
                            <a:srgbClr val="383838"/>
                          </a:solidFill>
                          <a:effectLst/>
                        </a:rPr>
                        <a:t>Process</a:t>
                      </a:r>
                    </a:p>
                  </a:txBody>
                  <a:tcPr marL="295985" marR="177591" marT="177591" marB="177591"/>
                </a:tc>
                <a:extLst>
                  <a:ext uri="{0D108BD9-81ED-4DB2-BD59-A6C34878D82A}">
                    <a16:rowId xmlns:a16="http://schemas.microsoft.com/office/drawing/2014/main" val="1325739513"/>
                  </a:ext>
                </a:extLst>
              </a:tr>
              <a:tr h="3616838">
                <a:tc>
                  <a:txBody>
                    <a:bodyPr/>
                    <a:lstStyle/>
                    <a:p>
                      <a:pPr marL="0" algn="l" defTabSz="914400" rtl="0" eaLnBrk="1" fontAlgn="base" latinLnBrk="0" hangingPunct="1"/>
                      <a:r>
                        <a:rPr lang="en-US" sz="3200" b="1" kern="1200" cap="none" spc="0">
                          <a:solidFill>
                            <a:srgbClr val="000000"/>
                          </a:solidFill>
                          <a:effectLst/>
                        </a:rPr>
                        <a:t>Formative</a:t>
                      </a:r>
                      <a:r>
                        <a:rPr lang="en-US" sz="3200" b="1">
                          <a:solidFill>
                            <a:srgbClr val="000000"/>
                          </a:solidFill>
                          <a:effectLst/>
                        </a:rPr>
                        <a:t> and Summative</a:t>
                      </a:r>
                    </a:p>
                  </a:txBody>
                  <a:tcPr marL="149040" marR="149040" marT="149040" marB="177591"/>
                </a:tc>
                <a:tc>
                  <a:txBody>
                    <a:bodyPr/>
                    <a:lstStyle/>
                    <a:p>
                      <a:pPr marL="0" lvl="0" algn="l" defTabSz="914400" rtl="0" eaLnBrk="1" fontAlgn="base" latinLnBrk="0" hangingPunct="1">
                        <a:buNone/>
                      </a:pPr>
                      <a:r>
                        <a:rPr lang="en-US" sz="3200" b="1" u="none" strike="noStrike" noProof="0">
                          <a:solidFill>
                            <a:srgbClr val="000000"/>
                          </a:solidFill>
                          <a:effectLst/>
                        </a:rPr>
                        <a:t>Approval Conference</a:t>
                      </a:r>
                    </a:p>
                    <a:p>
                      <a:pPr marL="342900" lvl="0" indent="-342900" algn="l" defTabSz="914400" rtl="0" eaLnBrk="1" fontAlgn="base" latinLnBrk="0" hangingPunct="1">
                        <a:buClr>
                          <a:srgbClr val="233F58"/>
                        </a:buClr>
                        <a:buFont typeface="Arial,Sans-Serif"/>
                        <a:buChar char="•"/>
                      </a:pPr>
                      <a:r>
                        <a:rPr lang="en-US" sz="3200" u="none" strike="noStrike" noProof="0">
                          <a:solidFill>
                            <a:srgbClr val="000000"/>
                          </a:solidFill>
                          <a:effectLst/>
                        </a:rPr>
                        <a:t>School Librarian Plan</a:t>
                      </a:r>
                    </a:p>
                    <a:p>
                      <a:pPr marL="342900" lvl="0" indent="-342900" algn="l" defTabSz="914400" rtl="0" eaLnBrk="1" fontAlgn="base" latinLnBrk="0" hangingPunct="1">
                        <a:buClr>
                          <a:srgbClr val="233F58"/>
                        </a:buClr>
                        <a:buFont typeface="Arial,Sans-Serif"/>
                        <a:buChar char="•"/>
                      </a:pPr>
                      <a:endParaRPr lang="en-US" sz="3200" u="none" strike="noStrike" noProof="0">
                        <a:solidFill>
                          <a:srgbClr val="000000"/>
                        </a:solidFill>
                        <a:effectLst/>
                      </a:endParaRPr>
                    </a:p>
                    <a:p>
                      <a:pPr marL="0" lvl="0" indent="0" algn="l" defTabSz="914400" rtl="0" eaLnBrk="1" fontAlgn="base" latinLnBrk="0" hangingPunct="1">
                        <a:buNone/>
                      </a:pPr>
                      <a:r>
                        <a:rPr lang="en-US" sz="3200" b="1" u="none" strike="noStrike" noProof="0">
                          <a:solidFill>
                            <a:srgbClr val="000000"/>
                          </a:solidFill>
                          <a:effectLst/>
                        </a:rPr>
                        <a:t>Preliminary Cycle: POP</a:t>
                      </a:r>
                    </a:p>
                    <a:p>
                      <a:pPr marL="0" lvl="0" indent="0" algn="l" defTabSz="914400" rtl="0" eaLnBrk="1" fontAlgn="base" latinLnBrk="0" hangingPunct="1">
                        <a:buNone/>
                      </a:pPr>
                      <a:r>
                        <a:rPr lang="en-US" sz="3200" u="none" strike="noStrike" noProof="0">
                          <a:solidFill>
                            <a:srgbClr val="000000"/>
                          </a:solidFill>
                          <a:effectLst/>
                        </a:rPr>
                        <a:t>Preliminary Evaluation Conference</a:t>
                      </a:r>
                    </a:p>
                    <a:p>
                      <a:pPr marL="0" lvl="0" indent="0" algn="l" defTabSz="914400" rtl="0" eaLnBrk="1" fontAlgn="base" latinLnBrk="0" hangingPunct="1">
                        <a:buNone/>
                      </a:pPr>
                      <a:endParaRPr lang="en-US" sz="3200" u="none" strike="noStrike" noProof="0">
                        <a:solidFill>
                          <a:srgbClr val="000000"/>
                        </a:solidFill>
                        <a:effectLst/>
                      </a:endParaRPr>
                    </a:p>
                    <a:p>
                      <a:pPr marL="0" lvl="0" indent="0" algn="l" rtl="0" eaLnBrk="1" fontAlgn="base" latinLnBrk="0" hangingPunct="1">
                        <a:buNone/>
                      </a:pPr>
                      <a:r>
                        <a:rPr lang="en-US" sz="3200" b="1" u="none" strike="noStrike" noProof="0">
                          <a:solidFill>
                            <a:srgbClr val="000000"/>
                          </a:solidFill>
                          <a:effectLst/>
                        </a:rPr>
                        <a:t>Final Cycle: OP</a:t>
                      </a:r>
                      <a:endParaRPr lang="en-US" sz="3200" u="none" strike="noStrike">
                        <a:solidFill>
                          <a:srgbClr val="000000"/>
                        </a:solidFill>
                      </a:endParaRPr>
                    </a:p>
                    <a:p>
                      <a:pPr marL="0" lvl="0" indent="0" algn="l" defTabSz="914400">
                        <a:buNone/>
                      </a:pPr>
                      <a:r>
                        <a:rPr lang="en-US" sz="3200" u="none" strike="noStrike" noProof="0">
                          <a:solidFill>
                            <a:srgbClr val="000000"/>
                          </a:solidFill>
                          <a:effectLst/>
                        </a:rPr>
                        <a:t>Final Evaluation Conference</a:t>
                      </a:r>
                      <a:endParaRPr lang="en-US" sz="3200" u="none" strike="noStrike">
                        <a:solidFill>
                          <a:srgbClr val="000000"/>
                        </a:solidFill>
                      </a:endParaRPr>
                    </a:p>
                  </a:txBody>
                  <a:tcPr marL="295985" marR="177591" marT="177591" marB="177591"/>
                </a:tc>
                <a:extLst>
                  <a:ext uri="{0D108BD9-81ED-4DB2-BD59-A6C34878D82A}">
                    <a16:rowId xmlns:a16="http://schemas.microsoft.com/office/drawing/2014/main" val="140147642"/>
                  </a:ext>
                </a:extLst>
              </a:tr>
              <a:tr h="804915">
                <a:tc>
                  <a:txBody>
                    <a:bodyPr/>
                    <a:lstStyle/>
                    <a:p>
                      <a:pPr fontAlgn="base"/>
                      <a:r>
                        <a:rPr lang="en-US" sz="3200" b="1">
                          <a:solidFill>
                            <a:srgbClr val="000000"/>
                          </a:solidFill>
                          <a:effectLst/>
                        </a:rPr>
                        <a:t>Goals-Based Evaluation (GBE)</a:t>
                      </a:r>
                    </a:p>
                  </a:txBody>
                  <a:tcPr marL="295985" marR="177591" marT="177591" marB="177591"/>
                </a:tc>
                <a:tc>
                  <a:txBody>
                    <a:bodyPr/>
                    <a:lstStyle/>
                    <a:p>
                      <a:pPr fontAlgn="base"/>
                      <a:r>
                        <a:rPr lang="en-US" sz="3200" dirty="0">
                          <a:solidFill>
                            <a:srgbClr val="000000"/>
                          </a:solidFill>
                          <a:effectLst/>
                        </a:rPr>
                        <a:t>Professional Goal</a:t>
                      </a:r>
                    </a:p>
                  </a:txBody>
                  <a:tcPr marL="295985" marR="177591" marT="177591" marB="177591"/>
                </a:tc>
                <a:extLst>
                  <a:ext uri="{0D108BD9-81ED-4DB2-BD59-A6C34878D82A}">
                    <a16:rowId xmlns:a16="http://schemas.microsoft.com/office/drawing/2014/main" val="511654172"/>
                  </a:ext>
                </a:extLst>
              </a:tr>
            </a:tbl>
          </a:graphicData>
        </a:graphic>
      </p:graphicFrame>
    </p:spTree>
    <p:extLst>
      <p:ext uri="{BB962C8B-B14F-4D97-AF65-F5344CB8AC3E}">
        <p14:creationId xmlns:p14="http://schemas.microsoft.com/office/powerpoint/2010/main" val="40238202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91235-EAD9-CB1A-4B6D-D125E27CEF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158008-E496-8BC0-357D-F70336C2890D}"/>
              </a:ext>
            </a:extLst>
          </p:cNvPr>
          <p:cNvSpPr>
            <a:spLocks noGrp="1"/>
          </p:cNvSpPr>
          <p:nvPr>
            <p:ph type="title"/>
          </p:nvPr>
        </p:nvSpPr>
        <p:spPr>
          <a:xfrm>
            <a:off x="918972" y="1265995"/>
            <a:ext cx="4647438" cy="7132320"/>
          </a:xfrm>
        </p:spPr>
        <p:txBody>
          <a:bodyPr anchor="ctr">
            <a:normAutofit/>
          </a:bodyPr>
          <a:lstStyle/>
          <a:p>
            <a:pPr>
              <a:lnSpc>
                <a:spcPct val="90000"/>
              </a:lnSpc>
            </a:pPr>
            <a:r>
              <a:rPr lang="en-US" sz="5500"/>
              <a:t>School Librarians: Expectations in </a:t>
            </a:r>
            <a:r>
              <a:rPr lang="en-US" sz="5500" err="1"/>
              <a:t>SCLead</a:t>
            </a:r>
            <a:endParaRPr lang="en-US" sz="5500"/>
          </a:p>
        </p:txBody>
      </p:sp>
      <p:graphicFrame>
        <p:nvGraphicFramePr>
          <p:cNvPr id="4" name="Subtitle 5">
            <a:extLst>
              <a:ext uri="{FF2B5EF4-FFF2-40B4-BE49-F238E27FC236}">
                <a16:creationId xmlns:a16="http://schemas.microsoft.com/office/drawing/2014/main" id="{B3B21B99-B4D5-9CF2-0F5B-3B7CF90B73CA}"/>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096158625"/>
              </p:ext>
            </p:extLst>
          </p:nvPr>
        </p:nvGraphicFramePr>
        <p:xfrm>
          <a:off x="6328038" y="370032"/>
          <a:ext cx="11287370" cy="840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06648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B5C3BA-2841-223A-20CC-C26B309DCF5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1494D70-61FC-0CE1-26EF-80D82A481E2C}"/>
              </a:ext>
            </a:extLst>
          </p:cNvPr>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School Librarian Plan</a:t>
            </a:r>
            <a:endParaRPr lang="en-US">
              <a:ea typeface="+mn-ea"/>
              <a:cs typeface="+mn-cs"/>
            </a:endParaRPr>
          </a:p>
        </p:txBody>
      </p:sp>
      <p:pic>
        <p:nvPicPr>
          <p:cNvPr id="4" name="Picture 3" descr="Graphical user interface, text, application&#10;&#10;Description automatically generated&#10;">
            <a:extLst>
              <a:ext uri="{FF2B5EF4-FFF2-40B4-BE49-F238E27FC236}">
                <a16:creationId xmlns:a16="http://schemas.microsoft.com/office/drawing/2014/main" id="{3094D7FA-22CD-F2F0-C951-800FF9DE8471}"/>
              </a:ext>
            </a:extLst>
          </p:cNvPr>
          <p:cNvPicPr>
            <a:picLocks noChangeAspect="1"/>
          </p:cNvPicPr>
          <p:nvPr/>
        </p:nvPicPr>
        <p:blipFill>
          <a:blip r:embed="rId3"/>
          <a:stretch>
            <a:fillRect/>
          </a:stretch>
        </p:blipFill>
        <p:spPr>
          <a:xfrm>
            <a:off x="917875" y="2577414"/>
            <a:ext cx="10119411" cy="5039497"/>
          </a:xfrm>
          <a:prstGeom prst="rect">
            <a:avLst/>
          </a:prstGeom>
        </p:spPr>
      </p:pic>
      <p:pic>
        <p:nvPicPr>
          <p:cNvPr id="5" name="Picture 4" descr="Graphical user interface, text, application, chat or text message&#10;&#10;Description automatically generated&#10;">
            <a:extLst>
              <a:ext uri="{FF2B5EF4-FFF2-40B4-BE49-F238E27FC236}">
                <a16:creationId xmlns:a16="http://schemas.microsoft.com/office/drawing/2014/main" id="{6B0F3F91-E9E5-AAF3-F678-DE21E08737C3}"/>
              </a:ext>
            </a:extLst>
          </p:cNvPr>
          <p:cNvPicPr>
            <a:picLocks noChangeAspect="1"/>
          </p:cNvPicPr>
          <p:nvPr/>
        </p:nvPicPr>
        <p:blipFill>
          <a:blip r:embed="rId4"/>
          <a:stretch>
            <a:fillRect/>
          </a:stretch>
        </p:blipFill>
        <p:spPr>
          <a:xfrm>
            <a:off x="7965643" y="4156251"/>
            <a:ext cx="6975584" cy="4314825"/>
          </a:xfrm>
          <a:prstGeom prst="rect">
            <a:avLst/>
          </a:prstGeom>
        </p:spPr>
      </p:pic>
    </p:spTree>
    <p:extLst>
      <p:ext uri="{BB962C8B-B14F-4D97-AF65-F5344CB8AC3E}">
        <p14:creationId xmlns:p14="http://schemas.microsoft.com/office/powerpoint/2010/main" val="36064388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80E48-59DA-966F-13C9-10480DA6522A}"/>
              </a:ext>
            </a:extLst>
          </p:cNvPr>
          <p:cNvSpPr>
            <a:spLocks noGrp="1"/>
          </p:cNvSpPr>
          <p:nvPr>
            <p:ph type="title"/>
          </p:nvPr>
        </p:nvSpPr>
        <p:spPr/>
        <p:txBody>
          <a:bodyPr/>
          <a:lstStyle/>
          <a:p>
            <a:pPr algn="l"/>
            <a:r>
              <a:rPr lang="en-US">
                <a:ea typeface="Calibri"/>
                <a:cs typeface="Calibri"/>
              </a:rPr>
              <a:t>Roles of Evaluation Team Members</a:t>
            </a:r>
          </a:p>
        </p:txBody>
      </p:sp>
      <p:graphicFrame>
        <p:nvGraphicFramePr>
          <p:cNvPr id="4" name="Table 3">
            <a:extLst>
              <a:ext uri="{FF2B5EF4-FFF2-40B4-BE49-F238E27FC236}">
                <a16:creationId xmlns:a16="http://schemas.microsoft.com/office/drawing/2014/main" id="{35ECF0D3-8286-9878-88DA-585C7FD48CE3}"/>
              </a:ext>
            </a:extLst>
          </p:cNvPr>
          <p:cNvGraphicFramePr>
            <a:graphicFrameLocks noGrp="1"/>
          </p:cNvGraphicFramePr>
          <p:nvPr>
            <p:extLst>
              <p:ext uri="{D42A27DB-BD31-4B8C-83A1-F6EECF244321}">
                <p14:modId xmlns:p14="http://schemas.microsoft.com/office/powerpoint/2010/main" val="2640709404"/>
              </p:ext>
            </p:extLst>
          </p:nvPr>
        </p:nvGraphicFramePr>
        <p:xfrm>
          <a:off x="1035169" y="2091905"/>
          <a:ext cx="15350242" cy="7522967"/>
        </p:xfrm>
        <a:graphic>
          <a:graphicData uri="http://schemas.openxmlformats.org/drawingml/2006/table">
            <a:tbl>
              <a:tblPr firstRow="1" bandRow="1">
                <a:tableStyleId>{5C22544A-7EE6-4342-B048-85BDC9FD1C3A}</a:tableStyleId>
              </a:tblPr>
              <a:tblGrid>
                <a:gridCol w="7675121">
                  <a:extLst>
                    <a:ext uri="{9D8B030D-6E8A-4147-A177-3AD203B41FA5}">
                      <a16:colId xmlns:a16="http://schemas.microsoft.com/office/drawing/2014/main" val="1946242221"/>
                    </a:ext>
                  </a:extLst>
                </a:gridCol>
                <a:gridCol w="7675121">
                  <a:extLst>
                    <a:ext uri="{9D8B030D-6E8A-4147-A177-3AD203B41FA5}">
                      <a16:colId xmlns:a16="http://schemas.microsoft.com/office/drawing/2014/main" val="4071268414"/>
                    </a:ext>
                  </a:extLst>
                </a:gridCol>
              </a:tblGrid>
              <a:tr h="598320">
                <a:tc>
                  <a:txBody>
                    <a:bodyPr/>
                    <a:lstStyle/>
                    <a:p>
                      <a:pPr algn="ctr"/>
                      <a:r>
                        <a:rPr lang="en-US" sz="3600">
                          <a:latin typeface="Aptos"/>
                        </a:rPr>
                        <a:t>Evaluator</a:t>
                      </a:r>
                    </a:p>
                  </a:txBody>
                  <a:tcPr>
                    <a:solidFill>
                      <a:srgbClr val="3A6C97"/>
                    </a:solidFill>
                  </a:tcPr>
                </a:tc>
                <a:tc>
                  <a:txBody>
                    <a:bodyPr/>
                    <a:lstStyle/>
                    <a:p>
                      <a:pPr algn="ctr"/>
                      <a:r>
                        <a:rPr lang="en-US" sz="3600">
                          <a:solidFill>
                            <a:schemeClr val="tx1"/>
                          </a:solidFill>
                          <a:latin typeface="Aptos"/>
                        </a:rPr>
                        <a:t>Mentor</a:t>
                      </a:r>
                    </a:p>
                  </a:txBody>
                  <a:tcPr>
                    <a:solidFill>
                      <a:schemeClr val="bg1">
                        <a:lumMod val="75000"/>
                      </a:schemeClr>
                    </a:solidFill>
                  </a:tcPr>
                </a:tc>
                <a:extLst>
                  <a:ext uri="{0D108BD9-81ED-4DB2-BD59-A6C34878D82A}">
                    <a16:rowId xmlns:a16="http://schemas.microsoft.com/office/drawing/2014/main" val="758403356"/>
                  </a:ext>
                </a:extLst>
              </a:tr>
              <a:tr h="6882887">
                <a:tc>
                  <a:txBody>
                    <a:bodyPr/>
                    <a:lstStyle/>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Communicate regularly with educator to assess needs and provide support</a:t>
                      </a:r>
                      <a:endParaRPr lang="en-US" sz="2800" b="0" i="0" u="none" strike="noStrike" noProof="0">
                        <a:solidFill>
                          <a:srgbClr val="233F58"/>
                        </a:solidFill>
                        <a:latin typeface="Aptos"/>
                      </a:endParaRPr>
                    </a:p>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Notify the educator of the date and time for the pre-conference at least three school days in advance</a:t>
                      </a:r>
                      <a:endParaRPr lang="en-US" sz="2800" b="0" i="0" u="none" strike="noStrike" noProof="0">
                        <a:solidFill>
                          <a:srgbClr val="233F58"/>
                        </a:solidFill>
                        <a:latin typeface="Aptos"/>
                      </a:endParaRPr>
                    </a:p>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During the pre-conference, ask questions and collect evidence prior to the upcoming observation </a:t>
                      </a:r>
                      <a:endParaRPr lang="en-US" sz="2800" b="0" i="0" u="none" strike="noStrike" noProof="0">
                        <a:solidFill>
                          <a:srgbClr val="233F58"/>
                        </a:solidFill>
                        <a:latin typeface="Aptos"/>
                      </a:endParaRPr>
                    </a:p>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Answer clarifying questions about the evaluation rubric and/or specific Indicators within the rubric </a:t>
                      </a:r>
                      <a:endParaRPr lang="en-US" sz="2800" b="0" i="0" u="none" strike="noStrike" noProof="0">
                        <a:solidFill>
                          <a:srgbClr val="233F58"/>
                        </a:solidFill>
                        <a:latin typeface="Aptos"/>
                      </a:endParaRPr>
                    </a:p>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Observe the educator in practice and identify an Area of Reinforcement and an Area of Refinement based on observation </a:t>
                      </a:r>
                      <a:endParaRPr lang="en-US" sz="2800" b="0" i="0" u="none" strike="noStrike" noProof="0">
                        <a:solidFill>
                          <a:srgbClr val="233F58"/>
                        </a:solidFill>
                        <a:latin typeface="Aptos"/>
                      </a:endParaRPr>
                    </a:p>
                    <a:p>
                      <a:pPr marL="285750" marR="0" lvl="0" indent="-285750" algn="l">
                        <a:lnSpc>
                          <a:spcPct val="90000"/>
                        </a:lnSpc>
                        <a:spcBef>
                          <a:spcPts val="750"/>
                        </a:spcBef>
                        <a:spcAft>
                          <a:spcPts val="0"/>
                        </a:spcAft>
                        <a:buClr>
                          <a:srgbClr val="233F58"/>
                        </a:buClr>
                        <a:buFont typeface="Arial,Sans-Serif"/>
                        <a:buChar char="•"/>
                      </a:pPr>
                      <a:r>
                        <a:rPr lang="en-US" sz="2800" b="0" i="0" u="none" strike="noStrike" noProof="0">
                          <a:solidFill>
                            <a:srgbClr val="000000"/>
                          </a:solidFill>
                          <a:latin typeface="Aptos"/>
                        </a:rPr>
                        <a:t>Discuss findings and self-reflection during post-conference</a:t>
                      </a:r>
                      <a:endParaRPr lang="en-US" sz="2800">
                        <a:latin typeface="Aptos"/>
                      </a:endParaRPr>
                    </a:p>
                  </a:txBody>
                  <a:tcPr/>
                </a:tc>
                <a:tc>
                  <a:txBody>
                    <a:bodyPr/>
                    <a:lstStyle/>
                    <a:p>
                      <a:pPr marL="285750" marR="0" lvl="0" indent="-285750" algn="l">
                        <a:lnSpc>
                          <a:spcPct val="90000"/>
                        </a:lnSpc>
                        <a:spcBef>
                          <a:spcPts val="750"/>
                        </a:spcBef>
                        <a:spcAft>
                          <a:spcPts val="0"/>
                        </a:spcAft>
                        <a:buClr>
                          <a:srgbClr val="233F58"/>
                        </a:buClr>
                        <a:buFont typeface="Arial,Sans-Serif"/>
                        <a:buChar char="•"/>
                      </a:pPr>
                      <a:r>
                        <a:rPr lang="en-US" sz="3200" b="0" i="0" u="none" strike="noStrike" noProof="0">
                          <a:solidFill>
                            <a:schemeClr val="bg1"/>
                          </a:solidFill>
                          <a:latin typeface="Aptos"/>
                        </a:rPr>
                        <a:t>Communicate regularly with educator to assess needs and provide support</a:t>
                      </a:r>
                    </a:p>
                    <a:p>
                      <a:pPr marL="285750" marR="0" lvl="0" indent="-285750" algn="l">
                        <a:lnSpc>
                          <a:spcPct val="90000"/>
                        </a:lnSpc>
                        <a:spcBef>
                          <a:spcPts val="750"/>
                        </a:spcBef>
                        <a:spcAft>
                          <a:spcPts val="0"/>
                        </a:spcAft>
                        <a:buClr>
                          <a:srgbClr val="233F58"/>
                        </a:buClr>
                        <a:buFont typeface="Arial,Sans-Serif"/>
                        <a:buChar char="•"/>
                      </a:pPr>
                      <a:r>
                        <a:rPr lang="en-US" sz="3200" b="0" i="0" u="none" strike="noStrike" noProof="0">
                          <a:solidFill>
                            <a:schemeClr val="bg1"/>
                          </a:solidFill>
                          <a:latin typeface="Aptos"/>
                        </a:rPr>
                        <a:t>Observe educator in practice and provide feedback</a:t>
                      </a:r>
                    </a:p>
                    <a:p>
                      <a:pPr marL="285750" marR="0" lvl="0" indent="-285750" algn="l">
                        <a:lnSpc>
                          <a:spcPct val="90000"/>
                        </a:lnSpc>
                        <a:spcBef>
                          <a:spcPts val="750"/>
                        </a:spcBef>
                        <a:spcAft>
                          <a:spcPts val="0"/>
                        </a:spcAft>
                        <a:buClr>
                          <a:srgbClr val="233F58"/>
                        </a:buClr>
                        <a:buFont typeface="Arial,Sans-Serif"/>
                        <a:buChar char="•"/>
                      </a:pPr>
                      <a:r>
                        <a:rPr lang="en-US" sz="3200" b="0" i="0" u="none" strike="noStrike" noProof="0">
                          <a:solidFill>
                            <a:schemeClr val="bg1"/>
                          </a:solidFill>
                          <a:latin typeface="Aptos"/>
                        </a:rPr>
                        <a:t>Support through coaching, planning, providing resources, etc.</a:t>
                      </a:r>
                    </a:p>
                    <a:p>
                      <a:pPr marL="285750" marR="0" lvl="0" indent="-285750" algn="l">
                        <a:lnSpc>
                          <a:spcPct val="90000"/>
                        </a:lnSpc>
                        <a:spcBef>
                          <a:spcPts val="750"/>
                        </a:spcBef>
                        <a:spcAft>
                          <a:spcPts val="0"/>
                        </a:spcAft>
                        <a:buClr>
                          <a:srgbClr val="233F58"/>
                        </a:buClr>
                        <a:buFont typeface="Arial,Sans-Serif"/>
                        <a:buChar char="•"/>
                      </a:pPr>
                      <a:r>
                        <a:rPr lang="en-US" sz="3200" b="0" i="0" u="none" strike="noStrike" noProof="0">
                          <a:solidFill>
                            <a:schemeClr val="bg1"/>
                          </a:solidFill>
                          <a:latin typeface="Aptos"/>
                        </a:rPr>
                        <a:t>Maintain confidentiality within the mentor relationship</a:t>
                      </a:r>
                    </a:p>
                    <a:p>
                      <a:pPr marL="285750" marR="0" lvl="0" indent="-285750" algn="l">
                        <a:lnSpc>
                          <a:spcPct val="90000"/>
                        </a:lnSpc>
                        <a:spcBef>
                          <a:spcPts val="750"/>
                        </a:spcBef>
                        <a:spcAft>
                          <a:spcPts val="0"/>
                        </a:spcAft>
                        <a:buClr>
                          <a:srgbClr val="233F58"/>
                        </a:buClr>
                        <a:buFont typeface="Arial,Sans-Serif"/>
                        <a:buChar char="•"/>
                      </a:pPr>
                      <a:r>
                        <a:rPr lang="en-US" sz="3200" b="0" i="0" u="none" strike="noStrike" noProof="0">
                          <a:solidFill>
                            <a:schemeClr val="bg1"/>
                          </a:solidFill>
                          <a:latin typeface="Aptos"/>
                        </a:rPr>
                        <a:t>Submit contact logs or support documents as required by the district</a:t>
                      </a:r>
                      <a:endParaRPr lang="en-US">
                        <a:solidFill>
                          <a:schemeClr val="bg1"/>
                        </a:solidFill>
                      </a:endParaRPr>
                    </a:p>
                  </a:txBody>
                  <a:tcPr>
                    <a:solidFill>
                      <a:srgbClr val="3A6C97"/>
                    </a:solidFill>
                  </a:tcPr>
                </a:tc>
                <a:extLst>
                  <a:ext uri="{0D108BD9-81ED-4DB2-BD59-A6C34878D82A}">
                    <a16:rowId xmlns:a16="http://schemas.microsoft.com/office/drawing/2014/main" val="2902613982"/>
                  </a:ext>
                </a:extLst>
              </a:tr>
            </a:tbl>
          </a:graphicData>
        </a:graphic>
      </p:graphicFrame>
    </p:spTree>
    <p:extLst>
      <p:ext uri="{BB962C8B-B14F-4D97-AF65-F5344CB8AC3E}">
        <p14:creationId xmlns:p14="http://schemas.microsoft.com/office/powerpoint/2010/main" val="33090055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B02F2-FA2F-E30A-C031-D606DBECD9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A489DA-C0D3-5EC4-0F5D-D09F02340D2E}"/>
              </a:ext>
            </a:extLst>
          </p:cNvPr>
          <p:cNvSpPr>
            <a:spLocks noGrp="1"/>
          </p:cNvSpPr>
          <p:nvPr>
            <p:ph type="title"/>
          </p:nvPr>
        </p:nvSpPr>
        <p:spPr>
          <a:xfrm>
            <a:off x="918972" y="547687"/>
            <a:ext cx="16404336" cy="1097280"/>
          </a:xfrm>
        </p:spPr>
        <p:txBody>
          <a:bodyPr vert="horz" lIns="91440" tIns="45720" rIns="91440" bIns="45720" rtlCol="0" anchor="t">
            <a:normAutofit/>
          </a:bodyPr>
          <a:lstStyle/>
          <a:p>
            <a:pPr>
              <a:lnSpc>
                <a:spcPct val="90000"/>
              </a:lnSpc>
            </a:pPr>
            <a:r>
              <a:rPr lang="en-US" sz="3500" b="1" kern="1200">
                <a:latin typeface="+mn-lt"/>
                <a:ea typeface="+mj-ea"/>
                <a:cs typeface="+mj-cs"/>
              </a:rPr>
              <a:t>Review Time: Conferences</a:t>
            </a:r>
            <a:br>
              <a:rPr lang="en-US" sz="3500" b="1" kern="1200">
                <a:latin typeface="+mn-lt"/>
                <a:ea typeface="+mj-ea"/>
                <a:cs typeface="+mj-cs"/>
              </a:rPr>
            </a:br>
            <a:r>
              <a:rPr lang="en-US" sz="3500" b="1" kern="1200">
                <a:latin typeface="+mn-lt"/>
                <a:ea typeface="+mj-ea"/>
                <a:cs typeface="+mj-cs"/>
              </a:rPr>
              <a:t>Why is the Pre-Conference Important?</a:t>
            </a:r>
          </a:p>
        </p:txBody>
      </p:sp>
      <p:sp>
        <p:nvSpPr>
          <p:cNvPr id="5" name="TextBox 4">
            <a:extLst>
              <a:ext uri="{FF2B5EF4-FFF2-40B4-BE49-F238E27FC236}">
                <a16:creationId xmlns:a16="http://schemas.microsoft.com/office/drawing/2014/main" id="{70C67B7A-4D70-0815-B99E-519B4A58D359}"/>
              </a:ext>
            </a:extLst>
          </p:cNvPr>
          <p:cNvSpPr txBox="1"/>
          <p:nvPr/>
        </p:nvSpPr>
        <p:spPr>
          <a:xfrm>
            <a:off x="918972" y="2247900"/>
            <a:ext cx="7772400" cy="6361229"/>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342900" indent="-342900" defTabSz="1371600">
              <a:spcAft>
                <a:spcPts val="600"/>
              </a:spcAft>
              <a:buFont typeface="Arial" panose="020B0604020202020204" pitchFamily="34" charset="0"/>
              <a:buChar char="•"/>
            </a:pPr>
            <a:r>
              <a:rPr lang="en-US" sz="2600">
                <a:solidFill>
                  <a:srgbClr val="2F3D4C"/>
                </a:solidFill>
              </a:rPr>
              <a:t>Clarifications for expectations during the observation(evaluator or educator)​</a:t>
            </a:r>
          </a:p>
          <a:p>
            <a:pPr marL="342900" indent="-342900" defTabSz="1371600">
              <a:spcAft>
                <a:spcPts val="600"/>
              </a:spcAft>
              <a:buFont typeface="Arial" panose="020B0604020202020204" pitchFamily="34" charset="0"/>
              <a:buChar char="•"/>
            </a:pPr>
            <a:r>
              <a:rPr lang="en-US" sz="2600">
                <a:solidFill>
                  <a:srgbClr val="2F3D4C"/>
                </a:solidFill>
              </a:rPr>
              <a:t>Discussions regarding data, artifacts, or other connections.​</a:t>
            </a:r>
          </a:p>
          <a:p>
            <a:pPr marL="342900" indent="-342900" defTabSz="1371600">
              <a:spcAft>
                <a:spcPts val="600"/>
              </a:spcAft>
              <a:buFont typeface="Arial" panose="020B0604020202020204" pitchFamily="34" charset="0"/>
              <a:buChar char="•"/>
            </a:pPr>
            <a:r>
              <a:rPr lang="en-US" sz="2600">
                <a:solidFill>
                  <a:srgbClr val="2F3D4C"/>
                </a:solidFill>
              </a:rPr>
              <a:t>Opportunities for the educator to request specific feedback or input from the evaluator​</a:t>
            </a:r>
          </a:p>
          <a:p>
            <a:pPr marL="342900" indent="-342900" defTabSz="1371600">
              <a:spcAft>
                <a:spcPts val="600"/>
              </a:spcAft>
              <a:buFont typeface="Arial" panose="020B0604020202020204" pitchFamily="34" charset="0"/>
              <a:buChar char="•"/>
            </a:pPr>
            <a:r>
              <a:rPr lang="en-US" sz="2600">
                <a:solidFill>
                  <a:srgbClr val="2F3D4C"/>
                </a:solidFill>
              </a:rPr>
              <a:t>Discussions regarding any anticipated issues or concerns– instructional, behavioral, etc.​</a:t>
            </a:r>
          </a:p>
          <a:p>
            <a:pPr marL="342900" indent="-342900" defTabSz="1371600">
              <a:spcAft>
                <a:spcPts val="600"/>
              </a:spcAft>
              <a:buFont typeface="Arial" panose="020B0604020202020204" pitchFamily="34" charset="0"/>
              <a:buChar char="•"/>
            </a:pPr>
            <a:r>
              <a:rPr lang="en-US" sz="2600">
                <a:solidFill>
                  <a:srgbClr val="2F3D4C"/>
                </a:solidFill>
              </a:rPr>
              <a:t>Other related elements that may not be directly observable​</a:t>
            </a:r>
          </a:p>
          <a:p>
            <a:pPr marL="342900" indent="-342900" defTabSz="1371600">
              <a:spcAft>
                <a:spcPts val="600"/>
              </a:spcAft>
              <a:buFont typeface="Arial" panose="020B0604020202020204" pitchFamily="34" charset="0"/>
              <a:buChar char="•"/>
            </a:pPr>
            <a:r>
              <a:rPr lang="en-US" sz="2600">
                <a:solidFill>
                  <a:srgbClr val="2F3D4C"/>
                </a:solidFill>
              </a:rPr>
              <a:t>Creating a common understanding about how student learning will be monitored and assessed.​</a:t>
            </a:r>
          </a:p>
          <a:p>
            <a:pPr marL="342900" indent="-342900" defTabSz="1371600">
              <a:spcAft>
                <a:spcPts val="600"/>
              </a:spcAft>
              <a:buFont typeface="Arial" panose="020B0604020202020204" pitchFamily="34" charset="0"/>
              <a:buChar char="•"/>
            </a:pPr>
            <a:r>
              <a:rPr lang="en-US" sz="2600">
                <a:solidFill>
                  <a:srgbClr val="2F3D4C"/>
                </a:solidFill>
              </a:rPr>
              <a:t>Connections with past and/or future lessons or goals.</a:t>
            </a:r>
          </a:p>
        </p:txBody>
      </p:sp>
      <p:pic>
        <p:nvPicPr>
          <p:cNvPr id="3" name="Picture 2">
            <a:extLst>
              <a:ext uri="{FF2B5EF4-FFF2-40B4-BE49-F238E27FC236}">
                <a16:creationId xmlns:a16="http://schemas.microsoft.com/office/drawing/2014/main" id="{67768E5E-21A6-0D68-981E-5FE9E621828B}"/>
              </a:ext>
              <a:ext uri="{C183D7F6-B498-43B3-948B-1728B52AA6E4}">
                <adec:decorative xmlns:adec="http://schemas.microsoft.com/office/drawing/2017/decorative" val="1"/>
              </a:ext>
            </a:extLst>
          </p:cNvPr>
          <p:cNvPicPr>
            <a:picLocks noChangeAspect="1"/>
          </p:cNvPicPr>
          <p:nvPr/>
        </p:nvPicPr>
        <p:blipFill>
          <a:blip r:embed="rId3"/>
          <a:srcRect l="18442" r="1"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409275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942110" y="767103"/>
            <a:ext cx="16445345" cy="6584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lnSpc>
                <a:spcPts val="5000"/>
              </a:lnSpc>
              <a:spcBef>
                <a:spcPts val="0"/>
              </a:spcBef>
              <a:defRPr/>
            </a:pPr>
            <a:r>
              <a:rPr lang="en-US"/>
              <a:t>As a Special Areas Manager (SAM)…</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sp>
        <p:nvSpPr>
          <p:cNvPr id="7" name="Content Placeholder 6">
            <a:extLst>
              <a:ext uri="{FF2B5EF4-FFF2-40B4-BE49-F238E27FC236}">
                <a16:creationId xmlns:a16="http://schemas.microsoft.com/office/drawing/2014/main" id="{8976BFB4-7AFF-794B-AB22-30C7D73509F3}"/>
              </a:ext>
            </a:extLst>
          </p:cNvPr>
          <p:cNvSpPr>
            <a:spLocks noGrp="1"/>
          </p:cNvSpPr>
          <p:nvPr>
            <p:ph sz="half" idx="2"/>
          </p:nvPr>
        </p:nvSpPr>
        <p:spPr>
          <a:xfrm>
            <a:off x="942110" y="2628900"/>
            <a:ext cx="16202890" cy="5440076"/>
          </a:xfrm>
        </p:spPr>
        <p:txBody>
          <a:bodyPr>
            <a:normAutofit/>
          </a:bodyPr>
          <a:lstStyle/>
          <a:p>
            <a:r>
              <a:rPr lang="en-US" sz="3200"/>
              <a:t>I am certified to manage the training of evaluators of speech-language professionals, school counselors, and school librarians.</a:t>
            </a:r>
            <a:endParaRPr lang="en-US" sz="3200">
              <a:cs typeface="Calibri"/>
            </a:endParaRPr>
          </a:p>
          <a:p>
            <a:r>
              <a:rPr lang="en-US" sz="3200"/>
              <a:t>I can deliver the required district orientation to speech-language professionals, school counselors, and school librarians.</a:t>
            </a:r>
            <a:endParaRPr lang="en-US" sz="3200">
              <a:cs typeface="Calibri"/>
            </a:endParaRPr>
          </a:p>
          <a:p>
            <a:r>
              <a:rPr lang="en-US" sz="3200"/>
              <a:t>I am responsible for maintaining records and sending the list of persons trained (Evaluator Training) to Ashley Cohoon at </a:t>
            </a:r>
            <a:r>
              <a:rPr lang="en-US" sz="3200">
                <a:hlinkClick r:id="rId3"/>
              </a:rPr>
              <a:t>ascohoon@ed.sc.gov</a:t>
            </a:r>
            <a:r>
              <a:rPr lang="en-US" sz="3200"/>
              <a:t> </a:t>
            </a:r>
            <a:endParaRPr lang="en-US" sz="3200">
              <a:cs typeface="Calibri"/>
            </a:endParaRPr>
          </a:p>
          <a:p>
            <a:r>
              <a:rPr lang="en-US" sz="3200"/>
              <a:t>I am NOT certified to train other managers. Only SCDE trains Special Areas Managers.</a:t>
            </a:r>
            <a:endParaRPr lang="en-US" sz="3200">
              <a:cs typeface="Calibri"/>
            </a:endParaRPr>
          </a:p>
          <a:p>
            <a:r>
              <a:rPr lang="en-US" sz="3200"/>
              <a:t>I am NOT certified to evaluate speech-language professionals, school counselors, or school librarians unless I complete Evaluator Training for the appropriate area(s). </a:t>
            </a:r>
            <a:endParaRPr lang="en-US" sz="3200">
              <a:cs typeface="Calibri"/>
            </a:endParaRPr>
          </a:p>
        </p:txBody>
      </p:sp>
    </p:spTree>
    <p:extLst>
      <p:ext uri="{BB962C8B-B14F-4D97-AF65-F5344CB8AC3E}">
        <p14:creationId xmlns:p14="http://schemas.microsoft.com/office/powerpoint/2010/main" val="36797887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2B0AD-8E6A-9491-3F1A-CB4797A3E7C2}"/>
              </a:ext>
            </a:extLst>
          </p:cNvPr>
          <p:cNvSpPr>
            <a:spLocks noGrp="1"/>
          </p:cNvSpPr>
          <p:nvPr>
            <p:ph type="title"/>
          </p:nvPr>
        </p:nvSpPr>
        <p:spPr/>
        <p:txBody>
          <a:bodyPr/>
          <a:lstStyle/>
          <a:p>
            <a:r>
              <a:rPr lang="en-US"/>
              <a:t>Pre-conference Evidence</a:t>
            </a:r>
          </a:p>
        </p:txBody>
      </p:sp>
      <p:sp>
        <p:nvSpPr>
          <p:cNvPr id="3" name="Content Placeholder 2">
            <a:extLst>
              <a:ext uri="{FF2B5EF4-FFF2-40B4-BE49-F238E27FC236}">
                <a16:creationId xmlns:a16="http://schemas.microsoft.com/office/drawing/2014/main" id="{20EDFEB4-1B4A-2CCA-B16C-558164AE7734}"/>
              </a:ext>
            </a:extLst>
          </p:cNvPr>
          <p:cNvSpPr>
            <a:spLocks noGrp="1"/>
          </p:cNvSpPr>
          <p:nvPr>
            <p:ph idx="1"/>
          </p:nvPr>
        </p:nvSpPr>
        <p:spPr/>
        <p:txBody>
          <a:bodyPr vert="horz" lIns="91440" tIns="45720" rIns="91440" bIns="45720" rtlCol="0" anchor="t">
            <a:normAutofit/>
          </a:bodyPr>
          <a:lstStyle/>
          <a:p>
            <a:pPr marL="285750" indent="-285750">
              <a:spcBef>
                <a:spcPts val="750"/>
              </a:spcBef>
              <a:buFont typeface="Arial,Sans-Serif"/>
              <a:buChar char="•"/>
            </a:pPr>
            <a:r>
              <a:rPr lang="en-US" sz="4000">
                <a:solidFill>
                  <a:srgbClr val="000000"/>
                </a:solidFill>
                <a:latin typeface="Aptos"/>
              </a:rPr>
              <a:t>What evidence did you hear in the preconference that supports...</a:t>
            </a:r>
          </a:p>
          <a:p>
            <a:pPr marL="285750" indent="-285750">
              <a:spcBef>
                <a:spcPts val="750"/>
              </a:spcBef>
              <a:buFont typeface="Arial,Sans-Serif"/>
              <a:buChar char="•"/>
            </a:pPr>
            <a:endParaRPr lang="en-US" sz="4000">
              <a:solidFill>
                <a:srgbClr val="000000"/>
              </a:solidFill>
              <a:latin typeface="Aptos"/>
            </a:endParaRPr>
          </a:p>
          <a:p>
            <a:pPr marL="800100" lvl="1" indent="-285750">
              <a:spcBef>
                <a:spcPts val="375"/>
              </a:spcBef>
              <a:buFont typeface="Arial,Sans-Serif"/>
              <a:buChar char="•"/>
            </a:pPr>
            <a:r>
              <a:rPr lang="en-US" sz="4000">
                <a:solidFill>
                  <a:srgbClr val="000000"/>
                </a:solidFill>
                <a:latin typeface="Aptos"/>
              </a:rPr>
              <a:t>Promoting Literacy</a:t>
            </a:r>
          </a:p>
          <a:p>
            <a:pPr marL="800100" lvl="1" indent="-285750">
              <a:spcBef>
                <a:spcPts val="375"/>
              </a:spcBef>
              <a:buFont typeface="Arial,Sans-Serif"/>
              <a:buChar char="•"/>
            </a:pPr>
            <a:r>
              <a:rPr lang="en-US" sz="4000">
                <a:solidFill>
                  <a:srgbClr val="000000"/>
                </a:solidFill>
                <a:latin typeface="Aptos"/>
              </a:rPr>
              <a:t>Promoting Inquiry</a:t>
            </a:r>
          </a:p>
          <a:p>
            <a:pPr marL="800100" lvl="1" indent="-285750">
              <a:spcBef>
                <a:spcPts val="375"/>
              </a:spcBef>
              <a:buFont typeface="Arial,Sans-Serif"/>
              <a:buChar char="•"/>
            </a:pPr>
            <a:r>
              <a:rPr lang="en-US" sz="4000">
                <a:solidFill>
                  <a:srgbClr val="000000"/>
                </a:solidFill>
                <a:latin typeface="Aptos"/>
              </a:rPr>
              <a:t>Motivating Learners</a:t>
            </a:r>
            <a:endParaRPr lang="en-US" sz="4000">
              <a:latin typeface="Aptos"/>
            </a:endParaRPr>
          </a:p>
        </p:txBody>
      </p:sp>
    </p:spTree>
    <p:extLst>
      <p:ext uri="{BB962C8B-B14F-4D97-AF65-F5344CB8AC3E}">
        <p14:creationId xmlns:p14="http://schemas.microsoft.com/office/powerpoint/2010/main" val="20875298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B1E0F-B3CE-00E9-3C1F-8A7E3980A2B1}"/>
              </a:ext>
            </a:extLst>
          </p:cNvPr>
          <p:cNvSpPr>
            <a:spLocks noGrp="1"/>
          </p:cNvSpPr>
          <p:nvPr>
            <p:ph type="title"/>
          </p:nvPr>
        </p:nvSpPr>
        <p:spPr>
          <a:xfrm>
            <a:off x="918972" y="547687"/>
            <a:ext cx="16404336" cy="1097280"/>
          </a:xfrm>
        </p:spPr>
        <p:txBody>
          <a:bodyPr anchor="t">
            <a:normAutofit/>
          </a:bodyPr>
          <a:lstStyle/>
          <a:p>
            <a:r>
              <a:rPr lang="en-US"/>
              <a:t>Reminder: Pre-Conference Questions Required</a:t>
            </a:r>
          </a:p>
        </p:txBody>
      </p:sp>
      <p:sp>
        <p:nvSpPr>
          <p:cNvPr id="3" name="Content Placeholder 2">
            <a:extLst>
              <a:ext uri="{FF2B5EF4-FFF2-40B4-BE49-F238E27FC236}">
                <a16:creationId xmlns:a16="http://schemas.microsoft.com/office/drawing/2014/main" id="{0066CB17-4F97-6E6D-CBB5-4217FFFB51A8}"/>
              </a:ext>
            </a:extLst>
          </p:cNvPr>
          <p:cNvSpPr>
            <a:spLocks noGrp="1"/>
          </p:cNvSpPr>
          <p:nvPr>
            <p:ph sz="half" idx="1"/>
          </p:nvPr>
        </p:nvSpPr>
        <p:spPr>
          <a:xfrm>
            <a:off x="918972" y="2247900"/>
            <a:ext cx="7772400" cy="6361229"/>
          </a:xfrm>
        </p:spPr>
        <p:txBody>
          <a:bodyPr vert="horz" lIns="91440" tIns="45720" rIns="91440" bIns="45720" rtlCol="0" anchor="t">
            <a:normAutofit/>
          </a:bodyPr>
          <a:lstStyle/>
          <a:p>
            <a:pPr>
              <a:spcAft>
                <a:spcPts val="600"/>
              </a:spcAft>
            </a:pPr>
            <a:r>
              <a:rPr lang="en-US" sz="4000"/>
              <a:t>Each observation will have pre- and post-conference questions that are required.</a:t>
            </a:r>
          </a:p>
        </p:txBody>
      </p:sp>
      <p:pic>
        <p:nvPicPr>
          <p:cNvPr id="4" name="Picture 3" descr="Graphical user interface, text, application, email&#10;&#10;Description automatically generated&#10;">
            <a:extLst>
              <a:ext uri="{FF2B5EF4-FFF2-40B4-BE49-F238E27FC236}">
                <a16:creationId xmlns:a16="http://schemas.microsoft.com/office/drawing/2014/main" id="{AE860E40-6BA5-4E16-3746-654E52A5F34E}"/>
              </a:ext>
            </a:extLst>
          </p:cNvPr>
          <p:cNvPicPr>
            <a:picLocks noChangeAspect="1"/>
          </p:cNvPicPr>
          <p:nvPr/>
        </p:nvPicPr>
        <p:blipFill>
          <a:blip r:embed="rId2"/>
          <a:stretch>
            <a:fillRect/>
          </a:stretch>
        </p:blipFill>
        <p:spPr>
          <a:xfrm>
            <a:off x="9579311" y="2663988"/>
            <a:ext cx="7772400" cy="5529053"/>
          </a:xfrm>
          <a:prstGeom prst="rect">
            <a:avLst/>
          </a:prstGeom>
          <a:noFill/>
        </p:spPr>
      </p:pic>
    </p:spTree>
    <p:extLst>
      <p:ext uri="{BB962C8B-B14F-4D97-AF65-F5344CB8AC3E}">
        <p14:creationId xmlns:p14="http://schemas.microsoft.com/office/powerpoint/2010/main" val="40390645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E118D-FC84-7D1E-BB3A-3CBC0D485238}"/>
              </a:ext>
            </a:extLst>
          </p:cNvPr>
          <p:cNvSpPr>
            <a:spLocks noGrp="1"/>
          </p:cNvSpPr>
          <p:nvPr>
            <p:ph type="title"/>
          </p:nvPr>
        </p:nvSpPr>
        <p:spPr>
          <a:xfrm>
            <a:off x="918972" y="547687"/>
            <a:ext cx="16404336" cy="1097280"/>
          </a:xfrm>
        </p:spPr>
        <p:txBody>
          <a:bodyPr anchor="t">
            <a:normAutofit/>
          </a:bodyPr>
          <a:lstStyle/>
          <a:p>
            <a:r>
              <a:rPr lang="en-US"/>
              <a:t>Reminder Time: Observations, Scripting and Scoring</a:t>
            </a:r>
          </a:p>
        </p:txBody>
      </p:sp>
      <p:sp>
        <p:nvSpPr>
          <p:cNvPr id="3" name="Content Placeholder 2">
            <a:extLst>
              <a:ext uri="{FF2B5EF4-FFF2-40B4-BE49-F238E27FC236}">
                <a16:creationId xmlns:a16="http://schemas.microsoft.com/office/drawing/2014/main" id="{293A9678-F5F5-6991-AAFF-BCDD056A9806}"/>
              </a:ext>
            </a:extLst>
          </p:cNvPr>
          <p:cNvSpPr>
            <a:spLocks noGrp="1"/>
          </p:cNvSpPr>
          <p:nvPr>
            <p:ph sz="half" idx="1"/>
          </p:nvPr>
        </p:nvSpPr>
        <p:spPr>
          <a:xfrm>
            <a:off x="918972" y="2421520"/>
            <a:ext cx="7772400" cy="6361229"/>
          </a:xfrm>
        </p:spPr>
        <p:txBody>
          <a:bodyPr vert="horz" lIns="91440" tIns="45720" rIns="91440" bIns="45720" rtlCol="0" anchor="t">
            <a:normAutofit/>
          </a:bodyPr>
          <a:lstStyle/>
          <a:p>
            <a:pPr marL="571500" indent="-571500">
              <a:spcBef>
                <a:spcPts val="750"/>
              </a:spcBef>
              <a:spcAft>
                <a:spcPts val="600"/>
              </a:spcAft>
              <a:buChar char="•"/>
            </a:pPr>
            <a:r>
              <a:rPr lang="en-US" sz="4000"/>
              <a:t>Short blocks of evidence</a:t>
            </a:r>
          </a:p>
          <a:p>
            <a:pPr marL="571500" indent="-571500">
              <a:spcBef>
                <a:spcPts val="750"/>
              </a:spcBef>
              <a:spcAft>
                <a:spcPts val="600"/>
              </a:spcAft>
              <a:buChar char="•"/>
            </a:pPr>
            <a:r>
              <a:rPr lang="en-US" sz="4000"/>
              <a:t>Aligned to each indicator</a:t>
            </a:r>
          </a:p>
          <a:p>
            <a:pPr marL="571500" indent="-571500">
              <a:spcBef>
                <a:spcPts val="750"/>
              </a:spcBef>
              <a:spcAft>
                <a:spcPts val="600"/>
              </a:spcAft>
              <a:buChar char="•"/>
            </a:pPr>
            <a:r>
              <a:rPr lang="en-US" sz="4000"/>
              <a:t>Intended to facilitate scoring</a:t>
            </a:r>
          </a:p>
          <a:p>
            <a:pPr marL="571500" indent="-571500">
              <a:spcBef>
                <a:spcPts val="750"/>
              </a:spcBef>
              <a:spcAft>
                <a:spcPts val="600"/>
              </a:spcAft>
              <a:buChar char="•"/>
            </a:pPr>
            <a:r>
              <a:rPr lang="en-US" sz="4000"/>
              <a:t>Notes are not visible to anyone except the observer </a:t>
            </a:r>
          </a:p>
        </p:txBody>
      </p:sp>
      <p:pic>
        <p:nvPicPr>
          <p:cNvPr id="4" name="Picture 3" descr="Reminders about observations, scripting and scoring">
            <a:extLst>
              <a:ext uri="{FF2B5EF4-FFF2-40B4-BE49-F238E27FC236}">
                <a16:creationId xmlns:a16="http://schemas.microsoft.com/office/drawing/2014/main" id="{848A6988-AD2B-DCD4-B6CC-02C464DE38CE}"/>
              </a:ext>
            </a:extLst>
          </p:cNvPr>
          <p:cNvPicPr>
            <a:picLocks noChangeAspect="1"/>
          </p:cNvPicPr>
          <p:nvPr/>
        </p:nvPicPr>
        <p:blipFill>
          <a:blip r:embed="rId3"/>
          <a:stretch>
            <a:fillRect/>
          </a:stretch>
        </p:blipFill>
        <p:spPr>
          <a:xfrm>
            <a:off x="9579311" y="2966875"/>
            <a:ext cx="7772400" cy="4923279"/>
          </a:xfrm>
          <a:prstGeom prst="rect">
            <a:avLst/>
          </a:prstGeom>
          <a:noFill/>
        </p:spPr>
      </p:pic>
    </p:spTree>
    <p:extLst>
      <p:ext uri="{BB962C8B-B14F-4D97-AF65-F5344CB8AC3E}">
        <p14:creationId xmlns:p14="http://schemas.microsoft.com/office/powerpoint/2010/main" val="23624215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F9106-88F0-22CA-83AC-FB08FEE7C411}"/>
              </a:ext>
            </a:extLst>
          </p:cNvPr>
          <p:cNvSpPr>
            <a:spLocks noGrp="1"/>
          </p:cNvSpPr>
          <p:nvPr>
            <p:ph type="title"/>
          </p:nvPr>
        </p:nvSpPr>
        <p:spPr/>
        <p:txBody>
          <a:bodyPr/>
          <a:lstStyle/>
          <a:p>
            <a:r>
              <a:rPr lang="en-US"/>
              <a:t>Reminder Time: Information Messages</a:t>
            </a:r>
          </a:p>
        </p:txBody>
      </p:sp>
      <p:pic>
        <p:nvPicPr>
          <p:cNvPr id="4" name="Content Placeholder 3" descr="Graphical user interface, text, application&#10;&#10;Description automatically generated&#10;">
            <a:extLst>
              <a:ext uri="{FF2B5EF4-FFF2-40B4-BE49-F238E27FC236}">
                <a16:creationId xmlns:a16="http://schemas.microsoft.com/office/drawing/2014/main" id="{6AEDD4AD-DAD2-78B2-31BA-AB8FAC1706A0}"/>
              </a:ext>
            </a:extLst>
          </p:cNvPr>
          <p:cNvPicPr>
            <a:picLocks noGrp="1" noChangeAspect="1"/>
          </p:cNvPicPr>
          <p:nvPr>
            <p:ph idx="1"/>
          </p:nvPr>
        </p:nvPicPr>
        <p:blipFill>
          <a:blip r:embed="rId3"/>
          <a:stretch>
            <a:fillRect/>
          </a:stretch>
        </p:blipFill>
        <p:spPr>
          <a:xfrm>
            <a:off x="922297" y="2114939"/>
            <a:ext cx="8977734" cy="4259001"/>
          </a:xfrm>
          <a:prstGeom prst="rect">
            <a:avLst/>
          </a:prstGeom>
        </p:spPr>
      </p:pic>
      <p:pic>
        <p:nvPicPr>
          <p:cNvPr id="5" name="Picture 4" descr="Reminder about information messages in SCLead">
            <a:extLst>
              <a:ext uri="{FF2B5EF4-FFF2-40B4-BE49-F238E27FC236}">
                <a16:creationId xmlns:a16="http://schemas.microsoft.com/office/drawing/2014/main" id="{8D2A0305-ADDF-68EA-5DFB-986FE0347A42}"/>
              </a:ext>
            </a:extLst>
          </p:cNvPr>
          <p:cNvPicPr>
            <a:picLocks noChangeAspect="1"/>
          </p:cNvPicPr>
          <p:nvPr/>
        </p:nvPicPr>
        <p:blipFill>
          <a:blip r:embed="rId4"/>
          <a:stretch>
            <a:fillRect/>
          </a:stretch>
        </p:blipFill>
        <p:spPr>
          <a:xfrm>
            <a:off x="4030522" y="6559409"/>
            <a:ext cx="11746133" cy="2839776"/>
          </a:xfrm>
          <a:prstGeom prst="rect">
            <a:avLst/>
          </a:prstGeom>
        </p:spPr>
      </p:pic>
    </p:spTree>
    <p:extLst>
      <p:ext uri="{BB962C8B-B14F-4D97-AF65-F5344CB8AC3E}">
        <p14:creationId xmlns:p14="http://schemas.microsoft.com/office/powerpoint/2010/main" val="38660427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E8EA9-DD9F-A019-FCE8-FF1F10B7A7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F4CDA0-95CE-3D7E-C310-0A252FA5DFE3}"/>
              </a:ext>
            </a:extLst>
          </p:cNvPr>
          <p:cNvSpPr>
            <a:spLocks noGrp="1"/>
          </p:cNvSpPr>
          <p:nvPr>
            <p:ph type="title"/>
          </p:nvPr>
        </p:nvSpPr>
        <p:spPr>
          <a:xfrm>
            <a:off x="918972" y="764712"/>
            <a:ext cx="16450056" cy="1097280"/>
          </a:xfrm>
        </p:spPr>
        <p:txBody>
          <a:bodyPr anchor="t">
            <a:normAutofit/>
          </a:bodyPr>
          <a:lstStyle/>
          <a:p>
            <a:r>
              <a:rPr lang="en-US"/>
              <a:t>Questions</a:t>
            </a:r>
          </a:p>
        </p:txBody>
      </p:sp>
      <p:pic>
        <p:nvPicPr>
          <p:cNvPr id="6" name="Content Placeholder 6">
            <a:extLst>
              <a:ext uri="{FF2B5EF4-FFF2-40B4-BE49-F238E27FC236}">
                <a16:creationId xmlns:a16="http://schemas.microsoft.com/office/drawing/2014/main" id="{C8328C6F-11B0-162E-0DBB-9D2D27D0AF73}"/>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4589165" y="2234191"/>
            <a:ext cx="9144000" cy="6096000"/>
          </a:xfrm>
          <a:prstGeom prst="rect">
            <a:avLst/>
          </a:prstGeom>
        </p:spPr>
      </p:pic>
    </p:spTree>
    <p:extLst>
      <p:ext uri="{BB962C8B-B14F-4D97-AF65-F5344CB8AC3E}">
        <p14:creationId xmlns:p14="http://schemas.microsoft.com/office/powerpoint/2010/main" val="28588800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7B4AB-2CE2-4D0F-D814-60B4E106EB67}"/>
              </a:ext>
            </a:extLst>
          </p:cNvPr>
          <p:cNvSpPr>
            <a:spLocks noGrp="1"/>
          </p:cNvSpPr>
          <p:nvPr>
            <p:ph type="title"/>
          </p:nvPr>
        </p:nvSpPr>
        <p:spPr/>
        <p:txBody>
          <a:bodyPr/>
          <a:lstStyle/>
          <a:p>
            <a:r>
              <a:rPr lang="en-US" sz="6600"/>
              <a:t>Moodle Management</a:t>
            </a:r>
            <a:endParaRPr lang="en-US"/>
          </a:p>
        </p:txBody>
      </p:sp>
      <p:sp>
        <p:nvSpPr>
          <p:cNvPr id="3" name="Text Placeholder 2">
            <a:extLst>
              <a:ext uri="{FF2B5EF4-FFF2-40B4-BE49-F238E27FC236}">
                <a16:creationId xmlns:a16="http://schemas.microsoft.com/office/drawing/2014/main" id="{76902671-CC67-369A-8AAB-D34C57D0A582}"/>
              </a:ext>
            </a:extLst>
          </p:cNvPr>
          <p:cNvSpPr>
            <a:spLocks noGrp="1"/>
          </p:cNvSpPr>
          <p:nvPr>
            <p:ph type="body" sz="quarter" idx="13"/>
          </p:nvPr>
        </p:nvSpPr>
        <p:spPr>
          <a:xfrm>
            <a:off x="2743200" y="5388967"/>
            <a:ext cx="12801600" cy="2949856"/>
          </a:xfrm>
        </p:spPr>
        <p:txBody>
          <a:bodyPr>
            <a:normAutofit/>
          </a:bodyPr>
          <a:lstStyle/>
          <a:p>
            <a:r>
              <a:rPr lang="en-US" sz="4000" dirty="0"/>
              <a:t>How to Set Up Your Account in Moodle</a:t>
            </a:r>
          </a:p>
          <a:p>
            <a:r>
              <a:rPr lang="en-US" sz="4000" dirty="0"/>
              <a:t>How to Set Up Evaluators in Moodle</a:t>
            </a:r>
          </a:p>
          <a:p>
            <a:r>
              <a:rPr lang="en-US" sz="4000" dirty="0"/>
              <a:t>How Certification Will Work</a:t>
            </a:r>
          </a:p>
        </p:txBody>
      </p:sp>
    </p:spTree>
    <p:extLst>
      <p:ext uri="{BB962C8B-B14F-4D97-AF65-F5344CB8AC3E}">
        <p14:creationId xmlns:p14="http://schemas.microsoft.com/office/powerpoint/2010/main" val="1440227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9B755-DDC3-DB14-7A46-7497D41D57A7}"/>
              </a:ext>
            </a:extLst>
          </p:cNvPr>
          <p:cNvSpPr>
            <a:spLocks noGrp="1"/>
          </p:cNvSpPr>
          <p:nvPr>
            <p:ph type="title"/>
          </p:nvPr>
        </p:nvSpPr>
        <p:spPr>
          <a:xfrm>
            <a:off x="986530" y="758142"/>
            <a:ext cx="6272788" cy="1669256"/>
          </a:xfrm>
        </p:spPr>
        <p:txBody>
          <a:bodyPr vert="horz" lIns="91440" tIns="45720" rIns="91440" bIns="45720" rtlCol="0" anchor="t">
            <a:noAutofit/>
          </a:bodyPr>
          <a:lstStyle/>
          <a:p>
            <a:pPr>
              <a:lnSpc>
                <a:spcPct val="90000"/>
              </a:lnSpc>
            </a:pPr>
            <a:r>
              <a:rPr lang="en-US" sz="4400" b="1" kern="1200">
                <a:latin typeface="+mn-lt"/>
                <a:ea typeface="+mj-ea"/>
                <a:cs typeface="+mj-cs"/>
              </a:rPr>
              <a:t>Special Areas Manager: How to Set Up Your Account in Moodle</a:t>
            </a:r>
          </a:p>
        </p:txBody>
      </p:sp>
      <p:sp>
        <p:nvSpPr>
          <p:cNvPr id="4" name="TextBox 3">
            <a:extLst>
              <a:ext uri="{FF2B5EF4-FFF2-40B4-BE49-F238E27FC236}">
                <a16:creationId xmlns:a16="http://schemas.microsoft.com/office/drawing/2014/main" id="{CEC8246A-28B0-2148-9C59-024CEFDB9A46}"/>
              </a:ext>
            </a:extLst>
          </p:cNvPr>
          <p:cNvSpPr txBox="1"/>
          <p:nvPr/>
        </p:nvSpPr>
        <p:spPr>
          <a:xfrm>
            <a:off x="360423" y="3314700"/>
            <a:ext cx="7403221" cy="5553479"/>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457200" indent="-457200" defTabSz="1371600">
              <a:lnSpc>
                <a:spcPct val="110000"/>
              </a:lnSpc>
              <a:spcAft>
                <a:spcPts val="600"/>
              </a:spcAft>
              <a:buFont typeface="Arial"/>
              <a:buChar char="•"/>
            </a:pPr>
            <a:r>
              <a:rPr lang="en-US" sz="4000">
                <a:solidFill>
                  <a:srgbClr val="2F3D4C"/>
                </a:solidFill>
              </a:rPr>
              <a:t>Go to </a:t>
            </a:r>
            <a:r>
              <a:rPr lang="en-US" sz="4000">
                <a:solidFill>
                  <a:srgbClr val="2F3D4C"/>
                </a:solidFill>
                <a:hlinkClick r:id="rId3">
                  <a:extLst>
                    <a:ext uri="{A12FA001-AC4F-418D-AE19-62706E023703}">
                      <ahyp:hlinkClr xmlns:ahyp="http://schemas.microsoft.com/office/drawing/2018/hyperlinkcolor" val="tx"/>
                    </a:ext>
                  </a:extLst>
                </a:hlinkClick>
              </a:rPr>
              <a:t>https://scleaders.mrooms.net</a:t>
            </a:r>
            <a:endParaRPr lang="en-US" sz="4000">
              <a:solidFill>
                <a:srgbClr val="2F3D4C"/>
              </a:solidFill>
            </a:endParaRPr>
          </a:p>
          <a:p>
            <a:pPr marL="457200" indent="-457200" defTabSz="1371600">
              <a:lnSpc>
                <a:spcPct val="110000"/>
              </a:lnSpc>
              <a:spcAft>
                <a:spcPts val="600"/>
              </a:spcAft>
              <a:buFont typeface="Arial"/>
              <a:buChar char="•"/>
            </a:pPr>
            <a:r>
              <a:rPr lang="en-US" sz="4000">
                <a:solidFill>
                  <a:srgbClr val="2F3D4C"/>
                </a:solidFill>
              </a:rPr>
              <a:t>Click on the "New Account Signup" link at the top.</a:t>
            </a:r>
          </a:p>
        </p:txBody>
      </p:sp>
      <p:pic>
        <p:nvPicPr>
          <p:cNvPr id="5" name="Content Placeholder 4" descr="How to set up your account in Moodle">
            <a:extLst>
              <a:ext uri="{FF2B5EF4-FFF2-40B4-BE49-F238E27FC236}">
                <a16:creationId xmlns:a16="http://schemas.microsoft.com/office/drawing/2014/main" id="{4D8BD04F-2717-6228-175B-E99866C8256B}"/>
              </a:ext>
            </a:extLst>
          </p:cNvPr>
          <p:cNvPicPr>
            <a:picLocks noGrp="1" noChangeAspect="1"/>
          </p:cNvPicPr>
          <p:nvPr>
            <p:ph idx="1"/>
          </p:nvPr>
        </p:nvPicPr>
        <p:blipFill>
          <a:blip r:embed="rId4"/>
          <a:srcRect t="995" r="1" b="1"/>
          <a:stretch>
            <a:fillRect/>
          </a:stretch>
        </p:blipFill>
        <p:spPr>
          <a:xfrm>
            <a:off x="8244068" y="758144"/>
            <a:ext cx="8803482" cy="8105775"/>
          </a:xfrm>
          <a:prstGeom prst="rect">
            <a:avLst/>
          </a:prstGeom>
          <a:noFill/>
        </p:spPr>
      </p:pic>
      <p:sp>
        <p:nvSpPr>
          <p:cNvPr id="6" name="Oval 5">
            <a:extLst>
              <a:ext uri="{FF2B5EF4-FFF2-40B4-BE49-F238E27FC236}">
                <a16:creationId xmlns:a16="http://schemas.microsoft.com/office/drawing/2014/main" id="{B7B1C837-3BD5-8851-283E-F6543161BCC9}"/>
              </a:ext>
              <a:ext uri="{C183D7F6-B498-43B3-948B-1728B52AA6E4}">
                <adec:decorative xmlns:adec="http://schemas.microsoft.com/office/drawing/2017/decorative" val="1"/>
              </a:ext>
            </a:extLst>
          </p:cNvPr>
          <p:cNvSpPr/>
          <p:nvPr/>
        </p:nvSpPr>
        <p:spPr>
          <a:xfrm>
            <a:off x="8424333" y="4339166"/>
            <a:ext cx="1947333" cy="952499"/>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66502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5523A-3073-1F33-4122-FFF8F13D51F9}"/>
              </a:ext>
            </a:extLst>
          </p:cNvPr>
          <p:cNvSpPr>
            <a:spLocks noGrp="1"/>
          </p:cNvSpPr>
          <p:nvPr>
            <p:ph type="title"/>
          </p:nvPr>
        </p:nvSpPr>
        <p:spPr>
          <a:xfrm>
            <a:off x="986528" y="685800"/>
            <a:ext cx="6648966" cy="1873336"/>
          </a:xfrm>
        </p:spPr>
        <p:txBody>
          <a:bodyPr>
            <a:normAutofit fontScale="90000"/>
          </a:bodyPr>
          <a:lstStyle/>
          <a:p>
            <a:r>
              <a:rPr lang="en-US" sz="4500" dirty="0"/>
              <a:t>Special Areas Manager: How to Set Up Your Account in Moodle, cont. 1</a:t>
            </a:r>
            <a:endParaRPr lang="en-US" dirty="0"/>
          </a:p>
        </p:txBody>
      </p:sp>
      <p:sp>
        <p:nvSpPr>
          <p:cNvPr id="3" name="Content Placeholder 2">
            <a:extLst>
              <a:ext uri="{FF2B5EF4-FFF2-40B4-BE49-F238E27FC236}">
                <a16:creationId xmlns:a16="http://schemas.microsoft.com/office/drawing/2014/main" id="{7B45FB2C-B3DF-88E4-18FF-9E7F46C5F0BD}"/>
              </a:ext>
            </a:extLst>
          </p:cNvPr>
          <p:cNvSpPr>
            <a:spLocks noGrp="1"/>
          </p:cNvSpPr>
          <p:nvPr>
            <p:ph idx="1"/>
          </p:nvPr>
        </p:nvSpPr>
        <p:spPr>
          <a:xfrm>
            <a:off x="290841" y="3102017"/>
            <a:ext cx="10012210" cy="6412978"/>
          </a:xfrm>
          <a:solidFill>
            <a:schemeClr val="bg1"/>
          </a:solidFill>
        </p:spPr>
        <p:txBody>
          <a:bodyPr vert="horz" lIns="91440" tIns="45720" rIns="91440" bIns="45720" rtlCol="0" anchor="t">
            <a:noAutofit/>
          </a:bodyPr>
          <a:lstStyle/>
          <a:p>
            <a:pPr marL="514350" indent="-514350">
              <a:lnSpc>
                <a:spcPct val="90000"/>
              </a:lnSpc>
              <a:spcBef>
                <a:spcPts val="750"/>
              </a:spcBef>
              <a:buAutoNum type="arabicPeriod"/>
            </a:pPr>
            <a:r>
              <a:rPr lang="en-US" sz="3400" dirty="0">
                <a:solidFill>
                  <a:srgbClr val="000000"/>
                </a:solidFill>
              </a:rPr>
              <a:t>Fill in the Registration page</a:t>
            </a:r>
          </a:p>
          <a:p>
            <a:pPr marL="514350" indent="-514350">
              <a:lnSpc>
                <a:spcPct val="90000"/>
              </a:lnSpc>
              <a:spcBef>
                <a:spcPts val="750"/>
              </a:spcBef>
              <a:buAutoNum type="arabicPeriod"/>
            </a:pPr>
            <a:r>
              <a:rPr lang="en-US" sz="3400" dirty="0">
                <a:solidFill>
                  <a:srgbClr val="000000"/>
                </a:solidFill>
              </a:rPr>
              <a:t>Click "Create My New Account" button. Use your work email address.</a:t>
            </a:r>
          </a:p>
          <a:p>
            <a:pPr marL="514350" indent="-514350">
              <a:lnSpc>
                <a:spcPct val="90000"/>
              </a:lnSpc>
              <a:spcBef>
                <a:spcPts val="750"/>
              </a:spcBef>
              <a:buAutoNum type="arabicPeriod"/>
            </a:pPr>
            <a:r>
              <a:rPr lang="en-US" sz="3400" dirty="0">
                <a:solidFill>
                  <a:srgbClr val="000000"/>
                </a:solidFill>
              </a:rPr>
              <a:t>You will receive an email from </a:t>
            </a:r>
            <a:r>
              <a:rPr lang="en-US" sz="3400" dirty="0">
                <a:solidFill>
                  <a:srgbClr val="000000"/>
                </a:solidFill>
                <a:hlinkClick r:id="rId2"/>
              </a:rPr>
              <a:t>no_reply@ed.sc.gov</a:t>
            </a:r>
            <a:r>
              <a:rPr lang="en-US" sz="3400" dirty="0">
                <a:solidFill>
                  <a:srgbClr val="000000"/>
                </a:solidFill>
              </a:rPr>
              <a:t>  that needs your response. Verify your email. Double check your junk/spam folder.</a:t>
            </a:r>
          </a:p>
          <a:p>
            <a:pPr marL="514350" indent="-514350">
              <a:lnSpc>
                <a:spcPct val="90000"/>
              </a:lnSpc>
              <a:spcBef>
                <a:spcPts val="750"/>
              </a:spcBef>
              <a:buAutoNum type="arabicPeriod"/>
            </a:pPr>
            <a:r>
              <a:rPr lang="en-US" sz="3400" dirty="0">
                <a:solidFill>
                  <a:srgbClr val="000000"/>
                </a:solidFill>
              </a:rPr>
              <a:t>Send an email to Ashley Cohoon, </a:t>
            </a:r>
            <a:r>
              <a:rPr lang="en-US" sz="3400" dirty="0">
                <a:solidFill>
                  <a:srgbClr val="000000"/>
                </a:solidFill>
                <a:hlinkClick r:id="rId3"/>
              </a:rPr>
              <a:t>ascohoon@ed.sc.gov</a:t>
            </a:r>
            <a:r>
              <a:rPr lang="en-US" sz="3400" dirty="0">
                <a:solidFill>
                  <a:srgbClr val="000000"/>
                </a:solidFill>
              </a:rPr>
              <a:t> to tell her you have registered your account. She will grant you the credentials as Special Areas Manager if you have attended this SA Management training.</a:t>
            </a:r>
          </a:p>
          <a:p>
            <a:pPr marL="514350" indent="-514350">
              <a:lnSpc>
                <a:spcPct val="90000"/>
              </a:lnSpc>
              <a:spcBef>
                <a:spcPts val="750"/>
              </a:spcBef>
              <a:buAutoNum type="arabicPeriod"/>
            </a:pPr>
            <a:r>
              <a:rPr lang="en-US" sz="3400" dirty="0">
                <a:solidFill>
                  <a:srgbClr val="000000"/>
                </a:solidFill>
              </a:rPr>
              <a:t>You will then be able to proceed in Moodle.</a:t>
            </a:r>
            <a:endParaRPr lang="en-US" sz="3400" dirty="0"/>
          </a:p>
        </p:txBody>
      </p:sp>
      <p:pic>
        <p:nvPicPr>
          <p:cNvPr id="6" name="Content Placeholder 3" descr="How to Set Up Your Account in Moodle">
            <a:extLst>
              <a:ext uri="{FF2B5EF4-FFF2-40B4-BE49-F238E27FC236}">
                <a16:creationId xmlns:a16="http://schemas.microsoft.com/office/drawing/2014/main" id="{72F430E1-633F-6196-2018-A371E0093ADE}"/>
              </a:ext>
            </a:extLst>
          </p:cNvPr>
          <p:cNvPicPr>
            <a:picLocks noChangeAspect="1"/>
          </p:cNvPicPr>
          <p:nvPr/>
        </p:nvPicPr>
        <p:blipFill>
          <a:blip r:embed="rId4"/>
          <a:stretch>
            <a:fillRect/>
          </a:stretch>
        </p:blipFill>
        <p:spPr>
          <a:xfrm>
            <a:off x="10635446" y="373010"/>
            <a:ext cx="5538968" cy="8827986"/>
          </a:xfrm>
          <a:prstGeom prst="rect">
            <a:avLst/>
          </a:prstGeom>
        </p:spPr>
      </p:pic>
    </p:spTree>
    <p:extLst>
      <p:ext uri="{BB962C8B-B14F-4D97-AF65-F5344CB8AC3E}">
        <p14:creationId xmlns:p14="http://schemas.microsoft.com/office/powerpoint/2010/main" val="6107241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2"/>
          <p:cNvSpPr txBox="1">
            <a:spLocks noGrp="1"/>
          </p:cNvSpPr>
          <p:nvPr>
            <p:ph type="title"/>
          </p:nvPr>
        </p:nvSpPr>
        <p:spPr>
          <a:xfrm>
            <a:off x="918972" y="822854"/>
            <a:ext cx="17106222" cy="73866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914400">
              <a:spcBef>
                <a:spcPts val="0"/>
              </a:spcBef>
              <a:defRPr/>
            </a:pPr>
            <a:r>
              <a:rPr lang="en-US" sz="4800" dirty="0">
                <a:latin typeface="Aptos"/>
                <a:ea typeface="+mn-ea"/>
                <a:cs typeface="+mn-cs"/>
              </a:rPr>
              <a:t>Special Areas Managers: How to Set Up Evaluators in Moodle</a:t>
            </a:r>
            <a:endParaRPr lang="en-US" sz="4800" dirty="0">
              <a:ea typeface="+mn-ea"/>
              <a:cs typeface="+mn-cs"/>
            </a:endParaRPr>
          </a:p>
        </p:txBody>
      </p:sp>
      <p:sp>
        <p:nvSpPr>
          <p:cNvPr id="5" name="TextBox 4">
            <a:extLst>
              <a:ext uri="{FF2B5EF4-FFF2-40B4-BE49-F238E27FC236}">
                <a16:creationId xmlns:a16="http://schemas.microsoft.com/office/drawing/2014/main" id="{38782052-C578-C503-632B-EBD3CD689F4B}"/>
              </a:ext>
            </a:extLst>
          </p:cNvPr>
          <p:cNvSpPr txBox="1"/>
          <p:nvPr/>
        </p:nvSpPr>
        <p:spPr>
          <a:xfrm>
            <a:off x="259592" y="2790405"/>
            <a:ext cx="7085240"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4000" dirty="0">
                <a:latin typeface="Aptos"/>
                <a:ea typeface="Calibri"/>
                <a:cs typeface="Calibri"/>
              </a:rPr>
              <a:t>Tell the evaluators/mentors to go to </a:t>
            </a:r>
            <a:r>
              <a:rPr lang="en-US" sz="4000" dirty="0">
                <a:latin typeface="Aptos"/>
                <a:ea typeface="Calibri"/>
                <a:cs typeface="Calibri"/>
                <a:hlinkClick r:id="rId3"/>
              </a:rPr>
              <a:t>https://scleaders.mrooms.net</a:t>
            </a:r>
            <a:endParaRPr lang="en-US" sz="4000" dirty="0">
              <a:latin typeface="Aptos"/>
              <a:ea typeface="Calibri"/>
              <a:cs typeface="Calibri"/>
            </a:endParaRPr>
          </a:p>
          <a:p>
            <a:endParaRPr lang="en-US" sz="4000" dirty="0">
              <a:latin typeface="Aptos"/>
              <a:ea typeface="Calibri"/>
              <a:cs typeface="Calibri"/>
            </a:endParaRPr>
          </a:p>
          <a:p>
            <a:pPr marL="285750" indent="-285750">
              <a:buFont typeface="Arial,Sans-Serif"/>
              <a:buChar char="•"/>
            </a:pPr>
            <a:r>
              <a:rPr lang="en-US" sz="4000" dirty="0">
                <a:latin typeface="Aptos"/>
                <a:ea typeface="Calibri"/>
                <a:cs typeface="Calibri"/>
              </a:rPr>
              <a:t>Click on the "New Account Signup" link at the top.</a:t>
            </a:r>
            <a:endParaRPr lang="en-US" sz="4000" dirty="0">
              <a:latin typeface="Aptos"/>
            </a:endParaRPr>
          </a:p>
        </p:txBody>
      </p:sp>
      <p:pic>
        <p:nvPicPr>
          <p:cNvPr id="6" name="Content Placeholder 5" descr="How to Set Up Evaluators in Moodle">
            <a:extLst>
              <a:ext uri="{FF2B5EF4-FFF2-40B4-BE49-F238E27FC236}">
                <a16:creationId xmlns:a16="http://schemas.microsoft.com/office/drawing/2014/main" id="{FF882A02-146D-DB50-AB89-0B8D5CE1AB86}"/>
              </a:ext>
            </a:extLst>
          </p:cNvPr>
          <p:cNvPicPr>
            <a:picLocks noGrp="1" noChangeAspect="1"/>
          </p:cNvPicPr>
          <p:nvPr>
            <p:ph idx="1"/>
          </p:nvPr>
        </p:nvPicPr>
        <p:blipFill>
          <a:blip r:embed="rId4"/>
          <a:stretch>
            <a:fillRect/>
          </a:stretch>
        </p:blipFill>
        <p:spPr>
          <a:xfrm>
            <a:off x="7718954" y="2772406"/>
            <a:ext cx="9284758" cy="5818716"/>
          </a:xfrm>
          <a:prstGeom prst="rect">
            <a:avLst/>
          </a:prstGeom>
        </p:spPr>
      </p:pic>
      <p:sp>
        <p:nvSpPr>
          <p:cNvPr id="7" name="Oval 6">
            <a:extLst>
              <a:ext uri="{FF2B5EF4-FFF2-40B4-BE49-F238E27FC236}">
                <a16:creationId xmlns:a16="http://schemas.microsoft.com/office/drawing/2014/main" id="{846273C3-0A94-3B1F-F8C6-56D6E5E99E4E}"/>
              </a:ext>
              <a:ext uri="{C183D7F6-B498-43B3-948B-1728B52AA6E4}">
                <adec:decorative xmlns:adec="http://schemas.microsoft.com/office/drawing/2017/decorative" val="1"/>
              </a:ext>
            </a:extLst>
          </p:cNvPr>
          <p:cNvSpPr/>
          <p:nvPr/>
        </p:nvSpPr>
        <p:spPr>
          <a:xfrm>
            <a:off x="8064500" y="3238499"/>
            <a:ext cx="2497666" cy="698500"/>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64590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AFDAF-45B9-5E29-704C-A6938D65F8B7}"/>
              </a:ext>
            </a:extLst>
          </p:cNvPr>
          <p:cNvSpPr>
            <a:spLocks noGrp="1"/>
          </p:cNvSpPr>
          <p:nvPr>
            <p:ph type="title"/>
          </p:nvPr>
        </p:nvSpPr>
        <p:spPr/>
        <p:txBody>
          <a:bodyPr/>
          <a:lstStyle/>
          <a:p>
            <a:r>
              <a:rPr lang="en-US" dirty="0"/>
              <a:t>Special Areas Managers: Evaluator Set up, cont. 1</a:t>
            </a:r>
          </a:p>
        </p:txBody>
      </p:sp>
      <p:sp>
        <p:nvSpPr>
          <p:cNvPr id="5" name="TextBox 4">
            <a:extLst>
              <a:ext uri="{FF2B5EF4-FFF2-40B4-BE49-F238E27FC236}">
                <a16:creationId xmlns:a16="http://schemas.microsoft.com/office/drawing/2014/main" id="{C4E979CF-2646-8C1A-C4DC-21C1FCF3612A}"/>
              </a:ext>
            </a:extLst>
          </p:cNvPr>
          <p:cNvSpPr txBox="1"/>
          <p:nvPr/>
        </p:nvSpPr>
        <p:spPr>
          <a:xfrm>
            <a:off x="1214539" y="2235387"/>
            <a:ext cx="8460770" cy="74862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lnSpc>
                <a:spcPct val="90000"/>
              </a:lnSpc>
              <a:spcBef>
                <a:spcPts val="750"/>
              </a:spcBef>
              <a:buAutoNum type="arabicPeriod"/>
            </a:pPr>
            <a:r>
              <a:rPr lang="en-US" sz="3600" dirty="0">
                <a:latin typeface="Aptos"/>
              </a:rPr>
              <a:t>They need to fill in the Registration page.</a:t>
            </a:r>
            <a:endParaRPr lang="en-US" sz="3600" dirty="0"/>
          </a:p>
          <a:p>
            <a:pPr marL="514350" indent="-514350">
              <a:lnSpc>
                <a:spcPct val="90000"/>
              </a:lnSpc>
              <a:spcBef>
                <a:spcPts val="750"/>
              </a:spcBef>
              <a:buAutoNum type="arabicPeriod"/>
            </a:pPr>
            <a:r>
              <a:rPr lang="en-US" sz="3600" dirty="0">
                <a:latin typeface="Aptos"/>
              </a:rPr>
              <a:t>They will then click "Create My New Account" button. Ask them to use their work email address.</a:t>
            </a:r>
          </a:p>
          <a:p>
            <a:pPr marL="514350" indent="-514350">
              <a:lnSpc>
                <a:spcPct val="90000"/>
              </a:lnSpc>
              <a:spcBef>
                <a:spcPts val="750"/>
              </a:spcBef>
              <a:buAutoNum type="arabicPeriod"/>
            </a:pPr>
            <a:r>
              <a:rPr lang="en-US" sz="3600" dirty="0">
                <a:latin typeface="Aptos"/>
              </a:rPr>
              <a:t>They will receive an email that needs their response. They will verify their email.</a:t>
            </a:r>
          </a:p>
          <a:p>
            <a:pPr marL="514350" indent="-514350">
              <a:lnSpc>
                <a:spcPct val="90000"/>
              </a:lnSpc>
              <a:spcBef>
                <a:spcPts val="750"/>
              </a:spcBef>
              <a:buAutoNum type="arabicPeriod"/>
            </a:pPr>
            <a:r>
              <a:rPr lang="en-US" sz="3600" dirty="0">
                <a:latin typeface="Aptos"/>
              </a:rPr>
              <a:t>They need to send an email to you indicating they have registered their account.</a:t>
            </a:r>
          </a:p>
          <a:p>
            <a:pPr marL="514350" indent="-514350">
              <a:lnSpc>
                <a:spcPct val="90000"/>
              </a:lnSpc>
              <a:spcBef>
                <a:spcPts val="750"/>
              </a:spcBef>
              <a:buAutoNum type="arabicPeriod"/>
            </a:pPr>
            <a:r>
              <a:rPr lang="en-US" sz="3600" dirty="0">
                <a:latin typeface="Aptos"/>
              </a:rPr>
              <a:t>They will need to be able to access Microsoft PowerPoint on their device.</a:t>
            </a:r>
          </a:p>
        </p:txBody>
      </p:sp>
      <p:pic>
        <p:nvPicPr>
          <p:cNvPr id="4" name="Content Placeholder 3" descr="How to Set Up Evaluators in Moodle">
            <a:extLst>
              <a:ext uri="{FF2B5EF4-FFF2-40B4-BE49-F238E27FC236}">
                <a16:creationId xmlns:a16="http://schemas.microsoft.com/office/drawing/2014/main" id="{63EDF6C4-8A62-6212-2500-AF460D4DA540}"/>
              </a:ext>
            </a:extLst>
          </p:cNvPr>
          <p:cNvPicPr>
            <a:picLocks noGrp="1" noChangeAspect="1"/>
          </p:cNvPicPr>
          <p:nvPr>
            <p:ph idx="1"/>
          </p:nvPr>
        </p:nvPicPr>
        <p:blipFill>
          <a:blip r:embed="rId3"/>
          <a:stretch>
            <a:fillRect/>
          </a:stretch>
        </p:blipFill>
        <p:spPr>
          <a:xfrm>
            <a:off x="10997155" y="2224960"/>
            <a:ext cx="4395968" cy="7004974"/>
          </a:xfrm>
          <a:prstGeom prst="rect">
            <a:avLst/>
          </a:prstGeom>
        </p:spPr>
      </p:pic>
    </p:spTree>
    <p:extLst>
      <p:ext uri="{BB962C8B-B14F-4D97-AF65-F5344CB8AC3E}">
        <p14:creationId xmlns:p14="http://schemas.microsoft.com/office/powerpoint/2010/main" val="948463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806904"/>
            <a:ext cx="1645920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200">
                <a:latin typeface="Aptos" panose="020B0004020202020204" pitchFamily="34" charset="0"/>
                <a:ea typeface="+mn-ea"/>
                <a:cs typeface="+mn-cs"/>
              </a:rPr>
              <a:t>Overview of Special Areas Evaluations</a:t>
            </a:r>
            <a:endParaRPr kumimoji="0" lang="en-US" sz="72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8725786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0C868-1A6A-03C3-16B5-9EDCFCECE482}"/>
              </a:ext>
            </a:extLst>
          </p:cNvPr>
          <p:cNvSpPr>
            <a:spLocks noGrp="1"/>
          </p:cNvSpPr>
          <p:nvPr>
            <p:ph type="title"/>
          </p:nvPr>
        </p:nvSpPr>
        <p:spPr/>
        <p:txBody>
          <a:bodyPr/>
          <a:lstStyle/>
          <a:p>
            <a:r>
              <a:rPr lang="en-US" dirty="0"/>
              <a:t>Special Areas Managers: Evaluator Set up, cont. 2</a:t>
            </a:r>
          </a:p>
        </p:txBody>
      </p:sp>
      <p:sp>
        <p:nvSpPr>
          <p:cNvPr id="4" name="TextBox 3">
            <a:extLst>
              <a:ext uri="{FF2B5EF4-FFF2-40B4-BE49-F238E27FC236}">
                <a16:creationId xmlns:a16="http://schemas.microsoft.com/office/drawing/2014/main" id="{EA545C0E-18F6-3E29-E97D-748CBD6A6030}"/>
              </a:ext>
            </a:extLst>
          </p:cNvPr>
          <p:cNvSpPr txBox="1"/>
          <p:nvPr/>
        </p:nvSpPr>
        <p:spPr>
          <a:xfrm>
            <a:off x="1651000" y="2237276"/>
            <a:ext cx="15194869"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3800" dirty="0">
                <a:latin typeface="Aptos"/>
                <a:ea typeface="Calibri"/>
                <a:cs typeface="Calibri"/>
              </a:rPr>
              <a:t>Log onto </a:t>
            </a:r>
            <a:r>
              <a:rPr lang="en-US" sz="3800" dirty="0">
                <a:latin typeface="Aptos"/>
                <a:ea typeface="Calibri"/>
                <a:cs typeface="Calibri"/>
                <a:hlinkClick r:id="rId3"/>
              </a:rPr>
              <a:t>https://scleaders.mrooms.net</a:t>
            </a:r>
            <a:endParaRPr lang="en-US" sz="3800" dirty="0">
              <a:latin typeface="Aptos"/>
              <a:ea typeface="Calibri"/>
              <a:cs typeface="Calibri"/>
            </a:endParaRPr>
          </a:p>
          <a:p>
            <a:pPr marL="285750" indent="-285750">
              <a:buFont typeface="Arial,Sans-Serif"/>
              <a:buChar char="•"/>
            </a:pPr>
            <a:r>
              <a:rPr lang="en-US" sz="3800" dirty="0">
                <a:latin typeface="Aptos"/>
                <a:ea typeface="Calibri"/>
                <a:cs typeface="Calibri"/>
              </a:rPr>
              <a:t>On the homepage, scroll down until you see the Special Areas courses.</a:t>
            </a:r>
          </a:p>
          <a:p>
            <a:pPr marL="285750" indent="-285750">
              <a:buFont typeface="Arial,Sans-Serif"/>
              <a:buChar char="•"/>
            </a:pPr>
            <a:r>
              <a:rPr lang="en-US" sz="3800" dirty="0">
                <a:latin typeface="Aptos"/>
                <a:ea typeface="Calibri"/>
                <a:cs typeface="Calibri"/>
              </a:rPr>
              <a:t>Click on the course that you need to enroll the evaluator in.</a:t>
            </a:r>
          </a:p>
        </p:txBody>
      </p:sp>
      <p:pic>
        <p:nvPicPr>
          <p:cNvPr id="9" name="Picture 8" descr="Availible courses">
            <a:extLst>
              <a:ext uri="{FF2B5EF4-FFF2-40B4-BE49-F238E27FC236}">
                <a16:creationId xmlns:a16="http://schemas.microsoft.com/office/drawing/2014/main" id="{63D9CE44-4BB4-6BE5-F67F-AA59F00FE4C3}"/>
              </a:ext>
            </a:extLst>
          </p:cNvPr>
          <p:cNvPicPr>
            <a:picLocks noChangeAspect="1"/>
          </p:cNvPicPr>
          <p:nvPr/>
        </p:nvPicPr>
        <p:blipFill>
          <a:blip r:embed="rId4"/>
          <a:stretch>
            <a:fillRect/>
          </a:stretch>
        </p:blipFill>
        <p:spPr>
          <a:xfrm>
            <a:off x="3691027" y="4101501"/>
            <a:ext cx="9870776" cy="5340470"/>
          </a:xfrm>
          <a:prstGeom prst="rect">
            <a:avLst/>
          </a:prstGeom>
        </p:spPr>
      </p:pic>
    </p:spTree>
    <p:extLst>
      <p:ext uri="{BB962C8B-B14F-4D97-AF65-F5344CB8AC3E}">
        <p14:creationId xmlns:p14="http://schemas.microsoft.com/office/powerpoint/2010/main" val="39311374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B6E53-F106-7993-581C-E3609D677732}"/>
              </a:ext>
            </a:extLst>
          </p:cNvPr>
          <p:cNvSpPr>
            <a:spLocks noGrp="1"/>
          </p:cNvSpPr>
          <p:nvPr>
            <p:ph type="title"/>
          </p:nvPr>
        </p:nvSpPr>
        <p:spPr>
          <a:xfrm>
            <a:off x="885251" y="1278467"/>
            <a:ext cx="6272788" cy="1669256"/>
          </a:xfrm>
        </p:spPr>
        <p:txBody>
          <a:bodyPr anchor="t">
            <a:normAutofit fontScale="90000"/>
          </a:bodyPr>
          <a:lstStyle/>
          <a:p>
            <a:pPr>
              <a:lnSpc>
                <a:spcPct val="90000"/>
              </a:lnSpc>
            </a:pPr>
            <a:r>
              <a:rPr lang="en-US" sz="4300" dirty="0"/>
              <a:t>Special Areas Managers: Evaluators Set Up, cont. 3 </a:t>
            </a:r>
          </a:p>
        </p:txBody>
      </p:sp>
      <p:sp>
        <p:nvSpPr>
          <p:cNvPr id="3" name="Content Placeholder 2">
            <a:extLst>
              <a:ext uri="{FF2B5EF4-FFF2-40B4-BE49-F238E27FC236}">
                <a16:creationId xmlns:a16="http://schemas.microsoft.com/office/drawing/2014/main" id="{DCFD3299-317D-EF35-2F93-682E4DD42E7D}"/>
              </a:ext>
            </a:extLst>
          </p:cNvPr>
          <p:cNvSpPr>
            <a:spLocks noGrp="1"/>
          </p:cNvSpPr>
          <p:nvPr>
            <p:ph type="body" sz="half" idx="2"/>
          </p:nvPr>
        </p:nvSpPr>
        <p:spPr>
          <a:xfrm>
            <a:off x="1155172" y="3272367"/>
            <a:ext cx="6007818" cy="5488781"/>
          </a:xfrm>
        </p:spPr>
        <p:txBody>
          <a:bodyPr vert="horz" lIns="91440" tIns="45720" rIns="91440" bIns="45720" rtlCol="0" anchor="t">
            <a:normAutofit/>
          </a:bodyPr>
          <a:lstStyle/>
          <a:p>
            <a:pPr marL="457200" indent="-457200">
              <a:spcAft>
                <a:spcPts val="600"/>
              </a:spcAft>
              <a:buChar char="•"/>
            </a:pPr>
            <a:r>
              <a:rPr lang="en-US" sz="4000"/>
              <a:t>Scroll down to the bottom of the screen and click on “Enrolled Users" on the left-hand side of the screen.</a:t>
            </a:r>
          </a:p>
        </p:txBody>
      </p:sp>
      <p:pic>
        <p:nvPicPr>
          <p:cNvPr id="5" name="Picture 4" descr="Enrolled users location on Moodle">
            <a:extLst>
              <a:ext uri="{FF2B5EF4-FFF2-40B4-BE49-F238E27FC236}">
                <a16:creationId xmlns:a16="http://schemas.microsoft.com/office/drawing/2014/main" id="{297281E1-D351-C6BB-97BE-14EDB31BB11A}"/>
              </a:ext>
            </a:extLst>
          </p:cNvPr>
          <p:cNvPicPr>
            <a:picLocks noChangeAspect="1"/>
          </p:cNvPicPr>
          <p:nvPr/>
        </p:nvPicPr>
        <p:blipFill>
          <a:blip r:embed="rId3"/>
          <a:stretch>
            <a:fillRect/>
          </a:stretch>
        </p:blipFill>
        <p:spPr>
          <a:xfrm>
            <a:off x="8229600" y="1822536"/>
            <a:ext cx="8803482" cy="5832306"/>
          </a:xfrm>
          <a:prstGeom prst="rect">
            <a:avLst/>
          </a:prstGeom>
          <a:noFill/>
          <a:ln w="28575">
            <a:solidFill>
              <a:srgbClr val="F0C14C"/>
            </a:solidFill>
          </a:ln>
        </p:spPr>
      </p:pic>
    </p:spTree>
    <p:extLst>
      <p:ext uri="{BB962C8B-B14F-4D97-AF65-F5344CB8AC3E}">
        <p14:creationId xmlns:p14="http://schemas.microsoft.com/office/powerpoint/2010/main" val="22733563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DE980-6949-8A99-49F2-DABE2115D980}"/>
              </a:ext>
            </a:extLst>
          </p:cNvPr>
          <p:cNvSpPr>
            <a:spLocks noGrp="1"/>
          </p:cNvSpPr>
          <p:nvPr>
            <p:ph type="title"/>
          </p:nvPr>
        </p:nvSpPr>
        <p:spPr/>
        <p:txBody>
          <a:bodyPr/>
          <a:lstStyle/>
          <a:p>
            <a:r>
              <a:rPr lang="en-US" dirty="0"/>
              <a:t>Special Areas Managers: Evaluator Set up, cont. 4</a:t>
            </a:r>
            <a:endParaRPr lang="en-US" b="0" dirty="0">
              <a:solidFill>
                <a:srgbClr val="000000"/>
              </a:solidFill>
            </a:endParaRPr>
          </a:p>
          <a:p>
            <a:endParaRPr lang="en-US" dirty="0"/>
          </a:p>
        </p:txBody>
      </p:sp>
      <p:sp>
        <p:nvSpPr>
          <p:cNvPr id="7" name="TextBox 6">
            <a:extLst>
              <a:ext uri="{FF2B5EF4-FFF2-40B4-BE49-F238E27FC236}">
                <a16:creationId xmlns:a16="http://schemas.microsoft.com/office/drawing/2014/main" id="{15F3DC0F-18B9-8475-9555-EB53452EE41D}"/>
              </a:ext>
            </a:extLst>
          </p:cNvPr>
          <p:cNvSpPr txBox="1"/>
          <p:nvPr/>
        </p:nvSpPr>
        <p:spPr>
          <a:xfrm>
            <a:off x="1248833" y="2286000"/>
            <a:ext cx="6349999"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3600"/>
              <a:t>On the Enrolled Users page, click "Enroll users".</a:t>
            </a:r>
          </a:p>
        </p:txBody>
      </p:sp>
      <p:pic>
        <p:nvPicPr>
          <p:cNvPr id="4" name="Content Placeholder 3" descr="Enroll users teal button">
            <a:extLst>
              <a:ext uri="{FF2B5EF4-FFF2-40B4-BE49-F238E27FC236}">
                <a16:creationId xmlns:a16="http://schemas.microsoft.com/office/drawing/2014/main" id="{B7F26962-CC70-A214-7275-64CB5510BE26}"/>
              </a:ext>
            </a:extLst>
          </p:cNvPr>
          <p:cNvPicPr>
            <a:picLocks noGrp="1" noChangeAspect="1"/>
          </p:cNvPicPr>
          <p:nvPr>
            <p:ph idx="1"/>
          </p:nvPr>
        </p:nvPicPr>
        <p:blipFill>
          <a:blip r:embed="rId3"/>
          <a:stretch>
            <a:fillRect/>
          </a:stretch>
        </p:blipFill>
        <p:spPr>
          <a:xfrm>
            <a:off x="1257301" y="4564165"/>
            <a:ext cx="6523566" cy="4521200"/>
          </a:xfrm>
          <a:prstGeom prst="rect">
            <a:avLst/>
          </a:prstGeom>
        </p:spPr>
      </p:pic>
      <p:sp>
        <p:nvSpPr>
          <p:cNvPr id="8" name="TextBox 7">
            <a:extLst>
              <a:ext uri="{FF2B5EF4-FFF2-40B4-BE49-F238E27FC236}">
                <a16:creationId xmlns:a16="http://schemas.microsoft.com/office/drawing/2014/main" id="{631E050F-C112-B987-48F3-94915736EF34}"/>
              </a:ext>
            </a:extLst>
          </p:cNvPr>
          <p:cNvSpPr txBox="1"/>
          <p:nvPr/>
        </p:nvSpPr>
        <p:spPr>
          <a:xfrm>
            <a:off x="8678333" y="2286000"/>
            <a:ext cx="8741432" cy="298543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panose="020B0604020202020204" pitchFamily="34" charset="0"/>
              <a:buChar char="•"/>
            </a:pPr>
            <a:r>
              <a:rPr lang="en-US" sz="3600">
                <a:latin typeface="Aptos"/>
              </a:rPr>
              <a:t>Search for the educator who needs to take the course and click "Enroll users" (You can add more than 1 educator at a time). Ensure their role is "student".</a:t>
            </a:r>
            <a:endParaRPr lang="en-US" sz="3600"/>
          </a:p>
          <a:p>
            <a:pPr marL="571500" indent="-571500" algn="l">
              <a:buFont typeface="Arial" panose="020B0604020202020204" pitchFamily="34" charset="0"/>
              <a:buChar char="•"/>
            </a:pPr>
            <a:endParaRPr lang="en-US" sz="4400" b="0"/>
          </a:p>
        </p:txBody>
      </p:sp>
      <p:pic>
        <p:nvPicPr>
          <p:cNvPr id="5" name="Picture 4" descr="Search for educators in Moodle">
            <a:extLst>
              <a:ext uri="{FF2B5EF4-FFF2-40B4-BE49-F238E27FC236}">
                <a16:creationId xmlns:a16="http://schemas.microsoft.com/office/drawing/2014/main" id="{B5A3D06F-0013-1F1B-8B57-0E9F56459D2B}"/>
              </a:ext>
            </a:extLst>
          </p:cNvPr>
          <p:cNvPicPr>
            <a:picLocks noChangeAspect="1"/>
          </p:cNvPicPr>
          <p:nvPr/>
        </p:nvPicPr>
        <p:blipFill>
          <a:blip r:embed="rId4"/>
          <a:stretch>
            <a:fillRect/>
          </a:stretch>
        </p:blipFill>
        <p:spPr>
          <a:xfrm>
            <a:off x="8433859" y="4730241"/>
            <a:ext cx="8108950" cy="4727574"/>
          </a:xfrm>
          <a:prstGeom prst="rect">
            <a:avLst/>
          </a:prstGeom>
        </p:spPr>
      </p:pic>
    </p:spTree>
    <p:extLst>
      <p:ext uri="{BB962C8B-B14F-4D97-AF65-F5344CB8AC3E}">
        <p14:creationId xmlns:p14="http://schemas.microsoft.com/office/powerpoint/2010/main" val="3415164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D482A-8E1A-9249-E5B5-09DAB5F31DA1}"/>
              </a:ext>
            </a:extLst>
          </p:cNvPr>
          <p:cNvSpPr>
            <a:spLocks noGrp="1"/>
          </p:cNvSpPr>
          <p:nvPr>
            <p:ph type="title"/>
          </p:nvPr>
        </p:nvSpPr>
        <p:spPr/>
        <p:txBody>
          <a:bodyPr/>
          <a:lstStyle/>
          <a:p>
            <a:r>
              <a:rPr lang="en-US" dirty="0"/>
              <a:t>Maintaining a List</a:t>
            </a:r>
          </a:p>
        </p:txBody>
      </p:sp>
      <p:pic>
        <p:nvPicPr>
          <p:cNvPr id="4" name="Content Placeholder 3" descr="Graphical user interface, text, application, email&#10;&#10;Description automatically generated&#10;">
            <a:extLst>
              <a:ext uri="{FF2B5EF4-FFF2-40B4-BE49-F238E27FC236}">
                <a16:creationId xmlns:a16="http://schemas.microsoft.com/office/drawing/2014/main" id="{A59ADE75-8E66-E261-1F04-9E3B181EDEA2}"/>
              </a:ext>
            </a:extLst>
          </p:cNvPr>
          <p:cNvPicPr>
            <a:picLocks noGrp="1" noChangeAspect="1"/>
          </p:cNvPicPr>
          <p:nvPr>
            <p:ph idx="1"/>
          </p:nvPr>
        </p:nvPicPr>
        <p:blipFill>
          <a:blip r:embed="rId3"/>
          <a:stretch>
            <a:fillRect/>
          </a:stretch>
        </p:blipFill>
        <p:spPr>
          <a:xfrm>
            <a:off x="1198034" y="2194027"/>
            <a:ext cx="14071600" cy="6827308"/>
          </a:xfrm>
          <a:prstGeom prst="rect">
            <a:avLst/>
          </a:prstGeom>
          <a:ln>
            <a:solidFill>
              <a:schemeClr val="bg2">
                <a:lumMod val="50000"/>
              </a:schemeClr>
            </a:solidFill>
          </a:ln>
        </p:spPr>
      </p:pic>
      <p:sp>
        <p:nvSpPr>
          <p:cNvPr id="5" name="Oval 4" descr="Maintaining your list of special areas evaluators">
            <a:extLst>
              <a:ext uri="{FF2B5EF4-FFF2-40B4-BE49-F238E27FC236}">
                <a16:creationId xmlns:a16="http://schemas.microsoft.com/office/drawing/2014/main" id="{8515A4E0-44F7-195D-6C68-4DE2577C509E}"/>
              </a:ext>
            </a:extLst>
          </p:cNvPr>
          <p:cNvSpPr/>
          <p:nvPr/>
        </p:nvSpPr>
        <p:spPr>
          <a:xfrm>
            <a:off x="910166" y="3767666"/>
            <a:ext cx="6498166" cy="1375833"/>
          </a:xfrm>
          <a:prstGeom prst="ellipse">
            <a:avLst/>
          </a:prstGeom>
          <a:no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descr="tabs at the bottom of the spreadsheet; one for each special area">
            <a:extLst>
              <a:ext uri="{FF2B5EF4-FFF2-40B4-BE49-F238E27FC236}">
                <a16:creationId xmlns:a16="http://schemas.microsoft.com/office/drawing/2014/main" id="{6B4BEBA5-8DC3-24C1-CA84-01174DDA9800}"/>
              </a:ext>
            </a:extLst>
          </p:cNvPr>
          <p:cNvSpPr/>
          <p:nvPr/>
        </p:nvSpPr>
        <p:spPr>
          <a:xfrm>
            <a:off x="3767666" y="8170332"/>
            <a:ext cx="7683499" cy="1375833"/>
          </a:xfrm>
          <a:prstGeom prst="ellipse">
            <a:avLst/>
          </a:prstGeom>
          <a:no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25210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A2B3-D348-BC1A-6D11-D23A6053B9B2}"/>
              </a:ext>
            </a:extLst>
          </p:cNvPr>
          <p:cNvSpPr>
            <a:spLocks noGrp="1"/>
          </p:cNvSpPr>
          <p:nvPr>
            <p:ph type="title"/>
          </p:nvPr>
        </p:nvSpPr>
        <p:spPr>
          <a:xfrm>
            <a:off x="918972" y="674687"/>
            <a:ext cx="16404336" cy="1097280"/>
          </a:xfrm>
        </p:spPr>
        <p:txBody>
          <a:bodyPr anchor="t">
            <a:normAutofit/>
          </a:bodyPr>
          <a:lstStyle/>
          <a:p>
            <a:r>
              <a:rPr lang="en-US"/>
              <a:t>Certificates of Completion</a:t>
            </a:r>
          </a:p>
        </p:txBody>
      </p:sp>
      <p:sp>
        <p:nvSpPr>
          <p:cNvPr id="9" name="Content Placeholder 2">
            <a:extLst>
              <a:ext uri="{FF2B5EF4-FFF2-40B4-BE49-F238E27FC236}">
                <a16:creationId xmlns:a16="http://schemas.microsoft.com/office/drawing/2014/main" id="{B6D74574-0B30-F70A-86F8-9C2539A27118}"/>
              </a:ext>
            </a:extLst>
          </p:cNvPr>
          <p:cNvSpPr>
            <a:spLocks noGrp="1"/>
          </p:cNvSpPr>
          <p:nvPr>
            <p:ph sz="half" idx="1"/>
          </p:nvPr>
        </p:nvSpPr>
        <p:spPr>
          <a:xfrm>
            <a:off x="918972" y="2247900"/>
            <a:ext cx="7772400" cy="7486035"/>
          </a:xfrm>
        </p:spPr>
        <p:txBody>
          <a:bodyPr vert="horz" lIns="91440" tIns="45720" rIns="91440" bIns="45720" rtlCol="0" anchor="t">
            <a:noAutofit/>
          </a:bodyPr>
          <a:lstStyle/>
          <a:p>
            <a:pPr>
              <a:lnSpc>
                <a:spcPct val="90000"/>
              </a:lnSpc>
              <a:spcBef>
                <a:spcPts val="750"/>
              </a:spcBef>
            </a:pPr>
            <a:r>
              <a:rPr lang="en-US" sz="3600" dirty="0">
                <a:solidFill>
                  <a:srgbClr val="000000"/>
                </a:solidFill>
                <a:latin typeface="Aptos"/>
              </a:rPr>
              <a:t>At the end of the Evaluator Training, the evaluator will receive a Certificate of Completion.</a:t>
            </a:r>
          </a:p>
          <a:p>
            <a:pPr>
              <a:lnSpc>
                <a:spcPct val="90000"/>
              </a:lnSpc>
              <a:spcBef>
                <a:spcPts val="750"/>
              </a:spcBef>
            </a:pPr>
            <a:r>
              <a:rPr lang="en-US" sz="3600" dirty="0">
                <a:solidFill>
                  <a:srgbClr val="000000"/>
                </a:solidFill>
                <a:latin typeface="Aptos"/>
              </a:rPr>
              <a:t>They need to send a copy of the certificate to the district Special Areas Manager.</a:t>
            </a:r>
          </a:p>
          <a:p>
            <a:pPr>
              <a:lnSpc>
                <a:spcPct val="90000"/>
              </a:lnSpc>
              <a:spcBef>
                <a:spcPts val="750"/>
              </a:spcBef>
            </a:pPr>
            <a:r>
              <a:rPr lang="en-US" sz="3600" dirty="0">
                <a:solidFill>
                  <a:srgbClr val="000000"/>
                </a:solidFill>
                <a:latin typeface="Aptos"/>
              </a:rPr>
              <a:t>The Special Areas  Manager sends their name and CID# to Ashley Cohoon, </a:t>
            </a:r>
            <a:r>
              <a:rPr lang="en-US" sz="3600" dirty="0">
                <a:solidFill>
                  <a:srgbClr val="000000"/>
                </a:solidFill>
                <a:latin typeface="Aptos"/>
                <a:hlinkClick r:id="rId3"/>
              </a:rPr>
              <a:t>ascohoon@ed.sc.gov</a:t>
            </a:r>
            <a:r>
              <a:rPr lang="en-US" sz="3600" dirty="0">
                <a:solidFill>
                  <a:srgbClr val="000000"/>
                </a:solidFill>
                <a:latin typeface="Aptos"/>
              </a:rPr>
              <a:t> using the spreadsheet template you will receive after training. They will then have the evaluator credential in SCLead.org.</a:t>
            </a:r>
            <a:endParaRPr lang="en-US" sz="3200" dirty="0">
              <a:latin typeface="Aptos"/>
            </a:endParaRPr>
          </a:p>
        </p:txBody>
      </p:sp>
      <p:pic>
        <p:nvPicPr>
          <p:cNvPr id="7" name="Content Placeholder 6" descr="certificate of completion">
            <a:extLst>
              <a:ext uri="{FF2B5EF4-FFF2-40B4-BE49-F238E27FC236}">
                <a16:creationId xmlns:a16="http://schemas.microsoft.com/office/drawing/2014/main" id="{9D6F12CB-1163-0009-557B-BC1F99FB57B4}"/>
              </a:ext>
            </a:extLst>
          </p:cNvPr>
          <p:cNvPicPr>
            <a:picLocks noGrp="1" noChangeAspect="1"/>
          </p:cNvPicPr>
          <p:nvPr>
            <p:ph sz="half" idx="2"/>
          </p:nvPr>
        </p:nvPicPr>
        <p:blipFill>
          <a:blip r:embed="rId4"/>
          <a:stretch>
            <a:fillRect/>
          </a:stretch>
        </p:blipFill>
        <p:spPr>
          <a:xfrm>
            <a:off x="8931611" y="2255102"/>
            <a:ext cx="8390466" cy="5923491"/>
          </a:xfrm>
          <a:prstGeom prst="rect">
            <a:avLst/>
          </a:prstGeom>
        </p:spPr>
      </p:pic>
    </p:spTree>
    <p:extLst>
      <p:ext uri="{BB962C8B-B14F-4D97-AF65-F5344CB8AC3E}">
        <p14:creationId xmlns:p14="http://schemas.microsoft.com/office/powerpoint/2010/main" val="7081984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2C508-0B69-5D1B-72E5-6B965C2FFFA8}"/>
              </a:ext>
            </a:extLst>
          </p:cNvPr>
          <p:cNvSpPr>
            <a:spLocks noGrp="1"/>
          </p:cNvSpPr>
          <p:nvPr>
            <p:ph type="title"/>
          </p:nvPr>
        </p:nvSpPr>
        <p:spPr>
          <a:xfrm>
            <a:off x="918972" y="844020"/>
            <a:ext cx="16450056" cy="1097280"/>
          </a:xfrm>
        </p:spPr>
        <p:txBody>
          <a:bodyPr/>
          <a:lstStyle/>
          <a:p>
            <a:r>
              <a:rPr lang="en-US" dirty="0"/>
              <a:t>Staff Credentials Report in </a:t>
            </a:r>
            <a:r>
              <a:rPr lang="en-US" dirty="0" err="1"/>
              <a:t>SCLead</a:t>
            </a:r>
            <a:endParaRPr lang="en-US" dirty="0"/>
          </a:p>
        </p:txBody>
      </p:sp>
      <p:pic>
        <p:nvPicPr>
          <p:cNvPr id="4" name="Content Placeholder 3" descr="Graphical user interface, text, application, email&#10;&#10;Description automatically generated&#10;">
            <a:extLst>
              <a:ext uri="{FF2B5EF4-FFF2-40B4-BE49-F238E27FC236}">
                <a16:creationId xmlns:a16="http://schemas.microsoft.com/office/drawing/2014/main" id="{6CB53DE0-087F-1C6E-9F8C-31CD5DC4B883}"/>
              </a:ext>
            </a:extLst>
          </p:cNvPr>
          <p:cNvPicPr>
            <a:picLocks noGrp="1" noChangeAspect="1"/>
          </p:cNvPicPr>
          <p:nvPr>
            <p:ph idx="1"/>
          </p:nvPr>
        </p:nvPicPr>
        <p:blipFill>
          <a:blip r:embed="rId3"/>
          <a:stretch>
            <a:fillRect/>
          </a:stretch>
        </p:blipFill>
        <p:spPr>
          <a:xfrm>
            <a:off x="920221" y="1950080"/>
            <a:ext cx="15050559" cy="3187700"/>
          </a:xfrm>
          <a:prstGeom prst="rect">
            <a:avLst/>
          </a:prstGeom>
        </p:spPr>
      </p:pic>
      <p:sp>
        <p:nvSpPr>
          <p:cNvPr id="6" name="Oval 5" descr="staff credentials report in SCLead">
            <a:extLst>
              <a:ext uri="{FF2B5EF4-FFF2-40B4-BE49-F238E27FC236}">
                <a16:creationId xmlns:a16="http://schemas.microsoft.com/office/drawing/2014/main" id="{39DD7139-E0E8-BF57-E456-4786945963BF}"/>
              </a:ext>
            </a:extLst>
          </p:cNvPr>
          <p:cNvSpPr/>
          <p:nvPr/>
        </p:nvSpPr>
        <p:spPr>
          <a:xfrm>
            <a:off x="190499" y="4212166"/>
            <a:ext cx="16319500" cy="1164166"/>
          </a:xfrm>
          <a:prstGeom prst="ellipse">
            <a:avLst/>
          </a:prstGeom>
          <a:noFill/>
          <a:ln w="5715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47CAA65-B8C7-3524-3A4A-B42810463D4C}"/>
              </a:ext>
            </a:extLst>
          </p:cNvPr>
          <p:cNvSpPr txBox="1"/>
          <p:nvPr/>
        </p:nvSpPr>
        <p:spPr>
          <a:xfrm>
            <a:off x="910167" y="6095999"/>
            <a:ext cx="6328832"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dirty="0">
                <a:solidFill>
                  <a:srgbClr val="2F3D4C"/>
                </a:solidFill>
              </a:rPr>
              <a:t>List of Educators and their Credential Types</a:t>
            </a:r>
            <a:endParaRPr lang="en-US" sz="4400" dirty="0"/>
          </a:p>
        </p:txBody>
      </p:sp>
      <p:pic>
        <p:nvPicPr>
          <p:cNvPr id="5" name="Picture 4" descr="Graphical user interface, application, table&#10;&#10;&#10;Description automatically generated&#10;">
            <a:extLst>
              <a:ext uri="{FF2B5EF4-FFF2-40B4-BE49-F238E27FC236}">
                <a16:creationId xmlns:a16="http://schemas.microsoft.com/office/drawing/2014/main" id="{51FCD462-E210-0DC1-A83F-AB1D6EFEE9A2}"/>
              </a:ext>
            </a:extLst>
          </p:cNvPr>
          <p:cNvPicPr>
            <a:picLocks noChangeAspect="1"/>
          </p:cNvPicPr>
          <p:nvPr/>
        </p:nvPicPr>
        <p:blipFill>
          <a:blip r:embed="rId4"/>
          <a:srcRect t="11735" r="374" b="510"/>
          <a:stretch>
            <a:fillRect/>
          </a:stretch>
        </p:blipFill>
        <p:spPr>
          <a:xfrm>
            <a:off x="8464550" y="5668433"/>
            <a:ext cx="6819964" cy="4370359"/>
          </a:xfrm>
          <a:prstGeom prst="rect">
            <a:avLst/>
          </a:prstGeom>
        </p:spPr>
      </p:pic>
    </p:spTree>
    <p:extLst>
      <p:ext uri="{BB962C8B-B14F-4D97-AF65-F5344CB8AC3E}">
        <p14:creationId xmlns:p14="http://schemas.microsoft.com/office/powerpoint/2010/main" val="37723916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BDB31-B0C2-34C4-4E35-61A9B35FB1CB}"/>
              </a:ext>
            </a:extLst>
          </p:cNvPr>
          <p:cNvSpPr>
            <a:spLocks noGrp="1"/>
          </p:cNvSpPr>
          <p:nvPr>
            <p:ph type="title"/>
          </p:nvPr>
        </p:nvSpPr>
        <p:spPr>
          <a:xfrm>
            <a:off x="918972" y="547687"/>
            <a:ext cx="16450056" cy="1097280"/>
          </a:xfrm>
        </p:spPr>
        <p:txBody>
          <a:bodyPr anchor="t">
            <a:normAutofit/>
          </a:bodyPr>
          <a:lstStyle/>
          <a:p>
            <a:r>
              <a:rPr lang="en-US"/>
              <a:t>Requirements for District Orientations</a:t>
            </a:r>
          </a:p>
        </p:txBody>
      </p:sp>
      <p:graphicFrame>
        <p:nvGraphicFramePr>
          <p:cNvPr id="4" name="Content Placeholder 2">
            <a:extLst>
              <a:ext uri="{FF2B5EF4-FFF2-40B4-BE49-F238E27FC236}">
                <a16:creationId xmlns:a16="http://schemas.microsoft.com/office/drawing/2014/main" id="{35AA0322-787F-3467-556E-DFF469299C62}"/>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848588588"/>
              </p:ext>
            </p:extLst>
          </p:nvPr>
        </p:nvGraphicFramePr>
        <p:xfrm>
          <a:off x="918972" y="2175347"/>
          <a:ext cx="16450056" cy="5975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460728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4D87B-3F62-AF59-D435-501E3CDA70B9}"/>
              </a:ext>
            </a:extLst>
          </p:cNvPr>
          <p:cNvSpPr>
            <a:spLocks noGrp="1"/>
          </p:cNvSpPr>
          <p:nvPr>
            <p:ph type="title"/>
          </p:nvPr>
        </p:nvSpPr>
        <p:spPr>
          <a:xfrm>
            <a:off x="918972" y="779181"/>
            <a:ext cx="16450056" cy="1097280"/>
          </a:xfrm>
        </p:spPr>
        <p:txBody>
          <a:bodyPr/>
          <a:lstStyle/>
          <a:p>
            <a:r>
              <a:rPr lang="en-US" dirty="0"/>
              <a:t>Now What?</a:t>
            </a:r>
          </a:p>
        </p:txBody>
      </p:sp>
      <p:sp>
        <p:nvSpPr>
          <p:cNvPr id="3" name="Content Placeholder 2">
            <a:extLst>
              <a:ext uri="{FF2B5EF4-FFF2-40B4-BE49-F238E27FC236}">
                <a16:creationId xmlns:a16="http://schemas.microsoft.com/office/drawing/2014/main" id="{EEFC4075-604A-2686-01B6-EF044B3F6875}"/>
              </a:ext>
            </a:extLst>
          </p:cNvPr>
          <p:cNvSpPr>
            <a:spLocks noGrp="1"/>
          </p:cNvSpPr>
          <p:nvPr>
            <p:ph idx="1"/>
          </p:nvPr>
        </p:nvSpPr>
        <p:spPr/>
        <p:txBody>
          <a:bodyPr vert="horz" lIns="91440" tIns="45720" rIns="91440" bIns="45720" rtlCol="0" anchor="t">
            <a:normAutofit/>
          </a:bodyPr>
          <a:lstStyle/>
          <a:p>
            <a:r>
              <a:rPr lang="en-US" sz="3600" dirty="0">
                <a:solidFill>
                  <a:schemeClr val="accent2">
                    <a:lumMod val="49000"/>
                  </a:schemeClr>
                </a:solidFill>
              </a:rPr>
              <a:t>If you are the Special Areas Manager: </a:t>
            </a:r>
          </a:p>
          <a:p>
            <a:pPr marL="342900" lvl="1">
              <a:lnSpc>
                <a:spcPct val="100000"/>
              </a:lnSpc>
              <a:spcBef>
                <a:spcPts val="0"/>
              </a:spcBef>
            </a:pPr>
            <a:endParaRPr lang="en-US" sz="3600" dirty="0">
              <a:solidFill>
                <a:schemeClr val="accent2">
                  <a:lumMod val="49000"/>
                </a:schemeClr>
              </a:solidFill>
              <a:latin typeface="Trebuchet MS"/>
            </a:endParaRPr>
          </a:p>
          <a:p>
            <a:pPr marL="1314450" lvl="1" indent="-285750">
              <a:lnSpc>
                <a:spcPct val="150000"/>
              </a:lnSpc>
              <a:spcBef>
                <a:spcPts val="0"/>
              </a:spcBef>
              <a:buFont typeface="Arial"/>
              <a:buChar char="•"/>
            </a:pPr>
            <a:r>
              <a:rPr lang="en-US" sz="3600" dirty="0">
                <a:solidFill>
                  <a:schemeClr val="accent2">
                    <a:lumMod val="49000"/>
                  </a:schemeClr>
                </a:solidFill>
                <a:latin typeface="Aptos Display"/>
              </a:rPr>
              <a:t>Plan your district orientations.</a:t>
            </a:r>
          </a:p>
          <a:p>
            <a:pPr marL="1314450" lvl="1" indent="-285750">
              <a:lnSpc>
                <a:spcPct val="150000"/>
              </a:lnSpc>
              <a:spcBef>
                <a:spcPts val="0"/>
              </a:spcBef>
              <a:buFont typeface="Arial"/>
              <a:buChar char="•"/>
            </a:pPr>
            <a:r>
              <a:rPr lang="en-US" sz="3600" dirty="0">
                <a:solidFill>
                  <a:schemeClr val="accent2">
                    <a:lumMod val="49000"/>
                  </a:schemeClr>
                </a:solidFill>
                <a:latin typeface="Aptos Display"/>
              </a:rPr>
              <a:t>Set up your account in Moodle.</a:t>
            </a:r>
          </a:p>
          <a:p>
            <a:pPr marL="1314450" lvl="1" indent="-285750">
              <a:lnSpc>
                <a:spcPct val="150000"/>
              </a:lnSpc>
              <a:spcBef>
                <a:spcPts val="0"/>
              </a:spcBef>
              <a:buFont typeface="Arial"/>
              <a:buChar char="•"/>
            </a:pPr>
            <a:r>
              <a:rPr lang="en-US" sz="3600" dirty="0">
                <a:solidFill>
                  <a:schemeClr val="accent2">
                    <a:lumMod val="49000"/>
                  </a:schemeClr>
                </a:solidFill>
                <a:latin typeface="Aptos Display"/>
              </a:rPr>
              <a:t>Send to your evaluators and mentors the Quick Guide on setting up a Moodle account.</a:t>
            </a:r>
          </a:p>
          <a:p>
            <a:pPr marL="1314450" lvl="1" indent="-285750">
              <a:lnSpc>
                <a:spcPct val="150000"/>
              </a:lnSpc>
              <a:spcBef>
                <a:spcPts val="0"/>
              </a:spcBef>
              <a:buFont typeface="Arial"/>
              <a:buChar char="•"/>
            </a:pPr>
            <a:r>
              <a:rPr lang="en-US" sz="3600" dirty="0">
                <a:solidFill>
                  <a:schemeClr val="accent2">
                    <a:lumMod val="49000"/>
                  </a:schemeClr>
                </a:solidFill>
                <a:latin typeface="Aptos Display"/>
              </a:rPr>
              <a:t>Set up your evaluations in </a:t>
            </a:r>
            <a:r>
              <a:rPr lang="en-US" sz="3600" dirty="0" err="1">
                <a:solidFill>
                  <a:schemeClr val="accent2">
                    <a:lumMod val="49000"/>
                  </a:schemeClr>
                </a:solidFill>
                <a:latin typeface="Aptos Display"/>
              </a:rPr>
              <a:t>SCLead</a:t>
            </a:r>
            <a:r>
              <a:rPr lang="en-US" sz="3600" dirty="0">
                <a:solidFill>
                  <a:schemeClr val="accent2">
                    <a:lumMod val="49000"/>
                  </a:schemeClr>
                </a:solidFill>
                <a:latin typeface="Aptos Display"/>
              </a:rPr>
              <a:t> if you are the ADEPT coordinator. </a:t>
            </a:r>
          </a:p>
        </p:txBody>
      </p:sp>
    </p:spTree>
    <p:extLst>
      <p:ext uri="{BB962C8B-B14F-4D97-AF65-F5344CB8AC3E}">
        <p14:creationId xmlns:p14="http://schemas.microsoft.com/office/powerpoint/2010/main" val="31021043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D6A19-2EFB-4260-2D68-1A54DFB6AF40}"/>
              </a:ext>
            </a:extLst>
          </p:cNvPr>
          <p:cNvSpPr>
            <a:spLocks noGrp="1"/>
          </p:cNvSpPr>
          <p:nvPr>
            <p:ph type="title"/>
          </p:nvPr>
        </p:nvSpPr>
        <p:spPr>
          <a:xfrm>
            <a:off x="918972" y="764712"/>
            <a:ext cx="16450056" cy="1097280"/>
          </a:xfrm>
        </p:spPr>
        <p:txBody>
          <a:bodyPr anchor="t">
            <a:normAutofit/>
          </a:bodyPr>
          <a:lstStyle/>
          <a:p>
            <a:r>
              <a:rPr lang="en-US" dirty="0"/>
              <a:t>Wrap-up and Questions</a:t>
            </a:r>
          </a:p>
        </p:txBody>
      </p:sp>
      <p:pic>
        <p:nvPicPr>
          <p:cNvPr id="7" name="Content Placeholder 6">
            <a:extLst>
              <a:ext uri="{FF2B5EF4-FFF2-40B4-BE49-F238E27FC236}">
                <a16:creationId xmlns:a16="http://schemas.microsoft.com/office/drawing/2014/main" id="{96031ABC-C720-9925-9BBB-E14CD62D6623}"/>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4589165" y="2234191"/>
            <a:ext cx="9144000" cy="6096000"/>
          </a:xfrm>
          <a:prstGeom prst="rect">
            <a:avLst/>
          </a:prstGeom>
        </p:spPr>
      </p:pic>
    </p:spTree>
    <p:extLst>
      <p:ext uri="{BB962C8B-B14F-4D97-AF65-F5344CB8AC3E}">
        <p14:creationId xmlns:p14="http://schemas.microsoft.com/office/powerpoint/2010/main" val="12270135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3E9FC-4891-04F1-400C-223D5BB1A480}"/>
              </a:ext>
            </a:extLst>
          </p:cNvPr>
          <p:cNvSpPr>
            <a:spLocks noGrp="1"/>
          </p:cNvSpPr>
          <p:nvPr>
            <p:ph type="title"/>
          </p:nvPr>
        </p:nvSpPr>
        <p:spPr>
          <a:xfrm>
            <a:off x="918972" y="822586"/>
            <a:ext cx="16450056" cy="1097280"/>
          </a:xfrm>
        </p:spPr>
        <p:txBody>
          <a:bodyPr/>
          <a:lstStyle/>
          <a:p>
            <a:r>
              <a:rPr lang="en-US" dirty="0"/>
              <a:t>Resources</a:t>
            </a:r>
          </a:p>
        </p:txBody>
      </p:sp>
      <p:sp>
        <p:nvSpPr>
          <p:cNvPr id="5" name="TextBox 4">
            <a:extLst>
              <a:ext uri="{FF2B5EF4-FFF2-40B4-BE49-F238E27FC236}">
                <a16:creationId xmlns:a16="http://schemas.microsoft.com/office/drawing/2014/main" id="{B7E84C37-146D-3459-C659-E9CFA4673FA1}"/>
              </a:ext>
            </a:extLst>
          </p:cNvPr>
          <p:cNvSpPr txBox="1"/>
          <p:nvPr/>
        </p:nvSpPr>
        <p:spPr>
          <a:xfrm>
            <a:off x="1894554" y="2411815"/>
            <a:ext cx="1219285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solidFill>
                  <a:schemeClr val="accent2">
                    <a:lumMod val="49000"/>
                  </a:schemeClr>
                </a:solidFill>
              </a:rPr>
              <a:t>Scan for ADEPT 2020 for Special Areas </a:t>
            </a:r>
          </a:p>
        </p:txBody>
      </p:sp>
      <p:pic>
        <p:nvPicPr>
          <p:cNvPr id="4" name="Content Placeholder 3" descr="QR code for ADEPT 2020 for Special Areas &#10;">
            <a:extLst>
              <a:ext uri="{FF2B5EF4-FFF2-40B4-BE49-F238E27FC236}">
                <a16:creationId xmlns:a16="http://schemas.microsoft.com/office/drawing/2014/main" id="{62C3EF6D-80A7-A28B-7333-6F63C587F1F8}"/>
              </a:ext>
            </a:extLst>
          </p:cNvPr>
          <p:cNvPicPr>
            <a:picLocks noGrp="1" noChangeAspect="1"/>
          </p:cNvPicPr>
          <p:nvPr>
            <p:ph idx="1"/>
          </p:nvPr>
        </p:nvPicPr>
        <p:blipFill>
          <a:blip r:embed="rId2"/>
          <a:stretch>
            <a:fillRect/>
          </a:stretch>
        </p:blipFill>
        <p:spPr>
          <a:xfrm>
            <a:off x="1623635" y="3353620"/>
            <a:ext cx="6191490" cy="5434193"/>
          </a:xfrm>
          <a:prstGeom prst="rect">
            <a:avLst/>
          </a:prstGeom>
        </p:spPr>
      </p:pic>
      <p:sp>
        <p:nvSpPr>
          <p:cNvPr id="6" name="TextBox 5">
            <a:extLst>
              <a:ext uri="{FF2B5EF4-FFF2-40B4-BE49-F238E27FC236}">
                <a16:creationId xmlns:a16="http://schemas.microsoft.com/office/drawing/2014/main" id="{70D8097E-85B8-BBEB-1CAE-71249A99A8D4}"/>
              </a:ext>
            </a:extLst>
          </p:cNvPr>
          <p:cNvSpPr txBox="1"/>
          <p:nvPr/>
        </p:nvSpPr>
        <p:spPr>
          <a:xfrm>
            <a:off x="9606505" y="3941839"/>
            <a:ext cx="6313552"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dirty="0">
                <a:solidFill>
                  <a:schemeClr val="accent2">
                    <a:lumMod val="49000"/>
                  </a:schemeClr>
                </a:solidFill>
              </a:rPr>
              <a:t>Or reach out to your district's ADEPT liaison in our office</a:t>
            </a:r>
            <a:endParaRPr lang="en-US" sz="4400" b="0" dirty="0">
              <a:solidFill>
                <a:schemeClr val="accent2">
                  <a:lumMod val="49000"/>
                </a:schemeClr>
              </a:solidFill>
            </a:endParaRPr>
          </a:p>
        </p:txBody>
      </p:sp>
    </p:spTree>
    <p:extLst>
      <p:ext uri="{BB962C8B-B14F-4D97-AF65-F5344CB8AC3E}">
        <p14:creationId xmlns:p14="http://schemas.microsoft.com/office/powerpoint/2010/main" val="1484776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p:nvPr>
        </p:nvSpPr>
        <p:spPr>
          <a:xfrm>
            <a:off x="918972" y="87552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latin typeface="Aptos" panose="020B0004020202020204" pitchFamily="34" charset="0"/>
                <a:ea typeface="+mn-ea"/>
                <a:cs typeface="+mn-cs"/>
              </a:rPr>
              <a:t>Alignment to National Standards/Organizations</a:t>
            </a:r>
          </a:p>
        </p:txBody>
      </p:sp>
      <p:graphicFrame>
        <p:nvGraphicFramePr>
          <p:cNvPr id="8" name="Content Placeholder 7">
            <a:extLst>
              <a:ext uri="{FF2B5EF4-FFF2-40B4-BE49-F238E27FC236}">
                <a16:creationId xmlns:a16="http://schemas.microsoft.com/office/drawing/2014/main" id="{3590C500-65E4-B3DA-D53B-8C0EF0CAD181}"/>
              </a:ext>
            </a:extLst>
          </p:cNvPr>
          <p:cNvGraphicFramePr>
            <a:graphicFrameLocks noGrp="1"/>
          </p:cNvGraphicFramePr>
          <p:nvPr>
            <p:ph idx="1"/>
            <p:extLst>
              <p:ext uri="{D42A27DB-BD31-4B8C-83A1-F6EECF244321}">
                <p14:modId xmlns:p14="http://schemas.microsoft.com/office/powerpoint/2010/main" val="1609439593"/>
              </p:ext>
            </p:extLst>
          </p:nvPr>
        </p:nvGraphicFramePr>
        <p:xfrm>
          <a:off x="2973087" y="2781300"/>
          <a:ext cx="12341826" cy="4572000"/>
        </p:xfrm>
        <a:graphic>
          <a:graphicData uri="http://schemas.openxmlformats.org/drawingml/2006/table">
            <a:tbl>
              <a:tblPr firstRow="1" bandRow="1">
                <a:noFill/>
                <a:tableStyleId>{5940675A-B579-460E-94D1-54222C63F5DA}</a:tableStyleId>
              </a:tblPr>
              <a:tblGrid>
                <a:gridCol w="4116990">
                  <a:extLst>
                    <a:ext uri="{9D8B030D-6E8A-4147-A177-3AD203B41FA5}">
                      <a16:colId xmlns:a16="http://schemas.microsoft.com/office/drawing/2014/main" val="2908010020"/>
                    </a:ext>
                  </a:extLst>
                </a:gridCol>
                <a:gridCol w="4112418">
                  <a:extLst>
                    <a:ext uri="{9D8B030D-6E8A-4147-A177-3AD203B41FA5}">
                      <a16:colId xmlns:a16="http://schemas.microsoft.com/office/drawing/2014/main" val="1728577372"/>
                    </a:ext>
                  </a:extLst>
                </a:gridCol>
                <a:gridCol w="4112418">
                  <a:extLst>
                    <a:ext uri="{9D8B030D-6E8A-4147-A177-3AD203B41FA5}">
                      <a16:colId xmlns:a16="http://schemas.microsoft.com/office/drawing/2014/main" val="3194584556"/>
                    </a:ext>
                  </a:extLst>
                </a:gridCol>
              </a:tblGrid>
              <a:tr h="1091009">
                <a:tc>
                  <a:txBody>
                    <a:bodyPr/>
                    <a:lstStyle/>
                    <a:p>
                      <a:pPr algn="ctr"/>
                      <a:r>
                        <a:rPr lang="en-US" sz="3600" b="1">
                          <a:ln>
                            <a:solidFill>
                              <a:schemeClr val="bg1"/>
                            </a:solidFill>
                          </a:ln>
                          <a:solidFill>
                            <a:srgbClr val="2F3D4C"/>
                          </a:solidFill>
                        </a:rPr>
                        <a:t>Speech-Language Professionals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Counselors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Librarians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1091009">
                <a:tc>
                  <a:txBody>
                    <a:bodyPr/>
                    <a:lstStyle/>
                    <a:p>
                      <a:pPr algn="ctr"/>
                      <a:r>
                        <a:rPr lang="en-US" sz="3200" baseline="0"/>
                        <a:t>American Speech-Language-Hearing Association</a:t>
                      </a:r>
                    </a:p>
                    <a:p>
                      <a:pPr algn="ctr"/>
                      <a:endParaRPr lang="en-US" sz="3200" b="0" baseline="0">
                        <a:solidFill>
                          <a:srgbClr val="2F3D4C"/>
                        </a:solidFill>
                      </a:endParaRPr>
                    </a:p>
                    <a:p>
                      <a:pPr algn="ctr"/>
                      <a:r>
                        <a:rPr lang="en-US" sz="3200" b="0" baseline="0">
                          <a:solidFill>
                            <a:srgbClr val="2F3D4C"/>
                          </a:solidFill>
                        </a:rPr>
                        <a:t>(</a:t>
                      </a:r>
                      <a:r>
                        <a:rPr lang="en-US" sz="3200" b="0">
                          <a:solidFill>
                            <a:srgbClr val="2F3D4C"/>
                          </a:solidFill>
                        </a:rPr>
                        <a:t>ASHA)</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aseline="0"/>
                        <a:t>American School Counselor Association </a:t>
                      </a:r>
                    </a:p>
                    <a:p>
                      <a:pPr algn="ctr"/>
                      <a:endParaRPr lang="en-US" sz="3200" baseline="0"/>
                    </a:p>
                    <a:p>
                      <a:pPr algn="ctr"/>
                      <a:r>
                        <a:rPr lang="en-US" sz="3200" baseline="0"/>
                        <a:t>(</a:t>
                      </a:r>
                      <a:r>
                        <a:rPr lang="en-US" sz="3200"/>
                        <a:t>ASCA</a:t>
                      </a:r>
                    </a:p>
                    <a:p>
                      <a:pPr algn="ctr"/>
                      <a:r>
                        <a:rPr lang="en-US" sz="3200"/>
                        <a:t>SC</a:t>
                      </a:r>
                      <a:r>
                        <a:rPr lang="en-US" sz="3200" baseline="0"/>
                        <a:t> Model)</a:t>
                      </a:r>
                      <a:endParaRPr lang="en-US" sz="3200" b="1">
                        <a:solidFill>
                          <a:srgbClr val="2F3D4C"/>
                        </a:solidFill>
                      </a:endParaRP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200" baseline="0"/>
                        <a:t>American Association of School Librarians</a:t>
                      </a:r>
                    </a:p>
                    <a:p>
                      <a:pPr algn="ctr"/>
                      <a:endParaRPr lang="en-US" sz="3200" b="0" baseline="0">
                        <a:solidFill>
                          <a:srgbClr val="2F3D4C"/>
                        </a:solidFill>
                      </a:endParaRPr>
                    </a:p>
                    <a:p>
                      <a:pPr algn="ctr"/>
                      <a:r>
                        <a:rPr lang="en-US" sz="3200" b="0">
                          <a:solidFill>
                            <a:srgbClr val="2F3D4C"/>
                          </a:solidFill>
                        </a:rPr>
                        <a:t>(AASL)</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63C4A-2C93-33DF-97D8-DED0FE3AA51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0B63970E-815F-9F3C-B690-861344899A1E}"/>
              </a:ext>
            </a:extLst>
          </p:cNvPr>
          <p:cNvSpPr txBox="1">
            <a:spLocks noGrp="1"/>
          </p:cNvSpPr>
          <p:nvPr>
            <p:ph type="title"/>
          </p:nvPr>
        </p:nvSpPr>
        <p:spPr>
          <a:xfrm>
            <a:off x="918972" y="490805"/>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a:latin typeface="Aptos" panose="020B0004020202020204" pitchFamily="34" charset="0"/>
                <a:ea typeface="+mn-ea"/>
                <a:cs typeface="+mn-cs"/>
              </a:rPr>
              <a:t>Year-Long Guiding Document </a:t>
            </a:r>
            <a:br>
              <a:rPr lang="en-US">
                <a:latin typeface="Aptos" panose="020B0004020202020204" pitchFamily="34" charset="0"/>
                <a:ea typeface="+mn-ea"/>
                <a:cs typeface="+mn-cs"/>
              </a:rPr>
            </a:br>
            <a:r>
              <a:rPr lang="en-US">
                <a:latin typeface="Aptos" panose="020B0004020202020204" pitchFamily="34" charset="0"/>
                <a:ea typeface="+mn-ea"/>
                <a:cs typeface="+mn-cs"/>
              </a:rPr>
              <a:t>(instead of Long-Range Plan)</a:t>
            </a:r>
            <a:endParaRPr kumimoji="0" lang="en-US" b="1" i="0" u="none" strike="noStrike" kern="1200" cap="none" spc="0" normalizeH="0" baseline="0" noProof="0">
              <a:ln>
                <a:noFill/>
              </a:ln>
              <a:effectLst/>
              <a:uLnTx/>
              <a:uFillTx/>
              <a:latin typeface="Aptos" panose="020B0004020202020204" pitchFamily="34" charset="0"/>
              <a:ea typeface="+mn-ea"/>
              <a:cs typeface="+mn-cs"/>
            </a:endParaRPr>
          </a:p>
        </p:txBody>
      </p:sp>
      <p:graphicFrame>
        <p:nvGraphicFramePr>
          <p:cNvPr id="8" name="Content Placeholder 7">
            <a:extLst>
              <a:ext uri="{FF2B5EF4-FFF2-40B4-BE49-F238E27FC236}">
                <a16:creationId xmlns:a16="http://schemas.microsoft.com/office/drawing/2014/main" id="{EE3A242B-9C50-07DD-470B-1A5C2A07CE02}"/>
              </a:ext>
            </a:extLst>
          </p:cNvPr>
          <p:cNvGraphicFramePr>
            <a:graphicFrameLocks noGrp="1"/>
          </p:cNvGraphicFramePr>
          <p:nvPr>
            <p:ph idx="1"/>
            <p:extLst>
              <p:ext uri="{D42A27DB-BD31-4B8C-83A1-F6EECF244321}">
                <p14:modId xmlns:p14="http://schemas.microsoft.com/office/powerpoint/2010/main" val="280290831"/>
              </p:ext>
            </p:extLst>
          </p:nvPr>
        </p:nvGraphicFramePr>
        <p:xfrm>
          <a:off x="2973087" y="2247900"/>
          <a:ext cx="12341826" cy="7010400"/>
        </p:xfrm>
        <a:graphic>
          <a:graphicData uri="http://schemas.openxmlformats.org/drawingml/2006/table">
            <a:tbl>
              <a:tblPr firstRow="1" bandRow="1">
                <a:noFill/>
                <a:tableStyleId>{5940675A-B579-460E-94D1-54222C63F5DA}</a:tableStyleId>
              </a:tblPr>
              <a:tblGrid>
                <a:gridCol w="4116990">
                  <a:extLst>
                    <a:ext uri="{9D8B030D-6E8A-4147-A177-3AD203B41FA5}">
                      <a16:colId xmlns:a16="http://schemas.microsoft.com/office/drawing/2014/main" val="2908010020"/>
                    </a:ext>
                  </a:extLst>
                </a:gridCol>
                <a:gridCol w="4112418">
                  <a:extLst>
                    <a:ext uri="{9D8B030D-6E8A-4147-A177-3AD203B41FA5}">
                      <a16:colId xmlns:a16="http://schemas.microsoft.com/office/drawing/2014/main" val="1728577372"/>
                    </a:ext>
                  </a:extLst>
                </a:gridCol>
                <a:gridCol w="4112418">
                  <a:extLst>
                    <a:ext uri="{9D8B030D-6E8A-4147-A177-3AD203B41FA5}">
                      <a16:colId xmlns:a16="http://schemas.microsoft.com/office/drawing/2014/main" val="3194584556"/>
                    </a:ext>
                  </a:extLst>
                </a:gridCol>
              </a:tblGrid>
              <a:tr h="1091009">
                <a:tc>
                  <a:txBody>
                    <a:bodyPr/>
                    <a:lstStyle/>
                    <a:p>
                      <a:pPr algn="ctr"/>
                      <a:r>
                        <a:rPr lang="en-US" sz="3600" b="1">
                          <a:ln>
                            <a:solidFill>
                              <a:schemeClr val="bg1"/>
                            </a:solidFill>
                          </a:ln>
                          <a:solidFill>
                            <a:srgbClr val="2F3D4C"/>
                          </a:solidFill>
                        </a:rPr>
                        <a:t>Speech-Language Professionals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Counselors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3600" b="1">
                          <a:ln>
                            <a:solidFill>
                              <a:schemeClr val="bg1"/>
                            </a:solidFill>
                          </a:ln>
                          <a:solidFill>
                            <a:srgbClr val="2F3D4C"/>
                          </a:solidFill>
                        </a:rPr>
                        <a:t>School Librarians</a:t>
                      </a: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0919883"/>
                  </a:ext>
                </a:extLst>
              </a:tr>
              <a:tr h="1091009">
                <a:tc>
                  <a:txBody>
                    <a:bodyPr/>
                    <a:lstStyle/>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Samples of Individual</a:t>
                      </a:r>
                    </a:p>
                    <a:p>
                      <a:pPr marL="457200" indent="-457200" algn="l" defTabSz="1371600" rtl="0" eaLnBrk="1" latinLnBrk="0" hangingPunct="1">
                        <a:buFont typeface="Arial" panose="020B0604020202020204" pitchFamily="34" charset="0"/>
                        <a:buChar char="•"/>
                      </a:pPr>
                      <a:r>
                        <a:rPr lang="en-US" sz="3200" kern="1200">
                          <a:solidFill>
                            <a:srgbClr val="002060"/>
                          </a:solidFill>
                          <a:latin typeface="+mn-lt"/>
                          <a:ea typeface="+mn-ea"/>
                          <a:cs typeface="+mn-cs"/>
                        </a:rPr>
                        <a:t>Student IEPs and Evaluations</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3200">
                          <a:solidFill>
                            <a:srgbClr val="002060"/>
                          </a:solidFill>
                        </a:rPr>
                        <a:t>School Counselor Plan</a:t>
                      </a:r>
                    </a:p>
                    <a:p>
                      <a:pPr marL="285750" lvl="0" indent="-285750">
                        <a:buFont typeface="Arial"/>
                        <a:buChar char="•"/>
                      </a:pPr>
                      <a:r>
                        <a:rPr lang="en-US" sz="3200">
                          <a:solidFill>
                            <a:srgbClr val="002060"/>
                          </a:solidFill>
                        </a:rPr>
                        <a:t>Role &amp; Responsibilities</a:t>
                      </a:r>
                    </a:p>
                    <a:p>
                      <a:pPr marL="285750" lvl="0" indent="-285750">
                        <a:buFont typeface="Arial"/>
                        <a:buChar char="•"/>
                      </a:pPr>
                      <a:r>
                        <a:rPr lang="en-US" sz="3200">
                          <a:solidFill>
                            <a:srgbClr val="002060"/>
                          </a:solidFill>
                        </a:rPr>
                        <a:t>Use of Time</a:t>
                      </a:r>
                    </a:p>
                    <a:p>
                      <a:pPr marL="285750" lvl="0" indent="-285750">
                        <a:buFont typeface="Arial"/>
                        <a:buChar char="•"/>
                      </a:pPr>
                      <a:r>
                        <a:rPr lang="en-US" sz="3200">
                          <a:solidFill>
                            <a:srgbClr val="002060"/>
                          </a:solidFill>
                        </a:rPr>
                        <a:t>Assessment</a:t>
                      </a:r>
                    </a:p>
                    <a:p>
                      <a:pPr marL="285750" lvl="0" indent="-285750">
                        <a:buFont typeface="Arial"/>
                        <a:buChar char="•"/>
                      </a:pPr>
                      <a:r>
                        <a:rPr lang="en-US" sz="3200">
                          <a:solidFill>
                            <a:srgbClr val="002060"/>
                          </a:solidFill>
                        </a:rPr>
                        <a:t>Records Report</a:t>
                      </a:r>
                    </a:p>
                    <a:p>
                      <a:pPr marL="285750" lvl="0" indent="-285750">
                        <a:buFont typeface="Arial"/>
                        <a:buChar char="•"/>
                      </a:pPr>
                      <a:r>
                        <a:rPr lang="en-US" sz="3200">
                          <a:solidFill>
                            <a:srgbClr val="002060"/>
                          </a:solidFill>
                        </a:rPr>
                        <a:t>Collaboration</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3200">
                          <a:solidFill>
                            <a:srgbClr val="002060"/>
                          </a:solidFill>
                        </a:rPr>
                        <a:t>School Librarian Plan</a:t>
                      </a:r>
                    </a:p>
                    <a:p>
                      <a:pPr marL="342900" lvl="0" indent="-342900">
                        <a:buFont typeface="Arial"/>
                        <a:buChar char="•"/>
                      </a:pPr>
                      <a:r>
                        <a:rPr lang="en-US" sz="3200">
                          <a:solidFill>
                            <a:srgbClr val="002060"/>
                          </a:solidFill>
                        </a:rPr>
                        <a:t>Schedule</a:t>
                      </a:r>
                    </a:p>
                    <a:p>
                      <a:pPr marL="342900" lvl="0" indent="-342900">
                        <a:buFont typeface="Arial"/>
                        <a:buChar char="•"/>
                      </a:pPr>
                      <a:r>
                        <a:rPr lang="en-US" sz="3200">
                          <a:solidFill>
                            <a:srgbClr val="002060"/>
                          </a:solidFill>
                        </a:rPr>
                        <a:t>Collection Analysis</a:t>
                      </a:r>
                    </a:p>
                    <a:p>
                      <a:pPr marL="342900" lvl="0" indent="-342900">
                        <a:buFont typeface="Arial"/>
                        <a:buChar char="•"/>
                      </a:pPr>
                      <a:r>
                        <a:rPr lang="en-US" sz="3200">
                          <a:solidFill>
                            <a:srgbClr val="002060"/>
                          </a:solidFill>
                        </a:rPr>
                        <a:t>Budget</a:t>
                      </a:r>
                    </a:p>
                    <a:p>
                      <a:pPr marL="342900" lvl="0" indent="-342900">
                        <a:buFont typeface="Arial"/>
                        <a:buChar char="•"/>
                      </a:pPr>
                      <a:r>
                        <a:rPr lang="en-US" sz="3200">
                          <a:solidFill>
                            <a:srgbClr val="002060"/>
                          </a:solidFill>
                        </a:rPr>
                        <a:t>Resource Alignment Goals</a:t>
                      </a:r>
                    </a:p>
                    <a:p>
                      <a:pPr marL="342900" lvl="0" indent="-342900">
                        <a:buFont typeface="Arial"/>
                        <a:buChar char="•"/>
                      </a:pPr>
                      <a:r>
                        <a:rPr lang="en-US" sz="3200">
                          <a:solidFill>
                            <a:srgbClr val="002060"/>
                          </a:solidFill>
                        </a:rPr>
                        <a:t>Policies &amp; Procedures</a:t>
                      </a:r>
                    </a:p>
                    <a:p>
                      <a:pPr marL="342900" lvl="0" indent="-342900">
                        <a:buFont typeface="Arial"/>
                        <a:buChar char="•"/>
                      </a:pPr>
                      <a:r>
                        <a:rPr lang="en-US" sz="3200">
                          <a:solidFill>
                            <a:srgbClr val="002060"/>
                          </a:solidFill>
                        </a:rPr>
                        <a:t>Leadership within School &amp; Community</a:t>
                      </a:r>
                    </a:p>
                  </a:txBody>
                  <a:tcPr marL="137160" marR="137160" marT="137160" marB="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6267467"/>
                  </a:ext>
                </a:extLst>
              </a:tr>
            </a:tbl>
          </a:graphicData>
        </a:graphic>
      </p:graphicFrame>
    </p:spTree>
    <p:extLst>
      <p:ext uri="{BB962C8B-B14F-4D97-AF65-F5344CB8AC3E}">
        <p14:creationId xmlns:p14="http://schemas.microsoft.com/office/powerpoint/2010/main" val="1759144753"/>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C2899C-70F6-4ABD-9452-6ABAD284CEFF}">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E477DB9-E9DB-4640-A3C6-C1D5CA9DC9B0}">
  <ds:schemaRefs>
    <ds:schemaRef ds:uri="http://purl.org/dc/terms/"/>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f02f7301-725c-47b9-832a-57cb4d48a234"/>
    <ds:schemaRef ds:uri="http://purl.org/dc/dcmitype/"/>
    <ds:schemaRef ds:uri="eceb486e-0810-4529-a988-f381a2f10d79"/>
  </ds:schemaRefs>
</ds:datastoreItem>
</file>

<file path=customXml/itemProps3.xml><?xml version="1.0" encoding="utf-8"?>
<ds:datastoreItem xmlns:ds="http://schemas.openxmlformats.org/officeDocument/2006/customXml" ds:itemID="{15061BF8-0C03-40AA-91B5-3510A863C6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powerpoint_light (1)</Template>
  <TotalTime>15</TotalTime>
  <Words>10066</Words>
  <Application>Microsoft Office PowerPoint</Application>
  <PresentationFormat>Custom</PresentationFormat>
  <Paragraphs>846</Paragraphs>
  <Slides>80</Slides>
  <Notes>75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80</vt:i4>
      </vt:variant>
    </vt:vector>
  </HeadingPairs>
  <TitlesOfParts>
    <vt:vector size="89" baseType="lpstr">
      <vt:lpstr>Wingdings</vt:lpstr>
      <vt:lpstr>Aptos</vt:lpstr>
      <vt:lpstr>Trebuchet MS</vt:lpstr>
      <vt:lpstr>Calibri</vt:lpstr>
      <vt:lpstr>Arial,Sans-Serif</vt:lpstr>
      <vt:lpstr>Courier New</vt:lpstr>
      <vt:lpstr>Arial</vt:lpstr>
      <vt:lpstr>Aptos Display</vt:lpstr>
      <vt:lpstr>1_Office Theme</vt:lpstr>
      <vt:lpstr>Special Areas Management Training for ADEPT 2020</vt:lpstr>
      <vt:lpstr>Objectives</vt:lpstr>
      <vt:lpstr>Examine Your Emoji Emotion</vt:lpstr>
      <vt:lpstr>Agenda</vt:lpstr>
      <vt:lpstr>Training Requirements</vt:lpstr>
      <vt:lpstr>As a Special Areas Manager (SAM)…</vt:lpstr>
      <vt:lpstr>Overview of Special Areas Evaluations</vt:lpstr>
      <vt:lpstr>Alignment to National Standards/Organizations</vt:lpstr>
      <vt:lpstr>Year-Long Guiding Document  (instead of Long-Range Plan)</vt:lpstr>
      <vt:lpstr>Reflections and Conferences</vt:lpstr>
      <vt:lpstr>Collaborating Activity 1:  Looks Like/Sounds Like: School Counselor</vt:lpstr>
      <vt:lpstr>Understanding the Rubric</vt:lpstr>
      <vt:lpstr>South Carolina Speech-Language Rubric</vt:lpstr>
      <vt:lpstr>South Carolina School Counselor Rubric</vt:lpstr>
      <vt:lpstr>South Carolina School Librarian Rubric</vt:lpstr>
      <vt:lpstr>Parts of the Rubric</vt:lpstr>
      <vt:lpstr>Growth Mindset</vt:lpstr>
      <vt:lpstr>Administrative Support</vt:lpstr>
      <vt:lpstr>Domain Weightings</vt:lpstr>
      <vt:lpstr>Activity 2: Looks Like/Sounds Like - SLP</vt:lpstr>
      <vt:lpstr>Activity 2: Looks Like/Sounds Like – SLP Review</vt:lpstr>
      <vt:lpstr>Evaluation Process and Evidence Collection</vt:lpstr>
      <vt:lpstr>Contract Levels and Evaluation Types</vt:lpstr>
      <vt:lpstr>Reminders for Evaluation Set-Up</vt:lpstr>
      <vt:lpstr>Speech-Language Professionals</vt:lpstr>
      <vt:lpstr>Overview for Speech-Language Professionals </vt:lpstr>
      <vt:lpstr>Speech-Language Professionals: Expectations in SCLead</vt:lpstr>
      <vt:lpstr>Speech-Language Professional FAQ</vt:lpstr>
      <vt:lpstr>Speech-Language Professional</vt:lpstr>
      <vt:lpstr>Pre-Conference Form</vt:lpstr>
      <vt:lpstr>Observations: Scripting</vt:lpstr>
      <vt:lpstr>Worksheet</vt:lpstr>
      <vt:lpstr>Worksheet, Lesson Type</vt:lpstr>
      <vt:lpstr>Worksheet, Domain</vt:lpstr>
      <vt:lpstr>Observations: Self-Reflection</vt:lpstr>
      <vt:lpstr>Observations: Post-Conference</vt:lpstr>
      <vt:lpstr>Scoring</vt:lpstr>
      <vt:lpstr>Consensus Scoring</vt:lpstr>
      <vt:lpstr>Scoring Signatures</vt:lpstr>
      <vt:lpstr>Overall Process Review</vt:lpstr>
      <vt:lpstr>Professionalism Rubric</vt:lpstr>
      <vt:lpstr>Results</vt:lpstr>
      <vt:lpstr>Break!</vt:lpstr>
      <vt:lpstr>School Counselors</vt:lpstr>
      <vt:lpstr>Overview for School Counselors </vt:lpstr>
      <vt:lpstr>School Counselors: Expectations in SCLead</vt:lpstr>
      <vt:lpstr>Contract Levels and Evaluation Types 1</vt:lpstr>
      <vt:lpstr>School Counselor Plan</vt:lpstr>
      <vt:lpstr>School Counselor Plan Template</vt:lpstr>
      <vt:lpstr>Annual Calendar</vt:lpstr>
      <vt:lpstr>Annual Calendar, Cont. 1</vt:lpstr>
      <vt:lpstr>Annual Calendar, Cont. 2</vt:lpstr>
      <vt:lpstr>Annual Calendar, Continued 3</vt:lpstr>
      <vt:lpstr>School Librarians</vt:lpstr>
      <vt:lpstr>Overview for School Librarians </vt:lpstr>
      <vt:lpstr>School Librarians: Expectations in SCLead</vt:lpstr>
      <vt:lpstr>School Librarian Plan</vt:lpstr>
      <vt:lpstr>Roles of Evaluation Team Members</vt:lpstr>
      <vt:lpstr>Review Time: Conferences Why is the Pre-Conference Important?</vt:lpstr>
      <vt:lpstr>Pre-conference Evidence</vt:lpstr>
      <vt:lpstr>Reminder: Pre-Conference Questions Required</vt:lpstr>
      <vt:lpstr>Reminder Time: Observations, Scripting and Scoring</vt:lpstr>
      <vt:lpstr>Reminder Time: Information Messages</vt:lpstr>
      <vt:lpstr>Questions</vt:lpstr>
      <vt:lpstr>Moodle Management</vt:lpstr>
      <vt:lpstr>Special Areas Manager: How to Set Up Your Account in Moodle</vt:lpstr>
      <vt:lpstr>Special Areas Manager: How to Set Up Your Account in Moodle, cont. 1</vt:lpstr>
      <vt:lpstr>Special Areas Managers: How to Set Up Evaluators in Moodle</vt:lpstr>
      <vt:lpstr>Special Areas Managers: Evaluator Set up, cont. 1</vt:lpstr>
      <vt:lpstr>Special Areas Managers: Evaluator Set up, cont. 2</vt:lpstr>
      <vt:lpstr>Special Areas Managers: Evaluators Set Up, cont. 3 </vt:lpstr>
      <vt:lpstr>Special Areas Managers: Evaluator Set up, cont. 4 </vt:lpstr>
      <vt:lpstr>Maintaining a List</vt:lpstr>
      <vt:lpstr>Certificates of Completion</vt:lpstr>
      <vt:lpstr>Staff Credentials Report in SCLead</vt:lpstr>
      <vt:lpstr>Requirements for District Orientations</vt:lpstr>
      <vt:lpstr>Now What?</vt:lpstr>
      <vt:lpstr>Wrap-up and Questions</vt:lpstr>
      <vt:lpstr>Resources</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Areas Manager Training 2025</dc:title>
  <dc:creator>South Carolina Department of Education</dc:creator>
  <cp:lastModifiedBy>Cohoon, Ashley S</cp:lastModifiedBy>
  <cp:revision>3</cp:revision>
  <dcterms:created xsi:type="dcterms:W3CDTF">2025-07-29T14:58:16Z</dcterms:created>
  <dcterms:modified xsi:type="dcterms:W3CDTF">2025-08-14T13:38:09Z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