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7C_329FDE3.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70"/>
  </p:notesMasterIdLst>
  <p:sldIdLst>
    <p:sldId id="302" r:id="rId5"/>
    <p:sldId id="303" r:id="rId6"/>
    <p:sldId id="419" r:id="rId7"/>
    <p:sldId id="454" r:id="rId8"/>
    <p:sldId id="466" r:id="rId9"/>
    <p:sldId id="453" r:id="rId10"/>
    <p:sldId id="420" r:id="rId11"/>
    <p:sldId id="425" r:id="rId12"/>
    <p:sldId id="353" r:id="rId13"/>
    <p:sldId id="438" r:id="rId14"/>
    <p:sldId id="440" r:id="rId15"/>
    <p:sldId id="299" r:id="rId16"/>
    <p:sldId id="379" r:id="rId17"/>
    <p:sldId id="446" r:id="rId18"/>
    <p:sldId id="380" r:id="rId19"/>
    <p:sldId id="447" r:id="rId20"/>
    <p:sldId id="448" r:id="rId21"/>
    <p:sldId id="450" r:id="rId22"/>
    <p:sldId id="452" r:id="rId23"/>
    <p:sldId id="449" r:id="rId24"/>
    <p:sldId id="461" r:id="rId25"/>
    <p:sldId id="451" r:id="rId26"/>
    <p:sldId id="382" r:id="rId27"/>
    <p:sldId id="313" r:id="rId28"/>
    <p:sldId id="314" r:id="rId29"/>
    <p:sldId id="467" r:id="rId30"/>
    <p:sldId id="470" r:id="rId31"/>
    <p:sldId id="469" r:id="rId32"/>
    <p:sldId id="471" r:id="rId33"/>
    <p:sldId id="468" r:id="rId34"/>
    <p:sldId id="329" r:id="rId35"/>
    <p:sldId id="360" r:id="rId36"/>
    <p:sldId id="445" r:id="rId37"/>
    <p:sldId id="465" r:id="rId38"/>
    <p:sldId id="455" r:id="rId39"/>
    <p:sldId id="462" r:id="rId40"/>
    <p:sldId id="463" r:id="rId41"/>
    <p:sldId id="464" r:id="rId42"/>
    <p:sldId id="315" r:id="rId43"/>
    <p:sldId id="347" r:id="rId44"/>
    <p:sldId id="472" r:id="rId45"/>
    <p:sldId id="338" r:id="rId46"/>
    <p:sldId id="361" r:id="rId47"/>
    <p:sldId id="348" r:id="rId48"/>
    <p:sldId id="350" r:id="rId49"/>
    <p:sldId id="363" r:id="rId50"/>
    <p:sldId id="330" r:id="rId51"/>
    <p:sldId id="372" r:id="rId52"/>
    <p:sldId id="316" r:id="rId53"/>
    <p:sldId id="339" r:id="rId54"/>
    <p:sldId id="317" r:id="rId55"/>
    <p:sldId id="458" r:id="rId56"/>
    <p:sldId id="318" r:id="rId57"/>
    <p:sldId id="328" r:id="rId58"/>
    <p:sldId id="369" r:id="rId59"/>
    <p:sldId id="319" r:id="rId60"/>
    <p:sldId id="344" r:id="rId61"/>
    <p:sldId id="457" r:id="rId62"/>
    <p:sldId id="340" r:id="rId63"/>
    <p:sldId id="343" r:id="rId64"/>
    <p:sldId id="345" r:id="rId65"/>
    <p:sldId id="325" r:id="rId66"/>
    <p:sldId id="374" r:id="rId67"/>
    <p:sldId id="307" r:id="rId68"/>
    <p:sldId id="289" r:id="rId69"/>
  </p:sldIdLst>
  <p:sldSz cx="18288000" cy="10287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27E18A-9A78-3009-7549-0C9069B573D3}" name="Roberts, Era A" initials="" userId="S::earoberts@ed.sc.gov::6ec65e3e-1adf-44fb-9c12-e9ea3de2084a" providerId="AD"/>
  <p188:author id="{EBFB63B0-DC17-8A1C-90FF-06C4B3A153BE}" name="Holden, Vann" initials="CH" userId="S::cvholden@ed.sc.gov::8f3cd7a9-4233-4f8e-82f0-0d45b48ded33" providerId="AD"/>
  <p188:author id="{9DD349CE-9885-138A-7EE7-AE971D8EDDB4}" name="Stephens, Wendy" initials="SW" userId="S::wstephens@ed.sc.gov::9e9c970c-72b3-469d-bcd6-d17d83772f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716E67"/>
    <a:srgbClr val="089648"/>
    <a:srgbClr val="2E4F6A"/>
    <a:srgbClr val="B6CED0"/>
    <a:srgbClr val="2E313D"/>
    <a:srgbClr val="FCFCFC"/>
    <a:srgbClr val="F0C14C"/>
    <a:srgbClr val="FFFFFF"/>
    <a:srgbClr val="657F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E3F9A9-EBFD-43B8-A275-85F4215E38A4}" v="745" dt="2026-03-23T17:10:12.8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56"/>
    <p:restoredTop sz="94658"/>
  </p:normalViewPr>
  <p:slideViewPr>
    <p:cSldViewPr snapToGrid="0">
      <p:cViewPr varScale="1">
        <p:scale>
          <a:sx n="63" d="100"/>
          <a:sy n="63" d="100"/>
        </p:scale>
        <p:origin x="192" y="7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s, Wendy" userId="S::wstephens@ed.sc.gov::9e9c970c-72b3-469d-bcd6-d17d83772f06" providerId="AD" clId="Web-{78CA5F07-E000-BA59-1CA0-D60737AD8FAF}"/>
    <pc:docChg chg="addSld delSld modSld">
      <pc:chgData name="Stephens, Wendy" userId="S::wstephens@ed.sc.gov::9e9c970c-72b3-469d-bcd6-d17d83772f06" providerId="AD" clId="Web-{78CA5F07-E000-BA59-1CA0-D60737AD8FAF}" dt="2026-03-17T20:16:30.002" v="1550"/>
      <pc:docMkLst>
        <pc:docMk/>
      </pc:docMkLst>
      <pc:sldChg chg="modSp">
        <pc:chgData name="Stephens, Wendy" userId="S::wstephens@ed.sc.gov::9e9c970c-72b3-469d-bcd6-d17d83772f06" providerId="AD" clId="Web-{78CA5F07-E000-BA59-1CA0-D60737AD8FAF}" dt="2026-03-17T18:13:51.075" v="936" actId="20577"/>
        <pc:sldMkLst>
          <pc:docMk/>
          <pc:sldMk cId="3331359823" sldId="303"/>
        </pc:sldMkLst>
        <pc:spChg chg="mod">
          <ac:chgData name="Stephens, Wendy" userId="S::wstephens@ed.sc.gov::9e9c970c-72b3-469d-bcd6-d17d83772f06" providerId="AD" clId="Web-{78CA5F07-E000-BA59-1CA0-D60737AD8FAF}" dt="2026-03-17T18:13:51.075" v="936" actId="20577"/>
          <ac:spMkLst>
            <pc:docMk/>
            <pc:sldMk cId="3331359823" sldId="303"/>
            <ac:spMk id="3" creationId="{44A1C43E-2C31-98E4-C95D-A11511A694EE}"/>
          </ac:spMkLst>
        </pc:spChg>
      </pc:sldChg>
      <pc:sldChg chg="modSp">
        <pc:chgData name="Stephens, Wendy" userId="S::wstephens@ed.sc.gov::9e9c970c-72b3-469d-bcd6-d17d83772f06" providerId="AD" clId="Web-{78CA5F07-E000-BA59-1CA0-D60737AD8FAF}" dt="2026-03-17T18:13:39.075" v="934" actId="1076"/>
        <pc:sldMkLst>
          <pc:docMk/>
          <pc:sldMk cId="226951120" sldId="313"/>
        </pc:sldMkLst>
        <pc:spChg chg="mod">
          <ac:chgData name="Stephens, Wendy" userId="S::wstephens@ed.sc.gov::9e9c970c-72b3-469d-bcd6-d17d83772f06" providerId="AD" clId="Web-{78CA5F07-E000-BA59-1CA0-D60737AD8FAF}" dt="2026-03-17T18:13:39.075" v="934" actId="1076"/>
          <ac:spMkLst>
            <pc:docMk/>
            <pc:sldMk cId="226951120" sldId="313"/>
            <ac:spMk id="4" creationId="{BB06BEBA-9BA9-72B3-F293-E8F1F37CD1D3}"/>
          </ac:spMkLst>
        </pc:spChg>
      </pc:sldChg>
      <pc:sldChg chg="addSp delSp modSp">
        <pc:chgData name="Stephens, Wendy" userId="S::wstephens@ed.sc.gov::9e9c970c-72b3-469d-bcd6-d17d83772f06" providerId="AD" clId="Web-{78CA5F07-E000-BA59-1CA0-D60737AD8FAF}" dt="2026-03-17T19:49:12.888" v="1506" actId="1076"/>
        <pc:sldMkLst>
          <pc:docMk/>
          <pc:sldMk cId="1287653039" sldId="314"/>
        </pc:sldMkLst>
        <pc:spChg chg="mod">
          <ac:chgData name="Stephens, Wendy" userId="S::wstephens@ed.sc.gov::9e9c970c-72b3-469d-bcd6-d17d83772f06" providerId="AD" clId="Web-{78CA5F07-E000-BA59-1CA0-D60737AD8FAF}" dt="2026-03-17T19:43:06.179" v="1489" actId="20577"/>
          <ac:spMkLst>
            <pc:docMk/>
            <pc:sldMk cId="1287653039" sldId="314"/>
            <ac:spMk id="2" creationId="{2C8AB3D5-0F6C-509F-A419-056FF9808EEA}"/>
          </ac:spMkLst>
        </pc:spChg>
        <pc:spChg chg="mod">
          <ac:chgData name="Stephens, Wendy" userId="S::wstephens@ed.sc.gov::9e9c970c-72b3-469d-bcd6-d17d83772f06" providerId="AD" clId="Web-{78CA5F07-E000-BA59-1CA0-D60737AD8FAF}" dt="2026-03-17T18:21:17.264" v="1238" actId="1076"/>
          <ac:spMkLst>
            <pc:docMk/>
            <pc:sldMk cId="1287653039" sldId="314"/>
            <ac:spMk id="3" creationId="{302A589C-D892-8736-9F0B-A6D99A890C5B}"/>
          </ac:spMkLst>
        </pc:spChg>
        <pc:spChg chg="add mod">
          <ac:chgData name="Stephens, Wendy" userId="S::wstephens@ed.sc.gov::9e9c970c-72b3-469d-bcd6-d17d83772f06" providerId="AD" clId="Web-{78CA5F07-E000-BA59-1CA0-D60737AD8FAF}" dt="2026-03-17T19:49:08.591" v="1505" actId="1076"/>
          <ac:spMkLst>
            <pc:docMk/>
            <pc:sldMk cId="1287653039" sldId="314"/>
            <ac:spMk id="4" creationId="{679D827B-31BE-925E-EA91-BAA2784CFBC5}"/>
          </ac:spMkLst>
        </pc:spChg>
        <pc:spChg chg="mod">
          <ac:chgData name="Stephens, Wendy" userId="S::wstephens@ed.sc.gov::9e9c970c-72b3-469d-bcd6-d17d83772f06" providerId="AD" clId="Web-{78CA5F07-E000-BA59-1CA0-D60737AD8FAF}" dt="2026-03-17T18:17:22.076" v="985" actId="20577"/>
          <ac:spMkLst>
            <pc:docMk/>
            <pc:sldMk cId="1287653039" sldId="314"/>
            <ac:spMk id="5" creationId="{42912A06-DDC7-F0AA-15ED-A86BE06D6A54}"/>
          </ac:spMkLst>
        </pc:spChg>
        <pc:picChg chg="add mod ord">
          <ac:chgData name="Stephens, Wendy" userId="S::wstephens@ed.sc.gov::9e9c970c-72b3-469d-bcd6-d17d83772f06" providerId="AD" clId="Web-{78CA5F07-E000-BA59-1CA0-D60737AD8FAF}" dt="2026-03-17T19:49:12.888" v="1506" actId="1076"/>
          <ac:picMkLst>
            <pc:docMk/>
            <pc:sldMk cId="1287653039" sldId="314"/>
            <ac:picMk id="7" creationId="{A50138B4-52C8-C963-4738-9D5712869924}"/>
          </ac:picMkLst>
        </pc:picChg>
      </pc:sldChg>
      <pc:sldChg chg="modSp">
        <pc:chgData name="Stephens, Wendy" userId="S::wstephens@ed.sc.gov::9e9c970c-72b3-469d-bcd6-d17d83772f06" providerId="AD" clId="Web-{78CA5F07-E000-BA59-1CA0-D60737AD8FAF}" dt="2026-03-17T17:44:51.954" v="708" actId="20577"/>
        <pc:sldMkLst>
          <pc:docMk/>
          <pc:sldMk cId="3725727644" sldId="353"/>
        </pc:sldMkLst>
        <pc:spChg chg="mod">
          <ac:chgData name="Stephens, Wendy" userId="S::wstephens@ed.sc.gov::9e9c970c-72b3-469d-bcd6-d17d83772f06" providerId="AD" clId="Web-{78CA5F07-E000-BA59-1CA0-D60737AD8FAF}" dt="2026-03-17T17:44:51.954" v="708" actId="20577"/>
          <ac:spMkLst>
            <pc:docMk/>
            <pc:sldMk cId="3725727644" sldId="353"/>
            <ac:spMk id="2" creationId="{053BE205-BFCD-C5FB-7613-C8992B2EFBB3}"/>
          </ac:spMkLst>
        </pc:spChg>
      </pc:sldChg>
      <pc:sldChg chg="addSp modSp">
        <pc:chgData name="Stephens, Wendy" userId="S::wstephens@ed.sc.gov::9e9c970c-72b3-469d-bcd6-d17d83772f06" providerId="AD" clId="Web-{78CA5F07-E000-BA59-1CA0-D60737AD8FAF}" dt="2026-03-17T17:52:04.782" v="910" actId="1076"/>
        <pc:sldMkLst>
          <pc:docMk/>
          <pc:sldMk cId="3032571110" sldId="419"/>
        </pc:sldMkLst>
        <pc:spChg chg="add mod">
          <ac:chgData name="Stephens, Wendy" userId="S::wstephens@ed.sc.gov::9e9c970c-72b3-469d-bcd6-d17d83772f06" providerId="AD" clId="Web-{78CA5F07-E000-BA59-1CA0-D60737AD8FAF}" dt="2026-03-17T17:51:57.687" v="909" actId="1076"/>
          <ac:spMkLst>
            <pc:docMk/>
            <pc:sldMk cId="3032571110" sldId="419"/>
            <ac:spMk id="2" creationId="{3330F321-3E7A-C12D-8E7B-0C18212B103F}"/>
          </ac:spMkLst>
        </pc:spChg>
        <pc:spChg chg="mod">
          <ac:chgData name="Stephens, Wendy" userId="S::wstephens@ed.sc.gov::9e9c970c-72b3-469d-bcd6-d17d83772f06" providerId="AD" clId="Web-{78CA5F07-E000-BA59-1CA0-D60737AD8FAF}" dt="2026-03-17T17:52:04.782" v="910" actId="1076"/>
          <ac:spMkLst>
            <pc:docMk/>
            <pc:sldMk cId="3032571110" sldId="419"/>
            <ac:spMk id="4" creationId="{EE35A8C7-19C7-844D-B85C-DD8CB3DD167F}"/>
          </ac:spMkLst>
        </pc:spChg>
      </pc:sldChg>
      <pc:sldChg chg="addSp delSp modSp">
        <pc:chgData name="Stephens, Wendy" userId="S::wstephens@ed.sc.gov::9e9c970c-72b3-469d-bcd6-d17d83772f06" providerId="AD" clId="Web-{78CA5F07-E000-BA59-1CA0-D60737AD8FAF}" dt="2026-03-17T17:52:30.424" v="913" actId="20577"/>
        <pc:sldMkLst>
          <pc:docMk/>
          <pc:sldMk cId="228790620" sldId="425"/>
        </pc:sldMkLst>
        <pc:spChg chg="mod">
          <ac:chgData name="Stephens, Wendy" userId="S::wstephens@ed.sc.gov::9e9c970c-72b3-469d-bcd6-d17d83772f06" providerId="AD" clId="Web-{78CA5F07-E000-BA59-1CA0-D60737AD8FAF}" dt="2026-03-17T17:52:30.424" v="913" actId="20577"/>
          <ac:spMkLst>
            <pc:docMk/>
            <pc:sldMk cId="228790620" sldId="425"/>
            <ac:spMk id="10" creationId="{216B6F20-83C0-C174-C242-1EB39A5AB6A3}"/>
          </ac:spMkLst>
        </pc:spChg>
        <pc:spChg chg="mod">
          <ac:chgData name="Stephens, Wendy" userId="S::wstephens@ed.sc.gov::9e9c970c-72b3-469d-bcd6-d17d83772f06" providerId="AD" clId="Web-{78CA5F07-E000-BA59-1CA0-D60737AD8FAF}" dt="2026-03-17T17:47:14.003" v="789"/>
          <ac:spMkLst>
            <pc:docMk/>
            <pc:sldMk cId="228790620" sldId="425"/>
            <ac:spMk id="15" creationId="{2078F1F6-A1C8-714C-4618-7834A1BCB651}"/>
          </ac:spMkLst>
        </pc:spChg>
        <pc:picChg chg="add mod">
          <ac:chgData name="Stephens, Wendy" userId="S::wstephens@ed.sc.gov::9e9c970c-72b3-469d-bcd6-d17d83772f06" providerId="AD" clId="Web-{78CA5F07-E000-BA59-1CA0-D60737AD8FAF}" dt="2026-03-17T17:47:14.003" v="789"/>
          <ac:picMkLst>
            <pc:docMk/>
            <pc:sldMk cId="228790620" sldId="425"/>
            <ac:picMk id="2" creationId="{7FCD5CD0-74B2-C0E4-514D-AC03A97B8237}"/>
          </ac:picMkLst>
        </pc:picChg>
      </pc:sldChg>
      <pc:sldChg chg="modSp">
        <pc:chgData name="Stephens, Wendy" userId="S::wstephens@ed.sc.gov::9e9c970c-72b3-469d-bcd6-d17d83772f06" providerId="AD" clId="Web-{78CA5F07-E000-BA59-1CA0-D60737AD8FAF}" dt="2026-03-17T17:34:46.697" v="276" actId="20577"/>
        <pc:sldMkLst>
          <pc:docMk/>
          <pc:sldMk cId="2752854914" sldId="454"/>
        </pc:sldMkLst>
        <pc:spChg chg="mod">
          <ac:chgData name="Stephens, Wendy" userId="S::wstephens@ed.sc.gov::9e9c970c-72b3-469d-bcd6-d17d83772f06" providerId="AD" clId="Web-{78CA5F07-E000-BA59-1CA0-D60737AD8FAF}" dt="2026-03-17T17:34:46.697" v="276" actId="20577"/>
          <ac:spMkLst>
            <pc:docMk/>
            <pc:sldMk cId="2752854914" sldId="454"/>
            <ac:spMk id="2" creationId="{FAD47C73-514C-266D-2698-C7CF6CC9A2D5}"/>
          </ac:spMkLst>
        </pc:spChg>
      </pc:sldChg>
      <pc:sldChg chg="modSp add replId">
        <pc:chgData name="Stephens, Wendy" userId="S::wstephens@ed.sc.gov::9e9c970c-72b3-469d-bcd6-d17d83772f06" providerId="AD" clId="Web-{78CA5F07-E000-BA59-1CA0-D60737AD8FAF}" dt="2026-03-17T17:43:12.108" v="661" actId="20577"/>
        <pc:sldMkLst>
          <pc:docMk/>
          <pc:sldMk cId="3123967829" sldId="466"/>
        </pc:sldMkLst>
        <pc:spChg chg="mod">
          <ac:chgData name="Stephens, Wendy" userId="S::wstephens@ed.sc.gov::9e9c970c-72b3-469d-bcd6-d17d83772f06" providerId="AD" clId="Web-{78CA5F07-E000-BA59-1CA0-D60737AD8FAF}" dt="2026-03-17T17:43:12.108" v="661" actId="20577"/>
          <ac:spMkLst>
            <pc:docMk/>
            <pc:sldMk cId="3123967829" sldId="466"/>
            <ac:spMk id="2" creationId="{43E7D570-1A67-EA75-549C-B191E78F1B9B}"/>
          </ac:spMkLst>
        </pc:spChg>
      </pc:sldChg>
      <pc:sldChg chg="modSp add replId">
        <pc:chgData name="Stephens, Wendy" userId="S::wstephens@ed.sc.gov::9e9c970c-72b3-469d-bcd6-d17d83772f06" providerId="AD" clId="Web-{78CA5F07-E000-BA59-1CA0-D60737AD8FAF}" dt="2026-03-17T19:42:02.772" v="1483" actId="20577"/>
        <pc:sldMkLst>
          <pc:docMk/>
          <pc:sldMk cId="1871991334" sldId="467"/>
        </pc:sldMkLst>
        <pc:spChg chg="mod">
          <ac:chgData name="Stephens, Wendy" userId="S::wstephens@ed.sc.gov::9e9c970c-72b3-469d-bcd6-d17d83772f06" providerId="AD" clId="Web-{78CA5F07-E000-BA59-1CA0-D60737AD8FAF}" dt="2026-03-17T19:42:02.772" v="1483" actId="20577"/>
          <ac:spMkLst>
            <pc:docMk/>
            <pc:sldMk cId="1871991334" sldId="467"/>
            <ac:spMk id="2" creationId="{CF08AB5B-D80E-3125-A45A-C6B18E07634C}"/>
          </ac:spMkLst>
        </pc:spChg>
        <pc:spChg chg="mod">
          <ac:chgData name="Stephens, Wendy" userId="S::wstephens@ed.sc.gov::9e9c970c-72b3-469d-bcd6-d17d83772f06" providerId="AD" clId="Web-{78CA5F07-E000-BA59-1CA0-D60737AD8FAF}" dt="2026-03-17T18:22:56.358" v="1290" actId="20577"/>
          <ac:spMkLst>
            <pc:docMk/>
            <pc:sldMk cId="1871991334" sldId="467"/>
            <ac:spMk id="5" creationId="{E4D55072-D7D6-BF78-3E77-CC60F4F705AD}"/>
          </ac:spMkLst>
        </pc:spChg>
      </pc:sldChg>
      <pc:sldChg chg="modSp add replId">
        <pc:chgData name="Stephens, Wendy" userId="S::wstephens@ed.sc.gov::9e9c970c-72b3-469d-bcd6-d17d83772f06" providerId="AD" clId="Web-{78CA5F07-E000-BA59-1CA0-D60737AD8FAF}" dt="2026-03-17T18:23:08.015" v="1292" actId="20577"/>
        <pc:sldMkLst>
          <pc:docMk/>
          <pc:sldMk cId="1024157487" sldId="468"/>
        </pc:sldMkLst>
        <pc:spChg chg="mod">
          <ac:chgData name="Stephens, Wendy" userId="S::wstephens@ed.sc.gov::9e9c970c-72b3-469d-bcd6-d17d83772f06" providerId="AD" clId="Web-{78CA5F07-E000-BA59-1CA0-D60737AD8FAF}" dt="2026-03-17T18:23:08.015" v="1292" actId="20577"/>
          <ac:spMkLst>
            <pc:docMk/>
            <pc:sldMk cId="1024157487" sldId="468"/>
            <ac:spMk id="5" creationId="{226142D1-670D-794F-03E3-2DAA3A75A4EF}"/>
          </ac:spMkLst>
        </pc:spChg>
      </pc:sldChg>
      <pc:sldChg chg="addSp delSp modSp add replId">
        <pc:chgData name="Stephens, Wendy" userId="S::wstephens@ed.sc.gov::9e9c970c-72b3-469d-bcd6-d17d83772f06" providerId="AD" clId="Web-{78CA5F07-E000-BA59-1CA0-D60737AD8FAF}" dt="2026-03-17T20:00:43.506" v="1543" actId="20577"/>
        <pc:sldMkLst>
          <pc:docMk/>
          <pc:sldMk cId="3882644588" sldId="469"/>
        </pc:sldMkLst>
        <pc:spChg chg="mod">
          <ac:chgData name="Stephens, Wendy" userId="S::wstephens@ed.sc.gov::9e9c970c-72b3-469d-bcd6-d17d83772f06" providerId="AD" clId="Web-{78CA5F07-E000-BA59-1CA0-D60737AD8FAF}" dt="2026-03-17T20:00:43.506" v="1543" actId="20577"/>
          <ac:spMkLst>
            <pc:docMk/>
            <pc:sldMk cId="3882644588" sldId="469"/>
            <ac:spMk id="2" creationId="{3AC3F53A-7556-7D59-DF53-314C7FFEC76E}"/>
          </ac:spMkLst>
        </pc:spChg>
        <pc:spChg chg="mod">
          <ac:chgData name="Stephens, Wendy" userId="S::wstephens@ed.sc.gov::9e9c970c-72b3-469d-bcd6-d17d83772f06" providerId="AD" clId="Web-{78CA5F07-E000-BA59-1CA0-D60737AD8FAF}" dt="2026-03-17T18:23:02.171" v="1291" actId="20577"/>
          <ac:spMkLst>
            <pc:docMk/>
            <pc:sldMk cId="3882644588" sldId="469"/>
            <ac:spMk id="5" creationId="{9015FCC5-EA44-2114-A004-4F97CED7C92C}"/>
          </ac:spMkLst>
        </pc:spChg>
        <pc:picChg chg="add mod">
          <ac:chgData name="Stephens, Wendy" userId="S::wstephens@ed.sc.gov::9e9c970c-72b3-469d-bcd6-d17d83772f06" providerId="AD" clId="Web-{78CA5F07-E000-BA59-1CA0-D60737AD8FAF}" dt="2026-03-17T20:00:17.927" v="1526"/>
          <ac:picMkLst>
            <pc:docMk/>
            <pc:sldMk cId="3882644588" sldId="469"/>
            <ac:picMk id="6" creationId="{363B0448-6186-4B3F-7698-262BE0735919}"/>
          </ac:picMkLst>
        </pc:picChg>
      </pc:sldChg>
      <pc:sldChg chg="addSp delSp modSp add mod replId modClrScheme chgLayout">
        <pc:chgData name="Stephens, Wendy" userId="S::wstephens@ed.sc.gov::9e9c970c-72b3-469d-bcd6-d17d83772f06" providerId="AD" clId="Web-{78CA5F07-E000-BA59-1CA0-D60737AD8FAF}" dt="2026-03-17T18:40:25.869" v="1334"/>
        <pc:sldMkLst>
          <pc:docMk/>
          <pc:sldMk cId="2368139511" sldId="470"/>
        </pc:sldMkLst>
        <pc:spChg chg="mod">
          <ac:chgData name="Stephens, Wendy" userId="S::wstephens@ed.sc.gov::9e9c970c-72b3-469d-bcd6-d17d83772f06" providerId="AD" clId="Web-{78CA5F07-E000-BA59-1CA0-D60737AD8FAF}" dt="2026-03-17T18:40:04.898" v="1333"/>
          <ac:spMkLst>
            <pc:docMk/>
            <pc:sldMk cId="2368139511" sldId="470"/>
            <ac:spMk id="5" creationId="{9AE7CAA1-5CB3-7B66-EFB5-3AE000CBF80A}"/>
          </ac:spMkLst>
        </pc:spChg>
        <pc:picChg chg="add mod ord">
          <ac:chgData name="Stephens, Wendy" userId="S::wstephens@ed.sc.gov::9e9c970c-72b3-469d-bcd6-d17d83772f06" providerId="AD" clId="Web-{78CA5F07-E000-BA59-1CA0-D60737AD8FAF}" dt="2026-03-17T18:40:25.869" v="1334"/>
          <ac:picMkLst>
            <pc:docMk/>
            <pc:sldMk cId="2368139511" sldId="470"/>
            <ac:picMk id="11" creationId="{0BA08819-DB29-4ED3-CEE2-28E93462A5C9}"/>
          </ac:picMkLst>
        </pc:picChg>
      </pc:sldChg>
      <pc:sldChg chg="addSp delSp modSp add mod replId modClrScheme chgLayout">
        <pc:chgData name="Stephens, Wendy" userId="S::wstephens@ed.sc.gov::9e9c970c-72b3-469d-bcd6-d17d83772f06" providerId="AD" clId="Web-{78CA5F07-E000-BA59-1CA0-D60737AD8FAF}" dt="2026-03-17T19:58:35.222" v="1514"/>
        <pc:sldMkLst>
          <pc:docMk/>
          <pc:sldMk cId="3140404585" sldId="471"/>
        </pc:sldMkLst>
        <pc:spChg chg="mod">
          <ac:chgData name="Stephens, Wendy" userId="S::wstephens@ed.sc.gov::9e9c970c-72b3-469d-bcd6-d17d83772f06" providerId="AD" clId="Web-{78CA5F07-E000-BA59-1CA0-D60737AD8FAF}" dt="2026-03-17T19:58:26.144" v="1513"/>
          <ac:spMkLst>
            <pc:docMk/>
            <pc:sldMk cId="3140404585" sldId="471"/>
            <ac:spMk id="5" creationId="{A813D165-2B77-0DBA-A1A4-9775D071AA76}"/>
          </ac:spMkLst>
        </pc:spChg>
        <pc:picChg chg="add mod ord">
          <ac:chgData name="Stephens, Wendy" userId="S::wstephens@ed.sc.gov::9e9c970c-72b3-469d-bcd6-d17d83772f06" providerId="AD" clId="Web-{78CA5F07-E000-BA59-1CA0-D60737AD8FAF}" dt="2026-03-17T19:58:35.222" v="1514"/>
          <ac:picMkLst>
            <pc:docMk/>
            <pc:sldMk cId="3140404585" sldId="471"/>
            <ac:picMk id="11" creationId="{D74E3C77-99A2-4E88-54DE-07B7D75B68F6}"/>
          </ac:picMkLst>
        </pc:picChg>
      </pc:sldChg>
    </pc:docChg>
  </pc:docChgLst>
  <pc:docChgLst>
    <pc:chgData name="Stephens, Wendy" userId="S::wstephens@ed.sc.gov::9e9c970c-72b3-469d-bcd6-d17d83772f06" providerId="AD" clId="Web-{8EAC92E0-0903-8917-2B63-3D83D30EE7DA}"/>
    <pc:docChg chg="modSld">
      <pc:chgData name="Stephens, Wendy" userId="S::wstephens@ed.sc.gov::9e9c970c-72b3-469d-bcd6-d17d83772f06" providerId="AD" clId="Web-{8EAC92E0-0903-8917-2B63-3D83D30EE7DA}" dt="2026-03-18T17:02:43.056" v="5" actId="20577"/>
      <pc:docMkLst>
        <pc:docMk/>
      </pc:docMkLst>
      <pc:sldChg chg="modSp">
        <pc:chgData name="Stephens, Wendy" userId="S::wstephens@ed.sc.gov::9e9c970c-72b3-469d-bcd6-d17d83772f06" providerId="AD" clId="Web-{8EAC92E0-0903-8917-2B63-3D83D30EE7DA}" dt="2026-03-18T17:02:43.056" v="5" actId="20577"/>
        <pc:sldMkLst>
          <pc:docMk/>
          <pc:sldMk cId="2752854914" sldId="454"/>
        </pc:sldMkLst>
        <pc:spChg chg="mod">
          <ac:chgData name="Stephens, Wendy" userId="S::wstephens@ed.sc.gov::9e9c970c-72b3-469d-bcd6-d17d83772f06" providerId="AD" clId="Web-{8EAC92E0-0903-8917-2B63-3D83D30EE7DA}" dt="2026-03-18T17:02:43.056" v="5" actId="20577"/>
          <ac:spMkLst>
            <pc:docMk/>
            <pc:sldMk cId="2752854914" sldId="454"/>
            <ac:spMk id="2" creationId="{FAD47C73-514C-266D-2698-C7CF6CC9A2D5}"/>
          </ac:spMkLst>
        </pc:spChg>
      </pc:sldChg>
    </pc:docChg>
  </pc:docChgLst>
  <pc:docChgLst>
    <pc:chgData name="Roberts, Era A" userId="S::earoberts@ed.sc.gov::6ec65e3e-1adf-44fb-9c12-e9ea3de2084a" providerId="AD" clId="Web-{250A840A-68EC-445D-3633-9F01CFF51A20}"/>
    <pc:docChg chg="modSld">
      <pc:chgData name="Roberts, Era A" userId="S::earoberts@ed.sc.gov::6ec65e3e-1adf-44fb-9c12-e9ea3de2084a" providerId="AD" clId="Web-{250A840A-68EC-445D-3633-9F01CFF51A20}" dt="2026-02-27T15:55:30.668" v="43" actId="20577"/>
      <pc:docMkLst>
        <pc:docMk/>
      </pc:docMkLst>
      <pc:sldChg chg="modSp">
        <pc:chgData name="Roberts, Era A" userId="S::earoberts@ed.sc.gov::6ec65e3e-1adf-44fb-9c12-e9ea3de2084a" providerId="AD" clId="Web-{250A840A-68EC-445D-3633-9F01CFF51A20}" dt="2026-02-27T15:55:30.668" v="43" actId="20577"/>
        <pc:sldMkLst>
          <pc:docMk/>
          <pc:sldMk cId="742462598" sldId="325"/>
        </pc:sldMkLst>
        <pc:spChg chg="mod">
          <ac:chgData name="Roberts, Era A" userId="S::earoberts@ed.sc.gov::6ec65e3e-1adf-44fb-9c12-e9ea3de2084a" providerId="AD" clId="Web-{250A840A-68EC-445D-3633-9F01CFF51A20}" dt="2026-02-27T15:55:30.668" v="43" actId="20577"/>
          <ac:spMkLst>
            <pc:docMk/>
            <pc:sldMk cId="742462598" sldId="325"/>
            <ac:spMk id="2" creationId="{57ABAB04-0544-1EEC-B2F1-BFE4B629A4F9}"/>
          </ac:spMkLst>
        </pc:spChg>
      </pc:sldChg>
    </pc:docChg>
  </pc:docChgLst>
  <pc:docChgLst>
    <pc:chgData name="Stephens, Wendy" userId="S::wstephens@ed.sc.gov::9e9c970c-72b3-469d-bcd6-d17d83772f06" providerId="AD" clId="Web-{B4EE6B0D-8AFB-E17D-275F-2945825314FF}"/>
    <pc:docChg chg="modSld">
      <pc:chgData name="Stephens, Wendy" userId="S::wstephens@ed.sc.gov::9e9c970c-72b3-469d-bcd6-d17d83772f06" providerId="AD" clId="Web-{B4EE6B0D-8AFB-E17D-275F-2945825314FF}" dt="2026-03-20T13:09:12.852" v="29" actId="20577"/>
      <pc:docMkLst>
        <pc:docMk/>
      </pc:docMkLst>
      <pc:sldChg chg="modSp">
        <pc:chgData name="Stephens, Wendy" userId="S::wstephens@ed.sc.gov::9e9c970c-72b3-469d-bcd6-d17d83772f06" providerId="AD" clId="Web-{B4EE6B0D-8AFB-E17D-275F-2945825314FF}" dt="2026-03-20T13:09:12.852" v="29" actId="20577"/>
        <pc:sldMkLst>
          <pc:docMk/>
          <pc:sldMk cId="3123967829" sldId="466"/>
        </pc:sldMkLst>
        <pc:spChg chg="mod">
          <ac:chgData name="Stephens, Wendy" userId="S::wstephens@ed.sc.gov::9e9c970c-72b3-469d-bcd6-d17d83772f06" providerId="AD" clId="Web-{B4EE6B0D-8AFB-E17D-275F-2945825314FF}" dt="2026-03-20T13:09:12.852" v="29" actId="20577"/>
          <ac:spMkLst>
            <pc:docMk/>
            <pc:sldMk cId="3123967829" sldId="466"/>
            <ac:spMk id="2" creationId="{43E7D570-1A67-EA75-549C-B191E78F1B9B}"/>
          </ac:spMkLst>
        </pc:spChg>
      </pc:sldChg>
    </pc:docChg>
  </pc:docChgLst>
  <pc:docChgLst>
    <pc:chgData name="Holden, Vann" userId="8f3cd7a9-4233-4f8e-82f0-0d45b48ded33" providerId="ADAL" clId="{52E5B8B2-2C68-439D-B712-0470AA47C1ED}"/>
    <pc:docChg chg="undo custSel addSld delSld modSld sldOrd">
      <pc:chgData name="Holden, Vann" userId="8f3cd7a9-4233-4f8e-82f0-0d45b48ded33" providerId="ADAL" clId="{52E5B8B2-2C68-439D-B712-0470AA47C1ED}" dt="2026-03-19T14:06:28.263" v="22701" actId="20577"/>
      <pc:docMkLst>
        <pc:docMk/>
      </pc:docMkLst>
      <pc:sldChg chg="modSp mod ord">
        <pc:chgData name="Holden, Vann" userId="8f3cd7a9-4233-4f8e-82f0-0d45b48ded33" providerId="ADAL" clId="{52E5B8B2-2C68-439D-B712-0470AA47C1ED}" dt="2026-02-27T14:14:32.456" v="20482" actId="20577"/>
        <pc:sldMkLst>
          <pc:docMk/>
          <pc:sldMk cId="3872578677" sldId="299"/>
        </pc:sldMkLst>
        <pc:spChg chg="mod">
          <ac:chgData name="Holden, Vann" userId="8f3cd7a9-4233-4f8e-82f0-0d45b48ded33" providerId="ADAL" clId="{52E5B8B2-2C68-439D-B712-0470AA47C1ED}" dt="2026-02-27T14:14:32.456" v="20482" actId="20577"/>
          <ac:spMkLst>
            <pc:docMk/>
            <pc:sldMk cId="3872578677" sldId="299"/>
            <ac:spMk id="4" creationId="{EE35A8C7-19C7-844D-B85C-DD8CB3DD167F}"/>
          </ac:spMkLst>
        </pc:spChg>
      </pc:sldChg>
      <pc:sldChg chg="modSp mod">
        <pc:chgData name="Holden, Vann" userId="8f3cd7a9-4233-4f8e-82f0-0d45b48ded33" providerId="ADAL" clId="{52E5B8B2-2C68-439D-B712-0470AA47C1ED}" dt="2026-02-27T14:14:05.138" v="20452" actId="20577"/>
        <pc:sldMkLst>
          <pc:docMk/>
          <pc:sldMk cId="1840523647" sldId="302"/>
        </pc:sldMkLst>
        <pc:spChg chg="mod">
          <ac:chgData name="Holden, Vann" userId="8f3cd7a9-4233-4f8e-82f0-0d45b48ded33" providerId="ADAL" clId="{52E5B8B2-2C68-439D-B712-0470AA47C1ED}" dt="2026-02-27T14:14:05.138" v="20452" actId="20577"/>
          <ac:spMkLst>
            <pc:docMk/>
            <pc:sldMk cId="1840523647" sldId="302"/>
            <ac:spMk id="2" creationId="{3B0125B5-F436-FCCB-568C-BFA2D8619E3A}"/>
          </ac:spMkLst>
        </pc:spChg>
        <pc:spChg chg="mod">
          <ac:chgData name="Holden, Vann" userId="8f3cd7a9-4233-4f8e-82f0-0d45b48ded33" providerId="ADAL" clId="{52E5B8B2-2C68-439D-B712-0470AA47C1ED}" dt="2026-02-27T14:13:42.990" v="20388" actId="20577"/>
          <ac:spMkLst>
            <pc:docMk/>
            <pc:sldMk cId="1840523647" sldId="302"/>
            <ac:spMk id="3" creationId="{B099F854-9284-7C19-F74C-100A35BAADE6}"/>
          </ac:spMkLst>
        </pc:spChg>
      </pc:sldChg>
      <pc:sldChg chg="modSp mod">
        <pc:chgData name="Holden, Vann" userId="8f3cd7a9-4233-4f8e-82f0-0d45b48ded33" providerId="ADAL" clId="{52E5B8B2-2C68-439D-B712-0470AA47C1ED}" dt="2026-03-06T14:55:03.514" v="21049" actId="27636"/>
        <pc:sldMkLst>
          <pc:docMk/>
          <pc:sldMk cId="3331359823" sldId="303"/>
        </pc:sldMkLst>
        <pc:spChg chg="mod">
          <ac:chgData name="Holden, Vann" userId="8f3cd7a9-4233-4f8e-82f0-0d45b48ded33" providerId="ADAL" clId="{52E5B8B2-2C68-439D-B712-0470AA47C1ED}" dt="2026-03-06T14:55:03.514" v="21049" actId="27636"/>
          <ac:spMkLst>
            <pc:docMk/>
            <pc:sldMk cId="3331359823" sldId="303"/>
            <ac:spMk id="3" creationId="{44A1C43E-2C31-98E4-C95D-A11511A694EE}"/>
          </ac:spMkLst>
        </pc:spChg>
      </pc:sldChg>
      <pc:sldChg chg="add del">
        <pc:chgData name="Holden, Vann" userId="8f3cd7a9-4233-4f8e-82f0-0d45b48ded33" providerId="ADAL" clId="{52E5B8B2-2C68-439D-B712-0470AA47C1ED}" dt="2026-02-27T14:16:14.485" v="20604" actId="47"/>
        <pc:sldMkLst>
          <pc:docMk/>
          <pc:sldMk cId="226951120" sldId="313"/>
        </pc:sldMkLst>
      </pc:sldChg>
      <pc:sldChg chg="modSp add del mod modCm">
        <pc:chgData name="Holden, Vann" userId="8f3cd7a9-4233-4f8e-82f0-0d45b48ded33" providerId="ADAL" clId="{52E5B8B2-2C68-439D-B712-0470AA47C1ED}" dt="2026-03-17T21:02:30.095" v="22614" actId="20577"/>
        <pc:sldMkLst>
          <pc:docMk/>
          <pc:sldMk cId="1287653039" sldId="314"/>
        </pc:sldMkLst>
        <pc:spChg chg="mod">
          <ac:chgData name="Holden, Vann" userId="8f3cd7a9-4233-4f8e-82f0-0d45b48ded33" providerId="ADAL" clId="{52E5B8B2-2C68-439D-B712-0470AA47C1ED}" dt="2026-03-17T21:02:30.095" v="22614" actId="20577"/>
          <ac:spMkLst>
            <pc:docMk/>
            <pc:sldMk cId="1287653039" sldId="314"/>
            <ac:spMk id="4" creationId="{679D827B-31BE-925E-EA91-BAA2784CFBC5}"/>
          </ac:spMkLst>
        </pc:spChg>
        <pc:extLst>
          <p:ext xmlns:p="http://schemas.openxmlformats.org/presentationml/2006/main" uri="{D6D511B9-2390-475A-947B-AFAB55BFBCF1}">
            <pc226:cmChg xmlns:pc226="http://schemas.microsoft.com/office/powerpoint/2022/06/main/command" chg="mod">
              <pc226:chgData name="Holden, Vann" userId="8f3cd7a9-4233-4f8e-82f0-0d45b48ded33" providerId="ADAL" clId="{52E5B8B2-2C68-439D-B712-0470AA47C1ED}" dt="2026-03-17T21:02:30.095" v="22614" actId="20577"/>
              <pc2:cmMkLst xmlns:pc2="http://schemas.microsoft.com/office/powerpoint/2019/9/main/command">
                <pc:docMk/>
                <pc:sldMk cId="1287653039" sldId="314"/>
                <pc2:cmMk id="{898A61F6-BC8F-493E-90A2-37108EFCCDF3}"/>
              </pc2:cmMkLst>
            </pc226:cmChg>
          </p:ext>
        </pc:extLst>
      </pc:sldChg>
      <pc:sldChg chg="modSp add del mod ord addAnim delAnim modAnim">
        <pc:chgData name="Holden, Vann" userId="8f3cd7a9-4233-4f8e-82f0-0d45b48ded33" providerId="ADAL" clId="{52E5B8B2-2C68-439D-B712-0470AA47C1ED}" dt="2026-03-06T14:25:39.618" v="20938" actId="47"/>
        <pc:sldMkLst>
          <pc:docMk/>
          <pc:sldMk cId="3400687254" sldId="316"/>
        </pc:sldMkLst>
      </pc:sldChg>
      <pc:sldChg chg="ord">
        <pc:chgData name="Holden, Vann" userId="8f3cd7a9-4233-4f8e-82f0-0d45b48ded33" providerId="ADAL" clId="{52E5B8B2-2C68-439D-B712-0470AA47C1ED}" dt="2026-03-06T14:24:31.429" v="20852"/>
        <pc:sldMkLst>
          <pc:docMk/>
          <pc:sldMk cId="3801450533" sldId="344"/>
        </pc:sldMkLst>
      </pc:sldChg>
      <pc:sldChg chg="modSp mod">
        <pc:chgData name="Holden, Vann" userId="8f3cd7a9-4233-4f8e-82f0-0d45b48ded33" providerId="ADAL" clId="{52E5B8B2-2C68-439D-B712-0470AA47C1ED}" dt="2026-03-06T14:24:39.160" v="20853" actId="20577"/>
        <pc:sldMkLst>
          <pc:docMk/>
          <pc:sldMk cId="4286134953" sldId="345"/>
        </pc:sldMkLst>
        <pc:spChg chg="mod">
          <ac:chgData name="Holden, Vann" userId="8f3cd7a9-4233-4f8e-82f0-0d45b48ded33" providerId="ADAL" clId="{52E5B8B2-2C68-439D-B712-0470AA47C1ED}" dt="2026-03-06T14:24:39.160" v="20853" actId="20577"/>
          <ac:spMkLst>
            <pc:docMk/>
            <pc:sldMk cId="4286134953" sldId="345"/>
            <ac:spMk id="2" creationId="{D5A11E18-3D62-5988-F47B-B0B7B8CCA752}"/>
          </ac:spMkLst>
        </pc:spChg>
      </pc:sldChg>
      <pc:sldChg chg="modSp add mod">
        <pc:chgData name="Holden, Vann" userId="8f3cd7a9-4233-4f8e-82f0-0d45b48ded33" providerId="ADAL" clId="{52E5B8B2-2C68-439D-B712-0470AA47C1ED}" dt="2026-03-19T14:06:28.263" v="22701" actId="20577"/>
        <pc:sldMkLst>
          <pc:docMk/>
          <pc:sldMk cId="1578390429" sldId="374"/>
        </pc:sldMkLst>
        <pc:spChg chg="mod">
          <ac:chgData name="Holden, Vann" userId="8f3cd7a9-4233-4f8e-82f0-0d45b48ded33" providerId="ADAL" clId="{52E5B8B2-2C68-439D-B712-0470AA47C1ED}" dt="2026-03-19T14:06:28.263" v="22701" actId="20577"/>
          <ac:spMkLst>
            <pc:docMk/>
            <pc:sldMk cId="1578390429" sldId="374"/>
            <ac:spMk id="3" creationId="{C13185F9-DBA5-AF56-2D74-157608493D6B}"/>
          </ac:spMkLst>
        </pc:spChg>
      </pc:sldChg>
      <pc:sldChg chg="addSp modSp add mod ord modAnim">
        <pc:chgData name="Holden, Vann" userId="8f3cd7a9-4233-4f8e-82f0-0d45b48ded33" providerId="ADAL" clId="{52E5B8B2-2C68-439D-B712-0470AA47C1ED}" dt="2026-03-06T14:16:17.245" v="20655" actId="20577"/>
        <pc:sldMkLst>
          <pc:docMk/>
          <pc:sldMk cId="3899429640" sldId="379"/>
        </pc:sldMkLst>
        <pc:spChg chg="mod">
          <ac:chgData name="Holden, Vann" userId="8f3cd7a9-4233-4f8e-82f0-0d45b48ded33" providerId="ADAL" clId="{52E5B8B2-2C68-439D-B712-0470AA47C1ED}" dt="2026-03-06T14:16:17.245" v="20655" actId="20577"/>
          <ac:spMkLst>
            <pc:docMk/>
            <pc:sldMk cId="3899429640" sldId="379"/>
            <ac:spMk id="2" creationId="{C0502FAC-3C0E-6BAA-34DA-958E499DB383}"/>
          </ac:spMkLst>
        </pc:spChg>
        <pc:spChg chg="mod">
          <ac:chgData name="Holden, Vann" userId="8f3cd7a9-4233-4f8e-82f0-0d45b48ded33" providerId="ADAL" clId="{52E5B8B2-2C68-439D-B712-0470AA47C1ED}" dt="2026-02-27T14:14:40.156" v="20513" actId="20577"/>
          <ac:spMkLst>
            <pc:docMk/>
            <pc:sldMk cId="3899429640" sldId="379"/>
            <ac:spMk id="5" creationId="{25278575-5872-A8CD-8922-1BB24E79030E}"/>
          </ac:spMkLst>
        </pc:spChg>
        <pc:cxnChg chg="add mod">
          <ac:chgData name="Holden, Vann" userId="8f3cd7a9-4233-4f8e-82f0-0d45b48ded33" providerId="ADAL" clId="{52E5B8B2-2C68-439D-B712-0470AA47C1ED}" dt="2026-03-06T14:16:13.099" v="20654" actId="1036"/>
          <ac:cxnSpMkLst>
            <pc:docMk/>
            <pc:sldMk cId="3899429640" sldId="379"/>
            <ac:cxnSpMk id="4" creationId="{554BF682-E733-93F5-9A4F-48D07B91CD29}"/>
          </ac:cxnSpMkLst>
        </pc:cxnChg>
      </pc:sldChg>
      <pc:sldChg chg="addSp modSp add mod ord modCm">
        <pc:chgData name="Holden, Vann" userId="8f3cd7a9-4233-4f8e-82f0-0d45b48ded33" providerId="ADAL" clId="{52E5B8B2-2C68-439D-B712-0470AA47C1ED}" dt="2026-03-18T13:04:50.907" v="22615" actId="20577"/>
        <pc:sldMkLst>
          <pc:docMk/>
          <pc:sldMk cId="53083619" sldId="380"/>
        </pc:sldMkLst>
        <pc:spChg chg="mod">
          <ac:chgData name="Holden, Vann" userId="8f3cd7a9-4233-4f8e-82f0-0d45b48ded33" providerId="ADAL" clId="{52E5B8B2-2C68-439D-B712-0470AA47C1ED}" dt="2026-03-18T13:04:50.907" v="22615" actId="20577"/>
          <ac:spMkLst>
            <pc:docMk/>
            <pc:sldMk cId="53083619" sldId="380"/>
            <ac:spMk id="2" creationId="{3D58C465-82FC-4BFC-E747-B84720D62184}"/>
          </ac:spMkLst>
        </pc:spChg>
        <pc:spChg chg="mod">
          <ac:chgData name="Holden, Vann" userId="8f3cd7a9-4233-4f8e-82f0-0d45b48ded33" providerId="ADAL" clId="{52E5B8B2-2C68-439D-B712-0470AA47C1ED}" dt="2026-02-27T14:15:22.891" v="20577" actId="20577"/>
          <ac:spMkLst>
            <pc:docMk/>
            <pc:sldMk cId="53083619" sldId="380"/>
            <ac:spMk id="5" creationId="{A6E98970-8CC3-693A-AAF1-6257C2B7B45C}"/>
          </ac:spMkLst>
        </pc:spChg>
        <pc:extLst>
          <p:ext xmlns:p="http://schemas.openxmlformats.org/presentationml/2006/main" uri="{D6D511B9-2390-475A-947B-AFAB55BFBCF1}">
            <pc226:cmChg xmlns:pc226="http://schemas.microsoft.com/office/powerpoint/2022/06/main/command" chg="mod">
              <pc226:chgData name="Holden, Vann" userId="8f3cd7a9-4233-4f8e-82f0-0d45b48ded33" providerId="ADAL" clId="{52E5B8B2-2C68-439D-B712-0470AA47C1ED}" dt="2026-03-18T13:04:50.907" v="22615" actId="20577"/>
              <pc2:cmMkLst xmlns:pc2="http://schemas.microsoft.com/office/powerpoint/2019/9/main/command">
                <pc:docMk/>
                <pc:sldMk cId="53083619" sldId="380"/>
                <pc2:cmMk id="{6D26758D-8C6B-4201-8ED1-0E323E2548D4}"/>
              </pc2:cmMkLst>
            </pc226:cmChg>
          </p:ext>
        </pc:extLst>
      </pc:sldChg>
      <pc:sldChg chg="addSp delSp modSp add del mod ord addAnim delAnim modAnim">
        <pc:chgData name="Holden, Vann" userId="8f3cd7a9-4233-4f8e-82f0-0d45b48ded33" providerId="ADAL" clId="{52E5B8B2-2C68-439D-B712-0470AA47C1ED}" dt="2026-03-06T14:24:07.531" v="20849" actId="1076"/>
        <pc:sldMkLst>
          <pc:docMk/>
          <pc:sldMk cId="235748899" sldId="382"/>
        </pc:sldMkLst>
        <pc:spChg chg="mod">
          <ac:chgData name="Holden, Vann" userId="8f3cd7a9-4233-4f8e-82f0-0d45b48ded33" providerId="ADAL" clId="{52E5B8B2-2C68-439D-B712-0470AA47C1ED}" dt="2026-03-06T14:23:37.720" v="20845" actId="12"/>
          <ac:spMkLst>
            <pc:docMk/>
            <pc:sldMk cId="235748899" sldId="382"/>
            <ac:spMk id="2" creationId="{B0BB4E39-9974-D8DC-73A8-FB09FC8DB4DA}"/>
          </ac:spMkLst>
        </pc:spChg>
        <pc:spChg chg="mod">
          <ac:chgData name="Holden, Vann" userId="8f3cd7a9-4233-4f8e-82f0-0d45b48ded33" providerId="ADAL" clId="{52E5B8B2-2C68-439D-B712-0470AA47C1ED}" dt="2026-02-27T14:15:01.920" v="20522" actId="20577"/>
          <ac:spMkLst>
            <pc:docMk/>
            <pc:sldMk cId="235748899" sldId="382"/>
            <ac:spMk id="5" creationId="{0E562AA3-DBB1-49CA-4862-A3E0872501F0}"/>
          </ac:spMkLst>
        </pc:spChg>
        <pc:picChg chg="add mod">
          <ac:chgData name="Holden, Vann" userId="8f3cd7a9-4233-4f8e-82f0-0d45b48ded33" providerId="ADAL" clId="{52E5B8B2-2C68-439D-B712-0470AA47C1ED}" dt="2026-03-06T14:24:07.531" v="20849" actId="1076"/>
          <ac:picMkLst>
            <pc:docMk/>
            <pc:sldMk cId="235748899" sldId="382"/>
            <ac:picMk id="7" creationId="{6AD8A769-FAE8-E567-A35A-341835FCC953}"/>
          </ac:picMkLst>
        </pc:picChg>
      </pc:sldChg>
      <pc:sldChg chg="modSp mod ord">
        <pc:chgData name="Holden, Vann" userId="8f3cd7a9-4233-4f8e-82f0-0d45b48ded33" providerId="ADAL" clId="{52E5B8B2-2C68-439D-B712-0470AA47C1ED}" dt="2026-03-12T16:20:03.855" v="22313" actId="13926"/>
        <pc:sldMkLst>
          <pc:docMk/>
          <pc:sldMk cId="3032571110" sldId="419"/>
        </pc:sldMkLst>
        <pc:spChg chg="mod">
          <ac:chgData name="Holden, Vann" userId="8f3cd7a9-4233-4f8e-82f0-0d45b48ded33" providerId="ADAL" clId="{52E5B8B2-2C68-439D-B712-0470AA47C1ED}" dt="2026-03-12T16:20:03.855" v="22313" actId="13926"/>
          <ac:spMkLst>
            <pc:docMk/>
            <pc:sldMk cId="3032571110" sldId="419"/>
            <ac:spMk id="4" creationId="{EE35A8C7-19C7-844D-B85C-DD8CB3DD167F}"/>
          </ac:spMkLst>
        </pc:spChg>
      </pc:sldChg>
      <pc:sldChg chg="addSp delSp modSp new mod">
        <pc:chgData name="Holden, Vann" userId="8f3cd7a9-4233-4f8e-82f0-0d45b48ded33" providerId="ADAL" clId="{52E5B8B2-2C68-439D-B712-0470AA47C1ED}" dt="2026-03-06T14:10:01.787" v="20643" actId="20577"/>
        <pc:sldMkLst>
          <pc:docMk/>
          <pc:sldMk cId="2410754083" sldId="440"/>
        </pc:sldMkLst>
        <pc:spChg chg="mod">
          <ac:chgData name="Holden, Vann" userId="8f3cd7a9-4233-4f8e-82f0-0d45b48ded33" providerId="ADAL" clId="{52E5B8B2-2C68-439D-B712-0470AA47C1ED}" dt="2026-03-06T14:10:01.787" v="20643" actId="20577"/>
          <ac:spMkLst>
            <pc:docMk/>
            <pc:sldMk cId="2410754083" sldId="440"/>
            <ac:spMk id="3" creationId="{0DDC53EB-6103-A756-D877-54547D1AD072}"/>
          </ac:spMkLst>
        </pc:spChg>
      </pc:sldChg>
      <pc:sldChg chg="modSp add mod">
        <pc:chgData name="Holden, Vann" userId="8f3cd7a9-4233-4f8e-82f0-0d45b48ded33" providerId="ADAL" clId="{52E5B8B2-2C68-439D-B712-0470AA47C1ED}" dt="2026-03-06T14:17:25.056" v="20660" actId="14100"/>
        <pc:sldMkLst>
          <pc:docMk/>
          <pc:sldMk cId="4178984075" sldId="446"/>
        </pc:sldMkLst>
        <pc:spChg chg="mod">
          <ac:chgData name="Holden, Vann" userId="8f3cd7a9-4233-4f8e-82f0-0d45b48ded33" providerId="ADAL" clId="{52E5B8B2-2C68-439D-B712-0470AA47C1ED}" dt="2026-03-06T14:17:14.872" v="20657"/>
          <ac:spMkLst>
            <pc:docMk/>
            <pc:sldMk cId="4178984075" sldId="446"/>
            <ac:spMk id="2" creationId="{02E584FA-7980-7B77-200D-CB1194D42F33}"/>
          </ac:spMkLst>
        </pc:spChg>
        <pc:cxnChg chg="mod">
          <ac:chgData name="Holden, Vann" userId="8f3cd7a9-4233-4f8e-82f0-0d45b48ded33" providerId="ADAL" clId="{52E5B8B2-2C68-439D-B712-0470AA47C1ED}" dt="2026-03-06T14:17:25.056" v="20660" actId="14100"/>
          <ac:cxnSpMkLst>
            <pc:docMk/>
            <pc:sldMk cId="4178984075" sldId="446"/>
            <ac:cxnSpMk id="4" creationId="{A8EED083-E15A-4449-03A0-6531C698D0BE}"/>
          </ac:cxnSpMkLst>
        </pc:cxnChg>
      </pc:sldChg>
      <pc:sldChg chg="modSp add mod">
        <pc:chgData name="Holden, Vann" userId="8f3cd7a9-4233-4f8e-82f0-0d45b48ded33" providerId="ADAL" clId="{52E5B8B2-2C68-439D-B712-0470AA47C1ED}" dt="2026-03-06T14:20:59.673" v="20772" actId="20577"/>
        <pc:sldMkLst>
          <pc:docMk/>
          <pc:sldMk cId="3920463219" sldId="447"/>
        </pc:sldMkLst>
        <pc:spChg chg="mod">
          <ac:chgData name="Holden, Vann" userId="8f3cd7a9-4233-4f8e-82f0-0d45b48ded33" providerId="ADAL" clId="{52E5B8B2-2C68-439D-B712-0470AA47C1ED}" dt="2026-03-06T14:20:34.120" v="20765" actId="20577"/>
          <ac:spMkLst>
            <pc:docMk/>
            <pc:sldMk cId="3920463219" sldId="447"/>
            <ac:spMk id="2" creationId="{F4696D43-4222-08A0-5BD8-2223F68C3BC8}"/>
          </ac:spMkLst>
        </pc:spChg>
        <pc:spChg chg="mod">
          <ac:chgData name="Holden, Vann" userId="8f3cd7a9-4233-4f8e-82f0-0d45b48ded33" providerId="ADAL" clId="{52E5B8B2-2C68-439D-B712-0470AA47C1ED}" dt="2026-03-06T14:20:59.673" v="20772" actId="20577"/>
          <ac:spMkLst>
            <pc:docMk/>
            <pc:sldMk cId="3920463219" sldId="447"/>
            <ac:spMk id="5" creationId="{5EF6891D-DADF-6F51-465B-CB16B11FD5DE}"/>
          </ac:spMkLst>
        </pc:spChg>
      </pc:sldChg>
      <pc:sldChg chg="modSp add mod">
        <pc:chgData name="Holden, Vann" userId="8f3cd7a9-4233-4f8e-82f0-0d45b48ded33" providerId="ADAL" clId="{52E5B8B2-2C68-439D-B712-0470AA47C1ED}" dt="2026-03-06T14:20:53.295" v="20767" actId="20577"/>
        <pc:sldMkLst>
          <pc:docMk/>
          <pc:sldMk cId="2080301653" sldId="448"/>
        </pc:sldMkLst>
        <pc:spChg chg="mod">
          <ac:chgData name="Holden, Vann" userId="8f3cd7a9-4233-4f8e-82f0-0d45b48ded33" providerId="ADAL" clId="{52E5B8B2-2C68-439D-B712-0470AA47C1ED}" dt="2026-03-06T14:20:14.162" v="20749" actId="21"/>
          <ac:spMkLst>
            <pc:docMk/>
            <pc:sldMk cId="2080301653" sldId="448"/>
            <ac:spMk id="2" creationId="{0249F087-0412-91B8-861B-A1B00D2AF411}"/>
          </ac:spMkLst>
        </pc:spChg>
        <pc:spChg chg="mod">
          <ac:chgData name="Holden, Vann" userId="8f3cd7a9-4233-4f8e-82f0-0d45b48ded33" providerId="ADAL" clId="{52E5B8B2-2C68-439D-B712-0470AA47C1ED}" dt="2026-03-06T14:20:53.295" v="20767" actId="20577"/>
          <ac:spMkLst>
            <pc:docMk/>
            <pc:sldMk cId="2080301653" sldId="448"/>
            <ac:spMk id="5" creationId="{24BAAA35-F091-F455-6662-B27838C4FB30}"/>
          </ac:spMkLst>
        </pc:spChg>
      </pc:sldChg>
      <pc:sldChg chg="modSp add mod">
        <pc:chgData name="Holden, Vann" userId="8f3cd7a9-4233-4f8e-82f0-0d45b48ded33" providerId="ADAL" clId="{52E5B8B2-2C68-439D-B712-0470AA47C1ED}" dt="2026-03-06T14:38:09.873" v="20942" actId="113"/>
        <pc:sldMkLst>
          <pc:docMk/>
          <pc:sldMk cId="3022422967" sldId="449"/>
        </pc:sldMkLst>
        <pc:spChg chg="mod">
          <ac:chgData name="Holden, Vann" userId="8f3cd7a9-4233-4f8e-82f0-0d45b48ded33" providerId="ADAL" clId="{52E5B8B2-2C68-439D-B712-0470AA47C1ED}" dt="2026-03-06T14:38:09.873" v="20942" actId="113"/>
          <ac:spMkLst>
            <pc:docMk/>
            <pc:sldMk cId="3022422967" sldId="449"/>
            <ac:spMk id="2" creationId="{798EB6BB-6B7C-6A00-303A-C46C5A2D7A68}"/>
          </ac:spMkLst>
        </pc:spChg>
        <pc:spChg chg="mod">
          <ac:chgData name="Holden, Vann" userId="8f3cd7a9-4233-4f8e-82f0-0d45b48ded33" providerId="ADAL" clId="{52E5B8B2-2C68-439D-B712-0470AA47C1ED}" dt="2026-03-06T14:21:08.552" v="20785" actId="20577"/>
          <ac:spMkLst>
            <pc:docMk/>
            <pc:sldMk cId="3022422967" sldId="449"/>
            <ac:spMk id="5" creationId="{A760B7EA-7A93-F6D6-1E70-143AA47F59C2}"/>
          </ac:spMkLst>
        </pc:spChg>
      </pc:sldChg>
      <pc:sldChg chg="modSp add mod">
        <pc:chgData name="Holden, Vann" userId="8f3cd7a9-4233-4f8e-82f0-0d45b48ded33" providerId="ADAL" clId="{52E5B8B2-2C68-439D-B712-0470AA47C1ED}" dt="2026-03-06T14:22:14.391" v="20800" actId="20577"/>
        <pc:sldMkLst>
          <pc:docMk/>
          <pc:sldMk cId="2279715791" sldId="450"/>
        </pc:sldMkLst>
        <pc:spChg chg="mod">
          <ac:chgData name="Holden, Vann" userId="8f3cd7a9-4233-4f8e-82f0-0d45b48ded33" providerId="ADAL" clId="{52E5B8B2-2C68-439D-B712-0470AA47C1ED}" dt="2026-03-06T14:22:14.391" v="20800" actId="20577"/>
          <ac:spMkLst>
            <pc:docMk/>
            <pc:sldMk cId="2279715791" sldId="450"/>
            <ac:spMk id="2" creationId="{3C861F3C-8B23-44EB-AB93-E25DC31F9A12}"/>
          </ac:spMkLst>
        </pc:spChg>
      </pc:sldChg>
      <pc:sldChg chg="modSp add mod">
        <pc:chgData name="Holden, Vann" userId="8f3cd7a9-4233-4f8e-82f0-0d45b48ded33" providerId="ADAL" clId="{52E5B8B2-2C68-439D-B712-0470AA47C1ED}" dt="2026-03-06T14:22:53.090" v="20822" actId="14"/>
        <pc:sldMkLst>
          <pc:docMk/>
          <pc:sldMk cId="445882895" sldId="451"/>
        </pc:sldMkLst>
        <pc:spChg chg="mod">
          <ac:chgData name="Holden, Vann" userId="8f3cd7a9-4233-4f8e-82f0-0d45b48ded33" providerId="ADAL" clId="{52E5B8B2-2C68-439D-B712-0470AA47C1ED}" dt="2026-03-06T14:22:53.090" v="20822" actId="14"/>
          <ac:spMkLst>
            <pc:docMk/>
            <pc:sldMk cId="445882895" sldId="451"/>
            <ac:spMk id="2" creationId="{0FAE912A-8C2D-7E44-88AE-1FB8C906B911}"/>
          </ac:spMkLst>
        </pc:spChg>
      </pc:sldChg>
      <pc:sldChg chg="modSp add mod">
        <pc:chgData name="Holden, Vann" userId="8f3cd7a9-4233-4f8e-82f0-0d45b48ded33" providerId="ADAL" clId="{52E5B8B2-2C68-439D-B712-0470AA47C1ED}" dt="2026-03-06T19:52:03.184" v="22301" actId="20577"/>
        <pc:sldMkLst>
          <pc:docMk/>
          <pc:sldMk cId="4202673090" sldId="452"/>
        </pc:sldMkLst>
        <pc:spChg chg="mod">
          <ac:chgData name="Holden, Vann" userId="8f3cd7a9-4233-4f8e-82f0-0d45b48ded33" providerId="ADAL" clId="{52E5B8B2-2C68-439D-B712-0470AA47C1ED}" dt="2026-03-06T19:52:03.184" v="22301" actId="20577"/>
          <ac:spMkLst>
            <pc:docMk/>
            <pc:sldMk cId="4202673090" sldId="452"/>
            <ac:spMk id="2" creationId="{D2A0D898-89A8-6EB7-9B4C-B2279A03044B}"/>
          </ac:spMkLst>
        </pc:spChg>
      </pc:sldChg>
      <pc:sldChg chg="add">
        <pc:chgData name="Holden, Vann" userId="8f3cd7a9-4233-4f8e-82f0-0d45b48ded33" providerId="ADAL" clId="{52E5B8B2-2C68-439D-B712-0470AA47C1ED}" dt="2026-03-06T14:55:08.123" v="21050"/>
        <pc:sldMkLst>
          <pc:docMk/>
          <pc:sldMk cId="4169830585" sldId="453"/>
        </pc:sldMkLst>
      </pc:sldChg>
      <pc:sldChg chg="delSp modSp add mod delAnim">
        <pc:chgData name="Holden, Vann" userId="8f3cd7a9-4233-4f8e-82f0-0d45b48ded33" providerId="ADAL" clId="{52E5B8B2-2C68-439D-B712-0470AA47C1ED}" dt="2026-03-17T20:23:40.657" v="22595" actId="20577"/>
        <pc:sldMkLst>
          <pc:docMk/>
          <pc:sldMk cId="2752854914" sldId="454"/>
        </pc:sldMkLst>
        <pc:spChg chg="mod">
          <ac:chgData name="Holden, Vann" userId="8f3cd7a9-4233-4f8e-82f0-0d45b48ded33" providerId="ADAL" clId="{52E5B8B2-2C68-439D-B712-0470AA47C1ED}" dt="2026-03-06T14:55:59.736" v="21265" actId="20577"/>
          <ac:spMkLst>
            <pc:docMk/>
            <pc:sldMk cId="2752854914" sldId="454"/>
            <ac:spMk id="2" creationId="{FAD47C73-514C-266D-2698-C7CF6CC9A2D5}"/>
          </ac:spMkLst>
        </pc:spChg>
        <pc:spChg chg="mod">
          <ac:chgData name="Holden, Vann" userId="8f3cd7a9-4233-4f8e-82f0-0d45b48ded33" providerId="ADAL" clId="{52E5B8B2-2C68-439D-B712-0470AA47C1ED}" dt="2026-03-17T20:23:40.657" v="22595" actId="20577"/>
          <ac:spMkLst>
            <pc:docMk/>
            <pc:sldMk cId="2752854914" sldId="454"/>
            <ac:spMk id="5" creationId="{C06CF761-E4B4-BAF3-4658-193D3C7DD35D}"/>
          </ac:spMkLst>
        </pc:spChg>
      </pc:sldChg>
      <pc:sldChg chg="addSp delSp modSp add mod ord">
        <pc:chgData name="Holden, Vann" userId="8f3cd7a9-4233-4f8e-82f0-0d45b48ded33" providerId="ADAL" clId="{52E5B8B2-2C68-439D-B712-0470AA47C1ED}" dt="2026-03-06T14:59:51.192" v="21606"/>
        <pc:sldMkLst>
          <pc:docMk/>
          <pc:sldMk cId="2291157917" sldId="455"/>
        </pc:sldMkLst>
      </pc:sldChg>
      <pc:sldChg chg="modSp add mod">
        <pc:chgData name="Holden, Vann" userId="8f3cd7a9-4233-4f8e-82f0-0d45b48ded33" providerId="ADAL" clId="{52E5B8B2-2C68-439D-B712-0470AA47C1ED}" dt="2026-03-18T18:23:24.361" v="22679" actId="20577"/>
        <pc:sldMkLst>
          <pc:docMk/>
          <pc:sldMk cId="1954246145" sldId="457"/>
        </pc:sldMkLst>
        <pc:spChg chg="mod">
          <ac:chgData name="Holden, Vann" userId="8f3cd7a9-4233-4f8e-82f0-0d45b48ded33" providerId="ADAL" clId="{52E5B8B2-2C68-439D-B712-0470AA47C1ED}" dt="2026-03-18T18:23:24.361" v="22679" actId="20577"/>
          <ac:spMkLst>
            <pc:docMk/>
            <pc:sldMk cId="1954246145" sldId="457"/>
            <ac:spMk id="2" creationId="{6D9B07E8-C82A-6C57-3A56-2281391FB995}"/>
          </ac:spMkLst>
        </pc:spChg>
        <pc:spChg chg="mod">
          <ac:chgData name="Holden, Vann" userId="8f3cd7a9-4233-4f8e-82f0-0d45b48ded33" providerId="ADAL" clId="{52E5B8B2-2C68-439D-B712-0470AA47C1ED}" dt="2026-03-06T15:15:07.722" v="21721" actId="20577"/>
          <ac:spMkLst>
            <pc:docMk/>
            <pc:sldMk cId="1954246145" sldId="457"/>
            <ac:spMk id="5" creationId="{9F5C2E93-BC26-C931-C161-C770632F2B0C}"/>
          </ac:spMkLst>
        </pc:spChg>
      </pc:sldChg>
      <pc:sldChg chg="modSp add mod modAnim">
        <pc:chgData name="Holden, Vann" userId="8f3cd7a9-4233-4f8e-82f0-0d45b48ded33" providerId="ADAL" clId="{52E5B8B2-2C68-439D-B712-0470AA47C1ED}" dt="2026-03-12T16:28:26.354" v="22450" actId="20577"/>
        <pc:sldMkLst>
          <pc:docMk/>
          <pc:sldMk cId="2823229895" sldId="458"/>
        </pc:sldMkLst>
        <pc:spChg chg="mod">
          <ac:chgData name="Holden, Vann" userId="8f3cd7a9-4233-4f8e-82f0-0d45b48ded33" providerId="ADAL" clId="{52E5B8B2-2C68-439D-B712-0470AA47C1ED}" dt="2026-03-12T16:28:26.354" v="22450" actId="20577"/>
          <ac:spMkLst>
            <pc:docMk/>
            <pc:sldMk cId="2823229895" sldId="458"/>
            <ac:spMk id="2" creationId="{8D441C47-EF8C-9DFE-7E1C-BF5F7E1E8CBE}"/>
          </ac:spMkLst>
        </pc:spChg>
        <pc:spChg chg="mod">
          <ac:chgData name="Holden, Vann" userId="8f3cd7a9-4233-4f8e-82f0-0d45b48ded33" providerId="ADAL" clId="{52E5B8B2-2C68-439D-B712-0470AA47C1ED}" dt="2026-03-12T16:28:07.874" v="22345" actId="20577"/>
          <ac:spMkLst>
            <pc:docMk/>
            <pc:sldMk cId="2823229895" sldId="458"/>
            <ac:spMk id="5" creationId="{ED711B9E-7031-4ADB-E511-F8145037C5FB}"/>
          </ac:spMkLst>
        </pc:spChg>
      </pc:sldChg>
      <pc:sldChg chg="modNotesTx">
        <pc:chgData name="Holden, Vann" userId="8f3cd7a9-4233-4f8e-82f0-0d45b48ded33" providerId="ADAL" clId="{52E5B8B2-2C68-439D-B712-0470AA47C1ED}" dt="2026-03-17T20:31:10.576" v="22600" actId="20577"/>
        <pc:sldMkLst>
          <pc:docMk/>
          <pc:sldMk cId="2312764754" sldId="465"/>
        </pc:sldMkLst>
      </pc:sldChg>
      <pc:sldChg chg="modSp mod">
        <pc:chgData name="Holden, Vann" userId="8f3cd7a9-4233-4f8e-82f0-0d45b48ded33" providerId="ADAL" clId="{52E5B8B2-2C68-439D-B712-0470AA47C1ED}" dt="2026-03-17T20:23:34.318" v="22582" actId="20577"/>
        <pc:sldMkLst>
          <pc:docMk/>
          <pc:sldMk cId="3123967829" sldId="466"/>
        </pc:sldMkLst>
        <pc:spChg chg="mod">
          <ac:chgData name="Holden, Vann" userId="8f3cd7a9-4233-4f8e-82f0-0d45b48ded33" providerId="ADAL" clId="{52E5B8B2-2C68-439D-B712-0470AA47C1ED}" dt="2026-03-17T20:23:34.318" v="22582" actId="20577"/>
          <ac:spMkLst>
            <pc:docMk/>
            <pc:sldMk cId="3123967829" sldId="466"/>
            <ac:spMk id="5" creationId="{55A63901-6635-F34F-171B-D63016B80222}"/>
          </ac:spMkLst>
        </pc:spChg>
      </pc:sldChg>
      <pc:sldChg chg="addSp delSp modSp add mod delAnim">
        <pc:chgData name="Holden, Vann" userId="8f3cd7a9-4233-4f8e-82f0-0d45b48ded33" providerId="ADAL" clId="{52E5B8B2-2C68-439D-B712-0470AA47C1ED}" dt="2026-03-18T16:50:17.803" v="22661" actId="20577"/>
        <pc:sldMkLst>
          <pc:docMk/>
          <pc:sldMk cId="1572321277" sldId="472"/>
        </pc:sldMkLst>
        <pc:spChg chg="mod">
          <ac:chgData name="Holden, Vann" userId="8f3cd7a9-4233-4f8e-82f0-0d45b48ded33" providerId="ADAL" clId="{52E5B8B2-2C68-439D-B712-0470AA47C1ED}" dt="2026-03-18T16:50:17.803" v="22661" actId="20577"/>
          <ac:spMkLst>
            <pc:docMk/>
            <pc:sldMk cId="1572321277" sldId="472"/>
            <ac:spMk id="2" creationId="{E0DF89E3-2C7F-6179-7D0E-2DEB4E6D9666}"/>
          </ac:spMkLst>
        </pc:spChg>
        <pc:picChg chg="add mod">
          <ac:chgData name="Holden, Vann" userId="8f3cd7a9-4233-4f8e-82f0-0d45b48ded33" providerId="ADAL" clId="{52E5B8B2-2C68-439D-B712-0470AA47C1ED}" dt="2026-03-18T16:50:04.428" v="22623" actId="1076"/>
          <ac:picMkLst>
            <pc:docMk/>
            <pc:sldMk cId="1572321277" sldId="472"/>
            <ac:picMk id="1026" creationId="{1BA61AC2-C990-E4F0-FF20-66D24D91D81E}"/>
          </ac:picMkLst>
        </pc:picChg>
      </pc:sldChg>
    </pc:docChg>
  </pc:docChgLst>
  <pc:docChgLst>
    <pc:chgData name="Roberts, Era A" userId="6ec65e3e-1adf-44fb-9c12-e9ea3de2084a" providerId="ADAL" clId="{7216D372-75DE-4D53-AE36-6E0F7965E8BE}"/>
    <pc:docChg chg="undo redo custSel addSld delSld modSld sldOrd modNotesMaster">
      <pc:chgData name="Roberts, Era A" userId="6ec65e3e-1adf-44fb-9c12-e9ea3de2084a" providerId="ADAL" clId="{7216D372-75DE-4D53-AE36-6E0F7965E8BE}" dt="2026-03-23T15:31:35.357" v="3292" actId="20577"/>
      <pc:docMkLst>
        <pc:docMk/>
      </pc:docMkLst>
      <pc:sldChg chg="addSp delSp modSp mod">
        <pc:chgData name="Roberts, Era A" userId="6ec65e3e-1adf-44fb-9c12-e9ea3de2084a" providerId="ADAL" clId="{7216D372-75DE-4D53-AE36-6E0F7965E8BE}" dt="2026-03-16T20:29:44.247" v="2687" actId="478"/>
        <pc:sldMkLst>
          <pc:docMk/>
          <pc:sldMk cId="3872578677" sldId="299"/>
        </pc:sldMkLst>
      </pc:sldChg>
      <pc:sldChg chg="modSp mod">
        <pc:chgData name="Roberts, Era A" userId="6ec65e3e-1adf-44fb-9c12-e9ea3de2084a" providerId="ADAL" clId="{7216D372-75DE-4D53-AE36-6E0F7965E8BE}" dt="2026-03-16T16:10:23.362" v="440" actId="27636"/>
        <pc:sldMkLst>
          <pc:docMk/>
          <pc:sldMk cId="1840523647" sldId="302"/>
        </pc:sldMkLst>
        <pc:spChg chg="mod">
          <ac:chgData name="Roberts, Era A" userId="6ec65e3e-1adf-44fb-9c12-e9ea3de2084a" providerId="ADAL" clId="{7216D372-75DE-4D53-AE36-6E0F7965E8BE}" dt="2026-03-16T16:10:23.362" v="440" actId="27636"/>
          <ac:spMkLst>
            <pc:docMk/>
            <pc:sldMk cId="1840523647" sldId="302"/>
            <ac:spMk id="2" creationId="{3B0125B5-F436-FCCB-568C-BFA2D8619E3A}"/>
          </ac:spMkLst>
        </pc:spChg>
      </pc:sldChg>
      <pc:sldChg chg="modSp mod">
        <pc:chgData name="Roberts, Era A" userId="6ec65e3e-1adf-44fb-9c12-e9ea3de2084a" providerId="ADAL" clId="{7216D372-75DE-4D53-AE36-6E0F7965E8BE}" dt="2026-03-16T15:19:29.001" v="12" actId="403"/>
        <pc:sldMkLst>
          <pc:docMk/>
          <pc:sldMk cId="3331359823" sldId="303"/>
        </pc:sldMkLst>
        <pc:spChg chg="mod">
          <ac:chgData name="Roberts, Era A" userId="6ec65e3e-1adf-44fb-9c12-e9ea3de2084a" providerId="ADAL" clId="{7216D372-75DE-4D53-AE36-6E0F7965E8BE}" dt="2026-03-16T15:19:29.001" v="12" actId="403"/>
          <ac:spMkLst>
            <pc:docMk/>
            <pc:sldMk cId="3331359823" sldId="303"/>
            <ac:spMk id="3" creationId="{44A1C43E-2C31-98E4-C95D-A11511A694EE}"/>
          </ac:spMkLst>
        </pc:spChg>
      </pc:sldChg>
      <pc:sldChg chg="modSp mod">
        <pc:chgData name="Roberts, Era A" userId="6ec65e3e-1adf-44fb-9c12-e9ea3de2084a" providerId="ADAL" clId="{7216D372-75DE-4D53-AE36-6E0F7965E8BE}" dt="2026-03-16T20:44:30.724" v="2760" actId="13244"/>
        <pc:sldMkLst>
          <pc:docMk/>
          <pc:sldMk cId="562993878" sldId="307"/>
        </pc:sldMkLst>
        <pc:spChg chg="ord">
          <ac:chgData name="Roberts, Era A" userId="6ec65e3e-1adf-44fb-9c12-e9ea3de2084a" providerId="ADAL" clId="{7216D372-75DE-4D53-AE36-6E0F7965E8BE}" dt="2026-03-16T20:38:51.544" v="2753" actId="13244"/>
          <ac:spMkLst>
            <pc:docMk/>
            <pc:sldMk cId="562993878" sldId="307"/>
            <ac:spMk id="2" creationId="{B6735652-DF44-3052-A9B4-B188E74321D0}"/>
          </ac:spMkLst>
        </pc:spChg>
        <pc:spChg chg="mod ord">
          <ac:chgData name="Roberts, Era A" userId="6ec65e3e-1adf-44fb-9c12-e9ea3de2084a" providerId="ADAL" clId="{7216D372-75DE-4D53-AE36-6E0F7965E8BE}" dt="2026-03-16T20:44:14.158" v="2759" actId="14100"/>
          <ac:spMkLst>
            <pc:docMk/>
            <pc:sldMk cId="562993878" sldId="307"/>
            <ac:spMk id="6" creationId="{65222F52-5257-2BB7-59DA-C2DAE860DEAE}"/>
          </ac:spMkLst>
        </pc:spChg>
        <pc:cxnChg chg="mod ord">
          <ac:chgData name="Roberts, Era A" userId="6ec65e3e-1adf-44fb-9c12-e9ea3de2084a" providerId="ADAL" clId="{7216D372-75DE-4D53-AE36-6E0F7965E8BE}" dt="2026-03-16T20:44:30.724" v="2760" actId="13244"/>
          <ac:cxnSpMkLst>
            <pc:docMk/>
            <pc:sldMk cId="562993878" sldId="307"/>
            <ac:cxnSpMk id="9" creationId="{09D5459B-3648-156C-4C61-733062657AFD}"/>
          </ac:cxnSpMkLst>
        </pc:cxnChg>
      </pc:sldChg>
      <pc:sldChg chg="delSp mod">
        <pc:chgData name="Roberts, Era A" userId="6ec65e3e-1adf-44fb-9c12-e9ea3de2084a" providerId="ADAL" clId="{7216D372-75DE-4D53-AE36-6E0F7965E8BE}" dt="2026-03-16T16:35:51.798" v="1197" actId="478"/>
        <pc:sldMkLst>
          <pc:docMk/>
          <pc:sldMk cId="226951120" sldId="313"/>
        </pc:sldMkLst>
      </pc:sldChg>
      <pc:sldChg chg="modSp mod">
        <pc:chgData name="Roberts, Era A" userId="6ec65e3e-1adf-44fb-9c12-e9ea3de2084a" providerId="ADAL" clId="{7216D372-75DE-4D53-AE36-6E0F7965E8BE}" dt="2026-03-23T15:31:35.357" v="3292" actId="20577"/>
        <pc:sldMkLst>
          <pc:docMk/>
          <pc:sldMk cId="1287653039" sldId="314"/>
        </pc:sldMkLst>
        <pc:spChg chg="mod">
          <ac:chgData name="Roberts, Era A" userId="6ec65e3e-1adf-44fb-9c12-e9ea3de2084a" providerId="ADAL" clId="{7216D372-75DE-4D53-AE36-6E0F7965E8BE}" dt="2026-03-23T15:31:35.357" v="3292" actId="20577"/>
          <ac:spMkLst>
            <pc:docMk/>
            <pc:sldMk cId="1287653039" sldId="314"/>
            <ac:spMk id="2" creationId="{2C8AB3D5-0F6C-509F-A419-056FF9808EEA}"/>
          </ac:spMkLst>
        </pc:spChg>
        <pc:spChg chg="mod">
          <ac:chgData name="Roberts, Era A" userId="6ec65e3e-1adf-44fb-9c12-e9ea3de2084a" providerId="ADAL" clId="{7216D372-75DE-4D53-AE36-6E0F7965E8BE}" dt="2026-03-18T19:55:39.923" v="2906" actId="20577"/>
          <ac:spMkLst>
            <pc:docMk/>
            <pc:sldMk cId="1287653039" sldId="314"/>
            <ac:spMk id="5" creationId="{42912A06-DDC7-F0AA-15ED-A86BE06D6A54}"/>
          </ac:spMkLst>
        </pc:spChg>
        <pc:picChg chg="mod">
          <ac:chgData name="Roberts, Era A" userId="6ec65e3e-1adf-44fb-9c12-e9ea3de2084a" providerId="ADAL" clId="{7216D372-75DE-4D53-AE36-6E0F7965E8BE}" dt="2026-03-18T19:26:24.270" v="2826" actId="962"/>
          <ac:picMkLst>
            <pc:docMk/>
            <pc:sldMk cId="1287653039" sldId="314"/>
            <ac:picMk id="7" creationId="{A50138B4-52C8-C963-4738-9D5712869924}"/>
          </ac:picMkLst>
        </pc:picChg>
      </pc:sldChg>
      <pc:sldChg chg="delSp mod">
        <pc:chgData name="Roberts, Era A" userId="6ec65e3e-1adf-44fb-9c12-e9ea3de2084a" providerId="ADAL" clId="{7216D372-75DE-4D53-AE36-6E0F7965E8BE}" dt="2026-03-16T18:10:07.531" v="2190" actId="478"/>
        <pc:sldMkLst>
          <pc:docMk/>
          <pc:sldMk cId="1848213388" sldId="315"/>
        </pc:sldMkLst>
      </pc:sldChg>
      <pc:sldChg chg="modSp mod">
        <pc:chgData name="Roberts, Era A" userId="6ec65e3e-1adf-44fb-9c12-e9ea3de2084a" providerId="ADAL" clId="{7216D372-75DE-4D53-AE36-6E0F7965E8BE}" dt="2026-03-18T19:58:36.885" v="3148" actId="20577"/>
        <pc:sldMkLst>
          <pc:docMk/>
          <pc:sldMk cId="3400687254" sldId="316"/>
        </pc:sldMkLst>
        <pc:spChg chg="mod">
          <ac:chgData name="Roberts, Era A" userId="6ec65e3e-1adf-44fb-9c12-e9ea3de2084a" providerId="ADAL" clId="{7216D372-75DE-4D53-AE36-6E0F7965E8BE}" dt="2026-03-18T19:58:36.885" v="3148" actId="20577"/>
          <ac:spMkLst>
            <pc:docMk/>
            <pc:sldMk cId="3400687254" sldId="316"/>
            <ac:spMk id="5" creationId="{3944B72F-5F6D-5F24-EE0D-53435F6EF426}"/>
          </ac:spMkLst>
        </pc:spChg>
      </pc:sldChg>
      <pc:sldChg chg="delSp mod">
        <pc:chgData name="Roberts, Era A" userId="6ec65e3e-1adf-44fb-9c12-e9ea3de2084a" providerId="ADAL" clId="{7216D372-75DE-4D53-AE36-6E0F7965E8BE}" dt="2026-03-16T18:57:04.199" v="2431" actId="478"/>
        <pc:sldMkLst>
          <pc:docMk/>
          <pc:sldMk cId="1904075515" sldId="317"/>
        </pc:sldMkLst>
      </pc:sldChg>
      <pc:sldChg chg="modSp mod">
        <pc:chgData name="Roberts, Era A" userId="6ec65e3e-1adf-44fb-9c12-e9ea3de2084a" providerId="ADAL" clId="{7216D372-75DE-4D53-AE36-6E0F7965E8BE}" dt="2026-03-18T20:02:46.673" v="3178" actId="20577"/>
        <pc:sldMkLst>
          <pc:docMk/>
          <pc:sldMk cId="2253418485" sldId="318"/>
        </pc:sldMkLst>
        <pc:spChg chg="mod">
          <ac:chgData name="Roberts, Era A" userId="6ec65e3e-1adf-44fb-9c12-e9ea3de2084a" providerId="ADAL" clId="{7216D372-75DE-4D53-AE36-6E0F7965E8BE}" dt="2026-03-18T20:02:46.673" v="3178" actId="20577"/>
          <ac:spMkLst>
            <pc:docMk/>
            <pc:sldMk cId="2253418485" sldId="318"/>
            <ac:spMk id="5" creationId="{594E3D04-25DE-68E8-7385-3BE58CFD8941}"/>
          </ac:spMkLst>
        </pc:spChg>
        <pc:picChg chg="mod">
          <ac:chgData name="Roberts, Era A" userId="6ec65e3e-1adf-44fb-9c12-e9ea3de2084a" providerId="ADAL" clId="{7216D372-75DE-4D53-AE36-6E0F7965E8BE}" dt="2026-03-18T19:55:04.349" v="2876" actId="962"/>
          <ac:picMkLst>
            <pc:docMk/>
            <pc:sldMk cId="2253418485" sldId="318"/>
            <ac:picMk id="6" creationId="{E56F817F-B8D3-2B7A-329F-558AF2BF66A5}"/>
          </ac:picMkLst>
        </pc:picChg>
        <pc:picChg chg="mod">
          <ac:chgData name="Roberts, Era A" userId="6ec65e3e-1adf-44fb-9c12-e9ea3de2084a" providerId="ADAL" clId="{7216D372-75DE-4D53-AE36-6E0F7965E8BE}" dt="2026-03-18T19:55:16.451" v="2878" actId="962"/>
          <ac:picMkLst>
            <pc:docMk/>
            <pc:sldMk cId="2253418485" sldId="318"/>
            <ac:picMk id="7" creationId="{5787AC59-F390-6666-DF5C-9E6C7A1F6835}"/>
          </ac:picMkLst>
        </pc:picChg>
      </pc:sldChg>
      <pc:sldChg chg="delSp mod">
        <pc:chgData name="Roberts, Era A" userId="6ec65e3e-1adf-44fb-9c12-e9ea3de2084a" providerId="ADAL" clId="{7216D372-75DE-4D53-AE36-6E0F7965E8BE}" dt="2026-03-16T20:18:26.643" v="2640" actId="478"/>
        <pc:sldMkLst>
          <pc:docMk/>
          <pc:sldMk cId="599505587" sldId="319"/>
        </pc:sldMkLst>
      </pc:sldChg>
      <pc:sldChg chg="modSp mod modCm">
        <pc:chgData name="Roberts, Era A" userId="6ec65e3e-1adf-44fb-9c12-e9ea3de2084a" providerId="ADAL" clId="{7216D372-75DE-4D53-AE36-6E0F7965E8BE}" dt="2026-03-17T20:16:12.599" v="2819" actId="20577"/>
        <pc:sldMkLst>
          <pc:docMk/>
          <pc:sldMk cId="742462598" sldId="325"/>
        </pc:sldMkLst>
        <pc:spChg chg="mod">
          <ac:chgData name="Roberts, Era A" userId="6ec65e3e-1adf-44fb-9c12-e9ea3de2084a" providerId="ADAL" clId="{7216D372-75DE-4D53-AE36-6E0F7965E8BE}" dt="2026-03-17T20:16:12.599" v="2819" actId="20577"/>
          <ac:spMkLst>
            <pc:docMk/>
            <pc:sldMk cId="742462598" sldId="325"/>
            <ac:spMk id="2" creationId="{57ABAB04-0544-1EEC-B2F1-BFE4B629A4F9}"/>
          </ac:spMkLst>
        </pc:sp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16:12.599" v="2819" actId="20577"/>
              <pc2:cmMkLst xmlns:pc2="http://schemas.microsoft.com/office/powerpoint/2019/9/main/command">
                <pc:docMk/>
                <pc:sldMk cId="742462598" sldId="325"/>
                <pc2:cmMk id="{06E92893-0A54-47B4-8BAA-E8E32C11B9D7}"/>
              </pc2:cmMkLst>
            </pc226:cmChg>
          </p:ext>
        </pc:extLst>
      </pc:sldChg>
      <pc:sldChg chg="modSp mod">
        <pc:chgData name="Roberts, Era A" userId="6ec65e3e-1adf-44fb-9c12-e9ea3de2084a" providerId="ADAL" clId="{7216D372-75DE-4D53-AE36-6E0F7965E8BE}" dt="2026-03-18T20:02:57.602" v="3189" actId="20577"/>
        <pc:sldMkLst>
          <pc:docMk/>
          <pc:sldMk cId="3545814171" sldId="328"/>
        </pc:sldMkLst>
        <pc:spChg chg="mod">
          <ac:chgData name="Roberts, Era A" userId="6ec65e3e-1adf-44fb-9c12-e9ea3de2084a" providerId="ADAL" clId="{7216D372-75DE-4D53-AE36-6E0F7965E8BE}" dt="2026-03-18T20:02:57.602" v="3189" actId="20577"/>
          <ac:spMkLst>
            <pc:docMk/>
            <pc:sldMk cId="3545814171" sldId="328"/>
            <ac:spMk id="5" creationId="{BEE1279B-D52C-D221-D150-2B337AFF0DF3}"/>
          </ac:spMkLst>
        </pc:spChg>
      </pc:sldChg>
      <pc:sldChg chg="modSp mod">
        <pc:chgData name="Roberts, Era A" userId="6ec65e3e-1adf-44fb-9c12-e9ea3de2084a" providerId="ADAL" clId="{7216D372-75DE-4D53-AE36-6E0F7965E8BE}" dt="2026-03-18T20:03:24.681" v="3204" actId="13244"/>
        <pc:sldMkLst>
          <pc:docMk/>
          <pc:sldMk cId="2328279016" sldId="329"/>
        </pc:sldMkLst>
        <pc:spChg chg="ord">
          <ac:chgData name="Roberts, Era A" userId="6ec65e3e-1adf-44fb-9c12-e9ea3de2084a" providerId="ADAL" clId="{7216D372-75DE-4D53-AE36-6E0F7965E8BE}" dt="2026-03-18T20:03:24.681" v="3204" actId="13244"/>
          <ac:spMkLst>
            <pc:docMk/>
            <pc:sldMk cId="2328279016" sldId="329"/>
            <ac:spMk id="2" creationId="{77E81D95-0F00-2929-2BA9-B810DCF14701}"/>
          </ac:spMkLst>
        </pc:spChg>
        <pc:picChg chg="mod ord">
          <ac:chgData name="Roberts, Era A" userId="6ec65e3e-1adf-44fb-9c12-e9ea3de2084a" providerId="ADAL" clId="{7216D372-75DE-4D53-AE36-6E0F7965E8BE}" dt="2026-03-18T20:03:22.743" v="3203" actId="962"/>
          <ac:picMkLst>
            <pc:docMk/>
            <pc:sldMk cId="2328279016" sldId="329"/>
            <ac:picMk id="3" creationId="{C4BD4368-C3C9-1AEF-D05F-0FB1C39AF7CD}"/>
          </ac:picMkLst>
        </pc:picChg>
        <pc:picChg chg="mod">
          <ac:chgData name="Roberts, Era A" userId="6ec65e3e-1adf-44fb-9c12-e9ea3de2084a" providerId="ADAL" clId="{7216D372-75DE-4D53-AE36-6E0F7965E8BE}" dt="2026-03-18T19:27:47.663" v="2834" actId="962"/>
          <ac:picMkLst>
            <pc:docMk/>
            <pc:sldMk cId="2328279016" sldId="329"/>
            <ac:picMk id="7" creationId="{6EE48886-F090-7844-8AE9-6982F863E2F9}"/>
          </ac:picMkLst>
        </pc:picChg>
      </pc:sldChg>
      <pc:sldChg chg="modSp mod">
        <pc:chgData name="Roberts, Era A" userId="6ec65e3e-1adf-44fb-9c12-e9ea3de2084a" providerId="ADAL" clId="{7216D372-75DE-4D53-AE36-6E0F7965E8BE}" dt="2026-03-18T20:05:22.045" v="3210" actId="13244"/>
        <pc:sldMkLst>
          <pc:docMk/>
          <pc:sldMk cId="1894921860" sldId="330"/>
        </pc:sldMkLst>
        <pc:spChg chg="mod">
          <ac:chgData name="Roberts, Era A" userId="6ec65e3e-1adf-44fb-9c12-e9ea3de2084a" providerId="ADAL" clId="{7216D372-75DE-4D53-AE36-6E0F7965E8BE}" dt="2026-03-18T19:58:21.647" v="3117" actId="20577"/>
          <ac:spMkLst>
            <pc:docMk/>
            <pc:sldMk cId="1894921860" sldId="330"/>
            <ac:spMk id="5" creationId="{EF30D339-D3CB-B481-2BAC-396D087898B6}"/>
          </ac:spMkLst>
        </pc:spChg>
        <pc:picChg chg="mod ord">
          <ac:chgData name="Roberts, Era A" userId="6ec65e3e-1adf-44fb-9c12-e9ea3de2084a" providerId="ADAL" clId="{7216D372-75DE-4D53-AE36-6E0F7965E8BE}" dt="2026-03-18T20:05:22.045" v="3210" actId="13244"/>
          <ac:picMkLst>
            <pc:docMk/>
            <pc:sldMk cId="1894921860" sldId="330"/>
            <ac:picMk id="4" creationId="{2454ECED-DFAF-F474-B5EF-39717F8E6566}"/>
          </ac:picMkLst>
        </pc:picChg>
        <pc:cxnChg chg="mod">
          <ac:chgData name="Roberts, Era A" userId="6ec65e3e-1adf-44fb-9c12-e9ea3de2084a" providerId="ADAL" clId="{7216D372-75DE-4D53-AE36-6E0F7965E8BE}" dt="2026-03-18T19:43:33.213" v="2872" actId="962"/>
          <ac:cxnSpMkLst>
            <pc:docMk/>
            <pc:sldMk cId="1894921860" sldId="330"/>
            <ac:cxnSpMk id="3" creationId="{1B5838BC-49D3-76E1-DC5D-38B7E45075E5}"/>
          </ac:cxnSpMkLst>
        </pc:cxnChg>
        <pc:cxnChg chg="mod">
          <ac:chgData name="Roberts, Era A" userId="6ec65e3e-1adf-44fb-9c12-e9ea3de2084a" providerId="ADAL" clId="{7216D372-75DE-4D53-AE36-6E0F7965E8BE}" dt="2026-03-18T19:43:48.252" v="2874" actId="962"/>
          <ac:cxnSpMkLst>
            <pc:docMk/>
            <pc:sldMk cId="1894921860" sldId="330"/>
            <ac:cxnSpMk id="9" creationId="{E446A7B5-53EB-2DB7-486B-623406911F93}"/>
          </ac:cxnSpMkLst>
        </pc:cxnChg>
      </pc:sldChg>
      <pc:sldChg chg="modSp mod">
        <pc:chgData name="Roberts, Era A" userId="6ec65e3e-1adf-44fb-9c12-e9ea3de2084a" providerId="ADAL" clId="{7216D372-75DE-4D53-AE36-6E0F7965E8BE}" dt="2026-03-18T19:57:39.339" v="3020" actId="20577"/>
        <pc:sldMkLst>
          <pc:docMk/>
          <pc:sldMk cId="1446092256" sldId="338"/>
        </pc:sldMkLst>
        <pc:spChg chg="mod">
          <ac:chgData name="Roberts, Era A" userId="6ec65e3e-1adf-44fb-9c12-e9ea3de2084a" providerId="ADAL" clId="{7216D372-75DE-4D53-AE36-6E0F7965E8BE}" dt="2026-03-18T19:57:39.339" v="3020" actId="20577"/>
          <ac:spMkLst>
            <pc:docMk/>
            <pc:sldMk cId="1446092256" sldId="338"/>
            <ac:spMk id="5" creationId="{CB2F3F19-4CF5-B583-5F34-CEE68D6F2018}"/>
          </ac:spMkLst>
        </pc:spChg>
        <pc:picChg chg="mod">
          <ac:chgData name="Roberts, Era A" userId="6ec65e3e-1adf-44fb-9c12-e9ea3de2084a" providerId="ADAL" clId="{7216D372-75DE-4D53-AE36-6E0F7965E8BE}" dt="2026-03-18T19:31:01.442" v="2844" actId="962"/>
          <ac:picMkLst>
            <pc:docMk/>
            <pc:sldMk cId="1446092256" sldId="338"/>
            <ac:picMk id="20" creationId="{AB84BE49-F1B9-13D8-6095-4C8D490509A1}"/>
          </ac:picMkLst>
        </pc:picChg>
      </pc:sldChg>
      <pc:sldChg chg="modSp mod">
        <pc:chgData name="Roberts, Era A" userId="6ec65e3e-1adf-44fb-9c12-e9ea3de2084a" providerId="ADAL" clId="{7216D372-75DE-4D53-AE36-6E0F7965E8BE}" dt="2026-03-18T20:02:08.825" v="3161" actId="20577"/>
        <pc:sldMkLst>
          <pc:docMk/>
          <pc:sldMk cId="3581591248" sldId="339"/>
        </pc:sldMkLst>
        <pc:spChg chg="mod">
          <ac:chgData name="Roberts, Era A" userId="6ec65e3e-1adf-44fb-9c12-e9ea3de2084a" providerId="ADAL" clId="{7216D372-75DE-4D53-AE36-6E0F7965E8BE}" dt="2026-03-18T20:02:08.825" v="3161" actId="20577"/>
          <ac:spMkLst>
            <pc:docMk/>
            <pc:sldMk cId="3581591248" sldId="339"/>
            <ac:spMk id="5" creationId="{F8A22ECD-1DAA-301F-B172-6A73D8E22E3E}"/>
          </ac:spMkLst>
        </pc:spChg>
      </pc:sldChg>
      <pc:sldChg chg="modSp mod">
        <pc:chgData name="Roberts, Era A" userId="6ec65e3e-1adf-44fb-9c12-e9ea3de2084a" providerId="ADAL" clId="{7216D372-75DE-4D53-AE36-6E0F7965E8BE}" dt="2026-03-16T20:27:46.611" v="2669" actId="20577"/>
        <pc:sldMkLst>
          <pc:docMk/>
          <pc:sldMk cId="2698876863" sldId="340"/>
        </pc:sldMkLst>
        <pc:spChg chg="mod">
          <ac:chgData name="Roberts, Era A" userId="6ec65e3e-1adf-44fb-9c12-e9ea3de2084a" providerId="ADAL" clId="{7216D372-75DE-4D53-AE36-6E0F7965E8BE}" dt="2026-03-16T20:27:46.611" v="2669" actId="20577"/>
          <ac:spMkLst>
            <pc:docMk/>
            <pc:sldMk cId="2698876863" sldId="340"/>
            <ac:spMk id="5" creationId="{84E80F77-C1EB-93F5-531E-92AC278E3D24}"/>
          </ac:spMkLst>
        </pc:spChg>
      </pc:sldChg>
      <pc:sldChg chg="delSp modSp mod delAnim">
        <pc:chgData name="Roberts, Era A" userId="6ec65e3e-1adf-44fb-9c12-e9ea3de2084a" providerId="ADAL" clId="{7216D372-75DE-4D53-AE36-6E0F7965E8BE}" dt="2026-03-16T20:23:00.475" v="2655" actId="20577"/>
        <pc:sldMkLst>
          <pc:docMk/>
          <pc:sldMk cId="3500690819" sldId="343"/>
        </pc:sldMkLst>
        <pc:spChg chg="mod">
          <ac:chgData name="Roberts, Era A" userId="6ec65e3e-1adf-44fb-9c12-e9ea3de2084a" providerId="ADAL" clId="{7216D372-75DE-4D53-AE36-6E0F7965E8BE}" dt="2026-03-16T20:23:00.475" v="2655" actId="20577"/>
          <ac:spMkLst>
            <pc:docMk/>
            <pc:sldMk cId="3500690819" sldId="343"/>
            <ac:spMk id="5" creationId="{35F9D907-4851-F9D1-1B9F-4361408BA47B}"/>
          </ac:spMkLst>
        </pc:spChg>
        <pc:graphicFrameChg chg="modGraphic">
          <ac:chgData name="Roberts, Era A" userId="6ec65e3e-1adf-44fb-9c12-e9ea3de2084a" providerId="ADAL" clId="{7216D372-75DE-4D53-AE36-6E0F7965E8BE}" dt="2026-03-16T20:15:13.728" v="2631" actId="207"/>
          <ac:graphicFrameMkLst>
            <pc:docMk/>
            <pc:sldMk cId="3500690819" sldId="343"/>
            <ac:graphicFrameMk id="3" creationId="{8FBD50CD-BB17-00FD-28D6-8547C2F3D548}"/>
          </ac:graphicFrameMkLst>
        </pc:graphicFrameChg>
      </pc:sldChg>
      <pc:sldChg chg="modSp mod">
        <pc:chgData name="Roberts, Era A" userId="6ec65e3e-1adf-44fb-9c12-e9ea3de2084a" providerId="ADAL" clId="{7216D372-75DE-4D53-AE36-6E0F7965E8BE}" dt="2026-03-16T20:34:36.205" v="2737" actId="962"/>
        <pc:sldMkLst>
          <pc:docMk/>
          <pc:sldMk cId="3801450533" sldId="344"/>
        </pc:sldMkLst>
        <pc:picChg chg="mod">
          <ac:chgData name="Roberts, Era A" userId="6ec65e3e-1adf-44fb-9c12-e9ea3de2084a" providerId="ADAL" clId="{7216D372-75DE-4D53-AE36-6E0F7965E8BE}" dt="2026-03-16T20:34:36.205" v="2737" actId="962"/>
          <ac:picMkLst>
            <pc:docMk/>
            <pc:sldMk cId="3801450533" sldId="344"/>
            <ac:picMk id="4" creationId="{857FD6D9-4010-A644-5945-92572CB78BBA}"/>
          </ac:picMkLst>
        </pc:picChg>
      </pc:sldChg>
      <pc:sldChg chg="modSp mod">
        <pc:chgData name="Roberts, Era A" userId="6ec65e3e-1adf-44fb-9c12-e9ea3de2084a" providerId="ADAL" clId="{7216D372-75DE-4D53-AE36-6E0F7965E8BE}" dt="2026-03-16T20:38:25.467" v="2752" actId="13244"/>
        <pc:sldMkLst>
          <pc:docMk/>
          <pc:sldMk cId="4286134953" sldId="345"/>
        </pc:sldMkLst>
        <pc:spChg chg="ord">
          <ac:chgData name="Roberts, Era A" userId="6ec65e3e-1adf-44fb-9c12-e9ea3de2084a" providerId="ADAL" clId="{7216D372-75DE-4D53-AE36-6E0F7965E8BE}" dt="2026-03-16T20:38:25.467" v="2752" actId="13244"/>
          <ac:spMkLst>
            <pc:docMk/>
            <pc:sldMk cId="4286134953" sldId="345"/>
            <ac:spMk id="3" creationId="{608F92D0-7705-DB53-D349-8AB41AF01241}"/>
          </ac:spMkLst>
        </pc:spChg>
      </pc:sldChg>
      <pc:sldChg chg="modSp mod">
        <pc:chgData name="Roberts, Era A" userId="6ec65e3e-1adf-44fb-9c12-e9ea3de2084a" providerId="ADAL" clId="{7216D372-75DE-4D53-AE36-6E0F7965E8BE}" dt="2026-03-18T19:57:16.139" v="2957" actId="20577"/>
        <pc:sldMkLst>
          <pc:docMk/>
          <pc:sldMk cId="3860437273" sldId="347"/>
        </pc:sldMkLst>
        <pc:spChg chg="mod">
          <ac:chgData name="Roberts, Era A" userId="6ec65e3e-1adf-44fb-9c12-e9ea3de2084a" providerId="ADAL" clId="{7216D372-75DE-4D53-AE36-6E0F7965E8BE}" dt="2026-03-18T19:57:16.139" v="2957" actId="20577"/>
          <ac:spMkLst>
            <pc:docMk/>
            <pc:sldMk cId="3860437273" sldId="347"/>
            <ac:spMk id="5" creationId="{5FD34FA5-89ED-DE64-7819-B4FBFBD1596B}"/>
          </ac:spMkLst>
        </pc:spChg>
        <pc:picChg chg="mod">
          <ac:chgData name="Roberts, Era A" userId="6ec65e3e-1adf-44fb-9c12-e9ea3de2084a" providerId="ADAL" clId="{7216D372-75DE-4D53-AE36-6E0F7965E8BE}" dt="2026-03-16T20:33:56.608" v="2733" actId="962"/>
          <ac:picMkLst>
            <pc:docMk/>
            <pc:sldMk cId="3860437273" sldId="347"/>
            <ac:picMk id="4" creationId="{928A9DD6-A5CF-577C-B206-9A9C602317CC}"/>
          </ac:picMkLst>
        </pc:picChg>
        <pc:picChg chg="mod">
          <ac:chgData name="Roberts, Era A" userId="6ec65e3e-1adf-44fb-9c12-e9ea3de2084a" providerId="ADAL" clId="{7216D372-75DE-4D53-AE36-6E0F7965E8BE}" dt="2026-03-16T20:34:04.743" v="2735" actId="962"/>
          <ac:picMkLst>
            <pc:docMk/>
            <pc:sldMk cId="3860437273" sldId="347"/>
            <ac:picMk id="6" creationId="{C7A331A3-0A64-B622-8CFC-D355C3CCA900}"/>
          </ac:picMkLst>
        </pc:picChg>
      </pc:sldChg>
      <pc:sldChg chg="delSp modSp mod">
        <pc:chgData name="Roberts, Era A" userId="6ec65e3e-1adf-44fb-9c12-e9ea3de2084a" providerId="ADAL" clId="{7216D372-75DE-4D53-AE36-6E0F7965E8BE}" dt="2026-03-18T19:57:55.361" v="3068" actId="20577"/>
        <pc:sldMkLst>
          <pc:docMk/>
          <pc:sldMk cId="715546554" sldId="348"/>
        </pc:sldMkLst>
        <pc:spChg chg="mod">
          <ac:chgData name="Roberts, Era A" userId="6ec65e3e-1adf-44fb-9c12-e9ea3de2084a" providerId="ADAL" clId="{7216D372-75DE-4D53-AE36-6E0F7965E8BE}" dt="2026-03-18T19:57:55.361" v="3068" actId="20577"/>
          <ac:spMkLst>
            <pc:docMk/>
            <pc:sldMk cId="715546554" sldId="348"/>
            <ac:spMk id="5" creationId="{6E1C7BA2-F3F9-7E5C-CE16-92E0DF588A24}"/>
          </ac:spMkLst>
        </pc:spChg>
        <pc:picChg chg="mod">
          <ac:chgData name="Roberts, Era A" userId="6ec65e3e-1adf-44fb-9c12-e9ea3de2084a" providerId="ADAL" clId="{7216D372-75DE-4D53-AE36-6E0F7965E8BE}" dt="2026-03-18T19:32:47.034" v="2862" actId="962"/>
          <ac:picMkLst>
            <pc:docMk/>
            <pc:sldMk cId="715546554" sldId="348"/>
            <ac:picMk id="6" creationId="{3819496B-0877-A35F-1111-A8A0407A5CD7}"/>
          </ac:picMkLst>
        </pc:picChg>
      </pc:sldChg>
      <pc:sldChg chg="modSp mod">
        <pc:chgData name="Roberts, Era A" userId="6ec65e3e-1adf-44fb-9c12-e9ea3de2084a" providerId="ADAL" clId="{7216D372-75DE-4D53-AE36-6E0F7965E8BE}" dt="2026-03-18T19:58:05.150" v="3089" actId="20577"/>
        <pc:sldMkLst>
          <pc:docMk/>
          <pc:sldMk cId="165162637" sldId="350"/>
        </pc:sldMkLst>
        <pc:spChg chg="mod">
          <ac:chgData name="Roberts, Era A" userId="6ec65e3e-1adf-44fb-9c12-e9ea3de2084a" providerId="ADAL" clId="{7216D372-75DE-4D53-AE36-6E0F7965E8BE}" dt="2026-03-18T19:58:05.150" v="3089" actId="20577"/>
          <ac:spMkLst>
            <pc:docMk/>
            <pc:sldMk cId="165162637" sldId="350"/>
            <ac:spMk id="5" creationId="{2EFC6955-3CB8-8814-932C-9B9673AEDA42}"/>
          </ac:spMkLst>
        </pc:spChg>
        <pc:picChg chg="mod">
          <ac:chgData name="Roberts, Era A" userId="6ec65e3e-1adf-44fb-9c12-e9ea3de2084a" providerId="ADAL" clId="{7216D372-75DE-4D53-AE36-6E0F7965E8BE}" dt="2026-03-18T19:33:34.171" v="2864" actId="962"/>
          <ac:picMkLst>
            <pc:docMk/>
            <pc:sldMk cId="165162637" sldId="350"/>
            <ac:picMk id="21" creationId="{703E524B-3686-105B-7442-3D4686B22F06}"/>
          </ac:picMkLst>
        </pc:picChg>
      </pc:sldChg>
      <pc:sldChg chg="modSp mod modAnim">
        <pc:chgData name="Roberts, Era A" userId="6ec65e3e-1adf-44fb-9c12-e9ea3de2084a" providerId="ADAL" clId="{7216D372-75DE-4D53-AE36-6E0F7965E8BE}" dt="2026-03-16T20:29:19.392" v="2681" actId="962"/>
        <pc:sldMkLst>
          <pc:docMk/>
          <pc:sldMk cId="3725727644" sldId="353"/>
        </pc:sldMkLst>
        <pc:spChg chg="mod">
          <ac:chgData name="Roberts, Era A" userId="6ec65e3e-1adf-44fb-9c12-e9ea3de2084a" providerId="ADAL" clId="{7216D372-75DE-4D53-AE36-6E0F7965E8BE}" dt="2026-03-16T16:08:18.919" v="365" actId="20577"/>
          <ac:spMkLst>
            <pc:docMk/>
            <pc:sldMk cId="3725727644" sldId="353"/>
            <ac:spMk id="2" creationId="{053BE205-BFCD-C5FB-7613-C8992B2EFBB3}"/>
          </ac:spMkLst>
        </pc:spChg>
        <pc:spChg chg="mod">
          <ac:chgData name="Roberts, Era A" userId="6ec65e3e-1adf-44fb-9c12-e9ea3de2084a" providerId="ADAL" clId="{7216D372-75DE-4D53-AE36-6E0F7965E8BE}" dt="2026-03-16T16:07:23.189" v="247"/>
          <ac:spMkLst>
            <pc:docMk/>
            <pc:sldMk cId="3725727644" sldId="353"/>
            <ac:spMk id="5" creationId="{B74E3AC9-278A-F2F5-14EB-86F9F9D90AD9}"/>
          </ac:spMkLst>
        </pc:spChg>
        <pc:spChg chg="mod">
          <ac:chgData name="Roberts, Era A" userId="6ec65e3e-1adf-44fb-9c12-e9ea3de2084a" providerId="ADAL" clId="{7216D372-75DE-4D53-AE36-6E0F7965E8BE}" dt="2026-03-16T16:07:08.130" v="243" actId="1076"/>
          <ac:spMkLst>
            <pc:docMk/>
            <pc:sldMk cId="3725727644" sldId="353"/>
            <ac:spMk id="8" creationId="{4C545441-5B28-329A-D03D-412268561B21}"/>
          </ac:spMkLst>
        </pc:spChg>
        <pc:picChg chg="mod">
          <ac:chgData name="Roberts, Era A" userId="6ec65e3e-1adf-44fb-9c12-e9ea3de2084a" providerId="ADAL" clId="{7216D372-75DE-4D53-AE36-6E0F7965E8BE}" dt="2026-03-16T20:29:19.392" v="2681" actId="962"/>
          <ac:picMkLst>
            <pc:docMk/>
            <pc:sldMk cId="3725727644" sldId="353"/>
            <ac:picMk id="3" creationId="{CDD8A1F0-B6F6-5C61-CEEE-36645270833D}"/>
          </ac:picMkLst>
        </pc:picChg>
      </pc:sldChg>
      <pc:sldChg chg="modSp mod">
        <pc:chgData name="Roberts, Era A" userId="6ec65e3e-1adf-44fb-9c12-e9ea3de2084a" providerId="ADAL" clId="{7216D372-75DE-4D53-AE36-6E0F7965E8BE}" dt="2026-03-18T20:04:03.565" v="3208" actId="13244"/>
        <pc:sldMkLst>
          <pc:docMk/>
          <pc:sldMk cId="674377389" sldId="360"/>
        </pc:sldMkLst>
        <pc:spChg chg="mod">
          <ac:chgData name="Roberts, Era A" userId="6ec65e3e-1adf-44fb-9c12-e9ea3de2084a" providerId="ADAL" clId="{7216D372-75DE-4D53-AE36-6E0F7965E8BE}" dt="2026-03-18T20:03:41.468" v="3205" actId="14100"/>
          <ac:spMkLst>
            <pc:docMk/>
            <pc:sldMk cId="674377389" sldId="360"/>
            <ac:spMk id="2" creationId="{2291BF67-0CF3-1DAE-D42B-12D7BE09E71C}"/>
          </ac:spMkLst>
        </pc:spChg>
        <pc:spChg chg="mod">
          <ac:chgData name="Roberts, Era A" userId="6ec65e3e-1adf-44fb-9c12-e9ea3de2084a" providerId="ADAL" clId="{7216D372-75DE-4D53-AE36-6E0F7965E8BE}" dt="2026-03-18T19:56:28.478" v="2917" actId="1035"/>
          <ac:spMkLst>
            <pc:docMk/>
            <pc:sldMk cId="674377389" sldId="360"/>
            <ac:spMk id="5" creationId="{FF073086-2A78-52E6-F15A-B33231D72350}"/>
          </ac:spMkLst>
        </pc:spChg>
        <pc:spChg chg="ord">
          <ac:chgData name="Roberts, Era A" userId="6ec65e3e-1adf-44fb-9c12-e9ea3de2084a" providerId="ADAL" clId="{7216D372-75DE-4D53-AE36-6E0F7965E8BE}" dt="2026-03-18T20:03:46.737" v="3206" actId="13244"/>
          <ac:spMkLst>
            <pc:docMk/>
            <pc:sldMk cId="674377389" sldId="360"/>
            <ac:spMk id="7" creationId="{104AA691-B19E-8B7C-AA7B-2618D551B3B5}"/>
          </ac:spMkLst>
        </pc:spChg>
        <pc:spChg chg="ord">
          <ac:chgData name="Roberts, Era A" userId="6ec65e3e-1adf-44fb-9c12-e9ea3de2084a" providerId="ADAL" clId="{7216D372-75DE-4D53-AE36-6E0F7965E8BE}" dt="2026-03-18T20:03:54.980" v="3207" actId="13244"/>
          <ac:spMkLst>
            <pc:docMk/>
            <pc:sldMk cId="674377389" sldId="360"/>
            <ac:spMk id="9" creationId="{45532378-6019-9FE8-F892-B7B2F90A2784}"/>
          </ac:spMkLst>
        </pc:spChg>
        <pc:picChg chg="mod ord">
          <ac:chgData name="Roberts, Era A" userId="6ec65e3e-1adf-44fb-9c12-e9ea3de2084a" providerId="ADAL" clId="{7216D372-75DE-4D53-AE36-6E0F7965E8BE}" dt="2026-03-18T20:04:03.565" v="3208" actId="13244"/>
          <ac:picMkLst>
            <pc:docMk/>
            <pc:sldMk cId="674377389" sldId="360"/>
            <ac:picMk id="3" creationId="{EE2EB2B7-6CD8-8150-3F0E-82A22B852B71}"/>
          </ac:picMkLst>
        </pc:picChg>
        <pc:picChg chg="mod">
          <ac:chgData name="Roberts, Era A" userId="6ec65e3e-1adf-44fb-9c12-e9ea3de2084a" providerId="ADAL" clId="{7216D372-75DE-4D53-AE36-6E0F7965E8BE}" dt="2026-03-18T19:28:28.321" v="2840" actId="962"/>
          <ac:picMkLst>
            <pc:docMk/>
            <pc:sldMk cId="674377389" sldId="360"/>
            <ac:picMk id="4" creationId="{7C421A4B-39FF-2007-7229-54B79D033C98}"/>
          </ac:picMkLst>
        </pc:picChg>
      </pc:sldChg>
      <pc:sldChg chg="modSp mod">
        <pc:chgData name="Roberts, Era A" userId="6ec65e3e-1adf-44fb-9c12-e9ea3de2084a" providerId="ADAL" clId="{7216D372-75DE-4D53-AE36-6E0F7965E8BE}" dt="2026-03-18T20:04:37.543" v="3209" actId="13244"/>
        <pc:sldMkLst>
          <pc:docMk/>
          <pc:sldMk cId="1417564954" sldId="361"/>
        </pc:sldMkLst>
        <pc:spChg chg="mod">
          <ac:chgData name="Roberts, Era A" userId="6ec65e3e-1adf-44fb-9c12-e9ea3de2084a" providerId="ADAL" clId="{7216D372-75DE-4D53-AE36-6E0F7965E8BE}" dt="2026-03-18T19:57:44.938" v="3030" actId="20577"/>
          <ac:spMkLst>
            <pc:docMk/>
            <pc:sldMk cId="1417564954" sldId="361"/>
            <ac:spMk id="5" creationId="{E79DB6B9-712E-03F6-CA55-B460D2362F16}"/>
          </ac:spMkLst>
        </pc:spChg>
        <pc:spChg chg="mod">
          <ac:chgData name="Roberts, Era A" userId="6ec65e3e-1adf-44fb-9c12-e9ea3de2084a" providerId="ADAL" clId="{7216D372-75DE-4D53-AE36-6E0F7965E8BE}" dt="2026-03-18T19:32:14.807" v="2856" actId="962"/>
          <ac:spMkLst>
            <pc:docMk/>
            <pc:sldMk cId="1417564954" sldId="361"/>
            <ac:spMk id="19" creationId="{5CF028B4-243A-1E3D-229C-96EBAC135CC7}"/>
          </ac:spMkLst>
        </pc:spChg>
        <pc:spChg chg="mod">
          <ac:chgData name="Roberts, Era A" userId="6ec65e3e-1adf-44fb-9c12-e9ea3de2084a" providerId="ADAL" clId="{7216D372-75DE-4D53-AE36-6E0F7965E8BE}" dt="2026-03-18T19:32:23.530" v="2858" actId="962"/>
          <ac:spMkLst>
            <pc:docMk/>
            <pc:sldMk cId="1417564954" sldId="361"/>
            <ac:spMk id="20" creationId="{EFD66DE0-8FF0-4852-2BCA-94AAE0401354}"/>
          </ac:spMkLst>
        </pc:spChg>
        <pc:grpChg chg="mod">
          <ac:chgData name="Roberts, Era A" userId="6ec65e3e-1adf-44fb-9c12-e9ea3de2084a" providerId="ADAL" clId="{7216D372-75DE-4D53-AE36-6E0F7965E8BE}" dt="2026-03-18T19:32:08.938" v="2854" actId="962"/>
          <ac:grpSpMkLst>
            <pc:docMk/>
            <pc:sldMk cId="1417564954" sldId="361"/>
            <ac:grpSpMk id="11" creationId="{1EA078E8-19A5-6395-079E-CD4508CA03F0}"/>
          </ac:grpSpMkLst>
        </pc:grpChg>
        <pc:cxnChg chg="mod">
          <ac:chgData name="Roberts, Era A" userId="6ec65e3e-1adf-44fb-9c12-e9ea3de2084a" providerId="ADAL" clId="{7216D372-75DE-4D53-AE36-6E0F7965E8BE}" dt="2026-03-18T19:31:08.322" v="2846" actId="962"/>
          <ac:cxnSpMkLst>
            <pc:docMk/>
            <pc:sldMk cId="1417564954" sldId="361"/>
            <ac:cxnSpMk id="4" creationId="{E6DA048D-B855-FAC8-9BF3-D02D7F8DDC5A}"/>
          </ac:cxnSpMkLst>
        </pc:cxnChg>
        <pc:cxnChg chg="mod">
          <ac:chgData name="Roberts, Era A" userId="6ec65e3e-1adf-44fb-9c12-e9ea3de2084a" providerId="ADAL" clId="{7216D372-75DE-4D53-AE36-6E0F7965E8BE}" dt="2026-03-18T19:31:12.954" v="2848" actId="962"/>
          <ac:cxnSpMkLst>
            <pc:docMk/>
            <pc:sldMk cId="1417564954" sldId="361"/>
            <ac:cxnSpMk id="7" creationId="{7F247924-C3EE-2787-593C-F156F2867E1B}"/>
          </ac:cxnSpMkLst>
        </pc:cxnChg>
        <pc:cxnChg chg="mod">
          <ac:chgData name="Roberts, Era A" userId="6ec65e3e-1adf-44fb-9c12-e9ea3de2084a" providerId="ADAL" clId="{7216D372-75DE-4D53-AE36-6E0F7965E8BE}" dt="2026-03-18T19:31:15.890" v="2850" actId="962"/>
          <ac:cxnSpMkLst>
            <pc:docMk/>
            <pc:sldMk cId="1417564954" sldId="361"/>
            <ac:cxnSpMk id="10" creationId="{5A40AA53-C6F7-AE03-9D3A-9448EE4F2032}"/>
          </ac:cxnSpMkLst>
        </pc:cxnChg>
        <pc:cxnChg chg="mod">
          <ac:chgData name="Roberts, Era A" userId="6ec65e3e-1adf-44fb-9c12-e9ea3de2084a" providerId="ADAL" clId="{7216D372-75DE-4D53-AE36-6E0F7965E8BE}" dt="2026-03-18T19:31:25.235" v="2852" actId="962"/>
          <ac:cxnSpMkLst>
            <pc:docMk/>
            <pc:sldMk cId="1417564954" sldId="361"/>
            <ac:cxnSpMk id="13" creationId="{80DCC18F-8E7F-D666-DFC9-2EAB36E9741C}"/>
          </ac:cxnSpMkLst>
        </pc:cxnChg>
        <pc:cxnChg chg="mod ord">
          <ac:chgData name="Roberts, Era A" userId="6ec65e3e-1adf-44fb-9c12-e9ea3de2084a" providerId="ADAL" clId="{7216D372-75DE-4D53-AE36-6E0F7965E8BE}" dt="2026-03-18T20:04:37.543" v="3209" actId="13244"/>
          <ac:cxnSpMkLst>
            <pc:docMk/>
            <pc:sldMk cId="1417564954" sldId="361"/>
            <ac:cxnSpMk id="22" creationId="{851E834C-5852-9061-19A1-E2D81EFC7DDB}"/>
          </ac:cxnSpMkLst>
        </pc:cxnChg>
      </pc:sldChg>
      <pc:sldChg chg="modSp mod">
        <pc:chgData name="Roberts, Era A" userId="6ec65e3e-1adf-44fb-9c12-e9ea3de2084a" providerId="ADAL" clId="{7216D372-75DE-4D53-AE36-6E0F7965E8BE}" dt="2026-03-18T19:58:13.141" v="3106" actId="20577"/>
        <pc:sldMkLst>
          <pc:docMk/>
          <pc:sldMk cId="4213927560" sldId="363"/>
        </pc:sldMkLst>
        <pc:spChg chg="mod">
          <ac:chgData name="Roberts, Era A" userId="6ec65e3e-1adf-44fb-9c12-e9ea3de2084a" providerId="ADAL" clId="{7216D372-75DE-4D53-AE36-6E0F7965E8BE}" dt="2026-03-18T19:58:13.141" v="3106" actId="20577"/>
          <ac:spMkLst>
            <pc:docMk/>
            <pc:sldMk cId="4213927560" sldId="363"/>
            <ac:spMk id="5" creationId="{2ADC5F88-5C7E-E88F-498D-756397DA30AB}"/>
          </ac:spMkLst>
        </pc:spChg>
        <pc:spChg chg="mod">
          <ac:chgData name="Roberts, Era A" userId="6ec65e3e-1adf-44fb-9c12-e9ea3de2084a" providerId="ADAL" clId="{7216D372-75DE-4D53-AE36-6E0F7965E8BE}" dt="2026-03-18T19:42:02.429" v="2868" actId="962"/>
          <ac:spMkLst>
            <pc:docMk/>
            <pc:sldMk cId="4213927560" sldId="363"/>
            <ac:spMk id="25" creationId="{E35585B4-8651-C394-678B-9C594E60232D}"/>
          </ac:spMkLst>
        </pc:spChg>
        <pc:picChg chg="mod">
          <ac:chgData name="Roberts, Era A" userId="6ec65e3e-1adf-44fb-9c12-e9ea3de2084a" providerId="ADAL" clId="{7216D372-75DE-4D53-AE36-6E0F7965E8BE}" dt="2026-03-18T19:41:54.964" v="2866" actId="962"/>
          <ac:picMkLst>
            <pc:docMk/>
            <pc:sldMk cId="4213927560" sldId="363"/>
            <ac:picMk id="3" creationId="{E029A2BB-8425-FA22-CD69-3E8068900082}"/>
          </ac:picMkLst>
        </pc:picChg>
      </pc:sldChg>
      <pc:sldChg chg="modSp mod">
        <pc:chgData name="Roberts, Era A" userId="6ec65e3e-1adf-44fb-9c12-e9ea3de2084a" providerId="ADAL" clId="{7216D372-75DE-4D53-AE36-6E0F7965E8BE}" dt="2026-03-18T20:03:07.262" v="3201" actId="20577"/>
        <pc:sldMkLst>
          <pc:docMk/>
          <pc:sldMk cId="1155251599" sldId="369"/>
        </pc:sldMkLst>
        <pc:spChg chg="mod">
          <ac:chgData name="Roberts, Era A" userId="6ec65e3e-1adf-44fb-9c12-e9ea3de2084a" providerId="ADAL" clId="{7216D372-75DE-4D53-AE36-6E0F7965E8BE}" dt="2026-03-18T20:03:07.262" v="3201" actId="20577"/>
          <ac:spMkLst>
            <pc:docMk/>
            <pc:sldMk cId="1155251599" sldId="369"/>
            <ac:spMk id="5" creationId="{23C52422-51A4-0101-3018-AF61D57C8E57}"/>
          </ac:spMkLst>
        </pc:spChg>
      </pc:sldChg>
      <pc:sldChg chg="modSp mod">
        <pc:chgData name="Roberts, Era A" userId="6ec65e3e-1adf-44fb-9c12-e9ea3de2084a" providerId="ADAL" clId="{7216D372-75DE-4D53-AE36-6E0F7965E8BE}" dt="2026-03-18T19:58:30.154" v="3135" actId="20577"/>
        <pc:sldMkLst>
          <pc:docMk/>
          <pc:sldMk cId="4168507095" sldId="372"/>
        </pc:sldMkLst>
        <pc:spChg chg="mod">
          <ac:chgData name="Roberts, Era A" userId="6ec65e3e-1adf-44fb-9c12-e9ea3de2084a" providerId="ADAL" clId="{7216D372-75DE-4D53-AE36-6E0F7965E8BE}" dt="2026-03-18T19:58:30.154" v="3135" actId="20577"/>
          <ac:spMkLst>
            <pc:docMk/>
            <pc:sldMk cId="4168507095" sldId="372"/>
            <ac:spMk id="5" creationId="{64C26DF4-FB77-6FAB-5695-0F188B43B41A}"/>
          </ac:spMkLst>
        </pc:spChg>
      </pc:sldChg>
      <pc:sldChg chg="addSp modSp mod">
        <pc:chgData name="Roberts, Era A" userId="6ec65e3e-1adf-44fb-9c12-e9ea3de2084a" providerId="ADAL" clId="{7216D372-75DE-4D53-AE36-6E0F7965E8BE}" dt="2026-03-16T20:29:54.584" v="2689" actId="962"/>
        <pc:sldMkLst>
          <pc:docMk/>
          <pc:sldMk cId="3899429640" sldId="379"/>
        </pc:sldMkLst>
        <pc:spChg chg="mod">
          <ac:chgData name="Roberts, Era A" userId="6ec65e3e-1adf-44fb-9c12-e9ea3de2084a" providerId="ADAL" clId="{7216D372-75DE-4D53-AE36-6E0F7965E8BE}" dt="2026-03-16T16:12:55.354" v="447" actId="115"/>
          <ac:spMkLst>
            <pc:docMk/>
            <pc:sldMk cId="3899429640" sldId="379"/>
            <ac:spMk id="2" creationId="{C0502FAC-3C0E-6BAA-34DA-958E499DB383}"/>
          </ac:spMkLst>
        </pc:spChg>
        <pc:spChg chg="mod">
          <ac:chgData name="Roberts, Era A" userId="6ec65e3e-1adf-44fb-9c12-e9ea3de2084a" providerId="ADAL" clId="{7216D372-75DE-4D53-AE36-6E0F7965E8BE}" dt="2026-03-16T16:13:43.184" v="454" actId="1076"/>
          <ac:spMkLst>
            <pc:docMk/>
            <pc:sldMk cId="3899429640" sldId="379"/>
            <ac:spMk id="5" creationId="{25278575-5872-A8CD-8922-1BB24E79030E}"/>
          </ac:spMkLst>
        </pc:spChg>
        <pc:spChg chg="mod">
          <ac:chgData name="Roberts, Era A" userId="6ec65e3e-1adf-44fb-9c12-e9ea3de2084a" providerId="ADAL" clId="{7216D372-75DE-4D53-AE36-6E0F7965E8BE}" dt="2026-03-16T16:12:55.949" v="448" actId="1076"/>
          <ac:spMkLst>
            <pc:docMk/>
            <pc:sldMk cId="3899429640" sldId="379"/>
            <ac:spMk id="6" creationId="{9D859032-570C-E7F7-12CE-5BF6F25E31DB}"/>
          </ac:spMkLst>
        </pc:spChg>
        <pc:cxnChg chg="mod">
          <ac:chgData name="Roberts, Era A" userId="6ec65e3e-1adf-44fb-9c12-e9ea3de2084a" providerId="ADAL" clId="{7216D372-75DE-4D53-AE36-6E0F7965E8BE}" dt="2026-03-16T20:29:54.584" v="2689" actId="962"/>
          <ac:cxnSpMkLst>
            <pc:docMk/>
            <pc:sldMk cId="3899429640" sldId="379"/>
            <ac:cxnSpMk id="4" creationId="{554BF682-E733-93F5-9A4F-48D07B91CD29}"/>
          </ac:cxnSpMkLst>
        </pc:cxnChg>
      </pc:sldChg>
      <pc:sldChg chg="modSp mod">
        <pc:chgData name="Roberts, Era A" userId="6ec65e3e-1adf-44fb-9c12-e9ea3de2084a" providerId="ADAL" clId="{7216D372-75DE-4D53-AE36-6E0F7965E8BE}" dt="2026-03-16T16:16:05.024" v="463" actId="20577"/>
        <pc:sldMkLst>
          <pc:docMk/>
          <pc:sldMk cId="53083619" sldId="380"/>
        </pc:sldMkLst>
        <pc:spChg chg="mod">
          <ac:chgData name="Roberts, Era A" userId="6ec65e3e-1adf-44fb-9c12-e9ea3de2084a" providerId="ADAL" clId="{7216D372-75DE-4D53-AE36-6E0F7965E8BE}" dt="2026-03-16T16:16:05.024" v="463" actId="20577"/>
          <ac:spMkLst>
            <pc:docMk/>
            <pc:sldMk cId="53083619" sldId="380"/>
            <ac:spMk id="5" creationId="{A6E98970-8CC3-693A-AAF1-6257C2B7B45C}"/>
          </ac:spMkLst>
        </pc:spChg>
      </pc:sldChg>
      <pc:sldChg chg="modSp mod">
        <pc:chgData name="Roberts, Era A" userId="6ec65e3e-1adf-44fb-9c12-e9ea3de2084a" providerId="ADAL" clId="{7216D372-75DE-4D53-AE36-6E0F7965E8BE}" dt="2026-03-16T20:30:16.127" v="2693" actId="962"/>
        <pc:sldMkLst>
          <pc:docMk/>
          <pc:sldMk cId="235748899" sldId="382"/>
        </pc:sldMkLst>
        <pc:picChg chg="mod">
          <ac:chgData name="Roberts, Era A" userId="6ec65e3e-1adf-44fb-9c12-e9ea3de2084a" providerId="ADAL" clId="{7216D372-75DE-4D53-AE36-6E0F7965E8BE}" dt="2026-03-16T20:30:16.127" v="2693" actId="962"/>
          <ac:picMkLst>
            <pc:docMk/>
            <pc:sldMk cId="235748899" sldId="382"/>
            <ac:picMk id="7" creationId="{6AD8A769-FAE8-E567-A35A-341835FCC953}"/>
          </ac:picMkLst>
        </pc:picChg>
      </pc:sldChg>
      <pc:sldChg chg="addSp delSp modSp mod">
        <pc:chgData name="Roberts, Era A" userId="6ec65e3e-1adf-44fb-9c12-e9ea3de2084a" providerId="ADAL" clId="{7216D372-75DE-4D53-AE36-6E0F7965E8BE}" dt="2026-03-16T20:28:34.264" v="2671" actId="478"/>
        <pc:sldMkLst>
          <pc:docMk/>
          <pc:sldMk cId="3032571110" sldId="419"/>
        </pc:sldMkLst>
      </pc:sldChg>
      <pc:sldChg chg="delSp modSp mod delAnim">
        <pc:chgData name="Roberts, Era A" userId="6ec65e3e-1adf-44fb-9c12-e9ea3de2084a" providerId="ADAL" clId="{7216D372-75DE-4D53-AE36-6E0F7965E8BE}" dt="2026-03-16T20:36:44.829" v="2746" actId="13244"/>
        <pc:sldMkLst>
          <pc:docMk/>
          <pc:sldMk cId="2151234164" sldId="420"/>
        </pc:sldMkLst>
        <pc:spChg chg="mod">
          <ac:chgData name="Roberts, Era A" userId="6ec65e3e-1adf-44fb-9c12-e9ea3de2084a" providerId="ADAL" clId="{7216D372-75DE-4D53-AE36-6E0F7965E8BE}" dt="2026-03-16T16:03:43.481" v="24" actId="1076"/>
          <ac:spMkLst>
            <pc:docMk/>
            <pc:sldMk cId="2151234164" sldId="420"/>
            <ac:spMk id="2" creationId="{68B022E1-A8D3-3A4F-59B2-610E7DADD22A}"/>
          </ac:spMkLst>
        </pc:spChg>
        <pc:spChg chg="mod">
          <ac:chgData name="Roberts, Era A" userId="6ec65e3e-1adf-44fb-9c12-e9ea3de2084a" providerId="ADAL" clId="{7216D372-75DE-4D53-AE36-6E0F7965E8BE}" dt="2026-03-16T16:06:52.283" v="240" actId="20577"/>
          <ac:spMkLst>
            <pc:docMk/>
            <pc:sldMk cId="2151234164" sldId="420"/>
            <ac:spMk id="5" creationId="{E35C5B94-6F65-CAE8-D4B2-E44CACF9DCB0}"/>
          </ac:spMkLst>
        </pc:spChg>
        <pc:picChg chg="mod ord">
          <ac:chgData name="Roberts, Era A" userId="6ec65e3e-1adf-44fb-9c12-e9ea3de2084a" providerId="ADAL" clId="{7216D372-75DE-4D53-AE36-6E0F7965E8BE}" dt="2026-03-16T20:36:44.829" v="2746" actId="13244"/>
          <ac:picMkLst>
            <pc:docMk/>
            <pc:sldMk cId="2151234164" sldId="420"/>
            <ac:picMk id="7" creationId="{75B8D803-9A6A-B37F-2C0B-34CF2BAF663C}"/>
          </ac:picMkLst>
        </pc:picChg>
      </pc:sldChg>
      <pc:sldChg chg="modSp mod">
        <pc:chgData name="Roberts, Era A" userId="6ec65e3e-1adf-44fb-9c12-e9ea3de2084a" providerId="ADAL" clId="{7216D372-75DE-4D53-AE36-6E0F7965E8BE}" dt="2026-03-18T19:26:03.811" v="2824" actId="962"/>
        <pc:sldMkLst>
          <pc:docMk/>
          <pc:sldMk cId="228790620" sldId="425"/>
        </pc:sldMkLst>
        <pc:picChg chg="mod">
          <ac:chgData name="Roberts, Era A" userId="6ec65e3e-1adf-44fb-9c12-e9ea3de2084a" providerId="ADAL" clId="{7216D372-75DE-4D53-AE36-6E0F7965E8BE}" dt="2026-03-18T19:26:03.811" v="2824" actId="962"/>
          <ac:picMkLst>
            <pc:docMk/>
            <pc:sldMk cId="228790620" sldId="425"/>
            <ac:picMk id="2" creationId="{7FCD5CD0-74B2-C0E4-514D-AC03A97B8237}"/>
          </ac:picMkLst>
        </pc:picChg>
      </pc:sldChg>
      <pc:sldChg chg="addSp delSp modSp mod">
        <pc:chgData name="Roberts, Era A" userId="6ec65e3e-1adf-44fb-9c12-e9ea3de2084a" providerId="ADAL" clId="{7216D372-75DE-4D53-AE36-6E0F7965E8BE}" dt="2026-03-16T20:29:26.426" v="2683" actId="478"/>
        <pc:sldMkLst>
          <pc:docMk/>
          <pc:sldMk cId="2319256398" sldId="438"/>
        </pc:sldMkLst>
      </pc:sldChg>
      <pc:sldChg chg="modSp mod">
        <pc:chgData name="Roberts, Era A" userId="6ec65e3e-1adf-44fb-9c12-e9ea3de2084a" providerId="ADAL" clId="{7216D372-75DE-4D53-AE36-6E0F7965E8BE}" dt="2026-03-16T20:29:39.388" v="2685" actId="962"/>
        <pc:sldMkLst>
          <pc:docMk/>
          <pc:sldMk cId="2410754083" sldId="440"/>
        </pc:sldMkLst>
        <pc:spChg chg="mod">
          <ac:chgData name="Roberts, Era A" userId="6ec65e3e-1adf-44fb-9c12-e9ea3de2084a" providerId="ADAL" clId="{7216D372-75DE-4D53-AE36-6E0F7965E8BE}" dt="2026-03-16T16:09:13.968" v="385" actId="20577"/>
          <ac:spMkLst>
            <pc:docMk/>
            <pc:sldMk cId="2410754083" sldId="440"/>
            <ac:spMk id="2" creationId="{12A7C0FB-DF86-F9AB-B0A4-27FD73E4B5FC}"/>
          </ac:spMkLst>
        </pc:spChg>
        <pc:spChg chg="mod">
          <ac:chgData name="Roberts, Era A" userId="6ec65e3e-1adf-44fb-9c12-e9ea3de2084a" providerId="ADAL" clId="{7216D372-75DE-4D53-AE36-6E0F7965E8BE}" dt="2026-03-16T16:09:17.604" v="387" actId="20577"/>
          <ac:spMkLst>
            <pc:docMk/>
            <pc:sldMk cId="2410754083" sldId="440"/>
            <ac:spMk id="3" creationId="{0DDC53EB-6103-A756-D877-54547D1AD072}"/>
          </ac:spMkLst>
        </pc:spChg>
        <pc:spChg chg="mod">
          <ac:chgData name="Roberts, Era A" userId="6ec65e3e-1adf-44fb-9c12-e9ea3de2084a" providerId="ADAL" clId="{7216D372-75DE-4D53-AE36-6E0F7965E8BE}" dt="2026-03-16T16:08:36.473" v="367" actId="14100"/>
          <ac:spMkLst>
            <pc:docMk/>
            <pc:sldMk cId="2410754083" sldId="440"/>
            <ac:spMk id="6" creationId="{87824847-76E0-40A2-3E6A-17F25D115A52}"/>
          </ac:spMkLst>
        </pc:spChg>
        <pc:picChg chg="mod">
          <ac:chgData name="Roberts, Era A" userId="6ec65e3e-1adf-44fb-9c12-e9ea3de2084a" providerId="ADAL" clId="{7216D372-75DE-4D53-AE36-6E0F7965E8BE}" dt="2026-03-16T20:29:39.388" v="2685" actId="962"/>
          <ac:picMkLst>
            <pc:docMk/>
            <pc:sldMk cId="2410754083" sldId="440"/>
            <ac:picMk id="5" creationId="{CA2E1B33-6D14-0FED-E131-DB83EA18DFE4}"/>
          </ac:picMkLst>
        </pc:picChg>
      </pc:sldChg>
      <pc:sldChg chg="modSp mod">
        <pc:chgData name="Roberts, Era A" userId="6ec65e3e-1adf-44fb-9c12-e9ea3de2084a" providerId="ADAL" clId="{7216D372-75DE-4D53-AE36-6E0F7965E8BE}" dt="2026-03-18T19:56:44.659" v="2938" actId="20577"/>
        <pc:sldMkLst>
          <pc:docMk/>
          <pc:sldMk cId="1489230879" sldId="445"/>
        </pc:sldMkLst>
        <pc:spChg chg="mod">
          <ac:chgData name="Roberts, Era A" userId="6ec65e3e-1adf-44fb-9c12-e9ea3de2084a" providerId="ADAL" clId="{7216D372-75DE-4D53-AE36-6E0F7965E8BE}" dt="2026-03-18T19:56:44.659" v="2938" actId="20577"/>
          <ac:spMkLst>
            <pc:docMk/>
            <pc:sldMk cId="1489230879" sldId="445"/>
            <ac:spMk id="5" creationId="{ED840EC7-8922-CD21-BEF0-45EEC7EAB2E2}"/>
          </ac:spMkLst>
        </pc:spChg>
      </pc:sldChg>
      <pc:sldChg chg="modSp mod">
        <pc:chgData name="Roberts, Era A" userId="6ec65e3e-1adf-44fb-9c12-e9ea3de2084a" providerId="ADAL" clId="{7216D372-75DE-4D53-AE36-6E0F7965E8BE}" dt="2026-03-16T20:29:59.855" v="2691" actId="962"/>
        <pc:sldMkLst>
          <pc:docMk/>
          <pc:sldMk cId="4178984075" sldId="446"/>
        </pc:sldMkLst>
        <pc:spChg chg="mod">
          <ac:chgData name="Roberts, Era A" userId="6ec65e3e-1adf-44fb-9c12-e9ea3de2084a" providerId="ADAL" clId="{7216D372-75DE-4D53-AE36-6E0F7965E8BE}" dt="2026-03-16T16:14:59.151" v="456"/>
          <ac:spMkLst>
            <pc:docMk/>
            <pc:sldMk cId="4178984075" sldId="446"/>
            <ac:spMk id="5" creationId="{D57D7D60-563F-37AC-19BA-BB8036AAE717}"/>
          </ac:spMkLst>
        </pc:spChg>
        <pc:cxnChg chg="mod">
          <ac:chgData name="Roberts, Era A" userId="6ec65e3e-1adf-44fb-9c12-e9ea3de2084a" providerId="ADAL" clId="{7216D372-75DE-4D53-AE36-6E0F7965E8BE}" dt="2026-03-16T20:29:59.855" v="2691" actId="962"/>
          <ac:cxnSpMkLst>
            <pc:docMk/>
            <pc:sldMk cId="4178984075" sldId="446"/>
            <ac:cxnSpMk id="4" creationId="{A8EED083-E15A-4449-03A0-6531C698D0BE}"/>
          </ac:cxnSpMkLst>
        </pc:cxnChg>
      </pc:sldChg>
      <pc:sldChg chg="modSp mod">
        <pc:chgData name="Roberts, Era A" userId="6ec65e3e-1adf-44fb-9c12-e9ea3de2084a" providerId="ADAL" clId="{7216D372-75DE-4D53-AE36-6E0F7965E8BE}" dt="2026-03-16T16:23:27.390" v="772" actId="20577"/>
        <pc:sldMkLst>
          <pc:docMk/>
          <pc:sldMk cId="3920463219" sldId="447"/>
        </pc:sldMkLst>
        <pc:spChg chg="mod">
          <ac:chgData name="Roberts, Era A" userId="6ec65e3e-1adf-44fb-9c12-e9ea3de2084a" providerId="ADAL" clId="{7216D372-75DE-4D53-AE36-6E0F7965E8BE}" dt="2026-03-16T16:23:27.390" v="772" actId="20577"/>
          <ac:spMkLst>
            <pc:docMk/>
            <pc:sldMk cId="3920463219" sldId="447"/>
            <ac:spMk id="5" creationId="{5EF6891D-DADF-6F51-465B-CB16B11FD5DE}"/>
          </ac:spMkLst>
        </pc:spChg>
      </pc:sldChg>
      <pc:sldChg chg="modSp mod">
        <pc:chgData name="Roberts, Era A" userId="6ec65e3e-1adf-44fb-9c12-e9ea3de2084a" providerId="ADAL" clId="{7216D372-75DE-4D53-AE36-6E0F7965E8BE}" dt="2026-03-16T16:23:32.407" v="774" actId="20577"/>
        <pc:sldMkLst>
          <pc:docMk/>
          <pc:sldMk cId="2080301653" sldId="448"/>
        </pc:sldMkLst>
        <pc:spChg chg="mod">
          <ac:chgData name="Roberts, Era A" userId="6ec65e3e-1adf-44fb-9c12-e9ea3de2084a" providerId="ADAL" clId="{7216D372-75DE-4D53-AE36-6E0F7965E8BE}" dt="2026-03-16T16:17:54.327" v="511" actId="15"/>
          <ac:spMkLst>
            <pc:docMk/>
            <pc:sldMk cId="2080301653" sldId="448"/>
            <ac:spMk id="2" creationId="{0249F087-0412-91B8-861B-A1B00D2AF411}"/>
          </ac:spMkLst>
        </pc:spChg>
        <pc:spChg chg="mod">
          <ac:chgData name="Roberts, Era A" userId="6ec65e3e-1adf-44fb-9c12-e9ea3de2084a" providerId="ADAL" clId="{7216D372-75DE-4D53-AE36-6E0F7965E8BE}" dt="2026-03-16T16:23:32.407" v="774" actId="20577"/>
          <ac:spMkLst>
            <pc:docMk/>
            <pc:sldMk cId="2080301653" sldId="448"/>
            <ac:spMk id="5" creationId="{24BAAA35-F091-F455-6662-B27838C4FB30}"/>
          </ac:spMkLst>
        </pc:spChg>
      </pc:sldChg>
      <pc:sldChg chg="modSp mod">
        <pc:chgData name="Roberts, Era A" userId="6ec65e3e-1adf-44fb-9c12-e9ea3de2084a" providerId="ADAL" clId="{7216D372-75DE-4D53-AE36-6E0F7965E8BE}" dt="2026-03-16T16:33:01.952" v="1152" actId="20577"/>
        <pc:sldMkLst>
          <pc:docMk/>
          <pc:sldMk cId="3022422967" sldId="449"/>
        </pc:sldMkLst>
        <pc:spChg chg="mod">
          <ac:chgData name="Roberts, Era A" userId="6ec65e3e-1adf-44fb-9c12-e9ea3de2084a" providerId="ADAL" clId="{7216D372-75DE-4D53-AE36-6E0F7965E8BE}" dt="2026-03-16T16:17:15.930" v="494" actId="1076"/>
          <ac:spMkLst>
            <pc:docMk/>
            <pc:sldMk cId="3022422967" sldId="449"/>
            <ac:spMk id="3" creationId="{D12FCD2D-8B1C-79A4-9CDE-AE6D23621095}"/>
          </ac:spMkLst>
        </pc:spChg>
        <pc:spChg chg="mod">
          <ac:chgData name="Roberts, Era A" userId="6ec65e3e-1adf-44fb-9c12-e9ea3de2084a" providerId="ADAL" clId="{7216D372-75DE-4D53-AE36-6E0F7965E8BE}" dt="2026-03-16T16:33:01.952" v="1152" actId="20577"/>
          <ac:spMkLst>
            <pc:docMk/>
            <pc:sldMk cId="3022422967" sldId="449"/>
            <ac:spMk id="5" creationId="{A760B7EA-7A93-F6D6-1E70-143AA47F59C2}"/>
          </ac:spMkLst>
        </pc:spChg>
      </pc:sldChg>
      <pc:sldChg chg="modSp mod ord">
        <pc:chgData name="Roberts, Era A" userId="6ec65e3e-1adf-44fb-9c12-e9ea3de2084a" providerId="ADAL" clId="{7216D372-75DE-4D53-AE36-6E0F7965E8BE}" dt="2026-03-16T16:33:14.310" v="1154"/>
        <pc:sldMkLst>
          <pc:docMk/>
          <pc:sldMk cId="2279715791" sldId="450"/>
        </pc:sldMkLst>
        <pc:spChg chg="mod">
          <ac:chgData name="Roberts, Era A" userId="6ec65e3e-1adf-44fb-9c12-e9ea3de2084a" providerId="ADAL" clId="{7216D372-75DE-4D53-AE36-6E0F7965E8BE}" dt="2026-03-16T16:17:46.119" v="509" actId="15"/>
          <ac:spMkLst>
            <pc:docMk/>
            <pc:sldMk cId="2279715791" sldId="450"/>
            <ac:spMk id="2" creationId="{3C861F3C-8B23-44EB-AB93-E25DC31F9A12}"/>
          </ac:spMkLst>
        </pc:spChg>
        <pc:spChg chg="mod">
          <ac:chgData name="Roberts, Era A" userId="6ec65e3e-1adf-44fb-9c12-e9ea3de2084a" providerId="ADAL" clId="{7216D372-75DE-4D53-AE36-6E0F7965E8BE}" dt="2026-03-16T16:23:21.534" v="770" actId="20577"/>
          <ac:spMkLst>
            <pc:docMk/>
            <pc:sldMk cId="2279715791" sldId="450"/>
            <ac:spMk id="5" creationId="{11D8EA1E-4354-6233-F116-6AEFEBA27291}"/>
          </ac:spMkLst>
        </pc:spChg>
      </pc:sldChg>
      <pc:sldChg chg="modSp mod">
        <pc:chgData name="Roberts, Era A" userId="6ec65e3e-1adf-44fb-9c12-e9ea3de2084a" providerId="ADAL" clId="{7216D372-75DE-4D53-AE36-6E0F7965E8BE}" dt="2026-03-16T16:35:37.102" v="1196" actId="20577"/>
        <pc:sldMkLst>
          <pc:docMk/>
          <pc:sldMk cId="445882895" sldId="451"/>
        </pc:sldMkLst>
        <pc:spChg chg="mod">
          <ac:chgData name="Roberts, Era A" userId="6ec65e3e-1adf-44fb-9c12-e9ea3de2084a" providerId="ADAL" clId="{7216D372-75DE-4D53-AE36-6E0F7965E8BE}" dt="2026-03-16T16:35:09.686" v="1168" actId="27636"/>
          <ac:spMkLst>
            <pc:docMk/>
            <pc:sldMk cId="445882895" sldId="451"/>
            <ac:spMk id="2" creationId="{0FAE912A-8C2D-7E44-88AE-1FB8C906B911}"/>
          </ac:spMkLst>
        </pc:spChg>
        <pc:spChg chg="mod">
          <ac:chgData name="Roberts, Era A" userId="6ec65e3e-1adf-44fb-9c12-e9ea3de2084a" providerId="ADAL" clId="{7216D372-75DE-4D53-AE36-6E0F7965E8BE}" dt="2026-03-16T16:35:37.102" v="1196" actId="20577"/>
          <ac:spMkLst>
            <pc:docMk/>
            <pc:sldMk cId="445882895" sldId="451"/>
            <ac:spMk id="5" creationId="{3F97C0D2-E43C-71D5-2CA5-8E83A72C3848}"/>
          </ac:spMkLst>
        </pc:spChg>
      </pc:sldChg>
      <pc:sldChg chg="delSp modSp mod ord">
        <pc:chgData name="Roberts, Era A" userId="6ec65e3e-1adf-44fb-9c12-e9ea3de2084a" providerId="ADAL" clId="{7216D372-75DE-4D53-AE36-6E0F7965E8BE}" dt="2026-03-18T18:55:26.096" v="2822" actId="20577"/>
        <pc:sldMkLst>
          <pc:docMk/>
          <pc:sldMk cId="4202673090" sldId="452"/>
        </pc:sldMkLst>
        <pc:spChg chg="mod">
          <ac:chgData name="Roberts, Era A" userId="6ec65e3e-1adf-44fb-9c12-e9ea3de2084a" providerId="ADAL" clId="{7216D372-75DE-4D53-AE36-6E0F7965E8BE}" dt="2026-03-18T18:55:26.096" v="2822" actId="20577"/>
          <ac:spMkLst>
            <pc:docMk/>
            <pc:sldMk cId="4202673090" sldId="452"/>
            <ac:spMk id="2" creationId="{D2A0D898-89A8-6EB7-9B4C-B2279A03044B}"/>
          </ac:spMkLst>
        </pc:spChg>
        <pc:spChg chg="mod">
          <ac:chgData name="Roberts, Era A" userId="6ec65e3e-1adf-44fb-9c12-e9ea3de2084a" providerId="ADAL" clId="{7216D372-75DE-4D53-AE36-6E0F7965E8BE}" dt="2026-03-16T17:54:38.958" v="1916" actId="947"/>
          <ac:spMkLst>
            <pc:docMk/>
            <pc:sldMk cId="4202673090" sldId="452"/>
            <ac:spMk id="5" creationId="{4C169310-84F2-EA73-BC6B-387C5983C994}"/>
          </ac:spMkLst>
        </pc:spChg>
      </pc:sldChg>
      <pc:sldChg chg="addSp delSp modSp mod">
        <pc:chgData name="Roberts, Era A" userId="6ec65e3e-1adf-44fb-9c12-e9ea3de2084a" providerId="ADAL" clId="{7216D372-75DE-4D53-AE36-6E0F7965E8BE}" dt="2026-03-16T20:28:45.864" v="2675" actId="478"/>
        <pc:sldMkLst>
          <pc:docMk/>
          <pc:sldMk cId="4169830585" sldId="453"/>
        </pc:sldMkLst>
      </pc:sldChg>
      <pc:sldChg chg="addSp delSp modSp mod modClrScheme chgLayout">
        <pc:chgData name="Roberts, Era A" userId="6ec65e3e-1adf-44fb-9c12-e9ea3de2084a" providerId="ADAL" clId="{7216D372-75DE-4D53-AE36-6E0F7965E8BE}" dt="2026-03-16T18:11:59.496" v="2255" actId="20577"/>
        <pc:sldMkLst>
          <pc:docMk/>
          <pc:sldMk cId="2291157917" sldId="455"/>
        </pc:sldMkLst>
        <pc:spChg chg="mod ord">
          <ac:chgData name="Roberts, Era A" userId="6ec65e3e-1adf-44fb-9c12-e9ea3de2084a" providerId="ADAL" clId="{7216D372-75DE-4D53-AE36-6E0F7965E8BE}" dt="2026-03-16T16:46:53.978" v="1518" actId="20577"/>
          <ac:spMkLst>
            <pc:docMk/>
            <pc:sldMk cId="2291157917" sldId="455"/>
            <ac:spMk id="5" creationId="{0705FAF1-7194-79FA-3ED0-D1F4338E5A5E}"/>
          </ac:spMkLst>
        </pc:spChg>
        <pc:spChg chg="add mod ord">
          <ac:chgData name="Roberts, Era A" userId="6ec65e3e-1adf-44fb-9c12-e9ea3de2084a" providerId="ADAL" clId="{7216D372-75DE-4D53-AE36-6E0F7965E8BE}" dt="2026-03-16T18:11:59.496" v="2255" actId="20577"/>
          <ac:spMkLst>
            <pc:docMk/>
            <pc:sldMk cId="2291157917" sldId="455"/>
            <ac:spMk id="6" creationId="{F625C22A-814A-11E0-BF11-52A7095A3E36}"/>
          </ac:spMkLst>
        </pc:spChg>
      </pc:sldChg>
      <pc:sldChg chg="addSp modSp add del mod">
        <pc:chgData name="Roberts, Era A" userId="6ec65e3e-1adf-44fb-9c12-e9ea3de2084a" providerId="ADAL" clId="{7216D372-75DE-4D53-AE36-6E0F7965E8BE}" dt="2026-03-16T20:34:53.536" v="2739" actId="962"/>
        <pc:sldMkLst>
          <pc:docMk/>
          <pc:sldMk cId="1954246145" sldId="457"/>
        </pc:sldMkLst>
        <pc:spChg chg="mod">
          <ac:chgData name="Roberts, Era A" userId="6ec65e3e-1adf-44fb-9c12-e9ea3de2084a" providerId="ADAL" clId="{7216D372-75DE-4D53-AE36-6E0F7965E8BE}" dt="2026-03-16T20:14:52.296" v="2626" actId="20577"/>
          <ac:spMkLst>
            <pc:docMk/>
            <pc:sldMk cId="1954246145" sldId="457"/>
            <ac:spMk id="2" creationId="{6D9B07E8-C82A-6C57-3A56-2281391FB995}"/>
          </ac:spMkLst>
        </pc:spChg>
        <pc:picChg chg="add mod">
          <ac:chgData name="Roberts, Era A" userId="6ec65e3e-1adf-44fb-9c12-e9ea3de2084a" providerId="ADAL" clId="{7216D372-75DE-4D53-AE36-6E0F7965E8BE}" dt="2026-03-16T20:34:53.536" v="2739" actId="962"/>
          <ac:picMkLst>
            <pc:docMk/>
            <pc:sldMk cId="1954246145" sldId="457"/>
            <ac:picMk id="6" creationId="{52B25D3C-3FA8-156D-F7ED-2D1A9F67CAE3}"/>
          </ac:picMkLst>
        </pc:picChg>
      </pc:sldChg>
      <pc:sldChg chg="addSp modSp mod ord modAnim">
        <pc:chgData name="Roberts, Era A" userId="6ec65e3e-1adf-44fb-9c12-e9ea3de2084a" providerId="ADAL" clId="{7216D372-75DE-4D53-AE36-6E0F7965E8BE}" dt="2026-03-16T18:57:00.421" v="2430"/>
        <pc:sldMkLst>
          <pc:docMk/>
          <pc:sldMk cId="2823229895" sldId="458"/>
        </pc:sldMkLst>
        <pc:spChg chg="mod">
          <ac:chgData name="Roberts, Era A" userId="6ec65e3e-1adf-44fb-9c12-e9ea3de2084a" providerId="ADAL" clId="{7216D372-75DE-4D53-AE36-6E0F7965E8BE}" dt="2026-03-16T18:56:41.526" v="2428" actId="20577"/>
          <ac:spMkLst>
            <pc:docMk/>
            <pc:sldMk cId="2823229895" sldId="458"/>
            <ac:spMk id="2" creationId="{8D441C47-EF8C-9DFE-7E1C-BF5F7E1E8CBE}"/>
          </ac:spMkLst>
        </pc:spChg>
      </pc:sldChg>
      <pc:sldChg chg="modSp add mod ord">
        <pc:chgData name="Roberts, Era A" userId="6ec65e3e-1adf-44fb-9c12-e9ea3de2084a" providerId="ADAL" clId="{7216D372-75DE-4D53-AE36-6E0F7965E8BE}" dt="2026-03-16T16:35:23.314" v="1172" actId="27636"/>
        <pc:sldMkLst>
          <pc:docMk/>
          <pc:sldMk cId="214266050" sldId="461"/>
        </pc:sldMkLst>
        <pc:spChg chg="mod">
          <ac:chgData name="Roberts, Era A" userId="6ec65e3e-1adf-44fb-9c12-e9ea3de2084a" providerId="ADAL" clId="{7216D372-75DE-4D53-AE36-6E0F7965E8BE}" dt="2026-03-16T16:35:23.314" v="1172" actId="27636"/>
          <ac:spMkLst>
            <pc:docMk/>
            <pc:sldMk cId="214266050" sldId="461"/>
            <ac:spMk id="2" creationId="{F5FEF403-C3FE-0E4F-B8A2-2FE54FB7BC10}"/>
          </ac:spMkLst>
        </pc:spChg>
      </pc:sldChg>
      <pc:sldChg chg="modSp add mod">
        <pc:chgData name="Roberts, Era A" userId="6ec65e3e-1adf-44fb-9c12-e9ea3de2084a" providerId="ADAL" clId="{7216D372-75DE-4D53-AE36-6E0F7965E8BE}" dt="2026-03-16T16:46:49.592" v="1516" actId="20577"/>
        <pc:sldMkLst>
          <pc:docMk/>
          <pc:sldMk cId="3351052984" sldId="462"/>
        </pc:sldMkLst>
        <pc:spChg chg="mod">
          <ac:chgData name="Roberts, Era A" userId="6ec65e3e-1adf-44fb-9c12-e9ea3de2084a" providerId="ADAL" clId="{7216D372-75DE-4D53-AE36-6E0F7965E8BE}" dt="2026-03-16T16:46:49.592" v="1516" actId="20577"/>
          <ac:spMkLst>
            <pc:docMk/>
            <pc:sldMk cId="3351052984" sldId="462"/>
            <ac:spMk id="5" creationId="{0113BAC1-42BD-B762-D3F2-7705462A36B9}"/>
          </ac:spMkLst>
        </pc:spChg>
        <pc:spChg chg="mod">
          <ac:chgData name="Roberts, Era A" userId="6ec65e3e-1adf-44fb-9c12-e9ea3de2084a" providerId="ADAL" clId="{7216D372-75DE-4D53-AE36-6E0F7965E8BE}" dt="2026-03-16T16:46:16.037" v="1496" actId="20577"/>
          <ac:spMkLst>
            <pc:docMk/>
            <pc:sldMk cId="3351052984" sldId="462"/>
            <ac:spMk id="6" creationId="{4A519817-2DCD-27A9-1E02-13E6178CA997}"/>
          </ac:spMkLst>
        </pc:spChg>
      </pc:sldChg>
      <pc:sldChg chg="addSp delSp modSp add mod modCm">
        <pc:chgData name="Roberts, Era A" userId="6ec65e3e-1adf-44fb-9c12-e9ea3de2084a" providerId="ADAL" clId="{7216D372-75DE-4D53-AE36-6E0F7965E8BE}" dt="2026-03-23T15:29:30.888" v="3235" actId="21"/>
        <pc:sldMkLst>
          <pc:docMk/>
          <pc:sldMk cId="3858419023" sldId="463"/>
        </pc:sldMkLst>
        <pc:spChg chg="add mod">
          <ac:chgData name="Roberts, Era A" userId="6ec65e3e-1adf-44fb-9c12-e9ea3de2084a" providerId="ADAL" clId="{7216D372-75DE-4D53-AE36-6E0F7965E8BE}" dt="2026-03-16T20:33:42.445" v="2725" actId="962"/>
          <ac:spMkLst>
            <pc:docMk/>
            <pc:sldMk cId="3858419023" sldId="463"/>
            <ac:spMk id="4" creationId="{014AE7A9-208A-3534-C2FA-94FE22A83921}"/>
          </ac:spMkLst>
        </pc:spChg>
        <pc:spChg chg="mod ord">
          <ac:chgData name="Roberts, Era A" userId="6ec65e3e-1adf-44fb-9c12-e9ea3de2084a" providerId="ADAL" clId="{7216D372-75DE-4D53-AE36-6E0F7965E8BE}" dt="2026-03-16T20:37:23.346" v="2747" actId="13244"/>
          <ac:spMkLst>
            <pc:docMk/>
            <pc:sldMk cId="3858419023" sldId="463"/>
            <ac:spMk id="5" creationId="{A8B1376C-C2BC-69B0-CFBF-85F8AB08E442}"/>
          </ac:spMkLst>
        </pc:spChg>
        <pc:spChg chg="mod ord">
          <ac:chgData name="Roberts, Era A" userId="6ec65e3e-1adf-44fb-9c12-e9ea3de2084a" providerId="ADAL" clId="{7216D372-75DE-4D53-AE36-6E0F7965E8BE}" dt="2026-03-23T15:29:30.888" v="3235" actId="21"/>
          <ac:spMkLst>
            <pc:docMk/>
            <pc:sldMk cId="3858419023" sldId="463"/>
            <ac:spMk id="6" creationId="{3A0581B7-8156-6177-C2D6-A40E8930DD36}"/>
          </ac:spMkLst>
        </pc:spChg>
        <pc:spChg chg="add mod">
          <ac:chgData name="Roberts, Era A" userId="6ec65e3e-1adf-44fb-9c12-e9ea3de2084a" providerId="ADAL" clId="{7216D372-75DE-4D53-AE36-6E0F7965E8BE}" dt="2026-03-16T20:33:44.156" v="2727" actId="962"/>
          <ac:spMkLst>
            <pc:docMk/>
            <pc:sldMk cId="3858419023" sldId="463"/>
            <ac:spMk id="7" creationId="{1DE80E1B-E18D-25CF-97BD-49419243541B}"/>
          </ac:spMkLst>
        </pc:spChg>
        <pc:spChg chg="add mod">
          <ac:chgData name="Roberts, Era A" userId="6ec65e3e-1adf-44fb-9c12-e9ea3de2084a" providerId="ADAL" clId="{7216D372-75DE-4D53-AE36-6E0F7965E8BE}" dt="2026-03-16T20:33:45.721" v="2729" actId="962"/>
          <ac:spMkLst>
            <pc:docMk/>
            <pc:sldMk cId="3858419023" sldId="463"/>
            <ac:spMk id="8" creationId="{AC2753C5-0517-E265-6AEE-0A869D0529A9}"/>
          </ac:spMkLst>
        </pc:spChg>
        <pc:spChg chg="add mod">
          <ac:chgData name="Roberts, Era A" userId="6ec65e3e-1adf-44fb-9c12-e9ea3de2084a" providerId="ADAL" clId="{7216D372-75DE-4D53-AE36-6E0F7965E8BE}" dt="2026-03-16T20:33:48.329" v="2731" actId="962"/>
          <ac:spMkLst>
            <pc:docMk/>
            <pc:sldMk cId="3858419023" sldId="463"/>
            <ac:spMk id="9" creationId="{F75DC05C-1F99-4A8B-3304-0E357CD2ACE0}"/>
          </ac:spMkLst>
        </pc:spChg>
        <pc:spChg chg="add mod ord">
          <ac:chgData name="Roberts, Era A" userId="6ec65e3e-1adf-44fb-9c12-e9ea3de2084a" providerId="ADAL" clId="{7216D372-75DE-4D53-AE36-6E0F7965E8BE}" dt="2026-03-16T20:37:39.959" v="2749" actId="13244"/>
          <ac:spMkLst>
            <pc:docMk/>
            <pc:sldMk cId="3858419023" sldId="463"/>
            <ac:spMk id="10" creationId="{72F82738-6ADB-C1E3-0A7A-F320BBA0A8D4}"/>
          </ac:spMkLst>
        </pc:spChg>
        <pc:spChg chg="add mod ord">
          <ac:chgData name="Roberts, Era A" userId="6ec65e3e-1adf-44fb-9c12-e9ea3de2084a" providerId="ADAL" clId="{7216D372-75DE-4D53-AE36-6E0F7965E8BE}" dt="2026-03-16T20:37:46.181" v="2750" actId="13244"/>
          <ac:spMkLst>
            <pc:docMk/>
            <pc:sldMk cId="3858419023" sldId="463"/>
            <ac:spMk id="11" creationId="{AECAF848-A36A-9F84-DE0F-3AB22851E02B}"/>
          </ac:spMkLst>
        </pc:spChg>
        <pc:spChg chg="add mod ord">
          <ac:chgData name="Roberts, Era A" userId="6ec65e3e-1adf-44fb-9c12-e9ea3de2084a" providerId="ADAL" clId="{7216D372-75DE-4D53-AE36-6E0F7965E8BE}" dt="2026-03-16T20:37:48.745" v="2751" actId="13244"/>
          <ac:spMkLst>
            <pc:docMk/>
            <pc:sldMk cId="3858419023" sldId="463"/>
            <ac:spMk id="15" creationId="{258CFB67-7A02-CEFE-0454-FA3ACCF60330}"/>
          </ac:spMkLst>
        </pc:spChg>
        <pc:spChg chg="add mod">
          <ac:chgData name="Roberts, Era A" userId="6ec65e3e-1adf-44fb-9c12-e9ea3de2084a" providerId="ADAL" clId="{7216D372-75DE-4D53-AE36-6E0F7965E8BE}" dt="2026-03-16T17:01:16.839" v="1849" actId="1036"/>
          <ac:spMkLst>
            <pc:docMk/>
            <pc:sldMk cId="3858419023" sldId="463"/>
            <ac:spMk id="16" creationId="{D865D918-D260-4F0D-9EC1-56904916E8B3}"/>
          </ac:spMkLst>
        </pc:spChg>
        <pc:picChg chg="add del mod ord">
          <ac:chgData name="Roberts, Era A" userId="6ec65e3e-1adf-44fb-9c12-e9ea3de2084a" providerId="ADAL" clId="{7216D372-75DE-4D53-AE36-6E0F7965E8BE}" dt="2026-03-16T20:33:34.405" v="2723" actId="962"/>
          <ac:picMkLst>
            <pc:docMk/>
            <pc:sldMk cId="3858419023" sldId="463"/>
            <ac:picMk id="3" creationId="{093E42D7-9D2A-E967-80E3-9B59786CB6D9}"/>
          </ac:picMkLst>
        </pc:pic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09:04.621" v="2801" actId="20577"/>
              <pc2:cmMkLst xmlns:pc2="http://schemas.microsoft.com/office/powerpoint/2019/9/main/command">
                <pc:docMk/>
                <pc:sldMk cId="3858419023" sldId="463"/>
                <pc2:cmMk id="{92C151C9-E450-4B54-8CCE-A21AB4855605}"/>
              </pc2:cmMkLst>
            </pc226:cmChg>
          </p:ext>
        </pc:extLst>
      </pc:sldChg>
      <pc:sldChg chg="addSp delSp modSp add mod modClrScheme modCm chgLayout">
        <pc:chgData name="Roberts, Era A" userId="6ec65e3e-1adf-44fb-9c12-e9ea3de2084a" providerId="ADAL" clId="{7216D372-75DE-4D53-AE36-6E0F7965E8BE}" dt="2026-03-17T20:10:55.734" v="2818" actId="20577"/>
        <pc:sldMkLst>
          <pc:docMk/>
          <pc:sldMk cId="609726656" sldId="464"/>
        </pc:sldMkLst>
        <pc:spChg chg="mod">
          <ac:chgData name="Roberts, Era A" userId="6ec65e3e-1adf-44fb-9c12-e9ea3de2084a" providerId="ADAL" clId="{7216D372-75DE-4D53-AE36-6E0F7965E8BE}" dt="2026-03-16T18:13:37.908" v="2257" actId="26606"/>
          <ac:spMkLst>
            <pc:docMk/>
            <pc:sldMk cId="609726656" sldId="464"/>
            <ac:spMk id="5" creationId="{A83DB143-A247-FE16-9FD3-F6552C6E23E4}"/>
          </ac:spMkLst>
        </pc:spChg>
        <pc:spChg chg="mod">
          <ac:chgData name="Roberts, Era A" userId="6ec65e3e-1adf-44fb-9c12-e9ea3de2084a" providerId="ADAL" clId="{7216D372-75DE-4D53-AE36-6E0F7965E8BE}" dt="2026-03-17T20:10:55.734" v="2818" actId="20577"/>
          <ac:spMkLst>
            <pc:docMk/>
            <pc:sldMk cId="609726656" sldId="464"/>
            <ac:spMk id="6" creationId="{A025916D-8332-E7F0-4A52-43DDCAA81405}"/>
          </ac:spMkLst>
        </pc:spChg>
        <pc:picChg chg="add mod">
          <ac:chgData name="Roberts, Era A" userId="6ec65e3e-1adf-44fb-9c12-e9ea3de2084a" providerId="ADAL" clId="{7216D372-75DE-4D53-AE36-6E0F7965E8BE}" dt="2026-03-16T18:13:37.908" v="2257" actId="26606"/>
          <ac:picMkLst>
            <pc:docMk/>
            <pc:sldMk cId="609726656" sldId="464"/>
            <ac:picMk id="12" creationId="{00637BD5-B1BC-315C-FB14-3041A28E20E0}"/>
          </ac:picMkLst>
        </pc:picChg>
        <pc:extLst>
          <p:ext xmlns:p="http://schemas.openxmlformats.org/presentationml/2006/main" uri="{D6D511B9-2390-475A-947B-AFAB55BFBCF1}">
            <pc226:cmChg xmlns:pc226="http://schemas.microsoft.com/office/powerpoint/2022/06/main/command" chg="mod">
              <pc226:chgData name="Roberts, Era A" userId="6ec65e3e-1adf-44fb-9c12-e9ea3de2084a" providerId="ADAL" clId="{7216D372-75DE-4D53-AE36-6E0F7965E8BE}" dt="2026-03-17T20:10:55.734" v="2818" actId="20577"/>
              <pc2:cmMkLst xmlns:pc2="http://schemas.microsoft.com/office/powerpoint/2019/9/main/command">
                <pc:docMk/>
                <pc:sldMk cId="609726656" sldId="464"/>
                <pc2:cmMk id="{D945A44C-A805-43D2-B43A-AEA765FE876D}"/>
              </pc2:cmMkLst>
            </pc226:cmChg>
            <pc226:cmChg xmlns:pc226="http://schemas.microsoft.com/office/powerpoint/2022/06/main/command" chg="mod">
              <pc226:chgData name="Roberts, Era A" userId="6ec65e3e-1adf-44fb-9c12-e9ea3de2084a" providerId="ADAL" clId="{7216D372-75DE-4D53-AE36-6E0F7965E8BE}" dt="2026-03-17T20:10:09.399" v="2812" actId="20577"/>
              <pc2:cmMkLst xmlns:pc2="http://schemas.microsoft.com/office/powerpoint/2019/9/main/command">
                <pc:docMk/>
                <pc:sldMk cId="609726656" sldId="464"/>
                <pc2:cmMk id="{E107AADE-8344-4CD5-8E6D-D6ED6CFBE873}"/>
              </pc2:cmMkLst>
            </pc226:cmChg>
          </p:ext>
        </pc:extLst>
      </pc:sldChg>
      <pc:sldChg chg="modSp add mod">
        <pc:chgData name="Roberts, Era A" userId="6ec65e3e-1adf-44fb-9c12-e9ea3de2084a" providerId="ADAL" clId="{7216D372-75DE-4D53-AE36-6E0F7965E8BE}" dt="2026-03-17T15:17:51.725" v="2778" actId="1035"/>
        <pc:sldMkLst>
          <pc:docMk/>
          <pc:sldMk cId="2312764754" sldId="465"/>
        </pc:sldMkLst>
        <pc:spChg chg="mod">
          <ac:chgData name="Roberts, Era A" userId="6ec65e3e-1adf-44fb-9c12-e9ea3de2084a" providerId="ADAL" clId="{7216D372-75DE-4D53-AE36-6E0F7965E8BE}" dt="2026-03-17T15:17:51.725" v="2778" actId="1035"/>
          <ac:spMkLst>
            <pc:docMk/>
            <pc:sldMk cId="2312764754" sldId="465"/>
            <ac:spMk id="4" creationId="{E5A840D9-00A1-6860-2144-B0D27094AFD9}"/>
          </ac:spMkLst>
        </pc:spChg>
      </pc:sldChg>
      <pc:sldChg chg="modSp mod">
        <pc:chgData name="Roberts, Era A" userId="6ec65e3e-1adf-44fb-9c12-e9ea3de2084a" providerId="ADAL" clId="{7216D372-75DE-4D53-AE36-6E0F7965E8BE}" dt="2026-03-18T19:27:21.762" v="2830" actId="962"/>
        <pc:sldMkLst>
          <pc:docMk/>
          <pc:sldMk cId="3882644588" sldId="469"/>
        </pc:sldMkLst>
        <pc:picChg chg="mod">
          <ac:chgData name="Roberts, Era A" userId="6ec65e3e-1adf-44fb-9c12-e9ea3de2084a" providerId="ADAL" clId="{7216D372-75DE-4D53-AE36-6E0F7965E8BE}" dt="2026-03-18T19:27:21.762" v="2830" actId="962"/>
          <ac:picMkLst>
            <pc:docMk/>
            <pc:sldMk cId="3882644588" sldId="469"/>
            <ac:picMk id="6" creationId="{363B0448-6186-4B3F-7698-262BE0735919}"/>
          </ac:picMkLst>
        </pc:picChg>
      </pc:sldChg>
      <pc:sldChg chg="modSp mod">
        <pc:chgData name="Roberts, Era A" userId="6ec65e3e-1adf-44fb-9c12-e9ea3de2084a" providerId="ADAL" clId="{7216D372-75DE-4D53-AE36-6E0F7965E8BE}" dt="2026-03-18T19:56:00.447" v="2908" actId="20577"/>
        <pc:sldMkLst>
          <pc:docMk/>
          <pc:sldMk cId="2368139511" sldId="470"/>
        </pc:sldMkLst>
        <pc:spChg chg="mod">
          <ac:chgData name="Roberts, Era A" userId="6ec65e3e-1adf-44fb-9c12-e9ea3de2084a" providerId="ADAL" clId="{7216D372-75DE-4D53-AE36-6E0F7965E8BE}" dt="2026-03-18T19:56:00.447" v="2908" actId="20577"/>
          <ac:spMkLst>
            <pc:docMk/>
            <pc:sldMk cId="2368139511" sldId="470"/>
            <ac:spMk id="5" creationId="{9AE7CAA1-5CB3-7B66-EFB5-3AE000CBF80A}"/>
          </ac:spMkLst>
        </pc:spChg>
        <pc:picChg chg="mod">
          <ac:chgData name="Roberts, Era A" userId="6ec65e3e-1adf-44fb-9c12-e9ea3de2084a" providerId="ADAL" clId="{7216D372-75DE-4D53-AE36-6E0F7965E8BE}" dt="2026-03-18T19:26:41.874" v="2828" actId="962"/>
          <ac:picMkLst>
            <pc:docMk/>
            <pc:sldMk cId="2368139511" sldId="470"/>
            <ac:picMk id="11" creationId="{0BA08819-DB29-4ED3-CEE2-28E93462A5C9}"/>
          </ac:picMkLst>
        </pc:picChg>
      </pc:sldChg>
      <pc:sldChg chg="modSp mod">
        <pc:chgData name="Roberts, Era A" userId="6ec65e3e-1adf-44fb-9c12-e9ea3de2084a" providerId="ADAL" clId="{7216D372-75DE-4D53-AE36-6E0F7965E8BE}" dt="2026-03-18T19:56:09.003" v="2910" actId="20577"/>
        <pc:sldMkLst>
          <pc:docMk/>
          <pc:sldMk cId="3140404585" sldId="471"/>
        </pc:sldMkLst>
        <pc:spChg chg="mod">
          <ac:chgData name="Roberts, Era A" userId="6ec65e3e-1adf-44fb-9c12-e9ea3de2084a" providerId="ADAL" clId="{7216D372-75DE-4D53-AE36-6E0F7965E8BE}" dt="2026-03-18T19:56:09.003" v="2910" actId="20577"/>
          <ac:spMkLst>
            <pc:docMk/>
            <pc:sldMk cId="3140404585" sldId="471"/>
            <ac:spMk id="5" creationId="{A813D165-2B77-0DBA-A1A4-9775D071AA76}"/>
          </ac:spMkLst>
        </pc:spChg>
        <pc:picChg chg="mod">
          <ac:chgData name="Roberts, Era A" userId="6ec65e3e-1adf-44fb-9c12-e9ea3de2084a" providerId="ADAL" clId="{7216D372-75DE-4D53-AE36-6E0F7965E8BE}" dt="2026-03-18T19:27:33.431" v="2832" actId="962"/>
          <ac:picMkLst>
            <pc:docMk/>
            <pc:sldMk cId="3140404585" sldId="471"/>
            <ac:picMk id="11" creationId="{D74E3C77-99A2-4E88-54DE-07B7D75B68F6}"/>
          </ac:picMkLst>
        </pc:picChg>
      </pc:sldChg>
      <pc:sldChg chg="modSp mod">
        <pc:chgData name="Roberts, Era A" userId="6ec65e3e-1adf-44fb-9c12-e9ea3de2084a" providerId="ADAL" clId="{7216D372-75DE-4D53-AE36-6E0F7965E8BE}" dt="2026-03-18T19:57:25.988" v="2986" actId="20577"/>
        <pc:sldMkLst>
          <pc:docMk/>
          <pc:sldMk cId="1572321277" sldId="472"/>
        </pc:sldMkLst>
        <pc:spChg chg="mod">
          <ac:chgData name="Roberts, Era A" userId="6ec65e3e-1adf-44fb-9c12-e9ea3de2084a" providerId="ADAL" clId="{7216D372-75DE-4D53-AE36-6E0F7965E8BE}" dt="2026-03-18T19:57:25.988" v="2986" actId="20577"/>
          <ac:spMkLst>
            <pc:docMk/>
            <pc:sldMk cId="1572321277" sldId="472"/>
            <ac:spMk id="5" creationId="{FA71CA42-7142-DCDD-77DB-7F91B1463729}"/>
          </ac:spMkLst>
        </pc:spChg>
        <pc:picChg chg="mod">
          <ac:chgData name="Roberts, Era A" userId="6ec65e3e-1adf-44fb-9c12-e9ea3de2084a" providerId="ADAL" clId="{7216D372-75DE-4D53-AE36-6E0F7965E8BE}" dt="2026-03-18T19:29:04.802" v="2842" actId="962"/>
          <ac:picMkLst>
            <pc:docMk/>
            <pc:sldMk cId="1572321277" sldId="472"/>
            <ac:picMk id="1026" creationId="{1BA61AC2-C990-E4F0-FF20-66D24D91D81E}"/>
          </ac:picMkLst>
        </pc:picChg>
      </pc:sldChg>
    </pc:docChg>
  </pc:docChgLst>
  <pc:docChgLst>
    <pc:chgData name="Stephens, Wendy" userId="S::wstephens@ed.sc.gov::9e9c970c-72b3-469d-bcd6-d17d83772f06" providerId="AD" clId="Web-{561A8180-45FF-B207-5C54-5C36F2269257}"/>
    <pc:docChg chg="delSld modSld">
      <pc:chgData name="Stephens, Wendy" userId="S::wstephens@ed.sc.gov::9e9c970c-72b3-469d-bcd6-d17d83772f06" providerId="AD" clId="Web-{561A8180-45FF-B207-5C54-5C36F2269257}" dt="2026-03-18T10:52:32.782" v="409" actId="20577"/>
      <pc:docMkLst>
        <pc:docMk/>
      </pc:docMkLst>
      <pc:sldChg chg="modSp">
        <pc:chgData name="Stephens, Wendy" userId="S::wstephens@ed.sc.gov::9e9c970c-72b3-469d-bcd6-d17d83772f06" providerId="AD" clId="Web-{561A8180-45FF-B207-5C54-5C36F2269257}" dt="2026-03-18T08:39:40.744" v="6" actId="20577"/>
        <pc:sldMkLst>
          <pc:docMk/>
          <pc:sldMk cId="1287653039" sldId="314"/>
        </pc:sldMkLst>
        <pc:spChg chg="mod">
          <ac:chgData name="Stephens, Wendy" userId="S::wstephens@ed.sc.gov::9e9c970c-72b3-469d-bcd6-d17d83772f06" providerId="AD" clId="Web-{561A8180-45FF-B207-5C54-5C36F2269257}" dt="2026-03-18T08:39:40.744" v="6" actId="20577"/>
          <ac:spMkLst>
            <pc:docMk/>
            <pc:sldMk cId="1287653039" sldId="314"/>
            <ac:spMk id="2" creationId="{2C8AB3D5-0F6C-509F-A419-056FF9808EEA}"/>
          </ac:spMkLst>
        </pc:spChg>
      </pc:sldChg>
      <pc:sldChg chg="modSp">
        <pc:chgData name="Stephens, Wendy" userId="S::wstephens@ed.sc.gov::9e9c970c-72b3-469d-bcd6-d17d83772f06" providerId="AD" clId="Web-{561A8180-45FF-B207-5C54-5C36F2269257}" dt="2026-03-18T09:26:37.410" v="341" actId="20577"/>
        <pc:sldMkLst>
          <pc:docMk/>
          <pc:sldMk cId="3545814171" sldId="328"/>
        </pc:sldMkLst>
        <pc:spChg chg="mod">
          <ac:chgData name="Stephens, Wendy" userId="S::wstephens@ed.sc.gov::9e9c970c-72b3-469d-bcd6-d17d83772f06" providerId="AD" clId="Web-{561A8180-45FF-B207-5C54-5C36F2269257}" dt="2026-03-18T09:26:37.410" v="341" actId="20577"/>
          <ac:spMkLst>
            <pc:docMk/>
            <pc:sldMk cId="3545814171" sldId="328"/>
            <ac:spMk id="2" creationId="{23824CB8-36E3-7C99-7123-B5B26FF581AA}"/>
          </ac:spMkLst>
        </pc:spChg>
      </pc:sldChg>
      <pc:sldChg chg="addSp delSp modSp">
        <pc:chgData name="Stephens, Wendy" userId="S::wstephens@ed.sc.gov::9e9c970c-72b3-469d-bcd6-d17d83772f06" providerId="AD" clId="Web-{561A8180-45FF-B207-5C54-5C36F2269257}" dt="2026-03-18T10:52:06.891" v="394" actId="20577"/>
        <pc:sldMkLst>
          <pc:docMk/>
          <pc:sldMk cId="674377389" sldId="360"/>
        </pc:sldMkLst>
        <pc:spChg chg="mod">
          <ac:chgData name="Stephens, Wendy" userId="S::wstephens@ed.sc.gov::9e9c970c-72b3-469d-bcd6-d17d83772f06" providerId="AD" clId="Web-{561A8180-45FF-B207-5C54-5C36F2269257}" dt="2026-03-18T10:52:06.891" v="394" actId="20577"/>
          <ac:spMkLst>
            <pc:docMk/>
            <pc:sldMk cId="674377389" sldId="360"/>
            <ac:spMk id="2" creationId="{2291BF67-0CF3-1DAE-D42B-12D7BE09E71C}"/>
          </ac:spMkLst>
        </pc:spChg>
        <pc:spChg chg="mod">
          <ac:chgData name="Stephens, Wendy" userId="S::wstephens@ed.sc.gov::9e9c970c-72b3-469d-bcd6-d17d83772f06" providerId="AD" clId="Web-{561A8180-45FF-B207-5C54-5C36F2269257}" dt="2026-03-18T10:49:46.513" v="378" actId="1076"/>
          <ac:spMkLst>
            <pc:docMk/>
            <pc:sldMk cId="674377389" sldId="360"/>
            <ac:spMk id="7" creationId="{104AA691-B19E-8B7C-AA7B-2618D551B3B5}"/>
          </ac:spMkLst>
        </pc:spChg>
        <pc:spChg chg="mod">
          <ac:chgData name="Stephens, Wendy" userId="S::wstephens@ed.sc.gov::9e9c970c-72b3-469d-bcd6-d17d83772f06" providerId="AD" clId="Web-{561A8180-45FF-B207-5C54-5C36F2269257}" dt="2026-03-18T10:49:40.607" v="376" actId="1076"/>
          <ac:spMkLst>
            <pc:docMk/>
            <pc:sldMk cId="674377389" sldId="360"/>
            <ac:spMk id="8" creationId="{7B080F49-32A4-617B-5B94-DE08BDDE6EBD}"/>
          </ac:spMkLst>
        </pc:spChg>
        <pc:spChg chg="mod">
          <ac:chgData name="Stephens, Wendy" userId="S::wstephens@ed.sc.gov::9e9c970c-72b3-469d-bcd6-d17d83772f06" providerId="AD" clId="Web-{561A8180-45FF-B207-5C54-5C36F2269257}" dt="2026-03-18T10:51:48.359" v="390" actId="1076"/>
          <ac:spMkLst>
            <pc:docMk/>
            <pc:sldMk cId="674377389" sldId="360"/>
            <ac:spMk id="9" creationId="{45532378-6019-9FE8-F892-B7B2F90A2784}"/>
          </ac:spMkLst>
        </pc:spChg>
        <pc:picChg chg="add mod">
          <ac:chgData name="Stephens, Wendy" userId="S::wstephens@ed.sc.gov::9e9c970c-72b3-469d-bcd6-d17d83772f06" providerId="AD" clId="Web-{561A8180-45FF-B207-5C54-5C36F2269257}" dt="2026-03-18T10:50:27.374" v="383"/>
          <ac:picMkLst>
            <pc:docMk/>
            <pc:sldMk cId="674377389" sldId="360"/>
            <ac:picMk id="3" creationId="{EE2EB2B7-6CD8-8150-3F0E-82A22B852B71}"/>
          </ac:picMkLst>
        </pc:picChg>
        <pc:picChg chg="add mod">
          <ac:chgData name="Stephens, Wendy" userId="S::wstephens@ed.sc.gov::9e9c970c-72b3-469d-bcd6-d17d83772f06" providerId="AD" clId="Web-{561A8180-45FF-B207-5C54-5C36F2269257}" dt="2026-03-18T10:51:46.141" v="389" actId="1076"/>
          <ac:picMkLst>
            <pc:docMk/>
            <pc:sldMk cId="674377389" sldId="360"/>
            <ac:picMk id="4" creationId="{7C421A4B-39FF-2007-7229-54B79D033C98}"/>
          </ac:picMkLst>
        </pc:picChg>
      </pc:sldChg>
      <pc:sldChg chg="modSp">
        <pc:chgData name="Stephens, Wendy" userId="S::wstephens@ed.sc.gov::9e9c970c-72b3-469d-bcd6-d17d83772f06" providerId="AD" clId="Web-{561A8180-45FF-B207-5C54-5C36F2269257}" dt="2026-03-18T10:52:32.782" v="409" actId="20577"/>
        <pc:sldMkLst>
          <pc:docMk/>
          <pc:sldMk cId="1489230879" sldId="445"/>
        </pc:sldMkLst>
        <pc:spChg chg="mod">
          <ac:chgData name="Stephens, Wendy" userId="S::wstephens@ed.sc.gov::9e9c970c-72b3-469d-bcd6-d17d83772f06" providerId="AD" clId="Web-{561A8180-45FF-B207-5C54-5C36F2269257}" dt="2026-03-18T10:52:32.782" v="409" actId="20577"/>
          <ac:spMkLst>
            <pc:docMk/>
            <pc:sldMk cId="1489230879" sldId="445"/>
            <ac:spMk id="2" creationId="{CE0CFE00-EDA5-4918-3317-F9269694E55B}"/>
          </ac:spMkLst>
        </pc:spChg>
      </pc:sldChg>
      <pc:sldChg chg="modSp">
        <pc:chgData name="Stephens, Wendy" userId="S::wstephens@ed.sc.gov::9e9c970c-72b3-469d-bcd6-d17d83772f06" providerId="AD" clId="Web-{561A8180-45FF-B207-5C54-5C36F2269257}" dt="2026-03-18T09:09:01.763" v="12" actId="20577"/>
        <pc:sldMkLst>
          <pc:docMk/>
          <pc:sldMk cId="3022422967" sldId="449"/>
        </pc:sldMkLst>
        <pc:spChg chg="mod">
          <ac:chgData name="Stephens, Wendy" userId="S::wstephens@ed.sc.gov::9e9c970c-72b3-469d-bcd6-d17d83772f06" providerId="AD" clId="Web-{561A8180-45FF-B207-5C54-5C36F2269257}" dt="2026-03-18T09:09:01.763" v="12" actId="20577"/>
          <ac:spMkLst>
            <pc:docMk/>
            <pc:sldMk cId="3022422967" sldId="449"/>
            <ac:spMk id="2" creationId="{798EB6BB-6B7C-6A00-303A-C46C5A2D7A68}"/>
          </ac:spMkLst>
        </pc:spChg>
      </pc:sldChg>
      <pc:sldChg chg="modSp">
        <pc:chgData name="Stephens, Wendy" userId="S::wstephens@ed.sc.gov::9e9c970c-72b3-469d-bcd6-d17d83772f06" providerId="AD" clId="Web-{561A8180-45FF-B207-5C54-5C36F2269257}" dt="2026-03-18T09:21:02.523" v="270" actId="20577"/>
        <pc:sldMkLst>
          <pc:docMk/>
          <pc:sldMk cId="1024157487" sldId="468"/>
        </pc:sldMkLst>
        <pc:spChg chg="mod">
          <ac:chgData name="Stephens, Wendy" userId="S::wstephens@ed.sc.gov::9e9c970c-72b3-469d-bcd6-d17d83772f06" providerId="AD" clId="Web-{561A8180-45FF-B207-5C54-5C36F2269257}" dt="2026-03-18T09:21:02.523" v="270" actId="20577"/>
          <ac:spMkLst>
            <pc:docMk/>
            <pc:sldMk cId="1024157487" sldId="468"/>
            <ac:spMk id="2" creationId="{961897A0-15DB-9F21-9133-2231359C2188}"/>
          </ac:spMkLst>
        </pc:spChg>
        <pc:spChg chg="mod">
          <ac:chgData name="Stephens, Wendy" userId="S::wstephens@ed.sc.gov::9e9c970c-72b3-469d-bcd6-d17d83772f06" providerId="AD" clId="Web-{561A8180-45FF-B207-5C54-5C36F2269257}" dt="2026-03-18T09:14:39.566" v="34" actId="20577"/>
          <ac:spMkLst>
            <pc:docMk/>
            <pc:sldMk cId="1024157487" sldId="468"/>
            <ac:spMk id="3" creationId="{3A12E76B-175E-F936-7F16-B43DB44C10AA}"/>
          </ac:spMkLst>
        </pc:spChg>
      </pc:sldChg>
      <pc:sldChg chg="modSp">
        <pc:chgData name="Stephens, Wendy" userId="S::wstephens@ed.sc.gov::9e9c970c-72b3-469d-bcd6-d17d83772f06" providerId="AD" clId="Web-{561A8180-45FF-B207-5C54-5C36F2269257}" dt="2026-03-18T09:28:38.487" v="372" actId="20577"/>
        <pc:sldMkLst>
          <pc:docMk/>
          <pc:sldMk cId="3882644588" sldId="469"/>
        </pc:sldMkLst>
        <pc:spChg chg="mod">
          <ac:chgData name="Stephens, Wendy" userId="S::wstephens@ed.sc.gov::9e9c970c-72b3-469d-bcd6-d17d83772f06" providerId="AD" clId="Web-{561A8180-45FF-B207-5C54-5C36F2269257}" dt="2026-03-18T09:28:38.487" v="372" actId="20577"/>
          <ac:spMkLst>
            <pc:docMk/>
            <pc:sldMk cId="3882644588" sldId="469"/>
            <ac:spMk id="2" creationId="{3AC3F53A-7556-7D59-DF53-314C7FFEC76E}"/>
          </ac:spMkLst>
        </pc:spChg>
      </pc:sldChg>
    </pc:docChg>
  </pc:docChgLst>
  <pc:docChgLst>
    <pc:chgData name="Stephens, Wendy" userId="S::wstephens@ed.sc.gov::9e9c970c-72b3-469d-bcd6-d17d83772f06" providerId="AD" clId="Web-{99E758AE-586E-9C32-4307-36EC5AF21718}"/>
    <pc:docChg chg="modSld">
      <pc:chgData name="Stephens, Wendy" userId="S::wstephens@ed.sc.gov::9e9c970c-72b3-469d-bcd6-d17d83772f06" providerId="AD" clId="Web-{99E758AE-586E-9C32-4307-36EC5AF21718}" dt="2026-03-19T13:17:58.745" v="87" actId="20577"/>
      <pc:docMkLst>
        <pc:docMk/>
      </pc:docMkLst>
      <pc:sldChg chg="modSp">
        <pc:chgData name="Stephens, Wendy" userId="S::wstephens@ed.sc.gov::9e9c970c-72b3-469d-bcd6-d17d83772f06" providerId="AD" clId="Web-{99E758AE-586E-9C32-4307-36EC5AF21718}" dt="2026-03-19T13:17:58.745" v="87" actId="20577"/>
        <pc:sldMkLst>
          <pc:docMk/>
          <pc:sldMk cId="1024157487" sldId="468"/>
        </pc:sldMkLst>
        <pc:spChg chg="mod">
          <ac:chgData name="Stephens, Wendy" userId="S::wstephens@ed.sc.gov::9e9c970c-72b3-469d-bcd6-d17d83772f06" providerId="AD" clId="Web-{99E758AE-586E-9C32-4307-36EC5AF21718}" dt="2026-03-19T13:17:58.745" v="87" actId="20577"/>
          <ac:spMkLst>
            <pc:docMk/>
            <pc:sldMk cId="1024157487" sldId="468"/>
            <ac:spMk id="2" creationId="{961897A0-15DB-9F21-9133-2231359C2188}"/>
          </ac:spMkLst>
        </pc:spChg>
      </pc:sldChg>
    </pc:docChg>
  </pc:docChgLst>
</pc:chgInfo>
</file>

<file path=ppt/comments/modernComment_17C_329FDE3.xml><?xml version="1.0" encoding="utf-8"?>
<p188:cmLst xmlns:a="http://schemas.openxmlformats.org/drawingml/2006/main" xmlns:r="http://schemas.openxmlformats.org/officeDocument/2006/relationships" xmlns:p188="http://schemas.microsoft.com/office/powerpoint/2018/8/main">
  <p188:cm id="{6D26758D-8C6B-4201-8ED1-0E323E2548D4}" authorId="{9DD349CE-9885-138A-7EE7-AE971D8EDDB4}" status="resolved" created="2026-03-18T08:59:44.825" complete="100000">
    <ac:txMkLst xmlns:ac="http://schemas.microsoft.com/office/drawing/2013/main/command">
      <pc:docMk xmlns:pc="http://schemas.microsoft.com/office/powerpoint/2013/main/command"/>
      <pc:sldMk xmlns:pc="http://schemas.microsoft.com/office/powerpoint/2013/main/command" cId="53083619" sldId="380"/>
      <ac:spMk id="2" creationId="{3D58C465-82FC-4BFC-E747-B84720D62184}"/>
      <ac:txMk cp="65">
        <ac:context len="273" hash="3929299119"/>
      </ac:txMk>
    </ac:txMkLst>
    <p188:pos x="15587869" y="447260"/>
    <p188:replyLst>
      <p188:reply id="{FF67EB22-E9FA-44DE-A610-55052EC82B7C}" authorId="{EBFB63B0-DC17-8A1C-90FF-06C4B3A153BE}" created="2026-03-18T13:04:19.773">
        <p188:txBody>
          <a:bodyPr/>
          <a:lstStyle/>
          <a:p>
            <a:r>
              <a:rPr lang="en-US"/>
              <a:t>Copy/Paste from the accountability manual, but you are right.  I will alter the verbiage.</a:t>
            </a:r>
          </a:p>
        </p188:txBody>
      </p188:reply>
    </p188:replyLst>
    <p188:txBody>
      <a:bodyPr/>
      <a:lstStyle/>
      <a:p>
        <a:r>
          <a:rPr lang="en-US"/>
          <a:t>Will referencing base files confuse districts?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003A10E-90C6-4978-89DC-ACC6D9E041AA}" type="datetimeFigureOut">
              <a:rPr lang="en-US" smtClean="0"/>
              <a:t>3/24/26</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Slide title should be Aptos Bold font, left-aligned, not smaller than 44pt</a:t>
            </a:r>
          </a:p>
          <a:p>
            <a:pPr marL="181240" indent="-181240">
              <a:buFont typeface="Arial" panose="020B0604020202020204" pitchFamily="34" charset="0"/>
              <a:buChar char="•"/>
            </a:pPr>
            <a:r>
              <a:rPr lang="en-US"/>
              <a:t>Audience – To whom/group you are presenting to</a:t>
            </a:r>
          </a:p>
          <a:p>
            <a:pPr marL="181240" indent="-181240">
              <a:buFont typeface="Arial" panose="020B0604020202020204" pitchFamily="34" charset="0"/>
              <a:buChar char="•"/>
            </a:pPr>
            <a:r>
              <a:rPr lang="en-US"/>
              <a:t>Speaker – Who is giving the presentation (may be by name or by department)</a:t>
            </a:r>
          </a:p>
          <a:p>
            <a:pPr marL="181240" indent="-181240">
              <a:buFont typeface="Arial" panose="020B0604020202020204" pitchFamily="34" charset="0"/>
              <a:buChar char="•"/>
            </a:pPr>
            <a:r>
              <a:rPr lang="en-US"/>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76048-F795-2564-0718-8C985B1684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1E2E2-E4EC-D27F-2ED2-F8BEDB71E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F5A199-B2EF-5478-7CAD-5DDC282C5567}"/>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585DEDC-B952-761C-38F5-CD86CF9E2BCA}"/>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4256918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CBBD2-BD76-C486-AE26-D5D7BB720E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C3899E-FA7F-3262-CF54-94D2EAA24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DBF520-EBE4-6AF6-1371-2977E283B62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8AF6607-EAAF-01D7-A93B-FEE7135432B2}"/>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1046398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A6798-F4EC-F3F5-A87D-DFB7D14EDE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57DC1C-5BB5-C1B6-991F-6EB3977EFC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083B3-D326-5A33-F95F-1ABB25581E3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E7F8AAE-54D9-485D-77F0-6BE3D81F5BA8}"/>
              </a:ext>
            </a:extLst>
          </p:cNvPr>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2786940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5368F-663E-5413-E24A-B83C5C69F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2AFA5A-3F37-AA52-0CA6-AB4B9FA050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A29720-9F80-CAA3-A763-9560F980905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E71F54F-EA39-1BCC-656C-4BB4FEF8584B}"/>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2446027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19166-D574-6BB4-505A-065CFFDE1F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B7DE5-C92F-A74D-075B-96B5079E10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9D08CD-E9C7-381C-CA23-7EE02C58BC1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D44C94D-39F4-9510-EF10-96E202A4DC3C}"/>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7902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79399-62A0-F509-62C6-8EE66A617E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1658B-9609-9502-BD04-28A3BE4E12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597837-CECB-B437-5C1D-BF7433472C0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D17CB94-5666-ECDC-2175-27E95F34825F}"/>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2534133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AE0E0-B2F4-A3F9-CE46-E6DDC52C18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A58314-BB38-EED8-7E46-E5B952333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DDF885-A09C-D496-3AEA-B5D6182A848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9BAC2AE-95B3-57BB-D585-4AEC5A724E70}"/>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3739668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49C1F-A34B-1D46-3855-EC20C2C001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C42FDA-DFF4-812B-0057-E0015219C7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99A96D-517E-86F2-D42F-B2B2E032191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DCA8B95-4CDA-C863-28BC-3AC006F24CC0}"/>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980963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76712-9500-9DD7-1124-431E37DCED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9FAFE-A6C5-627B-69AC-0E0E717180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6BD947-1D6D-D141-D1AF-117DC6E3D42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88ACE3D-3119-3F46-0878-FDBF06557195}"/>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104690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Left aligned</a:t>
            </a:r>
          </a:p>
          <a:p>
            <a:pPr marL="181240" indent="-181240">
              <a:buFont typeface="Arial" panose="020B0604020202020204" pitchFamily="34" charset="0"/>
              <a:buChar char="•"/>
            </a:pPr>
            <a:r>
              <a:rPr lang="en-US"/>
              <a:t>Title font is 88pt</a:t>
            </a:r>
          </a:p>
          <a:p>
            <a:pPr marL="181240" indent="-181240">
              <a:buFont typeface="Arial" panose="020B0604020202020204" pitchFamily="34" charset="0"/>
              <a:buChar char="•"/>
            </a:pPr>
            <a:r>
              <a:rPr lang="en-US"/>
              <a:t>Numbered line item 66 pt</a:t>
            </a:r>
          </a:p>
          <a:p>
            <a:pPr marL="181240" indent="-181240">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CC725-D523-AC20-6B37-27DBFB706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760F58-87CA-5EBE-87C6-C12600EED3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017EBB-29BE-DF02-83CA-1BA931A425E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82FBD3A-7A6E-CA02-8DFF-0998978B75B2}"/>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2718973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CAA53-185C-5CA8-5D17-05CB95F520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411747-1DFD-B323-B83B-14033BBDEB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EFB2EA-6AE6-0C4F-C57E-2A9F14068E1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B3EF83F-42A8-63BA-184D-3BC8FC433F6E}"/>
              </a:ext>
            </a:extLst>
          </p:cNvPr>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2896622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DF014-B2A3-9745-1B29-AE788DECCC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826DB2-3C6B-862C-F593-3EE3C46024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50EB3D-2F81-1E79-26E4-C71200D6F82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E636930-1467-0E30-62C9-809F4236F1FF}"/>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8853170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80789-2E38-ADDD-F3EB-F414ADBED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09C498-4C98-60B6-06F9-7F462BFE0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B101B6-0586-072F-097C-A6488FCB9211}"/>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AA32630B-255F-B4C6-74AD-3166157FC573}"/>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3401455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38B3D-FDF9-2786-CCC9-8AF3F8909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DBAB1-1C4D-1077-8216-D6F08345B1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DAE3C7-87A5-3F06-D5CB-5D38F077907C}"/>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9B58ED1-6B8A-CB60-BA6F-8F87FE65B4AB}"/>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14330092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3F724-F1CE-AB76-9881-125FEB34DF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1B7AAB-3A8B-42D3-885A-A13D7971DC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EF34FE-73A0-828D-0F9D-4604C35DA21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7364E15-E51C-AB9A-3B38-65D079CCD14E}"/>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70558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B7DA4-9DF3-5A95-1805-8A1F2BE899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841703-896C-D839-AB12-69D3E70516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76E28-3C25-81A3-A2DF-C50A98F82C1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A0C0360-E2ED-0EAB-F204-A274DC8CD21D}"/>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21848377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39CA8-E425-BF0D-298E-50AF1DD9B2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7E4CE9-F5E0-B654-1CB4-3EA687C663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7B30DF-EE43-E910-4211-4ED6BEE0A38C}"/>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251FBAB-FFDB-9611-A538-7C8CCA31D37F}"/>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16738151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AB591-8A53-83F7-02F3-53D6742B0B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9C2131-C757-8B75-BEB6-B1DF7197C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C8CA2F-0C52-9EB7-42E0-D2717E31F7D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28D2858-3B9C-BF64-1E2D-C88843B5F0C3}"/>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631948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C3B19B-E593-6287-4FE0-C4DFCE46E8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A48DF5-3206-39E8-CACD-A255B979D0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A945C6-5D9E-6BAA-488A-33872E93BFF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0BD2854-9957-7F83-8664-24D04505AE12}"/>
              </a:ext>
            </a:extLst>
          </p:cNvPr>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4137377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134BC-5C8C-C56B-87D7-2096D2F2D4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4D82B0-E866-0AA0-5FAF-05FB5B140E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135AD1-8EB5-302F-92CF-CC36C69713E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C1D8B1-5A32-9CD9-DC7F-7CF609688475}"/>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23959269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E1C45-A3ED-21E9-6A3D-1EF9D4A338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6B502-F1C3-4AD5-8337-7C71EB732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81E320-EF67-1E3B-384D-6CEBE059CA61}"/>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265DCA3-0DBF-B60F-5088-0ACA451AD879}"/>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35025092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3A481-1CAF-F753-15E3-7D7201E820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439CAF-91A5-A684-DD0F-6A4FA8B3C5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C0B7EC-4070-E1E3-3E57-DA1056F6A9B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C6312E8-A8E0-8465-2AAA-B09846DCF419}"/>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32980583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4979D-C230-98E7-E726-6AE35E66DC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BB3984-8512-4BA0-6F05-46DB338F3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1AF002-1E9F-A279-2A90-8A587124589C}"/>
              </a:ext>
            </a:extLst>
          </p:cNvPr>
          <p:cNvSpPr>
            <a:spLocks noGrp="1"/>
          </p:cNvSpPr>
          <p:nvPr>
            <p:ph type="body" idx="1"/>
          </p:nvPr>
        </p:nvSpPr>
        <p:spPr/>
        <p:txBody>
          <a:bodyPr/>
          <a:lstStyle/>
          <a:p>
            <a:pPr marL="181240" indent="-181240">
              <a:buFont typeface="Arial" panose="020B0604020202020204" pitchFamily="34" charset="0"/>
              <a:buChar char="•"/>
            </a:pPr>
            <a:r>
              <a:rPr lang="en-US"/>
              <a:t>Era</a:t>
            </a:r>
          </a:p>
        </p:txBody>
      </p:sp>
      <p:sp>
        <p:nvSpPr>
          <p:cNvPr id="4" name="Slide Number Placeholder 3">
            <a:extLst>
              <a:ext uri="{FF2B5EF4-FFF2-40B4-BE49-F238E27FC236}">
                <a16:creationId xmlns:a16="http://schemas.microsoft.com/office/drawing/2014/main" id="{BFB5EED6-46CD-B00F-F095-A0BFDEDCE75A}"/>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269123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DC8DA-89D6-7931-4A89-4CF7310E6A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EAFAE9-6495-E94B-D8DA-E030A010EA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4EFB61-48C0-C829-6B5E-7A02A7FC1B8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AA5412D-BC31-DCA8-6A41-27D6782DF7ED}"/>
              </a:ext>
            </a:extLst>
          </p:cNvPr>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6273447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0D892-498D-60A8-12BA-6987852689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E60FE-78A1-FFFB-9053-FDB92DC07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DA5612-4F0E-8102-B17C-D2263672143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84BC64B-B118-BFA9-BF44-F64C44BD9BC0}"/>
              </a:ext>
            </a:extLst>
          </p:cNvPr>
          <p:cNvSpPr>
            <a:spLocks noGrp="1"/>
          </p:cNvSpPr>
          <p:nvPr>
            <p:ph type="sldNum" sz="quarter" idx="5"/>
          </p:nvPr>
        </p:nvSpPr>
        <p:spPr/>
        <p:txBody>
          <a:bodyPr/>
          <a:lstStyle/>
          <a:p>
            <a:fld id="{484CEC91-7A65-4868-9634-A5288F997D0F}" type="slidenum">
              <a:rPr lang="en-US" smtClean="0"/>
              <a:t>36</a:t>
            </a:fld>
            <a:endParaRPr lang="en-US"/>
          </a:p>
        </p:txBody>
      </p:sp>
    </p:spTree>
    <p:extLst>
      <p:ext uri="{BB962C8B-B14F-4D97-AF65-F5344CB8AC3E}">
        <p14:creationId xmlns:p14="http://schemas.microsoft.com/office/powerpoint/2010/main" val="25214710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9E090-F2CB-3CF2-E18A-EEA375AAB9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780FB7-F317-C2F2-9906-1D96CB0049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D8ADAA-D235-620E-BCAD-A082A286FC6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350DEC-1D39-9DE2-8856-5E134A921971}"/>
              </a:ext>
            </a:extLst>
          </p:cNvPr>
          <p:cNvSpPr>
            <a:spLocks noGrp="1"/>
          </p:cNvSpPr>
          <p:nvPr>
            <p:ph type="sldNum" sz="quarter" idx="5"/>
          </p:nvPr>
        </p:nvSpPr>
        <p:spPr/>
        <p:txBody>
          <a:bodyPr/>
          <a:lstStyle/>
          <a:p>
            <a:fld id="{484CEC91-7A65-4868-9634-A5288F997D0F}" type="slidenum">
              <a:rPr lang="en-US" smtClean="0"/>
              <a:t>37</a:t>
            </a:fld>
            <a:endParaRPr lang="en-US"/>
          </a:p>
        </p:txBody>
      </p:sp>
    </p:spTree>
    <p:extLst>
      <p:ext uri="{BB962C8B-B14F-4D97-AF65-F5344CB8AC3E}">
        <p14:creationId xmlns:p14="http://schemas.microsoft.com/office/powerpoint/2010/main" val="33279868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8FDEE-7834-0033-E3E5-66135BFAF6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A56908-311B-1B04-CB8F-C7B3EBFC5B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266F65-9EE0-00BA-8D69-EB2042F698A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44A5AB3-23F8-1322-D084-CE40A26A8FA1}"/>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35120982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FB447-861E-F1F2-D0C5-2B6E4A15F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9C82FE-7BD3-A9F5-188D-1F2AE130BA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ED291A-0286-C293-6574-31E74818439C}"/>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1AB96A4-1108-3B85-09F8-F78473A18C70}"/>
              </a:ext>
            </a:extLst>
          </p:cNvPr>
          <p:cNvSpPr>
            <a:spLocks noGrp="1"/>
          </p:cNvSpPr>
          <p:nvPr>
            <p:ph type="sldNum" sz="quarter" idx="5"/>
          </p:nvPr>
        </p:nvSpPr>
        <p:spPr/>
        <p:txBody>
          <a:bodyPr/>
          <a:lstStyle/>
          <a:p>
            <a:fld id="{484CEC91-7A65-4868-9634-A5288F997D0F}" type="slidenum">
              <a:rPr lang="en-US" smtClean="0"/>
              <a:t>39</a:t>
            </a:fld>
            <a:endParaRPr lang="en-US"/>
          </a:p>
        </p:txBody>
      </p:sp>
    </p:spTree>
    <p:extLst>
      <p:ext uri="{BB962C8B-B14F-4D97-AF65-F5344CB8AC3E}">
        <p14:creationId xmlns:p14="http://schemas.microsoft.com/office/powerpoint/2010/main" val="5355842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36209-7339-FA86-B888-C2AD526215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053C18-6407-7F8C-14B4-2CB5D38396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FE5C9A-D082-1086-37D0-97D0B2CE148A}"/>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17BA4E1-7308-BAC3-8068-82EBF86E2AB6}"/>
              </a:ext>
            </a:extLst>
          </p:cNvPr>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3085585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0AD4E-F576-1144-1C88-BA324FE44E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3170C9-B539-A5FF-B07F-CB4E603E2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403549-8FFD-C46C-1E19-C9DED425529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E45659F-E8B5-1B73-99C9-30A17A3B5EFC}"/>
              </a:ext>
            </a:extLst>
          </p:cNvPr>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2937159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8FA53-7B7D-A37C-E572-BE812A9D3A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02EA28-8989-868F-3EF5-48BEDC241A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3D6DE5-F3F9-D07E-135B-D7568AD6E5F2}"/>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4BE6711-0C16-E0B5-79D0-AC1A62ADF95E}"/>
              </a:ext>
            </a:extLst>
          </p:cNvPr>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18557939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F08D9-BADB-F5D3-29AA-8206D0F84E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A18DE-A5EF-4A9C-806E-A65CD7C1E4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2F2CA4-DE59-0478-5D29-8C67CDD25F6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0B2D3F-F4C8-E656-D3A1-6E56802D5BB6}"/>
              </a:ext>
            </a:extLst>
          </p:cNvPr>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10465967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57644-6645-CA15-6071-6913BB492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9ED06-71C3-A42C-E0EB-BBCFDA5A03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61D387-DD35-3955-DBB0-7F62E929F7F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771921E-A956-F620-964C-ADE62FED8ACB}"/>
              </a:ext>
            </a:extLst>
          </p:cNvPr>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28398888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54CC7-628B-F3F3-C7E7-D4B9284829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5CD159-FEA6-859C-3079-8AAF7E0DA6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E884B-B778-C28A-FF03-DE7999B37E2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2EDBA6B-0309-9BBD-7E74-D74B1BA4B74A}"/>
              </a:ext>
            </a:extLst>
          </p:cNvPr>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6498072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20997-F555-4152-838B-D1A2D1E12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5689D0-EF0C-3CF2-A8BA-CBE7B702D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BCDA6-A3AD-D3EC-67F0-2F3E3E1D61AA}"/>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30B56E0-52A3-F798-EA52-A6CAE8581BEA}"/>
              </a:ext>
            </a:extLst>
          </p:cNvPr>
          <p:cNvSpPr>
            <a:spLocks noGrp="1"/>
          </p:cNvSpPr>
          <p:nvPr>
            <p:ph type="sldNum" sz="quarter" idx="5"/>
          </p:nvPr>
        </p:nvSpPr>
        <p:spPr/>
        <p:txBody>
          <a:bodyPr/>
          <a:lstStyle/>
          <a:p>
            <a:fld id="{484CEC91-7A65-4868-9634-A5288F997D0F}" type="slidenum">
              <a:rPr lang="en-US" smtClean="0"/>
              <a:t>45</a:t>
            </a:fld>
            <a:endParaRPr lang="en-US"/>
          </a:p>
        </p:txBody>
      </p:sp>
    </p:spTree>
    <p:extLst>
      <p:ext uri="{BB962C8B-B14F-4D97-AF65-F5344CB8AC3E}">
        <p14:creationId xmlns:p14="http://schemas.microsoft.com/office/powerpoint/2010/main" val="12184627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F06BD-2AD7-B815-7A57-493976E874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C11F3-C61B-FF3D-091C-A521E5E5C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497E6A-7342-EB53-EC61-F26CBDC7DEA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5FE68D1-E97C-8C30-944E-F0296DC04138}"/>
              </a:ext>
            </a:extLst>
          </p:cNvPr>
          <p:cNvSpPr>
            <a:spLocks noGrp="1"/>
          </p:cNvSpPr>
          <p:nvPr>
            <p:ph type="sldNum" sz="quarter" idx="5"/>
          </p:nvPr>
        </p:nvSpPr>
        <p:spPr/>
        <p:txBody>
          <a:bodyPr/>
          <a:lstStyle/>
          <a:p>
            <a:fld id="{484CEC91-7A65-4868-9634-A5288F997D0F}" type="slidenum">
              <a:rPr lang="en-US" smtClean="0"/>
              <a:t>46</a:t>
            </a:fld>
            <a:endParaRPr lang="en-US"/>
          </a:p>
        </p:txBody>
      </p:sp>
    </p:spTree>
    <p:extLst>
      <p:ext uri="{BB962C8B-B14F-4D97-AF65-F5344CB8AC3E}">
        <p14:creationId xmlns:p14="http://schemas.microsoft.com/office/powerpoint/2010/main" val="5769719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2465D-7FE3-D833-7359-5B0D700085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BB86A4-491E-3DCE-FE9A-B84D273944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832738-765D-1DB1-5E1E-38C6748BB00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7DFC929-F763-DA19-25D1-FF962A142AC8}"/>
              </a:ext>
            </a:extLst>
          </p:cNvPr>
          <p:cNvSpPr>
            <a:spLocks noGrp="1"/>
          </p:cNvSpPr>
          <p:nvPr>
            <p:ph type="sldNum" sz="quarter" idx="5"/>
          </p:nvPr>
        </p:nvSpPr>
        <p:spPr/>
        <p:txBody>
          <a:bodyPr/>
          <a:lstStyle/>
          <a:p>
            <a:fld id="{484CEC91-7A65-4868-9634-A5288F997D0F}" type="slidenum">
              <a:rPr lang="en-US" smtClean="0"/>
              <a:t>47</a:t>
            </a:fld>
            <a:endParaRPr lang="en-US"/>
          </a:p>
        </p:txBody>
      </p:sp>
    </p:spTree>
    <p:extLst>
      <p:ext uri="{BB962C8B-B14F-4D97-AF65-F5344CB8AC3E}">
        <p14:creationId xmlns:p14="http://schemas.microsoft.com/office/powerpoint/2010/main" val="18393296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EF328-2242-C059-E4A2-F7FE2BB374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6D5E13-DF7E-A3EC-D961-1E5ED4C2F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E1FED7-8097-F0AC-E8A6-DA2976F80B4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B722AFD-152B-E0C6-F0CC-DBABBE18C769}"/>
              </a:ext>
            </a:extLst>
          </p:cNvPr>
          <p:cNvSpPr>
            <a:spLocks noGrp="1"/>
          </p:cNvSpPr>
          <p:nvPr>
            <p:ph type="sldNum" sz="quarter" idx="5"/>
          </p:nvPr>
        </p:nvSpPr>
        <p:spPr/>
        <p:txBody>
          <a:bodyPr/>
          <a:lstStyle/>
          <a:p>
            <a:fld id="{484CEC91-7A65-4868-9634-A5288F997D0F}" type="slidenum">
              <a:rPr lang="en-US" smtClean="0"/>
              <a:t>48</a:t>
            </a:fld>
            <a:endParaRPr lang="en-US"/>
          </a:p>
        </p:txBody>
      </p:sp>
    </p:spTree>
    <p:extLst>
      <p:ext uri="{BB962C8B-B14F-4D97-AF65-F5344CB8AC3E}">
        <p14:creationId xmlns:p14="http://schemas.microsoft.com/office/powerpoint/2010/main" val="9994515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6A6A7-D643-1A7B-7BE5-4C68A0733F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80EB46-410E-909D-F108-6ECEBDCDD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4EAE0-C930-DB17-4A6C-6E0CB7F4A94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0C472F7-3EA3-249F-0CFF-00A40D6B614A}"/>
              </a:ext>
            </a:extLst>
          </p:cNvPr>
          <p:cNvSpPr>
            <a:spLocks noGrp="1"/>
          </p:cNvSpPr>
          <p:nvPr>
            <p:ph type="sldNum" sz="quarter" idx="5"/>
          </p:nvPr>
        </p:nvSpPr>
        <p:spPr/>
        <p:txBody>
          <a:bodyPr/>
          <a:lstStyle/>
          <a:p>
            <a:fld id="{484CEC91-7A65-4868-9634-A5288F997D0F}" type="slidenum">
              <a:rPr lang="en-US" smtClean="0"/>
              <a:t>49</a:t>
            </a:fld>
            <a:endParaRPr lang="en-US"/>
          </a:p>
        </p:txBody>
      </p:sp>
    </p:spTree>
    <p:extLst>
      <p:ext uri="{BB962C8B-B14F-4D97-AF65-F5344CB8AC3E}">
        <p14:creationId xmlns:p14="http://schemas.microsoft.com/office/powerpoint/2010/main" val="39091056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0DABD-FEAF-A759-00B2-2E328FED14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19B28-D9B7-6290-FB88-F16CD2AB55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94412E-B77E-3592-7349-9A5496891B8E}"/>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4B2830-7BD5-80F2-3ACE-2E92823195F7}"/>
              </a:ext>
            </a:extLst>
          </p:cNvPr>
          <p:cNvSpPr>
            <a:spLocks noGrp="1"/>
          </p:cNvSpPr>
          <p:nvPr>
            <p:ph type="sldNum" sz="quarter" idx="5"/>
          </p:nvPr>
        </p:nvSpPr>
        <p:spPr/>
        <p:txBody>
          <a:bodyPr/>
          <a:lstStyle/>
          <a:p>
            <a:fld id="{484CEC91-7A65-4868-9634-A5288F997D0F}" type="slidenum">
              <a:rPr lang="en-US" smtClean="0"/>
              <a:t>50</a:t>
            </a:fld>
            <a:endParaRPr lang="en-US"/>
          </a:p>
        </p:txBody>
      </p:sp>
    </p:spTree>
    <p:extLst>
      <p:ext uri="{BB962C8B-B14F-4D97-AF65-F5344CB8AC3E}">
        <p14:creationId xmlns:p14="http://schemas.microsoft.com/office/powerpoint/2010/main" val="3930185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217FA-F1ED-76E3-4074-4DF02CEEAF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6CD542-97A3-3D46-2CC4-1EA57AA01F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798299-4AB1-7577-7FC0-9042D13082CF}"/>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F292DC2-552F-1F93-EAAE-FFFD8635BD2C}"/>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6968658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B8C29-7549-C89C-DBEA-5CF44EC292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AB5FD-02B5-3692-993B-2AAE288491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15028-837F-1534-5E00-20F99435D04A}"/>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07878B9-C10F-22CE-9813-50F5E540F772}"/>
              </a:ext>
            </a:extLst>
          </p:cNvPr>
          <p:cNvSpPr>
            <a:spLocks noGrp="1"/>
          </p:cNvSpPr>
          <p:nvPr>
            <p:ph type="sldNum" sz="quarter" idx="5"/>
          </p:nvPr>
        </p:nvSpPr>
        <p:spPr/>
        <p:txBody>
          <a:bodyPr/>
          <a:lstStyle/>
          <a:p>
            <a:fld id="{484CEC91-7A65-4868-9634-A5288F997D0F}" type="slidenum">
              <a:rPr lang="en-US" smtClean="0"/>
              <a:t>51</a:t>
            </a:fld>
            <a:endParaRPr lang="en-US"/>
          </a:p>
        </p:txBody>
      </p:sp>
    </p:spTree>
    <p:extLst>
      <p:ext uri="{BB962C8B-B14F-4D97-AF65-F5344CB8AC3E}">
        <p14:creationId xmlns:p14="http://schemas.microsoft.com/office/powerpoint/2010/main" val="4106853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8A3CD-9BDC-41AD-53B0-CFF47E54F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17ECDB-8C3F-ACEF-95B9-E4A9A741B8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21CAB1-A2A1-66B8-4CD4-5D975C1C1C6D}"/>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893C93-7182-C5FF-C0FE-C7ECF68690E4}"/>
              </a:ext>
            </a:extLst>
          </p:cNvPr>
          <p:cNvSpPr>
            <a:spLocks noGrp="1"/>
          </p:cNvSpPr>
          <p:nvPr>
            <p:ph type="sldNum" sz="quarter" idx="5"/>
          </p:nvPr>
        </p:nvSpPr>
        <p:spPr/>
        <p:txBody>
          <a:bodyPr/>
          <a:lstStyle/>
          <a:p>
            <a:fld id="{484CEC91-7A65-4868-9634-A5288F997D0F}" type="slidenum">
              <a:rPr lang="en-US" smtClean="0"/>
              <a:t>52</a:t>
            </a:fld>
            <a:endParaRPr lang="en-US"/>
          </a:p>
        </p:txBody>
      </p:sp>
    </p:spTree>
    <p:extLst>
      <p:ext uri="{BB962C8B-B14F-4D97-AF65-F5344CB8AC3E}">
        <p14:creationId xmlns:p14="http://schemas.microsoft.com/office/powerpoint/2010/main" val="140082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DC3CC-C57D-B219-D336-F23EA684EC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9DF6F-1A2C-9590-AC79-782AA0FC30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8C9A1-74CD-83E4-494A-88B79CFE14C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CA866C9-5E02-F362-39D0-185D5AD5D47F}"/>
              </a:ext>
            </a:extLst>
          </p:cNvPr>
          <p:cNvSpPr>
            <a:spLocks noGrp="1"/>
          </p:cNvSpPr>
          <p:nvPr>
            <p:ph type="sldNum" sz="quarter" idx="5"/>
          </p:nvPr>
        </p:nvSpPr>
        <p:spPr/>
        <p:txBody>
          <a:bodyPr/>
          <a:lstStyle/>
          <a:p>
            <a:fld id="{484CEC91-7A65-4868-9634-A5288F997D0F}" type="slidenum">
              <a:rPr lang="en-US" smtClean="0"/>
              <a:t>53</a:t>
            </a:fld>
            <a:endParaRPr lang="en-US"/>
          </a:p>
        </p:txBody>
      </p:sp>
    </p:spTree>
    <p:extLst>
      <p:ext uri="{BB962C8B-B14F-4D97-AF65-F5344CB8AC3E}">
        <p14:creationId xmlns:p14="http://schemas.microsoft.com/office/powerpoint/2010/main" val="24884675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63B4A-A817-49E6-A7AA-6D4F5CBD2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0342DD-98F4-CDD9-D4E3-DBF0BF592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DE1F44-9C23-B0AD-4960-2C4C72BD6B21}"/>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019FA39-DF3A-D276-A76F-D7C74028EB76}"/>
              </a:ext>
            </a:extLst>
          </p:cNvPr>
          <p:cNvSpPr>
            <a:spLocks noGrp="1"/>
          </p:cNvSpPr>
          <p:nvPr>
            <p:ph type="sldNum" sz="quarter" idx="5"/>
          </p:nvPr>
        </p:nvSpPr>
        <p:spPr/>
        <p:txBody>
          <a:bodyPr/>
          <a:lstStyle/>
          <a:p>
            <a:fld id="{484CEC91-7A65-4868-9634-A5288F997D0F}" type="slidenum">
              <a:rPr lang="en-US" smtClean="0"/>
              <a:t>54</a:t>
            </a:fld>
            <a:endParaRPr lang="en-US"/>
          </a:p>
        </p:txBody>
      </p:sp>
    </p:spTree>
    <p:extLst>
      <p:ext uri="{BB962C8B-B14F-4D97-AF65-F5344CB8AC3E}">
        <p14:creationId xmlns:p14="http://schemas.microsoft.com/office/powerpoint/2010/main" val="19494264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1DA7B-2770-F181-9CCC-FD3810C410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BB9BE-5D67-7DC0-AEE6-4BA1B3BE86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259017-F9D1-0EC8-C748-52836618DBB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4A026F1-728F-D859-830C-929CC0DECFF4}"/>
              </a:ext>
            </a:extLst>
          </p:cNvPr>
          <p:cNvSpPr>
            <a:spLocks noGrp="1"/>
          </p:cNvSpPr>
          <p:nvPr>
            <p:ph type="sldNum" sz="quarter" idx="5"/>
          </p:nvPr>
        </p:nvSpPr>
        <p:spPr/>
        <p:txBody>
          <a:bodyPr/>
          <a:lstStyle/>
          <a:p>
            <a:fld id="{484CEC91-7A65-4868-9634-A5288F997D0F}" type="slidenum">
              <a:rPr lang="en-US" smtClean="0"/>
              <a:t>55</a:t>
            </a:fld>
            <a:endParaRPr lang="en-US"/>
          </a:p>
        </p:txBody>
      </p:sp>
    </p:spTree>
    <p:extLst>
      <p:ext uri="{BB962C8B-B14F-4D97-AF65-F5344CB8AC3E}">
        <p14:creationId xmlns:p14="http://schemas.microsoft.com/office/powerpoint/2010/main" val="20670743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D851B-D4BA-195F-9921-8BB3776590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7192BB-4052-EF7B-9B19-BF59161C88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FBE376-4366-6E96-26AC-1BA1F1938E2F}"/>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1EA89EE-BBB6-BDEE-512F-FAF0BA6463FE}"/>
              </a:ext>
            </a:extLst>
          </p:cNvPr>
          <p:cNvSpPr>
            <a:spLocks noGrp="1"/>
          </p:cNvSpPr>
          <p:nvPr>
            <p:ph type="sldNum" sz="quarter" idx="5"/>
          </p:nvPr>
        </p:nvSpPr>
        <p:spPr/>
        <p:txBody>
          <a:bodyPr/>
          <a:lstStyle/>
          <a:p>
            <a:fld id="{484CEC91-7A65-4868-9634-A5288F997D0F}" type="slidenum">
              <a:rPr lang="en-US" smtClean="0"/>
              <a:t>56</a:t>
            </a:fld>
            <a:endParaRPr lang="en-US"/>
          </a:p>
        </p:txBody>
      </p:sp>
    </p:spTree>
    <p:extLst>
      <p:ext uri="{BB962C8B-B14F-4D97-AF65-F5344CB8AC3E}">
        <p14:creationId xmlns:p14="http://schemas.microsoft.com/office/powerpoint/2010/main" val="21700105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AB1AD-CCDF-616B-05F8-FB97B0AD34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8A2558-F0F3-2ED2-15D9-D736E39B75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745E59-D670-BE1B-3E51-686B76A42603}"/>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4403C79-887C-1B92-5911-5416CF46E870}"/>
              </a:ext>
            </a:extLst>
          </p:cNvPr>
          <p:cNvSpPr>
            <a:spLocks noGrp="1"/>
          </p:cNvSpPr>
          <p:nvPr>
            <p:ph type="sldNum" sz="quarter" idx="5"/>
          </p:nvPr>
        </p:nvSpPr>
        <p:spPr/>
        <p:txBody>
          <a:bodyPr/>
          <a:lstStyle/>
          <a:p>
            <a:fld id="{484CEC91-7A65-4868-9634-A5288F997D0F}" type="slidenum">
              <a:rPr lang="en-US" smtClean="0"/>
              <a:t>57</a:t>
            </a:fld>
            <a:endParaRPr lang="en-US"/>
          </a:p>
        </p:txBody>
      </p:sp>
    </p:spTree>
    <p:extLst>
      <p:ext uri="{BB962C8B-B14F-4D97-AF65-F5344CB8AC3E}">
        <p14:creationId xmlns:p14="http://schemas.microsoft.com/office/powerpoint/2010/main" val="14360533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E0118-3D4E-25FF-297E-CCAB755D7D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2EB1D1-760E-74CC-45E3-CB2262E928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377E6B-8759-3A7D-01B3-B412E0B7D169}"/>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1C983F0-0B1B-521F-ED5D-6A4EE2890CAE}"/>
              </a:ext>
            </a:extLst>
          </p:cNvPr>
          <p:cNvSpPr>
            <a:spLocks noGrp="1"/>
          </p:cNvSpPr>
          <p:nvPr>
            <p:ph type="sldNum" sz="quarter" idx="5"/>
          </p:nvPr>
        </p:nvSpPr>
        <p:spPr/>
        <p:txBody>
          <a:bodyPr/>
          <a:lstStyle/>
          <a:p>
            <a:fld id="{484CEC91-7A65-4868-9634-A5288F997D0F}" type="slidenum">
              <a:rPr lang="en-US" smtClean="0"/>
              <a:t>58</a:t>
            </a:fld>
            <a:endParaRPr lang="en-US"/>
          </a:p>
        </p:txBody>
      </p:sp>
    </p:spTree>
    <p:extLst>
      <p:ext uri="{BB962C8B-B14F-4D97-AF65-F5344CB8AC3E}">
        <p14:creationId xmlns:p14="http://schemas.microsoft.com/office/powerpoint/2010/main" val="24130420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0FA4D-1A66-F27C-55A5-D45EC103BC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2E44C-3513-F649-962E-59D5FE8636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EFABC-9743-5F20-1D8D-075923EF21B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D11761-3F33-EBDD-9B2B-C23155290C8A}"/>
              </a:ext>
            </a:extLst>
          </p:cNvPr>
          <p:cNvSpPr>
            <a:spLocks noGrp="1"/>
          </p:cNvSpPr>
          <p:nvPr>
            <p:ph type="sldNum" sz="quarter" idx="5"/>
          </p:nvPr>
        </p:nvSpPr>
        <p:spPr/>
        <p:txBody>
          <a:bodyPr/>
          <a:lstStyle/>
          <a:p>
            <a:fld id="{484CEC91-7A65-4868-9634-A5288F997D0F}" type="slidenum">
              <a:rPr lang="en-US" smtClean="0"/>
              <a:t>59</a:t>
            </a:fld>
            <a:endParaRPr lang="en-US"/>
          </a:p>
        </p:txBody>
      </p:sp>
    </p:spTree>
    <p:extLst>
      <p:ext uri="{BB962C8B-B14F-4D97-AF65-F5344CB8AC3E}">
        <p14:creationId xmlns:p14="http://schemas.microsoft.com/office/powerpoint/2010/main" val="7801076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5E3A-BF51-5D82-2457-2EE8FB479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7E00E8-85B9-CF84-497E-95EC2D6A74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3017E8-4366-CC67-ECEF-802EE7DA3323}"/>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5E116C4-4D35-5B6E-239B-6E92AF1BE4A9}"/>
              </a:ext>
            </a:extLst>
          </p:cNvPr>
          <p:cNvSpPr>
            <a:spLocks noGrp="1"/>
          </p:cNvSpPr>
          <p:nvPr>
            <p:ph type="sldNum" sz="quarter" idx="5"/>
          </p:nvPr>
        </p:nvSpPr>
        <p:spPr/>
        <p:txBody>
          <a:bodyPr/>
          <a:lstStyle/>
          <a:p>
            <a:fld id="{484CEC91-7A65-4868-9634-A5288F997D0F}" type="slidenum">
              <a:rPr lang="en-US" smtClean="0"/>
              <a:t>60</a:t>
            </a:fld>
            <a:endParaRPr lang="en-US"/>
          </a:p>
        </p:txBody>
      </p:sp>
    </p:spTree>
    <p:extLst>
      <p:ext uri="{BB962C8B-B14F-4D97-AF65-F5344CB8AC3E}">
        <p14:creationId xmlns:p14="http://schemas.microsoft.com/office/powerpoint/2010/main" val="6218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F5BBA-A869-74E8-F7FD-295F4F9DE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FE690F-0607-C63D-DBB5-E3D26E7B23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BA4429-05A1-16CB-9E60-8C2BA4E93CB9}"/>
              </a:ext>
            </a:extLst>
          </p:cNvPr>
          <p:cNvSpPr>
            <a:spLocks noGrp="1"/>
          </p:cNvSpPr>
          <p:nvPr>
            <p:ph type="body" idx="1"/>
          </p:nvPr>
        </p:nvSpPr>
        <p:spPr/>
        <p:txBody>
          <a:bodyPr/>
          <a:lstStyle/>
          <a:p>
            <a:pPr marL="181240" indent="-181240">
              <a:buFont typeface="Arial" panose="020B0604020202020204" pitchFamily="34" charset="0"/>
              <a:buChar char="•"/>
            </a:pPr>
            <a:r>
              <a:rPr lang="en-US"/>
              <a:t>Agenda is 88 pt</a:t>
            </a:r>
          </a:p>
          <a:p>
            <a:pPr marL="181240" indent="-18124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EFBA5A81-C013-B3BD-A2D4-2E86EDB9822B}"/>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96959524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8F85-29BC-7A23-8056-8AB61A80E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243830-5E53-B478-BFA9-2774AF7D38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2442E4-DC59-0EBB-639A-5A76D17A7198}"/>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CA48048-5DB5-0971-E1D8-643FC708F9FD}"/>
              </a:ext>
            </a:extLst>
          </p:cNvPr>
          <p:cNvSpPr>
            <a:spLocks noGrp="1"/>
          </p:cNvSpPr>
          <p:nvPr>
            <p:ph type="sldNum" sz="quarter" idx="5"/>
          </p:nvPr>
        </p:nvSpPr>
        <p:spPr/>
        <p:txBody>
          <a:bodyPr/>
          <a:lstStyle/>
          <a:p>
            <a:fld id="{484CEC91-7A65-4868-9634-A5288F997D0F}" type="slidenum">
              <a:rPr lang="en-US" smtClean="0"/>
              <a:t>61</a:t>
            </a:fld>
            <a:endParaRPr lang="en-US"/>
          </a:p>
        </p:txBody>
      </p:sp>
    </p:spTree>
    <p:extLst>
      <p:ext uri="{BB962C8B-B14F-4D97-AF65-F5344CB8AC3E}">
        <p14:creationId xmlns:p14="http://schemas.microsoft.com/office/powerpoint/2010/main" val="10522240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E7549-2EC8-CC98-E227-88333E45FD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C8921B-06A7-67CC-7A7A-7B142DC4A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4BF731-26C8-3D8B-A5DF-CD3F754345B6}"/>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8CF3147-13C0-FB42-6047-846707E00821}"/>
              </a:ext>
            </a:extLst>
          </p:cNvPr>
          <p:cNvSpPr>
            <a:spLocks noGrp="1"/>
          </p:cNvSpPr>
          <p:nvPr>
            <p:ph type="sldNum" sz="quarter" idx="5"/>
          </p:nvPr>
        </p:nvSpPr>
        <p:spPr/>
        <p:txBody>
          <a:bodyPr/>
          <a:lstStyle/>
          <a:p>
            <a:fld id="{484CEC91-7A65-4868-9634-A5288F997D0F}" type="slidenum">
              <a:rPr lang="en-US" smtClean="0"/>
              <a:t>62</a:t>
            </a:fld>
            <a:endParaRPr lang="en-US"/>
          </a:p>
        </p:txBody>
      </p:sp>
    </p:spTree>
    <p:extLst>
      <p:ext uri="{BB962C8B-B14F-4D97-AF65-F5344CB8AC3E}">
        <p14:creationId xmlns:p14="http://schemas.microsoft.com/office/powerpoint/2010/main" val="33420888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Insert your picture within the yellow circle (replace the SCDE logo inside circle)</a:t>
            </a:r>
          </a:p>
          <a:p>
            <a:pPr marL="181240" indent="-181240">
              <a:buFont typeface="Arial" panose="020B0604020202020204" pitchFamily="34" charset="0"/>
              <a:buChar char="•"/>
            </a:pPr>
            <a:r>
              <a:rPr lang="en-US"/>
              <a:t>Speaker/person photo should be in a circle frame</a:t>
            </a:r>
          </a:p>
          <a:p>
            <a:pPr marL="181240" indent="-181240">
              <a:buFont typeface="Arial" panose="020B0604020202020204" pitchFamily="34" charset="0"/>
              <a:buChar char="•"/>
            </a:pPr>
            <a:r>
              <a:rPr lang="en-US"/>
              <a:t>Should have a yellow outline</a:t>
            </a:r>
          </a:p>
          <a:p>
            <a:pPr marL="181240" indent="-181240">
              <a:buFont typeface="Arial" panose="020B0604020202020204" pitchFamily="34" charset="0"/>
              <a:buChar char="•"/>
            </a:pPr>
            <a:r>
              <a:rPr lang="en-US"/>
              <a:t>Should be 6 x 6 inches</a:t>
            </a:r>
          </a:p>
          <a:p>
            <a:pPr marL="181240" indent="-181240">
              <a:buFont typeface="Arial" panose="020B0604020202020204" pitchFamily="34" charset="0"/>
              <a:buChar char="•"/>
            </a:pPr>
            <a:r>
              <a:rPr lang="en-US" err="1"/>
              <a:t>Firstname</a:t>
            </a:r>
            <a:r>
              <a:rPr lang="en-US"/>
              <a:t>/Lastname is font 80pt</a:t>
            </a:r>
          </a:p>
          <a:p>
            <a:pPr marL="181240" indent="-181240">
              <a:buFont typeface="Arial" panose="020B0604020202020204" pitchFamily="34" charset="0"/>
              <a:buChar char="•"/>
            </a:pPr>
            <a:r>
              <a:rPr lang="en-US"/>
              <a:t>Title, </a:t>
            </a:r>
            <a:r>
              <a:rPr lang="en-US" err="1"/>
              <a:t>Copmany</a:t>
            </a:r>
            <a:r>
              <a:rPr lang="en-US"/>
              <a:t> is 36pt (italic)</a:t>
            </a:r>
          </a:p>
          <a:p>
            <a:pPr marL="181240" indent="-18124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64</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65</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24CC9-620E-A592-7F2C-B1759186A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BBBF6A-7785-9C0D-3C5B-80F2DCACCB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B6EF13-82C9-5022-34E1-0289F0764285}"/>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63E49D8-74C7-1737-0CF2-74E57FB968B3}"/>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4159283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2CE70-D37F-EAF4-8E53-B4E18FF3E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A8309A-C4AB-3B0F-40ED-B174CAA617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786E7B-22A7-5982-2D0A-55DD624BD407}"/>
              </a:ext>
            </a:extLst>
          </p:cNvPr>
          <p:cNvSpPr>
            <a:spLocks noGrp="1"/>
          </p:cNvSpPr>
          <p:nvPr>
            <p:ph type="body" idx="1"/>
          </p:nvPr>
        </p:nvSpPr>
        <p:spPr/>
        <p:txBody>
          <a:bodyPr/>
          <a:lstStyle/>
          <a:p>
            <a:pPr marL="181240" indent="-181240">
              <a:buFont typeface="Arial" panose="020B0604020202020204" pitchFamily="34" charset="0"/>
              <a:buChar char="•"/>
            </a:pPr>
            <a:r>
              <a:rPr lang="en-US"/>
              <a:t>Header font 50pt</a:t>
            </a:r>
          </a:p>
          <a:p>
            <a:pPr marL="181240" indent="-18124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D30FCDF-C728-99F7-76A6-B3D9F144F5A1}"/>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722809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3/24/26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7C_329FDE3.xml"/><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d.sc.gov/instruction/career-and-technical-education/"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s://ed.sc.gov/instruction/career-and-technical-education/programs-and-courses/cate-programs/"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d.sc.gov/data/assessment-loading-to-ed-fi/"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hyperlink" Target="https://portal.edanalytics.app/" TargetMode="External"/><Relationship Id="rId2" Type="http://schemas.openxmlformats.org/officeDocument/2006/relationships/notesSlide" Target="../notesSlides/notesSlide39.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s://nam02.safelinks.protection.outlook.com/?url=https%3A%2F%2Fmailchi.us6.list-manage.com%2Ftrack%2Fclick%3Fu%3D70150213d3d9d6ff8e3fd82f8%26id%3Df1b0e33396%26e%3D18a6b110cc&amp;data=05%7C02%7Ceroberts%40sdnc.org%7C40fce98d25154b61137508de80fbb482%7C914a1813e3f240c2bb6bcf0005105ecf%7C0%7C0%7C639090015750458627%7CUnknown%7CTWFpbGZsb3d8eyJFbXB0eU1hcGkiOnRydWUsIlYiOiIwLjAuMDAwMCIsIlAiOiJXaW4zMiIsIkFOIjoiTWFpbCIsIldUIjoyfQ%3D%3D%7C0%7C%7C%7C&amp;sdata=Rm3UwFUOeQsYS7k4MpbM9F%2Ftenyz6LA%2F1VxOYFWRGt8%3D&amp;reserved=0" TargetMode="External"/><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2.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54.xml.rels><?xml version="1.0" encoding="UTF-8" standalone="yes"?>
<Relationships xmlns="http://schemas.openxmlformats.org/package/2006/relationships"><Relationship Id="rId3" Type="http://schemas.openxmlformats.org/officeDocument/2006/relationships/hyperlink" Target="https://help.powerschool.com/t5/Case-Portal/ct-p/Support-CasePortal" TargetMode="External"/><Relationship Id="rId2" Type="http://schemas.openxmlformats.org/officeDocument/2006/relationships/notesSlide" Target="../notesSlides/notesSlide53.xml"/><Relationship Id="rId1" Type="http://schemas.openxmlformats.org/officeDocument/2006/relationships/slideLayout" Target="../slideLayouts/slideLayout5.xml"/><Relationship Id="rId5" Type="http://schemas.openxmlformats.org/officeDocument/2006/relationships/hyperlink" Target="mailto:PowerSchool@ed.sc.gov" TargetMode="External"/><Relationship Id="rId4" Type="http://schemas.openxmlformats.org/officeDocument/2006/relationships/hyperlink" Target="https://edanalytics.atlassian.net/helpcenter/products-and-services/user/login"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docs.google.com/spreadsheets/d/1cNArhRFjVx_WL7g2pxGlAKOM16Qx4VstxpLO4jqsNTs/edit?gid=0#gid=0" TargetMode="External"/><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hyperlink" Target="https://ed.sc.gov/data/schoolreportcard/" TargetMode="External"/><Relationship Id="rId2" Type="http://schemas.openxmlformats.org/officeDocument/2006/relationships/notesSlide" Target="../notesSlides/notesSlide5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8" Type="http://schemas.openxmlformats.org/officeDocument/2006/relationships/hyperlink" Target="https://ed.sc.gov/data/cohort-maintenance-information-and-resources/cohort-progression-maintenance-manual/" TargetMode="External"/><Relationship Id="rId3" Type="http://schemas.openxmlformats.org/officeDocument/2006/relationships/hyperlink" Target="https://www.eoc.sc.gov/accountability-manuals" TargetMode="External"/><Relationship Id="rId7" Type="http://schemas.openxmlformats.org/officeDocument/2006/relationships/hyperlink" Target="https://ed.sc.gov/data/cohort-maintenance-information-and-resources/" TargetMode="External"/><Relationship Id="rId12" Type="http://schemas.openxmlformats.org/officeDocument/2006/relationships/hyperlink" Target="https://ed.sc.gov/data/schoolreportcard/metrics/" TargetMode="External"/><Relationship Id="rId2" Type="http://schemas.openxmlformats.org/officeDocument/2006/relationships/notesSlide" Target="../notesSlides/notesSlide61.xml"/><Relationship Id="rId1" Type="http://schemas.openxmlformats.org/officeDocument/2006/relationships/slideLayout" Target="../slideLayouts/slideLayout5.xml"/><Relationship Id="rId6" Type="http://schemas.openxmlformats.org/officeDocument/2006/relationships/hyperlink" Target="https://docs.google.com/spreadsheets/d/1cNArhRFjVx_WL7g2pxGlAKOM16Qx4VstxpLO4jqsNTs/edit?gid=0#gid=0" TargetMode="External"/><Relationship Id="rId11" Type="http://schemas.openxmlformats.org/officeDocument/2006/relationships/hyperlink" Target="https://ed.sc.gov/data/schoolreportcard/cohorts/" TargetMode="External"/><Relationship Id="rId5" Type="http://schemas.openxmlformats.org/officeDocument/2006/relationships/hyperlink" Target="https://ed.sc.gov/data/cohort-maintenance-information-and-resources/ninth-grade-code-flowchart/" TargetMode="External"/><Relationship Id="rId10" Type="http://schemas.openxmlformats.org/officeDocument/2006/relationships/hyperlink" Target="https://www.youtube.com/watch?v=arBIBUtX1Ao" TargetMode="External"/><Relationship Id="rId4" Type="http://schemas.openxmlformats.org/officeDocument/2006/relationships/hyperlink" Target="https://ed.sc.gov/data/information-systems/power-school/sis-documents/student-information-system-data-entry-manual/" TargetMode="External"/><Relationship Id="rId9" Type="http://schemas.openxmlformats.org/officeDocument/2006/relationships/hyperlink" Target="https://ed.sc.gov/newsroom/school-district-memoranda-archive/student-enrollment-age-appropriate-placement-ninth-grade-cohort-and-international-transcript-guidance/student-enrollment-age-appropriate-placement-ninth-grade-cohort-and-international-transcript-guidance-memo/"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15.xml"/><Relationship Id="rId5" Type="http://schemas.openxmlformats.org/officeDocument/2006/relationships/hyperlink" Target="mailto:wstephens@ed.sc.gov" TargetMode="External"/><Relationship Id="rId4" Type="http://schemas.openxmlformats.org/officeDocument/2006/relationships/hyperlink" Target="mailto:cvholden@ed.sc.gov"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ed.sc.gov/data/cohort-maintenance-information-and-resources/cohort-progression-maintenance-manual/"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normAutofit/>
          </a:bodyPr>
          <a:lstStyle/>
          <a:p>
            <a:r>
              <a:rPr lang="en-US" sz="4400">
                <a:latin typeface="Aptos"/>
                <a:cs typeface="Segoe UI"/>
              </a:rPr>
              <a:t>2026 Professional Development Series: </a:t>
            </a:r>
            <a:br>
              <a:rPr lang="en-US">
                <a:latin typeface="Aptos"/>
                <a:cs typeface="Segoe UI"/>
              </a:rPr>
            </a:br>
            <a:r>
              <a:rPr lang="en-US">
                <a:latin typeface="Aptos"/>
                <a:cs typeface="Segoe UI"/>
              </a:rPr>
              <a:t>College and Career Readiness</a:t>
            </a:r>
            <a:endParaRPr lang="en-US"/>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1" y="4383314"/>
            <a:ext cx="10890396" cy="3376789"/>
          </a:xfrm>
        </p:spPr>
        <p:txBody>
          <a:bodyPr>
            <a:normAutofit/>
          </a:bodyPr>
          <a:lstStyle/>
          <a:p>
            <a:r>
              <a:rPr lang="en-US"/>
              <a:t>Accountability Coordinators, District Testing Coordinators, Assessment Proxies, and PowerSchool Administrators</a:t>
            </a:r>
          </a:p>
          <a:p>
            <a:r>
              <a:rPr lang="en-US"/>
              <a:t>Vann Holden, PhD, Era Roberts, EdD, and Wendy Stephens</a:t>
            </a:r>
          </a:p>
          <a:p>
            <a:r>
              <a:rPr lang="en-US"/>
              <a:t>March 2026</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A22C0-8283-0771-67D8-D35135D92CF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331450A7-AEA2-7439-48D7-CEDF31D72BD1}"/>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High School Ratings</a:t>
            </a:r>
          </a:p>
        </p:txBody>
      </p:sp>
    </p:spTree>
    <p:extLst>
      <p:ext uri="{BB962C8B-B14F-4D97-AF65-F5344CB8AC3E}">
        <p14:creationId xmlns:p14="http://schemas.microsoft.com/office/powerpoint/2010/main" val="2319256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7C0FB-DF86-F9AB-B0A4-27FD73E4B5FC}"/>
              </a:ext>
            </a:extLst>
          </p:cNvPr>
          <p:cNvSpPr>
            <a:spLocks noGrp="1"/>
          </p:cNvSpPr>
          <p:nvPr>
            <p:ph type="title"/>
          </p:nvPr>
        </p:nvSpPr>
        <p:spPr/>
        <p:txBody>
          <a:bodyPr/>
          <a:lstStyle/>
          <a:p>
            <a:r>
              <a:rPr lang="en-US"/>
              <a:t>High School Rating Points</a:t>
            </a:r>
          </a:p>
        </p:txBody>
      </p:sp>
      <p:sp>
        <p:nvSpPr>
          <p:cNvPr id="3" name="Content Placeholder 2">
            <a:extLst>
              <a:ext uri="{FF2B5EF4-FFF2-40B4-BE49-F238E27FC236}">
                <a16:creationId xmlns:a16="http://schemas.microsoft.com/office/drawing/2014/main" id="{0DDC53EB-6103-A756-D877-54547D1AD072}"/>
              </a:ext>
            </a:extLst>
          </p:cNvPr>
          <p:cNvSpPr>
            <a:spLocks noGrp="1"/>
          </p:cNvSpPr>
          <p:nvPr>
            <p:ph sz="half" idx="1"/>
          </p:nvPr>
        </p:nvSpPr>
        <p:spPr>
          <a:xfrm>
            <a:off x="918972" y="2247900"/>
            <a:ext cx="7772400" cy="7171871"/>
          </a:xfrm>
        </p:spPr>
        <p:txBody>
          <a:bodyPr/>
          <a:lstStyle/>
          <a:p>
            <a:r>
              <a:rPr lang="en-US" sz="3200"/>
              <a:t>College and Career Readiness is worth is worth 19% of a high school’s overall rating.</a:t>
            </a:r>
          </a:p>
        </p:txBody>
      </p:sp>
      <p:pic>
        <p:nvPicPr>
          <p:cNvPr id="5" name="Content Placeholder 4" descr="High school rating points by indicator">
            <a:extLst>
              <a:ext uri="{FF2B5EF4-FFF2-40B4-BE49-F238E27FC236}">
                <a16:creationId xmlns:a16="http://schemas.microsoft.com/office/drawing/2014/main" id="{CA2E1B33-6D14-0FED-E131-DB83EA18DF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9578975" y="3472847"/>
            <a:ext cx="7772400" cy="3911218"/>
          </a:xfrm>
          <a:prstGeom prst="rect">
            <a:avLst/>
          </a:prstGeom>
        </p:spPr>
      </p:pic>
      <p:sp>
        <p:nvSpPr>
          <p:cNvPr id="6" name="TextBox 5">
            <a:extLst>
              <a:ext uri="{FF2B5EF4-FFF2-40B4-BE49-F238E27FC236}">
                <a16:creationId xmlns:a16="http://schemas.microsoft.com/office/drawing/2014/main" id="{87824847-76E0-40A2-3E6A-17F25D115A52}"/>
              </a:ext>
            </a:extLst>
          </p:cNvPr>
          <p:cNvSpPr txBox="1"/>
          <p:nvPr/>
        </p:nvSpPr>
        <p:spPr>
          <a:xfrm>
            <a:off x="9596630" y="7384065"/>
            <a:ext cx="7039991"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410754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College and Career Readiness</a:t>
            </a:r>
          </a:p>
        </p:txBody>
      </p:sp>
    </p:spTree>
    <p:extLst>
      <p:ext uri="{BB962C8B-B14F-4D97-AF65-F5344CB8AC3E}">
        <p14:creationId xmlns:p14="http://schemas.microsoft.com/office/powerpoint/2010/main" val="3872578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6F40A-98BF-359B-E127-C09A7F42363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5278575-5872-A8CD-8922-1BB24E79030E}"/>
              </a:ext>
            </a:extLst>
          </p:cNvPr>
          <p:cNvSpPr txBox="1">
            <a:spLocks noGrp="1"/>
          </p:cNvSpPr>
          <p:nvPr>
            <p:ph type="title"/>
          </p:nvPr>
        </p:nvSpPr>
        <p:spPr>
          <a:xfrm>
            <a:off x="918972" y="580591"/>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Reporting College and Career Readiness</a:t>
            </a:r>
          </a:p>
        </p:txBody>
      </p:sp>
      <p:sp>
        <p:nvSpPr>
          <p:cNvPr id="2" name="Content Placeholder 1">
            <a:extLst>
              <a:ext uri="{FF2B5EF4-FFF2-40B4-BE49-F238E27FC236}">
                <a16:creationId xmlns:a16="http://schemas.microsoft.com/office/drawing/2014/main" id="{C0502FAC-3C0E-6BAA-34DA-958E499DB383}"/>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The percent of students in a high school’s graduation cohort who are identified as either college or career ready according to one or more of the approved methods of demonstrating readiness are displayed in two ways. </a:t>
            </a:r>
          </a:p>
          <a:p>
            <a:pPr marL="571500" indent="-571500">
              <a:spcBef>
                <a:spcPts val="600"/>
              </a:spcBef>
              <a:spcAft>
                <a:spcPts val="600"/>
              </a:spcAft>
            </a:pPr>
            <a:r>
              <a:rPr lang="en-US" sz="3600"/>
              <a:t>First, report the percent of all students in the current four-year graduation cohort for the school (or within the district or state, as appropriate for comparison metrics or for district or state report cards), regardless of graduation status, who (a) are identified as either College Ready or Career Ready, (b) are identified as both College Ready and Career Ready, (c) are identified as College Ready, and (d) are identified as Career Ready.</a:t>
            </a:r>
          </a:p>
        </p:txBody>
      </p:sp>
      <p:cxnSp>
        <p:nvCxnSpPr>
          <p:cNvPr id="4" name="Straight Connector 3" descr="yellow underline">
            <a:extLst>
              <a:ext uri="{FF2B5EF4-FFF2-40B4-BE49-F238E27FC236}">
                <a16:creationId xmlns:a16="http://schemas.microsoft.com/office/drawing/2014/main" id="{554BF682-E733-93F5-9A4F-48D07B91CD29}"/>
              </a:ext>
            </a:extLst>
          </p:cNvPr>
          <p:cNvCxnSpPr>
            <a:cxnSpLocks/>
          </p:cNvCxnSpPr>
          <p:nvPr/>
        </p:nvCxnSpPr>
        <p:spPr>
          <a:xfrm>
            <a:off x="9689432" y="2828279"/>
            <a:ext cx="366733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D859032-570C-E7F7-12CE-5BF6F25E31DB}"/>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89942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DAE04-1AA7-DE47-E3FA-FF689FB7564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D57D7D60-563F-37AC-19BA-BB8036AAE717}"/>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Results: Percentages and Counts</a:t>
            </a:r>
          </a:p>
        </p:txBody>
      </p:sp>
      <p:sp>
        <p:nvSpPr>
          <p:cNvPr id="2" name="Content Placeholder 1">
            <a:extLst>
              <a:ext uri="{FF2B5EF4-FFF2-40B4-BE49-F238E27FC236}">
                <a16:creationId xmlns:a16="http://schemas.microsoft.com/office/drawing/2014/main" id="{02E584FA-7980-7B77-200D-CB1194D42F33}"/>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For all four metrics, the percent of students in the 9GR cohort shall be accompanied by the number of students demonstrating readiness displayed as the numerator of a fraction with the total number of students in the 9GR cohort displayed in the denominator, as well as comparison metrics showing the percent of students demonstrating readiness for the district and state</a:t>
            </a:r>
          </a:p>
        </p:txBody>
      </p:sp>
      <p:cxnSp>
        <p:nvCxnSpPr>
          <p:cNvPr id="4" name="Straight Connector 3" descr="yellow underline">
            <a:extLst>
              <a:ext uri="{FF2B5EF4-FFF2-40B4-BE49-F238E27FC236}">
                <a16:creationId xmlns:a16="http://schemas.microsoft.com/office/drawing/2014/main" id="{A8EED083-E15A-4449-03A0-6531C698D0BE}"/>
              </a:ext>
            </a:extLst>
          </p:cNvPr>
          <p:cNvCxnSpPr>
            <a:cxnSpLocks/>
          </p:cNvCxnSpPr>
          <p:nvPr/>
        </p:nvCxnSpPr>
        <p:spPr>
          <a:xfrm>
            <a:off x="11413672" y="2828279"/>
            <a:ext cx="2204357"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1FCECF4F-C7CA-8A88-03F0-9AE9554DBA2C}"/>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417898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DF274-E9E8-8D6C-A634-783BF1A4DA8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6E98970-8CC3-693A-AAF1-6257C2B7B45C}"/>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Results: 4‑Year Graduation Cohort</a:t>
            </a:r>
          </a:p>
        </p:txBody>
      </p:sp>
      <p:sp>
        <p:nvSpPr>
          <p:cNvPr id="2" name="Content Placeholder 1">
            <a:extLst>
              <a:ext uri="{FF2B5EF4-FFF2-40B4-BE49-F238E27FC236}">
                <a16:creationId xmlns:a16="http://schemas.microsoft.com/office/drawing/2014/main" id="{3D58C465-82FC-4BFC-E747-B84720D62184}"/>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The CCR metric reports results based on 4-year graduation cohort for the school (or the district or the state, as appropriate for comparison metrics or for district or state report cards) as described in the INDICATOR: Graduation Rate section of the accountability manual.</a:t>
            </a:r>
          </a:p>
        </p:txBody>
      </p:sp>
      <p:sp>
        <p:nvSpPr>
          <p:cNvPr id="3" name="TextBox 2">
            <a:extLst>
              <a:ext uri="{FF2B5EF4-FFF2-40B4-BE49-F238E27FC236}">
                <a16:creationId xmlns:a16="http://schemas.microsoft.com/office/drawing/2014/main" id="{F4B5EB80-77EB-25DB-0146-888E2A3C0374}"/>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53083619"/>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164EC-601F-5D4C-FF78-5ADEF8F77D2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EF6891D-DADF-6F51-465B-CB16B11FD5DE}"/>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College-Ready Criteria - Assessments</a:t>
            </a:r>
          </a:p>
        </p:txBody>
      </p:sp>
      <p:sp>
        <p:nvSpPr>
          <p:cNvPr id="2" name="Content Placeholder 1">
            <a:extLst>
              <a:ext uri="{FF2B5EF4-FFF2-40B4-BE49-F238E27FC236}">
                <a16:creationId xmlns:a16="http://schemas.microsoft.com/office/drawing/2014/main" id="{F4696D43-4222-08A0-5BD8-2223F68C3BC8}"/>
              </a:ext>
            </a:extLst>
          </p:cNvPr>
          <p:cNvSpPr>
            <a:spLocks noGrp="1"/>
          </p:cNvSpPr>
          <p:nvPr>
            <p:ph sz="half" idx="1"/>
          </p:nvPr>
        </p:nvSpPr>
        <p:spPr>
          <a:xfrm>
            <a:off x="918972" y="2247900"/>
            <a:ext cx="16404336" cy="6361229"/>
          </a:xfrm>
        </p:spPr>
        <p:txBody>
          <a:bodyPr vert="horz" lIns="91440" tIns="45720" rIns="91440" bIns="45720" rtlCol="0" anchor="t">
            <a:normAutofit fontScale="70000" lnSpcReduction="20000"/>
          </a:bodyPr>
          <a:lstStyle/>
          <a:p>
            <a:pPr marL="571500" indent="-571500">
              <a:spcAft>
                <a:spcPts val="600"/>
              </a:spcAft>
            </a:pPr>
            <a:r>
              <a:rPr lang="en-US" sz="3600"/>
              <a:t>Scores a composite score of 20 or higher on the ACT.</a:t>
            </a:r>
          </a:p>
          <a:p>
            <a:pPr marL="1257300" lvl="1" indent="-571500">
              <a:spcAft>
                <a:spcPts val="600"/>
              </a:spcAft>
            </a:pPr>
            <a:r>
              <a:rPr lang="en-US" sz="3600"/>
              <a:t>For students with multiple ACT scores, the highest composite score from any single administration may be used. “</a:t>
            </a:r>
            <a:r>
              <a:rPr lang="en-US" sz="3600" err="1"/>
              <a:t>Superscores</a:t>
            </a:r>
            <a:r>
              <a:rPr lang="en-US" sz="3600"/>
              <a:t>” (defined as a composite score constructed from the highest subject score earned on any administration) are not used.</a:t>
            </a:r>
          </a:p>
          <a:p>
            <a:pPr marL="571500" indent="-571500">
              <a:spcAft>
                <a:spcPts val="600"/>
              </a:spcAft>
            </a:pPr>
            <a:r>
              <a:rPr lang="en-US" sz="3600"/>
              <a:t>Scores a total score of 1040 or higher on the SAT. </a:t>
            </a:r>
          </a:p>
          <a:p>
            <a:pPr marL="1257300" lvl="1" indent="-571500">
              <a:spcAft>
                <a:spcPts val="600"/>
              </a:spcAft>
            </a:pPr>
            <a:r>
              <a:rPr lang="en-US" sz="3600"/>
              <a:t>For students with multiple SAT scores, the highest total score from any single administration may be used. “</a:t>
            </a:r>
            <a:r>
              <a:rPr lang="en-US" sz="3600" err="1"/>
              <a:t>Superscores</a:t>
            </a:r>
            <a:r>
              <a:rPr lang="en-US" sz="3600"/>
              <a:t>” (defined as a total score constructed from the highest section score earned on any administration) are not used.</a:t>
            </a:r>
          </a:p>
          <a:p>
            <a:pPr marL="571500" indent="-571500">
              <a:spcAft>
                <a:spcPts val="600"/>
              </a:spcAft>
            </a:pPr>
            <a:r>
              <a:rPr lang="en-US" sz="3600"/>
              <a:t>Scores a 3 or higher on an Advanced Placement (AP) exam.</a:t>
            </a:r>
          </a:p>
          <a:p>
            <a:pPr marL="571500" indent="-571500">
              <a:spcAft>
                <a:spcPts val="600"/>
              </a:spcAft>
            </a:pPr>
            <a:r>
              <a:rPr lang="en-US" sz="3600"/>
              <a:t>Scores a C or higher on any approved Cambridge International Exam  </a:t>
            </a:r>
          </a:p>
          <a:p>
            <a:pPr marL="1257300" lvl="1" indent="-571500">
              <a:spcAft>
                <a:spcPts val="600"/>
              </a:spcAft>
            </a:pPr>
            <a:r>
              <a:rPr lang="en-US" sz="3600"/>
              <a:t>Approved Cambridge International Exams include Advanced Level (A) exams in any subject, or Advanced Subsidiary Level (AS) exams in the following subjects: Biology, Chemistry, Computer Science, Economics, English, Environmental Science/Management, History, Politics, Psychology, or foreign language (Chinese, French, German, Japanese, or Spanish).</a:t>
            </a:r>
          </a:p>
          <a:p>
            <a:pPr marL="571500" indent="-571500">
              <a:spcAft>
                <a:spcPts val="600"/>
              </a:spcAft>
            </a:pPr>
            <a:r>
              <a:rPr lang="en-US" sz="3600"/>
              <a:t>Scores a 4 or higher on any International Baccalaureate (IB) higher learning (HL) exam.</a:t>
            </a:r>
          </a:p>
          <a:p>
            <a:pPr marL="571500" indent="-571500">
              <a:spcAft>
                <a:spcPts val="600"/>
              </a:spcAft>
            </a:pPr>
            <a:endParaRPr lang="en-US" sz="3600"/>
          </a:p>
        </p:txBody>
      </p:sp>
      <p:sp>
        <p:nvSpPr>
          <p:cNvPr id="3" name="TextBox 2">
            <a:extLst>
              <a:ext uri="{FF2B5EF4-FFF2-40B4-BE49-F238E27FC236}">
                <a16:creationId xmlns:a16="http://schemas.microsoft.com/office/drawing/2014/main" id="{963556C0-4E3D-72B7-7316-37D37851F5B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920463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66814-7CA4-A23A-46FD-B1EC5C32CC5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4BAAA35-F091-F455-6662-B27838C4FB3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lvl="0" defTabSz="914400">
              <a:spcBef>
                <a:spcPts val="0"/>
              </a:spcBef>
              <a:defRPr/>
            </a:pPr>
            <a:r>
              <a:rPr lang="en-US"/>
              <a:t>CCR: College-Ready Criteria - Dual Enrollment</a:t>
            </a:r>
            <a:endParaRPr kumimoji="0" lang="en-US" b="1" i="0" u="none" strike="noStrike" kern="1200" cap="none" spc="0" normalizeH="0" baseline="0" noProof="0">
              <a:ln>
                <a:noFill/>
              </a:ln>
              <a:effectLst/>
              <a:uLnTx/>
              <a:uFillTx/>
            </a:endParaRPr>
          </a:p>
        </p:txBody>
      </p:sp>
      <p:sp>
        <p:nvSpPr>
          <p:cNvPr id="2" name="Content Placeholder 1">
            <a:extLst>
              <a:ext uri="{FF2B5EF4-FFF2-40B4-BE49-F238E27FC236}">
                <a16:creationId xmlns:a16="http://schemas.microsoft.com/office/drawing/2014/main" id="{0249F087-0412-91B8-861B-A1B00D2AF411}"/>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Completes at least six (6) credit hours in approved dual enrollment courses with a grade of C or higher. </a:t>
            </a:r>
          </a:p>
          <a:p>
            <a:pPr marL="1257300" lvl="1" indent="-571500">
              <a:spcAft>
                <a:spcPts val="600"/>
              </a:spcAft>
            </a:pPr>
            <a:r>
              <a:rPr lang="en-US" sz="3600"/>
              <a:t>A current list of approved courses can be found in the “Download Data” section of the SC School Report Card website. </a:t>
            </a:r>
          </a:p>
          <a:p>
            <a:pPr marL="1943100" lvl="2" indent="-571500">
              <a:spcAft>
                <a:spcPts val="600"/>
              </a:spcAft>
            </a:pPr>
            <a:r>
              <a:rPr lang="en-US" sz="3600"/>
              <a:t>Note: Approved courses will also have “YES” in the “College &amp; Career Ready” field of their entry in the SCDE Course Code Database (linked from the Student Information Systems page on the SCDE website). </a:t>
            </a:r>
          </a:p>
        </p:txBody>
      </p:sp>
      <p:sp>
        <p:nvSpPr>
          <p:cNvPr id="3" name="TextBox 2">
            <a:extLst>
              <a:ext uri="{FF2B5EF4-FFF2-40B4-BE49-F238E27FC236}">
                <a16:creationId xmlns:a16="http://schemas.microsoft.com/office/drawing/2014/main" id="{09426F45-4CCF-3E6A-AC7C-03DBE4A33CA3}"/>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080301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FF70C-A293-4353-6D43-AA6D5CD06F8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1D8EA1E-4354-6233-F116-6AEFEBA27291}"/>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Assessments</a:t>
            </a:r>
          </a:p>
        </p:txBody>
      </p:sp>
      <p:sp>
        <p:nvSpPr>
          <p:cNvPr id="2" name="Content Placeholder 1">
            <a:extLst>
              <a:ext uri="{FF2B5EF4-FFF2-40B4-BE49-F238E27FC236}">
                <a16:creationId xmlns:a16="http://schemas.microsoft.com/office/drawing/2014/main" id="{3C861F3C-8B23-44EB-AB93-E25DC31F9A12}"/>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Earns a Level 3 Credential or above on the WIN SC Career Ready Test (SCRT).</a:t>
            </a:r>
          </a:p>
          <a:p>
            <a:pPr marL="571500" indent="-571500">
              <a:spcAft>
                <a:spcPts val="600"/>
              </a:spcAft>
            </a:pPr>
            <a:r>
              <a:rPr lang="en-US" sz="3600"/>
              <a:t>Earns a scale score of 31 or higher on the ASVAB. </a:t>
            </a:r>
          </a:p>
          <a:p>
            <a:pPr marL="1257300" lvl="1" indent="-571500">
              <a:spcAft>
                <a:spcPts val="600"/>
              </a:spcAft>
            </a:pPr>
            <a:r>
              <a:rPr lang="en-US" sz="3600"/>
              <a:t>Note: A student can be deemed career-ready with proper documentation of a qualifying ASVAB score obtained at any time in the past. Although reprinted ASVAB score reports may only be requested up to two years from the date of testing (see https://www.asvabprogram.com/faq), scores do not expire for the purposes of demonstrating career readiness. </a:t>
            </a:r>
          </a:p>
        </p:txBody>
      </p:sp>
      <p:sp>
        <p:nvSpPr>
          <p:cNvPr id="3" name="TextBox 2">
            <a:extLst>
              <a:ext uri="{FF2B5EF4-FFF2-40B4-BE49-F238E27FC236}">
                <a16:creationId xmlns:a16="http://schemas.microsoft.com/office/drawing/2014/main" id="{D2F348C9-DE4D-AA4E-8C30-DE26DDE3C7E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279715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CC6E1-D65F-100E-3A85-8061F7290CE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C169310-84F2-EA73-BC6B-387C5983C994}"/>
              </a:ext>
            </a:extLst>
          </p:cNvPr>
          <p:cNvSpPr txBox="1">
            <a:spLocks noGrp="1"/>
          </p:cNvSpPr>
          <p:nvPr>
            <p:ph type="title"/>
          </p:nvPr>
        </p:nvSpPr>
        <p:spPr>
          <a:xfrm>
            <a:off x="918972" y="887221"/>
            <a:ext cx="16404336" cy="1360679"/>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sz="4800" b="1" i="0" u="heavy" strike="noStrike" kern="1200" cap="none" spc="0" normalizeH="0" noProof="0">
                <a:ln>
                  <a:noFill/>
                </a:ln>
                <a:effectLst/>
                <a:uLnTx/>
                <a:uFill>
                  <a:solidFill>
                    <a:schemeClr val="accent1"/>
                  </a:solidFill>
                </a:uFill>
              </a:rPr>
              <a:t>CCR</a:t>
            </a:r>
            <a:r>
              <a:rPr kumimoji="0" lang="en-US" sz="4800" b="1" i="0" u="none" strike="noStrike" kern="1200" cap="none" spc="0" normalizeH="0" baseline="0" noProof="0">
                <a:ln>
                  <a:noFill/>
                </a:ln>
                <a:effectLst/>
                <a:uLnTx/>
                <a:uFillTx/>
              </a:rPr>
              <a:t>: Career-Ready Criteria Assessment at Adult Education</a:t>
            </a:r>
          </a:p>
        </p:txBody>
      </p:sp>
      <p:sp>
        <p:nvSpPr>
          <p:cNvPr id="2" name="Content Placeholder 1">
            <a:extLst>
              <a:ext uri="{FF2B5EF4-FFF2-40B4-BE49-F238E27FC236}">
                <a16:creationId xmlns:a16="http://schemas.microsoft.com/office/drawing/2014/main" id="{D2A0D898-89A8-6EB7-9B4C-B2279A03044B}"/>
              </a:ext>
            </a:extLst>
          </p:cNvPr>
          <p:cNvSpPr>
            <a:spLocks noGrp="1"/>
          </p:cNvSpPr>
          <p:nvPr>
            <p:ph sz="half" idx="1"/>
          </p:nvPr>
        </p:nvSpPr>
        <p:spPr>
          <a:xfrm>
            <a:off x="918972" y="2247900"/>
            <a:ext cx="16404336" cy="7319181"/>
          </a:xfrm>
        </p:spPr>
        <p:txBody>
          <a:bodyPr vert="horz" lIns="91440" tIns="45720" rIns="91440" bIns="45720" rtlCol="0" anchor="t">
            <a:normAutofit fontScale="92500" lnSpcReduction="20000"/>
          </a:bodyPr>
          <a:lstStyle/>
          <a:p>
            <a:pPr marL="571500" indent="-571500">
              <a:spcAft>
                <a:spcPts val="600"/>
              </a:spcAft>
            </a:pPr>
            <a:r>
              <a:rPr lang="en-US" sz="3600"/>
              <a:t>The Education Oversight Committee (EOC), in partnership with the South Carolina Department of Education (SCDE), will accept SC Career Readiness scores for Adult Education students </a:t>
            </a:r>
            <a:r>
              <a:rPr lang="en-US" sz="3600" b="1" u="heavy">
                <a:uFill>
                  <a:solidFill>
                    <a:schemeClr val="accent1"/>
                  </a:solidFill>
                </a:uFill>
              </a:rPr>
              <a:t>actively enrolled as a participant in an Adult Education program at the time of the assessment who earn a Level 3 Credential or higher</a:t>
            </a:r>
            <a:r>
              <a:rPr lang="en-US" sz="3600">
                <a:uFill>
                  <a:solidFill>
                    <a:schemeClr val="accent1"/>
                  </a:solidFill>
                </a:uFill>
              </a:rPr>
              <a:t> </a:t>
            </a:r>
            <a:r>
              <a:rPr lang="en-US" sz="3600"/>
              <a:t>on the updated assessment as eligible evidence for meeting the Career Readiness component of the College and Career Readiness Indicator </a:t>
            </a:r>
            <a:r>
              <a:rPr lang="en-US" sz="3600" b="1" u="heavy">
                <a:uFill>
                  <a:solidFill>
                    <a:schemeClr val="accent1"/>
                  </a:solidFill>
                </a:uFill>
              </a:rPr>
              <a:t>on the 2026 SC School Report Card</a:t>
            </a:r>
            <a:r>
              <a:rPr lang="en-US" sz="3600"/>
              <a:t>.</a:t>
            </a:r>
          </a:p>
          <a:p>
            <a:pPr marL="0" indent="0">
              <a:spcAft>
                <a:spcPts val="600"/>
              </a:spcAft>
              <a:buNone/>
            </a:pPr>
            <a:endParaRPr lang="en-US"/>
          </a:p>
          <a:p>
            <a:pPr marL="571500" indent="-571500">
              <a:spcAft>
                <a:spcPts val="600"/>
              </a:spcAft>
            </a:pPr>
            <a:r>
              <a:rPr lang="en-US" sz="3600"/>
              <a:t>The agency confirmed that WIN Learning cannot revert Adult Education programs to the previous test forms reserved for K–12 use during the 2025–26 accountability cycle. Because Adult Education programs were required by the vendor to use the updated assessment, Adult Education students did not have the option to test on the same forms used by K–12 students. The steps taken here represent </a:t>
            </a:r>
            <a:r>
              <a:rPr lang="en-US" sz="3600" b="1" u="heavy">
                <a:uFill>
                  <a:solidFill>
                    <a:schemeClr val="accent1"/>
                  </a:solidFill>
                </a:uFill>
              </a:rPr>
              <a:t>necessary interim actions for this year </a:t>
            </a:r>
            <a:r>
              <a:rPr lang="en-US" sz="3600">
                <a:uFill>
                  <a:solidFill>
                    <a:schemeClr val="accent1"/>
                  </a:solidFill>
                </a:uFill>
              </a:rPr>
              <a:t>and may be adjusted </a:t>
            </a:r>
            <a:r>
              <a:rPr lang="en-US" sz="3600"/>
              <a:t>as SCDE finalizes and communicates the long‑term plan for next year.</a:t>
            </a:r>
          </a:p>
        </p:txBody>
      </p:sp>
    </p:spTree>
    <p:extLst>
      <p:ext uri="{BB962C8B-B14F-4D97-AF65-F5344CB8AC3E}">
        <p14:creationId xmlns:p14="http://schemas.microsoft.com/office/powerpoint/2010/main" val="4202673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876300"/>
            <a:ext cx="11655500" cy="8305800"/>
          </a:xfrm>
        </p:spPr>
        <p:txBody>
          <a:bodyPr anchor="ctr">
            <a:normAutofit lnSpcReduction="10000"/>
          </a:bodyPr>
          <a:lstStyle/>
          <a:p>
            <a:pPr defTabSz="914400">
              <a:lnSpc>
                <a:spcPct val="100000"/>
              </a:lnSpc>
              <a:spcBef>
                <a:spcPts val="0"/>
              </a:spcBef>
              <a:spcAft>
                <a:spcPts val="1200"/>
              </a:spcAft>
              <a:defRPr/>
            </a:pPr>
            <a:r>
              <a:rPr lang="en-US" sz="4800" b="1">
                <a:solidFill>
                  <a:srgbClr val="2F3D4C"/>
                </a:solidFill>
                <a:latin typeface="Aptos"/>
              </a:rPr>
              <a:t>Update on Dual Enrollment – On-Track</a:t>
            </a:r>
          </a:p>
          <a:p>
            <a:pPr defTabSz="914400">
              <a:lnSpc>
                <a:spcPct val="100000"/>
              </a:lnSpc>
              <a:spcBef>
                <a:spcPts val="0"/>
              </a:spcBef>
              <a:spcAft>
                <a:spcPts val="1200"/>
              </a:spcAft>
              <a:defRPr/>
            </a:pPr>
            <a:r>
              <a:rPr lang="en-US" sz="4800" b="1">
                <a:solidFill>
                  <a:srgbClr val="2F3D4C"/>
                </a:solidFill>
                <a:latin typeface="Aptos"/>
              </a:rPr>
              <a:t>What are the accountability rules for College and Career Readiness?</a:t>
            </a:r>
            <a:endParaRPr kumimoji="0"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What are the </a:t>
            </a:r>
            <a:r>
              <a:rPr lang="en-US" sz="4800" b="1">
                <a:solidFill>
                  <a:srgbClr val="2F3D4C"/>
                </a:solidFill>
                <a:latin typeface="Aptos"/>
              </a:rPr>
              <a:t>data submission</a:t>
            </a:r>
            <a:r>
              <a:rPr kumimoji="0" lang="en-US" sz="4800" b="1" i="0" u="none" strike="noStrike" kern="1200" cap="none" spc="0" normalizeH="0" baseline="0" noProof="0">
                <a:ln>
                  <a:noFill/>
                </a:ln>
                <a:solidFill>
                  <a:srgbClr val="2F3D4C"/>
                </a:solidFill>
                <a:effectLst/>
                <a:uLnTx/>
                <a:uFillTx/>
                <a:latin typeface="Aptos"/>
              </a:rPr>
              <a:t> requirements?</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How can we verify our data?</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What should we do </a:t>
            </a:r>
            <a:r>
              <a:rPr lang="en-US" sz="4800" b="1">
                <a:solidFill>
                  <a:srgbClr val="2F3D4C"/>
                </a:solidFill>
                <a:latin typeface="Aptos"/>
              </a:rPr>
              <a:t>if</a:t>
            </a:r>
            <a:r>
              <a:rPr kumimoji="0" lang="en-US" sz="4800" b="1" i="0" u="none" strike="noStrike" kern="1200" cap="none" spc="0" normalizeH="0" baseline="0" noProof="0">
                <a:ln>
                  <a:noFill/>
                </a:ln>
                <a:solidFill>
                  <a:srgbClr val="2F3D4C"/>
                </a:solidFill>
                <a:effectLst/>
                <a:uLnTx/>
                <a:uFillTx/>
                <a:latin typeface="Aptos"/>
              </a:rPr>
              <a:t> data looks inaccurate?</a:t>
            </a:r>
            <a:endParaRPr lang="en-US" sz="48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lang="en-US" sz="4800" b="1">
                <a:solidFill>
                  <a:srgbClr val="2F3D4C"/>
                </a:solidFill>
                <a:latin typeface="Aptos"/>
              </a:rPr>
              <a:t>Planning Time</a:t>
            </a:r>
          </a:p>
          <a:p>
            <a:pPr defTabSz="914400">
              <a:lnSpc>
                <a:spcPct val="100000"/>
              </a:lnSpc>
              <a:spcBef>
                <a:spcPts val="0"/>
              </a:spcBef>
              <a:spcAft>
                <a:spcPts val="1200"/>
              </a:spcAft>
              <a:defRPr/>
            </a:pPr>
            <a:r>
              <a:rPr kumimoji="0" lang="en-US" sz="4800" b="1" i="0" u="none" strike="noStrike" kern="1200" cap="none" spc="0" normalizeH="0" baseline="0" noProof="0">
                <a:ln>
                  <a:noFill/>
                </a:ln>
                <a:solidFill>
                  <a:srgbClr val="2F3D4C"/>
                </a:solidFill>
                <a:effectLst/>
                <a:uLnTx/>
                <a:uFillTx/>
                <a:latin typeface="Aptos"/>
              </a:rPr>
              <a:t>Next Steps</a:t>
            </a:r>
            <a:endParaRPr lang="en-US" sz="5400" b="1" i="0" u="none" strike="noStrike" kern="1200" cap="none" spc="0" normalizeH="0" baseline="0" noProof="0">
              <a:ln>
                <a:noFill/>
              </a:ln>
              <a:solidFill>
                <a:srgbClr val="2F3D4C"/>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F17CD-1768-2123-3E10-9EBCEE11849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760B7EA-7A93-F6D6-1E70-143AA47F59C2}"/>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CTE with Credential</a:t>
            </a:r>
          </a:p>
        </p:txBody>
      </p:sp>
      <p:sp>
        <p:nvSpPr>
          <p:cNvPr id="2" name="Content Placeholder 1">
            <a:extLst>
              <a:ext uri="{FF2B5EF4-FFF2-40B4-BE49-F238E27FC236}">
                <a16:creationId xmlns:a16="http://schemas.microsoft.com/office/drawing/2014/main" id="{798EB6BB-6B7C-6A00-303A-C46C5A2D7A68}"/>
              </a:ext>
            </a:extLst>
          </p:cNvPr>
          <p:cNvSpPr>
            <a:spLocks noGrp="1"/>
          </p:cNvSpPr>
          <p:nvPr>
            <p:ph sz="half" idx="1"/>
          </p:nvPr>
        </p:nvSpPr>
        <p:spPr>
          <a:xfrm>
            <a:off x="918972" y="2247900"/>
            <a:ext cx="16404336" cy="6361229"/>
          </a:xfrm>
        </p:spPr>
        <p:txBody>
          <a:bodyPr vert="horz" lIns="91440" tIns="45720" rIns="91440" bIns="45720" rtlCol="0" anchor="t">
            <a:normAutofit fontScale="85000" lnSpcReduction="20000"/>
          </a:bodyPr>
          <a:lstStyle/>
          <a:p>
            <a:pPr marL="571500" indent="-571500">
              <a:spcAft>
                <a:spcPts val="600"/>
              </a:spcAft>
            </a:pPr>
            <a:r>
              <a:rPr lang="en-US" sz="3600"/>
              <a:t>Is a CTE completer and earns a national industry credential or a state industry credential as determined by the EOC following the advice and guidance of technical advisory committees 77 composed of educators and members of the business community (see guidelines and additional information posted at </a:t>
            </a:r>
            <a:r>
              <a:rPr lang="en-US" sz="3600">
                <a:ea typeface="+mn-lt"/>
                <a:cs typeface="+mn-lt"/>
                <a:hlinkClick r:id="rId3"/>
              </a:rPr>
              <a:t>https://ed.sc.gov/instruction/career-and-technical-education/</a:t>
            </a:r>
            <a:r>
              <a:rPr lang="en-US" sz="3600">
                <a:ea typeface="+mn-lt"/>
                <a:cs typeface="+mn-lt"/>
              </a:rPr>
              <a:t>).</a:t>
            </a:r>
            <a:r>
              <a:rPr lang="en-US" sz="3600"/>
              <a:t> </a:t>
            </a:r>
          </a:p>
          <a:p>
            <a:pPr marL="1257300" lvl="1" indent="-571500">
              <a:spcAft>
                <a:spcPts val="600"/>
              </a:spcAft>
            </a:pPr>
            <a:r>
              <a:rPr lang="en-US" sz="3600"/>
              <a:t>Note: On March 17, 2025, the Education Oversight Committee approved a change to begin using a system of Tiered Certifications and Credentials for CTE Completers. This change will go into effect for students who began High School during the 2024-2025 school year (i.e., 9GR25), who are expected to take their earliest CTE courses during the 2025-2026 school year, and who will be reported in the College &amp; Career Readiness indicator on </a:t>
            </a:r>
            <a:r>
              <a:rPr lang="en-US" sz="3600" b="1"/>
              <a:t>2028 Report Cards</a:t>
            </a:r>
            <a:r>
              <a:rPr lang="en-US" sz="3600"/>
              <a:t>. Current information on the Certifications and Credentials, the tiers determined for these credentials, and the requirements for earning a Career Ready designation as a CTE Completer with three points of aligned certifications may be found on this </a:t>
            </a:r>
            <a:r>
              <a:rPr lang="en-US" sz="3600">
                <a:hlinkClick r:id="rId4"/>
              </a:rPr>
              <a:t>SCDE webpage</a:t>
            </a:r>
            <a:r>
              <a:rPr lang="en-US" sz="3600"/>
              <a:t>. </a:t>
            </a:r>
          </a:p>
        </p:txBody>
      </p:sp>
      <p:sp>
        <p:nvSpPr>
          <p:cNvPr id="3" name="TextBox 2">
            <a:extLst>
              <a:ext uri="{FF2B5EF4-FFF2-40B4-BE49-F238E27FC236}">
                <a16:creationId xmlns:a16="http://schemas.microsoft.com/office/drawing/2014/main" id="{D12FCD2D-8B1C-79A4-9CDE-AE6D23621095}"/>
              </a:ext>
            </a:extLst>
          </p:cNvPr>
          <p:cNvSpPr txBox="1"/>
          <p:nvPr/>
        </p:nvSpPr>
        <p:spPr>
          <a:xfrm>
            <a:off x="2059024" y="8842730"/>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022422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537C0-3AE8-81FF-1AE8-4D4A35B6091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D26F8A2-4805-0CF1-6710-526BF65C79FA}"/>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WBL </a:t>
            </a:r>
          </a:p>
        </p:txBody>
      </p:sp>
      <p:sp>
        <p:nvSpPr>
          <p:cNvPr id="2" name="Content Placeholder 1">
            <a:extLst>
              <a:ext uri="{FF2B5EF4-FFF2-40B4-BE49-F238E27FC236}">
                <a16:creationId xmlns:a16="http://schemas.microsoft.com/office/drawing/2014/main" id="{F5FEF403-C3FE-0E4F-B8A2-2FE54FB7BC10}"/>
              </a:ext>
            </a:extLst>
          </p:cNvPr>
          <p:cNvSpPr>
            <a:spLocks noGrp="1"/>
          </p:cNvSpPr>
          <p:nvPr>
            <p:ph sz="half" idx="1"/>
          </p:nvPr>
        </p:nvSpPr>
        <p:spPr>
          <a:xfrm>
            <a:off x="918972" y="2247900"/>
            <a:ext cx="16404336" cy="6361229"/>
          </a:xfrm>
        </p:spPr>
        <p:txBody>
          <a:bodyPr vert="horz" lIns="91440" tIns="45720" rIns="91440" bIns="45720" rtlCol="0" anchor="t">
            <a:normAutofit fontScale="92500"/>
          </a:bodyPr>
          <a:lstStyle/>
          <a:p>
            <a:pPr marL="571500" indent="-571500">
              <a:spcAft>
                <a:spcPts val="600"/>
              </a:spcAft>
            </a:pPr>
            <a:r>
              <a:rPr lang="en-US" sz="3600"/>
              <a:t>Successfully completes a state-approved work-based learning exit evaluation from an employer. The work-based learning program must:</a:t>
            </a:r>
          </a:p>
          <a:p>
            <a:pPr marL="1257300" lvl="1" indent="-571500">
              <a:spcAft>
                <a:spcPts val="600"/>
              </a:spcAft>
            </a:pPr>
            <a:r>
              <a:rPr lang="en-US" sz="3600"/>
              <a:t>Include a training agreement which defines a combination of objectives and a minimum of 40 practical experience hours or the highest number of hours required by industry defined competencies in a career pathway; </a:t>
            </a:r>
          </a:p>
          <a:p>
            <a:pPr marL="1257300" lvl="1" indent="-571500">
              <a:spcAft>
                <a:spcPts val="600"/>
              </a:spcAft>
            </a:pPr>
            <a:r>
              <a:rPr lang="en-US" sz="3600"/>
              <a:t>Include a WBL placement aligned to the student’s IGP career goal; </a:t>
            </a:r>
          </a:p>
          <a:p>
            <a:pPr marL="1257300" lvl="1" indent="-571500">
              <a:spcAft>
                <a:spcPts val="600"/>
              </a:spcAft>
            </a:pPr>
            <a:r>
              <a:rPr lang="en-US" sz="3600"/>
              <a:t>Include an industry evaluation that is created from the training agreement, which includes the world-class skills from the Profile of the South Carolina Graduate; and </a:t>
            </a:r>
          </a:p>
          <a:p>
            <a:pPr marL="1257300" lvl="1" indent="-571500">
              <a:spcAft>
                <a:spcPts val="600"/>
              </a:spcAft>
            </a:pPr>
            <a:r>
              <a:rPr lang="en-US" sz="3600"/>
              <a:t>The student must have earned a minimum of one unit in the pathway related to the work-based placement or completed a personal pathway of study. </a:t>
            </a:r>
          </a:p>
        </p:txBody>
      </p:sp>
      <p:sp>
        <p:nvSpPr>
          <p:cNvPr id="3" name="TextBox 2">
            <a:extLst>
              <a:ext uri="{FF2B5EF4-FFF2-40B4-BE49-F238E27FC236}">
                <a16:creationId xmlns:a16="http://schemas.microsoft.com/office/drawing/2014/main" id="{5F809A35-F04C-04DA-80DF-015A413D19B3}"/>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1426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6F2AB-DE64-B4E6-1EF5-97DBFACD596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F97C0D2-E43C-71D5-2CA5-8E83A72C384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Career-Ready Criteria – Employability Credential </a:t>
            </a:r>
          </a:p>
        </p:txBody>
      </p:sp>
      <p:sp>
        <p:nvSpPr>
          <p:cNvPr id="2" name="Content Placeholder 1">
            <a:extLst>
              <a:ext uri="{FF2B5EF4-FFF2-40B4-BE49-F238E27FC236}">
                <a16:creationId xmlns:a16="http://schemas.microsoft.com/office/drawing/2014/main" id="{0FAE912A-8C2D-7E44-88AE-1FB8C906B911}"/>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Is identified as a student with a disability who successfully completes the South Carolina High School Employability Credential (see https://thesccredential.org/ for more details) according to their Individualized Education Plan (IEP).</a:t>
            </a:r>
          </a:p>
        </p:txBody>
      </p:sp>
      <p:sp>
        <p:nvSpPr>
          <p:cNvPr id="3" name="TextBox 2">
            <a:extLst>
              <a:ext uri="{FF2B5EF4-FFF2-40B4-BE49-F238E27FC236}">
                <a16:creationId xmlns:a16="http://schemas.microsoft.com/office/drawing/2014/main" id="{527E89C4-7FF6-8835-DF4D-52B90F19F77D}"/>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445882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F40C5-062C-67D2-D976-CC593A55F95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E562AA3-DBB1-49CA-4862-A3E0872501F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CCR Calculations</a:t>
            </a:r>
          </a:p>
        </p:txBody>
      </p:sp>
      <p:sp>
        <p:nvSpPr>
          <p:cNvPr id="2" name="Content Placeholder 1">
            <a:extLst>
              <a:ext uri="{FF2B5EF4-FFF2-40B4-BE49-F238E27FC236}">
                <a16:creationId xmlns:a16="http://schemas.microsoft.com/office/drawing/2014/main" id="{B0BB4E39-9974-D8DC-73A8-FB09FC8DB4DA}"/>
              </a:ext>
            </a:extLst>
          </p:cNvPr>
          <p:cNvSpPr>
            <a:spLocks noGrp="1"/>
          </p:cNvSpPr>
          <p:nvPr>
            <p:ph sz="half" idx="1"/>
          </p:nvPr>
        </p:nvSpPr>
        <p:spPr>
          <a:xfrm>
            <a:off x="918972" y="2247900"/>
            <a:ext cx="10294052" cy="6928757"/>
          </a:xfrm>
        </p:spPr>
        <p:txBody>
          <a:bodyPr vert="horz" lIns="91440" tIns="45720" rIns="91440" bIns="45720" rtlCol="0" anchor="t">
            <a:normAutofit fontScale="92500" lnSpcReduction="20000"/>
          </a:bodyPr>
          <a:lstStyle/>
          <a:p>
            <a:pPr marL="742950" indent="-742950">
              <a:spcAft>
                <a:spcPts val="600"/>
              </a:spcAft>
              <a:buFont typeface="+mj-lt"/>
              <a:buAutoNum type="arabicPeriod"/>
            </a:pPr>
            <a:r>
              <a:rPr lang="en-US" sz="3600"/>
              <a:t>Determine the four-year graduation cohort for the school (as described in the INDICATOR: Graduation Rate section). </a:t>
            </a:r>
          </a:p>
          <a:p>
            <a:pPr marL="742950" indent="-742950">
              <a:spcAft>
                <a:spcPts val="600"/>
              </a:spcAft>
              <a:buFont typeface="+mj-lt"/>
              <a:buAutoNum type="arabicPeriod"/>
            </a:pPr>
            <a:r>
              <a:rPr lang="en-US" sz="3600"/>
              <a:t>Determine the number of students in the four-year graduation cohort who have met at least one of the College Ready or Career Ready criteria. </a:t>
            </a:r>
          </a:p>
          <a:p>
            <a:pPr marL="742950" indent="-742950">
              <a:spcAft>
                <a:spcPts val="600"/>
              </a:spcAft>
              <a:buFont typeface="+mj-lt"/>
              <a:buAutoNum type="arabicPeriod"/>
            </a:pPr>
            <a:r>
              <a:rPr lang="en-US" sz="3600"/>
              <a:t>Divide the number found in step 2 by the number found in step 1. </a:t>
            </a:r>
          </a:p>
          <a:p>
            <a:pPr marL="742950" indent="-742950">
              <a:spcAft>
                <a:spcPts val="600"/>
              </a:spcAft>
              <a:buFont typeface="+mj-lt"/>
              <a:buAutoNum type="arabicPeriod"/>
            </a:pPr>
            <a:r>
              <a:rPr lang="en-US" sz="3600"/>
              <a:t>Multiply the quotient obtained in step 3 by 19 and round to the nearest hundredth (e.g., 18.38) to obtain the number of Rating Points. </a:t>
            </a:r>
          </a:p>
          <a:p>
            <a:pPr marL="742950" indent="-742950">
              <a:spcAft>
                <a:spcPts val="600"/>
              </a:spcAft>
              <a:buFont typeface="+mj-lt"/>
              <a:buAutoNum type="arabicPeriod"/>
            </a:pPr>
            <a:r>
              <a:rPr lang="en-US" sz="3600"/>
              <a:t>Finally, total Rating Points earned are converted to Ratings using Table 18.</a:t>
            </a:r>
          </a:p>
        </p:txBody>
      </p:sp>
      <p:sp>
        <p:nvSpPr>
          <p:cNvPr id="6" name="TextBox 5">
            <a:extLst>
              <a:ext uri="{FF2B5EF4-FFF2-40B4-BE49-F238E27FC236}">
                <a16:creationId xmlns:a16="http://schemas.microsoft.com/office/drawing/2014/main" id="{077A0D22-FBAF-1289-0F2C-E18BCDE9302F}"/>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pic>
        <p:nvPicPr>
          <p:cNvPr id="7" name="Picture 6" descr="College and career readiness rating points by level">
            <a:extLst>
              <a:ext uri="{FF2B5EF4-FFF2-40B4-BE49-F238E27FC236}">
                <a16:creationId xmlns:a16="http://schemas.microsoft.com/office/drawing/2014/main" id="{6AD8A769-FAE8-E567-A35A-341835FCC953}"/>
              </a:ext>
            </a:extLst>
          </p:cNvPr>
          <p:cNvPicPr>
            <a:picLocks noChangeAspect="1"/>
          </p:cNvPicPr>
          <p:nvPr/>
        </p:nvPicPr>
        <p:blipFill>
          <a:blip r:embed="rId3"/>
          <a:stretch>
            <a:fillRect/>
          </a:stretch>
        </p:blipFill>
        <p:spPr>
          <a:xfrm>
            <a:off x="11213023" y="3599777"/>
            <a:ext cx="6317811" cy="4224873"/>
          </a:xfrm>
          <a:prstGeom prst="rect">
            <a:avLst/>
          </a:prstGeom>
        </p:spPr>
      </p:pic>
    </p:spTree>
    <p:extLst>
      <p:ext uri="{BB962C8B-B14F-4D97-AF65-F5344CB8AC3E}">
        <p14:creationId xmlns:p14="http://schemas.microsoft.com/office/powerpoint/2010/main" val="23574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EF359-44B0-8CC9-1940-964314FC2E67}"/>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B06BEBA-9BA9-72B3-F293-E8F1F37CD1D3}"/>
              </a:ext>
            </a:extLst>
          </p:cNvPr>
          <p:cNvSpPr txBox="1">
            <a:spLocks noGrp="1"/>
          </p:cNvSpPr>
          <p:nvPr>
            <p:ph type="title"/>
          </p:nvPr>
        </p:nvSpPr>
        <p:spPr>
          <a:xfrm>
            <a:off x="914400" y="3679135"/>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spcAft>
                <a:spcPts val="1200"/>
              </a:spcAft>
              <a:defRPr/>
            </a:pPr>
            <a:r>
              <a:rPr lang="en-US">
                <a:latin typeface="Aptos"/>
              </a:rPr>
              <a:t>Data Submission Requirements</a:t>
            </a:r>
          </a:p>
        </p:txBody>
      </p:sp>
    </p:spTree>
    <p:extLst>
      <p:ext uri="{BB962C8B-B14F-4D97-AF65-F5344CB8AC3E}">
        <p14:creationId xmlns:p14="http://schemas.microsoft.com/office/powerpoint/2010/main" val="226951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7B95-E889-F3A9-336B-EB78C4099DC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2912A06-DDC7-F0AA-15ED-A86BE06D6A54}"/>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Requirements - Assessment Data</a:t>
            </a:r>
            <a:endParaRPr lang="en-US">
              <a:ea typeface="+mn-ea"/>
              <a:cs typeface="+mn-cs"/>
            </a:endParaRPr>
          </a:p>
        </p:txBody>
      </p:sp>
      <p:sp>
        <p:nvSpPr>
          <p:cNvPr id="3" name="Text Placeholder 2">
            <a:extLst>
              <a:ext uri="{FF2B5EF4-FFF2-40B4-BE49-F238E27FC236}">
                <a16:creationId xmlns:a16="http://schemas.microsoft.com/office/drawing/2014/main" id="{302A589C-D892-8736-9F0B-A6D99A890C5B}"/>
              </a:ext>
            </a:extLst>
          </p:cNvPr>
          <p:cNvSpPr>
            <a:spLocks noGrp="1"/>
          </p:cNvSpPr>
          <p:nvPr>
            <p:ph type="body" idx="1"/>
          </p:nvPr>
        </p:nvSpPr>
        <p:spPr>
          <a:xfrm>
            <a:off x="942694" y="1968574"/>
            <a:ext cx="10635594" cy="731520"/>
          </a:xfrm>
        </p:spPr>
        <p:txBody>
          <a:bodyPr>
            <a:noAutofit/>
          </a:bodyPr>
          <a:lstStyle/>
          <a:p>
            <a:pPr algn="l"/>
            <a:r>
              <a:rPr lang="en-US" sz="3200" dirty="0"/>
              <a:t>Assessment Data  </a:t>
            </a:r>
          </a:p>
        </p:txBody>
      </p:sp>
      <p:sp>
        <p:nvSpPr>
          <p:cNvPr id="2" name="Content Placeholder 1">
            <a:extLst>
              <a:ext uri="{FF2B5EF4-FFF2-40B4-BE49-F238E27FC236}">
                <a16:creationId xmlns:a16="http://schemas.microsoft.com/office/drawing/2014/main" id="{2C8AB3D5-0F6C-509F-A419-056FF9808EEA}"/>
              </a:ext>
            </a:extLst>
          </p:cNvPr>
          <p:cNvSpPr>
            <a:spLocks noGrp="1"/>
          </p:cNvSpPr>
          <p:nvPr>
            <p:ph sz="half" idx="2"/>
          </p:nvPr>
        </p:nvSpPr>
        <p:spPr>
          <a:xfrm>
            <a:off x="942110" y="2713792"/>
            <a:ext cx="8657755" cy="4340438"/>
          </a:xfrm>
        </p:spPr>
        <p:txBody>
          <a:bodyPr vert="horz" lIns="91440" tIns="45720" rIns="91440" bIns="45720" rtlCol="0" anchor="t">
            <a:noAutofit/>
          </a:bodyPr>
          <a:lstStyle/>
          <a:p>
            <a:pPr marL="0" indent="0">
              <a:buNone/>
            </a:pPr>
            <a:r>
              <a:rPr lang="en-US" sz="2400" b="1" dirty="0">
                <a:ea typeface="+mn-lt"/>
                <a:cs typeface="+mn-lt"/>
              </a:rPr>
              <a:t>Assessments loaded by EA using state files OR by the vendor</a:t>
            </a:r>
          </a:p>
          <a:p>
            <a:r>
              <a:rPr lang="en-US" sz="2000" dirty="0">
                <a:ea typeface="+mn-lt"/>
                <a:cs typeface="+mn-lt"/>
              </a:rPr>
              <a:t>SC Ready</a:t>
            </a:r>
            <a:endParaRPr lang="en-US" sz="2000" dirty="0"/>
          </a:p>
          <a:p>
            <a:r>
              <a:rPr lang="en-US" sz="2000" dirty="0">
                <a:ea typeface="+mn-lt"/>
                <a:cs typeface="+mn-lt"/>
              </a:rPr>
              <a:t>SC Alt</a:t>
            </a:r>
          </a:p>
          <a:p>
            <a:r>
              <a:rPr lang="en-US" sz="2000" dirty="0"/>
              <a:t>EOCEP</a:t>
            </a:r>
          </a:p>
          <a:p>
            <a:r>
              <a:rPr lang="en-US" sz="2000" dirty="0"/>
              <a:t>MAP Growth (from sftp)</a:t>
            </a:r>
          </a:p>
          <a:p>
            <a:r>
              <a:rPr lang="en-US" sz="2000" dirty="0"/>
              <a:t>STAR (from sftp)</a:t>
            </a:r>
          </a:p>
          <a:p>
            <a:r>
              <a:rPr lang="en-US" sz="2000" dirty="0" err="1"/>
              <a:t>i</a:t>
            </a:r>
            <a:r>
              <a:rPr lang="en-US" sz="2000" dirty="0"/>
              <a:t>-Ready (native vendor integration)</a:t>
            </a:r>
          </a:p>
          <a:p>
            <a:r>
              <a:rPr lang="en-US" sz="2000" dirty="0"/>
              <a:t>ACCESS</a:t>
            </a:r>
          </a:p>
          <a:p>
            <a:r>
              <a:rPr lang="en-US" sz="2000" dirty="0"/>
              <a:t>ACCESS Alt</a:t>
            </a:r>
          </a:p>
          <a:p>
            <a:r>
              <a:rPr lang="en-US" sz="2000" dirty="0"/>
              <a:t>SC Career Ready by WIN Learning</a:t>
            </a:r>
          </a:p>
          <a:p>
            <a:r>
              <a:rPr lang="en-US" sz="2000" dirty="0"/>
              <a:t>Beacon</a:t>
            </a:r>
          </a:p>
          <a:p>
            <a:pPr marL="0" indent="0">
              <a:buNone/>
            </a:pPr>
            <a:endParaRPr lang="en-US" sz="2400" dirty="0"/>
          </a:p>
          <a:p>
            <a:pPr marL="0" indent="0">
              <a:buNone/>
            </a:pPr>
            <a:r>
              <a:rPr lang="en-US" sz="2400" b="1" dirty="0"/>
              <a:t>Assessments loaded by districts using Runway</a:t>
            </a:r>
            <a:endParaRPr lang="en-US" sz="2400" dirty="0">
              <a:solidFill>
                <a:srgbClr val="000000"/>
              </a:solidFill>
            </a:endParaRPr>
          </a:p>
          <a:p>
            <a:pPr>
              <a:buFont typeface="Arial"/>
              <a:buChar char="•"/>
            </a:pPr>
            <a:r>
              <a:rPr lang="en-US" sz="2000" dirty="0"/>
              <a:t>Any assessments not shown on the list above </a:t>
            </a:r>
            <a:br>
              <a:rPr lang="en-US" sz="2000" dirty="0"/>
            </a:br>
            <a:r>
              <a:rPr lang="en-US" sz="2000" dirty="0"/>
              <a:t>(e.g., SAT, ACT, AP, Cambridge, IB, ASVAB)</a:t>
            </a:r>
          </a:p>
          <a:p>
            <a:endParaRPr lang="en-US" sz="2400" dirty="0"/>
          </a:p>
          <a:p>
            <a:pPr marL="0" indent="0">
              <a:buNone/>
            </a:pPr>
            <a:r>
              <a:rPr lang="en-US" sz="2400" b="1" dirty="0">
                <a:ea typeface="+mn-lt"/>
                <a:cs typeface="+mn-lt"/>
              </a:rPr>
              <a:t>District error resolution</a:t>
            </a:r>
            <a:endParaRPr lang="en-US" sz="2400" dirty="0">
              <a:solidFill>
                <a:srgbClr val="000000"/>
              </a:solidFill>
              <a:ea typeface="+mn-lt"/>
              <a:cs typeface="+mn-lt"/>
            </a:endParaRPr>
          </a:p>
          <a:p>
            <a:pPr>
              <a:buFont typeface="Arial,Sans-Serif"/>
              <a:buChar char="•"/>
            </a:pPr>
            <a:r>
              <a:rPr lang="en-US" sz="2000" dirty="0"/>
              <a:t>ALL assessments!</a:t>
            </a:r>
          </a:p>
          <a:p>
            <a:pPr marL="0" indent="0">
              <a:buNone/>
            </a:pPr>
            <a:endParaRPr lang="en-US" sz="2800" dirty="0">
              <a:ea typeface="+mn-lt"/>
              <a:cs typeface="+mn-lt"/>
            </a:endParaRPr>
          </a:p>
          <a:p>
            <a:pPr marL="0" indent="0">
              <a:buNone/>
            </a:pPr>
            <a:endParaRPr lang="en-US" sz="2800" dirty="0"/>
          </a:p>
          <a:p>
            <a:endParaRPr lang="en-US" dirty="0"/>
          </a:p>
          <a:p>
            <a:endParaRPr lang="en-US" dirty="0"/>
          </a:p>
          <a:p>
            <a:endParaRPr lang="en-US" i="1" dirty="0"/>
          </a:p>
        </p:txBody>
      </p:sp>
      <p:pic>
        <p:nvPicPr>
          <p:cNvPr id="7" name="Content Placeholder 6" descr="Runway logo">
            <a:extLst>
              <a:ext uri="{FF2B5EF4-FFF2-40B4-BE49-F238E27FC236}">
                <a16:creationId xmlns:a16="http://schemas.microsoft.com/office/drawing/2014/main" id="{A50138B4-52C8-C963-4738-9D5712869924}"/>
              </a:ext>
            </a:extLst>
          </p:cNvPr>
          <p:cNvPicPr>
            <a:picLocks noGrp="1" noChangeAspect="1"/>
          </p:cNvPicPr>
          <p:nvPr>
            <p:ph sz="quarter" idx="4"/>
          </p:nvPr>
        </p:nvPicPr>
        <p:blipFill>
          <a:blip r:embed="rId3"/>
          <a:stretch>
            <a:fillRect/>
          </a:stretch>
        </p:blipFill>
        <p:spPr>
          <a:xfrm>
            <a:off x="10309092" y="2261717"/>
            <a:ext cx="6828865" cy="4823012"/>
          </a:xfrm>
          <a:prstGeom prst="rect">
            <a:avLst/>
          </a:prstGeom>
          <a:solidFill>
            <a:srgbClr val="000000">
              <a:shade val="95000"/>
            </a:srgbClr>
          </a:solidFill>
          <a:ln w="28575" cap="sq">
            <a:solidFill>
              <a:srgbClr val="000000"/>
            </a:solidFill>
            <a:miter lim="800000"/>
          </a:ln>
          <a:effectLst>
            <a:outerShdw blurRad="254000" dist="190500" dir="2700000" sy="90000" algn="bl" rotWithShape="0">
              <a:srgbClr val="000000">
                <a:alpha val="40000"/>
              </a:srgbClr>
            </a:outerShdw>
          </a:effectLst>
        </p:spPr>
      </p:pic>
      <p:sp>
        <p:nvSpPr>
          <p:cNvPr id="4" name="TextBox 3">
            <a:extLst>
              <a:ext uri="{FF2B5EF4-FFF2-40B4-BE49-F238E27FC236}">
                <a16:creationId xmlns:a16="http://schemas.microsoft.com/office/drawing/2014/main" id="{679D827B-31BE-925E-EA91-BAA2784CFBC5}"/>
              </a:ext>
            </a:extLst>
          </p:cNvPr>
          <p:cNvSpPr txBox="1"/>
          <p:nvPr/>
        </p:nvSpPr>
        <p:spPr>
          <a:xfrm>
            <a:off x="10102103" y="7513544"/>
            <a:ext cx="753035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Administration date must be on or before </a:t>
            </a:r>
            <a:r>
              <a:rPr lang="en-US" sz="3200" b="1">
                <a:ea typeface="+mn-lt"/>
                <a:cs typeface="+mn-lt"/>
              </a:rPr>
              <a:t>Day 180 </a:t>
            </a:r>
            <a:r>
              <a:rPr lang="en-US" sz="3200">
                <a:ea typeface="+mn-lt"/>
                <a:cs typeface="+mn-lt"/>
              </a:rPr>
              <a:t>to be included in Accountability.</a:t>
            </a:r>
            <a:endParaRPr lang="en-US" sz="3200"/>
          </a:p>
        </p:txBody>
      </p:sp>
    </p:spTree>
    <p:extLst>
      <p:ext uri="{BB962C8B-B14F-4D97-AF65-F5344CB8AC3E}">
        <p14:creationId xmlns:p14="http://schemas.microsoft.com/office/powerpoint/2010/main" val="12876530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A4721-8C48-DE99-DC11-E147E0B9CF1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4D55072-D7D6-BF78-3E77-CC60F4F705AD}"/>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requirements</a:t>
            </a:r>
            <a:r>
              <a:rPr kumimoji="0" lang="en-US" sz="5000" b="1" i="0" u="none" strike="noStrike" kern="1200" cap="none" spc="0" normalizeH="0" baseline="0" noProof="0">
                <a:ln>
                  <a:noFill/>
                </a:ln>
                <a:effectLst/>
                <a:uLnTx/>
                <a:uFillTx/>
                <a:latin typeface="Aptos"/>
                <a:ea typeface="+mn-ea"/>
                <a:cs typeface="+mn-cs"/>
              </a:rPr>
              <a:t>: PowerSchool</a:t>
            </a:r>
            <a:r>
              <a:rPr lang="en-US">
                <a:latin typeface="Aptos"/>
                <a:ea typeface="+mn-ea"/>
                <a:cs typeface="+mn-cs"/>
              </a:rPr>
              <a:t> - WBL</a:t>
            </a:r>
            <a:endParaRPr kumimoji="0" lang="en-US" sz="5000" b="1" i="0" u="none" strike="noStrike" kern="1200" cap="none" spc="0" normalizeH="0" baseline="0" noProof="0">
              <a:ln>
                <a:noFill/>
              </a:ln>
              <a:effectLst/>
              <a:uLnTx/>
              <a:uFillTx/>
              <a:latin typeface="Aptos"/>
              <a:ea typeface="+mn-ea"/>
              <a:cs typeface="+mn-cs"/>
            </a:endParaRPr>
          </a:p>
        </p:txBody>
      </p:sp>
      <p:sp>
        <p:nvSpPr>
          <p:cNvPr id="3" name="Text Placeholder 2">
            <a:extLst>
              <a:ext uri="{FF2B5EF4-FFF2-40B4-BE49-F238E27FC236}">
                <a16:creationId xmlns:a16="http://schemas.microsoft.com/office/drawing/2014/main" id="{F519E1AF-514A-6B57-B281-DD233A435075}"/>
              </a:ext>
            </a:extLst>
          </p:cNvPr>
          <p:cNvSpPr>
            <a:spLocks noGrp="1"/>
          </p:cNvSpPr>
          <p:nvPr>
            <p:ph type="body" idx="1"/>
          </p:nvPr>
        </p:nvSpPr>
        <p:spPr>
          <a:xfrm>
            <a:off x="942694" y="2203898"/>
            <a:ext cx="10635594" cy="731520"/>
          </a:xfrm>
        </p:spPr>
        <p:txBody>
          <a:bodyPr>
            <a:noAutofit/>
          </a:bodyPr>
          <a:lstStyle/>
          <a:p>
            <a:pPr algn="l"/>
            <a:r>
              <a:rPr lang="en-US" sz="3200"/>
              <a:t>Critical fields in PowerSchool </a:t>
            </a:r>
          </a:p>
        </p:txBody>
      </p:sp>
      <p:sp>
        <p:nvSpPr>
          <p:cNvPr id="2" name="Content Placeholder 1">
            <a:extLst>
              <a:ext uri="{FF2B5EF4-FFF2-40B4-BE49-F238E27FC236}">
                <a16:creationId xmlns:a16="http://schemas.microsoft.com/office/drawing/2014/main" id="{CF08AB5B-D80E-3125-A45A-C6B18E07634C}"/>
              </a:ext>
            </a:extLst>
          </p:cNvPr>
          <p:cNvSpPr>
            <a:spLocks noGrp="1"/>
          </p:cNvSpPr>
          <p:nvPr>
            <p:ph sz="half" idx="2"/>
          </p:nvPr>
        </p:nvSpPr>
        <p:spPr>
          <a:xfrm>
            <a:off x="942110" y="3100395"/>
            <a:ext cx="10166670" cy="5920467"/>
          </a:xfrm>
        </p:spPr>
        <p:txBody>
          <a:bodyPr vert="horz" lIns="91440" tIns="45720" rIns="91440" bIns="45720" rtlCol="0" anchor="t">
            <a:noAutofit/>
          </a:bodyPr>
          <a:lstStyle/>
          <a:p>
            <a:pPr marL="0" indent="0">
              <a:buNone/>
            </a:pPr>
            <a:r>
              <a:rPr lang="en-US" sz="3200" b="1">
                <a:ea typeface="+mn-lt"/>
                <a:cs typeface="+mn-lt"/>
              </a:rPr>
              <a:t>Work-based Learning (WBL)</a:t>
            </a:r>
          </a:p>
          <a:p>
            <a:endParaRPr lang="en-US" sz="2800">
              <a:ea typeface="+mn-lt"/>
              <a:cs typeface="+mn-lt"/>
            </a:endParaRPr>
          </a:p>
          <a:p>
            <a:r>
              <a:rPr lang="en-US" sz="2800">
                <a:ea typeface="+mn-lt"/>
                <a:cs typeface="+mn-lt"/>
              </a:rPr>
              <a:t>Fill out the </a:t>
            </a:r>
            <a:r>
              <a:rPr lang="en-US" sz="2800">
                <a:solidFill>
                  <a:srgbClr val="C00000"/>
                </a:solidFill>
                <a:ea typeface="+mn-lt"/>
                <a:cs typeface="+mn-lt"/>
              </a:rPr>
              <a:t>red box</a:t>
            </a:r>
            <a:r>
              <a:rPr lang="en-US" sz="2800">
                <a:ea typeface="+mn-lt"/>
                <a:cs typeface="+mn-lt"/>
              </a:rPr>
              <a:t>!</a:t>
            </a:r>
          </a:p>
          <a:p>
            <a:endParaRPr lang="en-US" sz="2800">
              <a:ea typeface="+mn-lt"/>
              <a:cs typeface="+mn-lt"/>
            </a:endParaRPr>
          </a:p>
          <a:p>
            <a:r>
              <a:rPr lang="en-US" sz="2800">
                <a:ea typeface="+mn-lt"/>
                <a:cs typeface="+mn-lt"/>
              </a:rPr>
              <a:t>All WBL experiences must be in PowerSchool by May 29, 2026, for all student experiences completed between July 1, 2025-June 30, 2026.</a:t>
            </a:r>
            <a:endParaRPr lang="en-US" sz="2800"/>
          </a:p>
          <a:p>
            <a:endParaRPr lang="en-US" sz="2800"/>
          </a:p>
          <a:p>
            <a:r>
              <a:rPr lang="en-US" sz="2800"/>
              <a:t>The current year-related validation will be replaced by a cautionary Level Data validation to ensure that any transfer student data can be entered on the page if needed.</a:t>
            </a:r>
          </a:p>
          <a:p>
            <a:endParaRPr lang="en-US" sz="2800"/>
          </a:p>
          <a:p>
            <a:endParaRPr lang="en-US" sz="2800">
              <a:ea typeface="+mn-lt"/>
              <a:cs typeface="+mn-lt"/>
            </a:endParaRPr>
          </a:p>
          <a:p>
            <a:endParaRPr lang="en-US" sz="2800"/>
          </a:p>
          <a:p>
            <a:endParaRPr lang="en-US" sz="2800"/>
          </a:p>
          <a:p>
            <a:pPr marL="0" indent="0">
              <a:buNone/>
            </a:pPr>
            <a:endParaRPr lang="en-US" sz="2800"/>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9E2BF757-D8B9-DD5F-E2F3-50E6BD044C84}"/>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spTree>
    <p:extLst>
      <p:ext uri="{BB962C8B-B14F-4D97-AF65-F5344CB8AC3E}">
        <p14:creationId xmlns:p14="http://schemas.microsoft.com/office/powerpoint/2010/main" val="1871991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D8A31-5E10-61E4-94AA-E6F7E543F51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AE7CAA1-5CB3-7B66-EFB5-3AE000CBF80A}"/>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lang="en-US"/>
              <a:t>Data submission</a:t>
            </a:r>
            <a:r>
              <a:rPr kumimoji="0" lang="en-US" b="1" i="0" u="none" strike="noStrike" kern="1200" cap="none" spc="0" normalizeH="0" baseline="0" noProof="0">
                <a:ln>
                  <a:noFill/>
                </a:ln>
                <a:effectLst/>
                <a:uLnTx/>
                <a:uFillTx/>
              </a:rPr>
              <a:t>: PowerSchool</a:t>
            </a:r>
            <a:r>
              <a:rPr lang="en-US"/>
              <a:t> - WBL</a:t>
            </a:r>
            <a:endParaRPr kumimoji="0" lang="en-US" b="1" i="0" u="none" strike="noStrike" kern="1200" cap="none" spc="0" normalizeH="0" baseline="0" noProof="0">
              <a:ln>
                <a:noFill/>
              </a:ln>
              <a:effectLst/>
              <a:uLnTx/>
              <a:uFillTx/>
            </a:endParaRPr>
          </a:p>
        </p:txBody>
      </p:sp>
      <p:pic>
        <p:nvPicPr>
          <p:cNvPr id="11" name="Content Placeholder 10" descr="A screenshot of workbased learning data entry screen">
            <a:extLst>
              <a:ext uri="{FF2B5EF4-FFF2-40B4-BE49-F238E27FC236}">
                <a16:creationId xmlns:a16="http://schemas.microsoft.com/office/drawing/2014/main" id="{0BA08819-DB29-4ED3-CEE2-28E93462A5C9}"/>
              </a:ext>
            </a:extLst>
          </p:cNvPr>
          <p:cNvPicPr>
            <a:picLocks noGrp="1" noChangeAspect="1"/>
          </p:cNvPicPr>
          <p:nvPr>
            <p:ph idx="1"/>
          </p:nvPr>
        </p:nvPicPr>
        <p:blipFill>
          <a:blip r:embed="rId3"/>
          <a:srcRect r="1070" b="1"/>
          <a:stretch>
            <a:fillRect/>
          </a:stretch>
        </p:blipFill>
        <p:spPr>
          <a:xfrm>
            <a:off x="918972" y="1817316"/>
            <a:ext cx="16450056" cy="7440984"/>
          </a:xfrm>
          <a:prstGeom prst="rect">
            <a:avLst/>
          </a:prstGeom>
          <a:noFill/>
          <a:ln w="28575">
            <a:solidFill>
              <a:schemeClr val="tx1"/>
            </a:solidFill>
          </a:ln>
        </p:spPr>
      </p:pic>
    </p:spTree>
    <p:extLst>
      <p:ext uri="{BB962C8B-B14F-4D97-AF65-F5344CB8AC3E}">
        <p14:creationId xmlns:p14="http://schemas.microsoft.com/office/powerpoint/2010/main" val="2368139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9B2AD5-93E8-995D-FB04-D382AA051FC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015FCC5-EA44-2114-A004-4F97CED7C92C}"/>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a:t>
            </a:r>
            <a:r>
              <a:rPr kumimoji="0" lang="en-US" sz="5000" b="1" i="0" u="none" strike="noStrike" kern="1200" cap="none" spc="0" normalizeH="0" baseline="0" noProof="0">
                <a:ln>
                  <a:noFill/>
                </a:ln>
                <a:effectLst/>
                <a:uLnTx/>
                <a:uFillTx/>
                <a:latin typeface="Aptos"/>
                <a:ea typeface="+mn-ea"/>
                <a:cs typeface="+mn-cs"/>
              </a:rPr>
              <a:t>requirements:</a:t>
            </a:r>
            <a:r>
              <a:rPr lang="en-US">
                <a:latin typeface="Aptos"/>
                <a:ea typeface="+mn-ea"/>
                <a:cs typeface="+mn-cs"/>
              </a:rPr>
              <a:t> </a:t>
            </a:r>
            <a:r>
              <a:rPr kumimoji="0" lang="en-US" sz="5000" b="1" i="0" u="none" strike="noStrike" kern="1200" cap="none" spc="0" normalizeH="0" baseline="0" noProof="0">
                <a:ln>
                  <a:noFill/>
                </a:ln>
                <a:effectLst/>
                <a:uLnTx/>
                <a:uFillTx/>
                <a:latin typeface="Aptos"/>
                <a:ea typeface="+mn-ea"/>
                <a:cs typeface="+mn-cs"/>
              </a:rPr>
              <a:t>PowerSchool</a:t>
            </a:r>
            <a:r>
              <a:rPr lang="en-US">
                <a:latin typeface="Aptos"/>
                <a:ea typeface="+mn-ea"/>
                <a:cs typeface="+mn-cs"/>
              </a:rPr>
              <a:t> - CTE</a:t>
            </a:r>
            <a:endParaRPr lang="en-US">
              <a:ea typeface="+mn-ea"/>
              <a:cs typeface="+mn-cs"/>
            </a:endParaRPr>
          </a:p>
        </p:txBody>
      </p:sp>
      <p:sp>
        <p:nvSpPr>
          <p:cNvPr id="3" name="Text Placeholder 2">
            <a:extLst>
              <a:ext uri="{FF2B5EF4-FFF2-40B4-BE49-F238E27FC236}">
                <a16:creationId xmlns:a16="http://schemas.microsoft.com/office/drawing/2014/main" id="{72C3FC7B-3A94-0FEF-C0E6-33B4C72B29E7}"/>
              </a:ext>
            </a:extLst>
          </p:cNvPr>
          <p:cNvSpPr>
            <a:spLocks noGrp="1"/>
          </p:cNvSpPr>
          <p:nvPr>
            <p:ph type="body" idx="1"/>
          </p:nvPr>
        </p:nvSpPr>
        <p:spPr>
          <a:xfrm>
            <a:off x="942694" y="2203898"/>
            <a:ext cx="10635594" cy="731520"/>
          </a:xfrm>
        </p:spPr>
        <p:txBody>
          <a:bodyPr>
            <a:noAutofit/>
          </a:bodyPr>
          <a:lstStyle/>
          <a:p>
            <a:pPr algn="l"/>
            <a:r>
              <a:rPr lang="en-US" sz="3200"/>
              <a:t>Critical fields in PowerSchool </a:t>
            </a:r>
          </a:p>
        </p:txBody>
      </p:sp>
      <p:sp>
        <p:nvSpPr>
          <p:cNvPr id="2" name="Content Placeholder 1">
            <a:extLst>
              <a:ext uri="{FF2B5EF4-FFF2-40B4-BE49-F238E27FC236}">
                <a16:creationId xmlns:a16="http://schemas.microsoft.com/office/drawing/2014/main" id="{3AC3F53A-7556-7D59-DF53-314C7FFEC76E}"/>
              </a:ext>
            </a:extLst>
          </p:cNvPr>
          <p:cNvSpPr>
            <a:spLocks noGrp="1"/>
          </p:cNvSpPr>
          <p:nvPr>
            <p:ph sz="half" idx="2"/>
          </p:nvPr>
        </p:nvSpPr>
        <p:spPr>
          <a:xfrm>
            <a:off x="942110" y="3100395"/>
            <a:ext cx="11397593" cy="5920467"/>
          </a:xfrm>
        </p:spPr>
        <p:txBody>
          <a:bodyPr vert="horz" lIns="91440" tIns="45720" rIns="91440" bIns="45720" rtlCol="0" anchor="t">
            <a:noAutofit/>
          </a:bodyPr>
          <a:lstStyle/>
          <a:p>
            <a:pPr marL="0" indent="0">
              <a:buNone/>
            </a:pPr>
            <a:r>
              <a:rPr lang="en-US" sz="3200" b="1">
                <a:ea typeface="+mn-lt"/>
                <a:cs typeface="+mn-lt"/>
              </a:rPr>
              <a:t>Career and Technical Education (CTE)</a:t>
            </a:r>
          </a:p>
          <a:p>
            <a:r>
              <a:rPr lang="en-US" sz="2800">
                <a:ea typeface="+mn-lt"/>
                <a:cs typeface="+mn-lt"/>
              </a:rPr>
              <a:t>Fill out all relevant CTE Completer and Certification information!</a:t>
            </a:r>
          </a:p>
          <a:p>
            <a:endParaRPr lang="en-US" sz="2800">
              <a:ea typeface="+mn-lt"/>
              <a:cs typeface="+mn-lt"/>
            </a:endParaRPr>
          </a:p>
          <a:p>
            <a:endParaRPr lang="en-US" sz="2800"/>
          </a:p>
          <a:p>
            <a:endParaRPr lang="en-US" sz="2800"/>
          </a:p>
          <a:p>
            <a:endParaRPr lang="en-US" sz="2800"/>
          </a:p>
          <a:p>
            <a:pPr marL="0" indent="0">
              <a:buNone/>
            </a:pPr>
            <a:endParaRPr lang="en-US" sz="2800">
              <a:ea typeface="+mn-lt"/>
              <a:cs typeface="+mn-lt"/>
            </a:endParaRPr>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980A7A16-0D6D-3605-184A-CFE11130BF79}"/>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pic>
        <p:nvPicPr>
          <p:cNvPr id="6" name="Picture 5" descr="A screenshot of CTE certification page">
            <a:extLst>
              <a:ext uri="{FF2B5EF4-FFF2-40B4-BE49-F238E27FC236}">
                <a16:creationId xmlns:a16="http://schemas.microsoft.com/office/drawing/2014/main" id="{363B0448-6186-4B3F-7698-262BE0735919}"/>
              </a:ext>
            </a:extLst>
          </p:cNvPr>
          <p:cNvPicPr>
            <a:picLocks noChangeAspect="1"/>
          </p:cNvPicPr>
          <p:nvPr/>
        </p:nvPicPr>
        <p:blipFill>
          <a:blip r:embed="rId4"/>
          <a:stretch>
            <a:fillRect/>
          </a:stretch>
        </p:blipFill>
        <p:spPr>
          <a:xfrm>
            <a:off x="941854" y="4824973"/>
            <a:ext cx="12134850" cy="4200525"/>
          </a:xfrm>
          <a:prstGeom prst="rect">
            <a:avLst/>
          </a:prstGeom>
          <a:ln w="28575">
            <a:solidFill>
              <a:schemeClr val="tx1"/>
            </a:solidFill>
          </a:ln>
        </p:spPr>
      </p:pic>
    </p:spTree>
    <p:extLst>
      <p:ext uri="{BB962C8B-B14F-4D97-AF65-F5344CB8AC3E}">
        <p14:creationId xmlns:p14="http://schemas.microsoft.com/office/powerpoint/2010/main" val="3882644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045B2-8E50-8B07-9CB4-00390CC0EBF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13D165-2B77-0DBA-A1A4-9775D071AA76}"/>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lang="en-US"/>
              <a:t>Data submission</a:t>
            </a:r>
            <a:r>
              <a:rPr kumimoji="0" lang="en-US" b="1" i="0" u="none" strike="noStrike" kern="1200" cap="none" spc="0" normalizeH="0" baseline="0" noProof="0">
                <a:ln>
                  <a:noFill/>
                </a:ln>
                <a:effectLst/>
                <a:uLnTx/>
                <a:uFillTx/>
              </a:rPr>
              <a:t>:</a:t>
            </a:r>
            <a:r>
              <a:rPr lang="en-US"/>
              <a:t> </a:t>
            </a:r>
            <a:r>
              <a:rPr kumimoji="0" lang="en-US" b="1" i="0" u="none" strike="noStrike" kern="1200" cap="none" spc="0" normalizeH="0" baseline="0" noProof="0">
                <a:ln>
                  <a:noFill/>
                </a:ln>
                <a:effectLst/>
                <a:uLnTx/>
                <a:uFillTx/>
              </a:rPr>
              <a:t>PowerSchool</a:t>
            </a:r>
            <a:r>
              <a:rPr lang="en-US"/>
              <a:t> - CTE</a:t>
            </a:r>
          </a:p>
        </p:txBody>
      </p:sp>
      <p:pic>
        <p:nvPicPr>
          <p:cNvPr id="11" name="Content Placeholder 10" descr="A screenshot of CTE data entry page">
            <a:extLst>
              <a:ext uri="{FF2B5EF4-FFF2-40B4-BE49-F238E27FC236}">
                <a16:creationId xmlns:a16="http://schemas.microsoft.com/office/drawing/2014/main" id="{D74E3C77-99A2-4E88-54DE-07B7D75B68F6}"/>
              </a:ext>
            </a:extLst>
          </p:cNvPr>
          <p:cNvPicPr>
            <a:picLocks noGrp="1" noChangeAspect="1"/>
          </p:cNvPicPr>
          <p:nvPr>
            <p:ph idx="1"/>
          </p:nvPr>
        </p:nvPicPr>
        <p:blipFill>
          <a:blip r:embed="rId3"/>
          <a:stretch>
            <a:fillRect/>
          </a:stretch>
        </p:blipFill>
        <p:spPr>
          <a:xfrm>
            <a:off x="918972" y="1939358"/>
            <a:ext cx="16450056" cy="7196900"/>
          </a:xfrm>
          <a:prstGeom prst="rect">
            <a:avLst/>
          </a:prstGeom>
          <a:noFill/>
          <a:ln w="28575">
            <a:solidFill>
              <a:schemeClr val="tx1"/>
            </a:solidFill>
          </a:ln>
        </p:spPr>
      </p:pic>
    </p:spTree>
    <p:extLst>
      <p:ext uri="{BB962C8B-B14F-4D97-AF65-F5344CB8AC3E}">
        <p14:creationId xmlns:p14="http://schemas.microsoft.com/office/powerpoint/2010/main" val="314040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628708"/>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a:latin typeface="Aptos"/>
                <a:ea typeface="+mn-ea"/>
                <a:cs typeface="+mn-cs"/>
              </a:rPr>
              <a:t>Update on Dual Enrollment</a:t>
            </a:r>
            <a:endParaRPr lang="en-US" sz="8800" b="1" i="0" u="none" strike="noStrike" kern="1200" cap="none" spc="0" normalizeH="0" baseline="0" noProof="0">
              <a:ln>
                <a:noFill/>
              </a:ln>
              <a:effectLst/>
              <a:uLnTx/>
              <a:uFillTx/>
              <a:latin typeface="Aptos"/>
              <a:ea typeface="+mn-ea"/>
              <a:cs typeface="+mn-cs"/>
            </a:endParaRPr>
          </a:p>
        </p:txBody>
      </p:sp>
      <p:sp>
        <p:nvSpPr>
          <p:cNvPr id="2" name="TextBox 1">
            <a:extLst>
              <a:ext uri="{FF2B5EF4-FFF2-40B4-BE49-F238E27FC236}">
                <a16:creationId xmlns:a16="http://schemas.microsoft.com/office/drawing/2014/main" id="{3330F321-3E7A-C12D-8E7B-0C18212B103F}"/>
              </a:ext>
            </a:extLst>
          </p:cNvPr>
          <p:cNvSpPr txBox="1"/>
          <p:nvPr/>
        </p:nvSpPr>
        <p:spPr>
          <a:xfrm>
            <a:off x="4656044" y="5395631"/>
            <a:ext cx="8975911"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8800" b="1">
                <a:solidFill>
                  <a:srgbClr val="2F3D4C"/>
                </a:solidFill>
              </a:rPr>
              <a:t>On-Track</a:t>
            </a:r>
            <a:endParaRPr lang="en-US" sz="8800"/>
          </a:p>
        </p:txBody>
      </p:sp>
    </p:spTree>
    <p:extLst>
      <p:ext uri="{BB962C8B-B14F-4D97-AF65-F5344CB8AC3E}">
        <p14:creationId xmlns:p14="http://schemas.microsoft.com/office/powerpoint/2010/main" val="3032571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8D16F-79C8-E31B-4043-74206F786A8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26142D1-670D-794F-03E3-2DAA3A75A4EF}"/>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Data submission </a:t>
            </a:r>
            <a:r>
              <a:rPr kumimoji="0" lang="en-US" sz="5000" b="1" i="0" u="none" strike="noStrike" kern="1200" cap="none" spc="0" normalizeH="0" baseline="0" noProof="0">
                <a:ln>
                  <a:noFill/>
                </a:ln>
                <a:effectLst/>
                <a:uLnTx/>
                <a:uFillTx/>
                <a:latin typeface="Aptos"/>
                <a:ea typeface="+mn-ea"/>
                <a:cs typeface="+mn-cs"/>
              </a:rPr>
              <a:t>requirements:</a:t>
            </a:r>
            <a:r>
              <a:rPr lang="en-US">
                <a:latin typeface="Aptos"/>
                <a:ea typeface="+mn-ea"/>
                <a:cs typeface="+mn-cs"/>
              </a:rPr>
              <a:t> </a:t>
            </a:r>
            <a:r>
              <a:rPr kumimoji="0" lang="en-US" sz="5000" b="1" i="0" u="none" strike="noStrike" kern="1200" cap="none" spc="0" normalizeH="0" baseline="0" noProof="0">
                <a:ln>
                  <a:noFill/>
                </a:ln>
                <a:effectLst/>
                <a:uLnTx/>
                <a:uFillTx/>
                <a:latin typeface="Aptos"/>
                <a:ea typeface="+mn-ea"/>
                <a:cs typeface="+mn-cs"/>
              </a:rPr>
              <a:t>PowerSchool</a:t>
            </a:r>
            <a:endParaRPr lang="en-US">
              <a:ea typeface="+mn-ea"/>
              <a:cs typeface="+mn-cs"/>
            </a:endParaRPr>
          </a:p>
        </p:txBody>
      </p:sp>
      <p:sp>
        <p:nvSpPr>
          <p:cNvPr id="3" name="Text Placeholder 2">
            <a:extLst>
              <a:ext uri="{FF2B5EF4-FFF2-40B4-BE49-F238E27FC236}">
                <a16:creationId xmlns:a16="http://schemas.microsoft.com/office/drawing/2014/main" id="{3A12E76B-175E-F936-7F16-B43DB44C10AA}"/>
              </a:ext>
            </a:extLst>
          </p:cNvPr>
          <p:cNvSpPr>
            <a:spLocks noGrp="1"/>
          </p:cNvSpPr>
          <p:nvPr>
            <p:ph type="body" idx="1"/>
          </p:nvPr>
        </p:nvSpPr>
        <p:spPr>
          <a:xfrm>
            <a:off x="942694" y="2203898"/>
            <a:ext cx="10635594" cy="731520"/>
          </a:xfrm>
        </p:spPr>
        <p:txBody>
          <a:bodyPr>
            <a:noAutofit/>
          </a:bodyPr>
          <a:lstStyle/>
          <a:p>
            <a:pPr algn="l"/>
            <a:r>
              <a:rPr lang="en-US" sz="3200"/>
              <a:t>Also important for CCR</a:t>
            </a:r>
          </a:p>
        </p:txBody>
      </p:sp>
      <p:sp>
        <p:nvSpPr>
          <p:cNvPr id="2" name="Content Placeholder 1">
            <a:extLst>
              <a:ext uri="{FF2B5EF4-FFF2-40B4-BE49-F238E27FC236}">
                <a16:creationId xmlns:a16="http://schemas.microsoft.com/office/drawing/2014/main" id="{961897A0-15DB-9F21-9133-2231359C2188}"/>
              </a:ext>
            </a:extLst>
          </p:cNvPr>
          <p:cNvSpPr>
            <a:spLocks noGrp="1"/>
          </p:cNvSpPr>
          <p:nvPr>
            <p:ph sz="half" idx="2"/>
          </p:nvPr>
        </p:nvSpPr>
        <p:spPr>
          <a:xfrm>
            <a:off x="942110" y="3100395"/>
            <a:ext cx="11397593" cy="5920467"/>
          </a:xfrm>
        </p:spPr>
        <p:txBody>
          <a:bodyPr vert="horz" lIns="91440" tIns="45720" rIns="91440" bIns="45720" rtlCol="0" anchor="t">
            <a:noAutofit/>
          </a:bodyPr>
          <a:lstStyle/>
          <a:p>
            <a:pPr marL="0" indent="0">
              <a:buNone/>
            </a:pPr>
            <a:r>
              <a:rPr lang="en-US" sz="2800" b="1">
                <a:ea typeface="+mn-lt"/>
                <a:cs typeface="+mn-lt"/>
              </a:rPr>
              <a:t>PowerSchool Data Elements</a:t>
            </a:r>
          </a:p>
          <a:p>
            <a:endParaRPr lang="en-US" sz="2400">
              <a:ea typeface="+mn-lt"/>
              <a:cs typeface="+mn-lt"/>
            </a:endParaRPr>
          </a:p>
          <a:p>
            <a:r>
              <a:rPr lang="en-US" sz="2400">
                <a:ea typeface="+mn-lt"/>
                <a:cs typeface="+mn-lt"/>
              </a:rPr>
              <a:t>Seeking Diploma Type</a:t>
            </a:r>
          </a:p>
          <a:p>
            <a:r>
              <a:rPr lang="en-US" sz="2400">
                <a:ea typeface="+mn-lt"/>
                <a:cs typeface="+mn-lt"/>
              </a:rPr>
              <a:t>Diploma Earned</a:t>
            </a:r>
            <a:br>
              <a:rPr lang="en-US" sz="2400">
                <a:ea typeface="+mn-lt"/>
                <a:cs typeface="+mn-lt"/>
              </a:rPr>
            </a:br>
            <a:r>
              <a:rPr lang="en-US" sz="2400" b="1" i="1">
                <a:ea typeface="+mn-lt"/>
                <a:cs typeface="+mn-lt"/>
              </a:rPr>
              <a:t>(for diplomas earned by the expected "on-time" graduation date)</a:t>
            </a:r>
            <a:endParaRPr lang="en-US"/>
          </a:p>
          <a:p>
            <a:r>
              <a:rPr lang="en-US" sz="2400">
                <a:ea typeface="+mn-lt"/>
                <a:cs typeface="+mn-lt"/>
              </a:rPr>
              <a:t>Graduation Date</a:t>
            </a:r>
          </a:p>
          <a:p>
            <a:pPr>
              <a:buFont typeface="Arial"/>
              <a:buChar char="•"/>
            </a:pPr>
            <a:r>
              <a:rPr lang="en-US" sz="2400">
                <a:ea typeface="+mn-lt"/>
                <a:cs typeface="+mn-lt"/>
              </a:rPr>
              <a:t>Course Codes – </a:t>
            </a:r>
            <a:br>
              <a:rPr lang="en-US" sz="2400">
                <a:ea typeface="+mn-lt"/>
                <a:cs typeface="+mn-lt"/>
              </a:rPr>
            </a:br>
            <a:r>
              <a:rPr lang="en-US" sz="2400" b="1" i="1">
                <a:ea typeface="+mn-lt"/>
                <a:cs typeface="+mn-lt"/>
              </a:rPr>
              <a:t>(Important Note: see list of CCR-aligned courses for Dual Enrollment)</a:t>
            </a:r>
            <a:endParaRPr lang="en-US" sz="2400">
              <a:ea typeface="+mn-lt"/>
              <a:cs typeface="+mn-lt"/>
            </a:endParaRPr>
          </a:p>
          <a:p>
            <a:pPr>
              <a:buFont typeface="Arial"/>
              <a:buChar char="•"/>
            </a:pPr>
            <a:r>
              <a:rPr lang="en-US" sz="2400" err="1"/>
              <a:t>StoredGrades.Credit</a:t>
            </a:r>
            <a:r>
              <a:rPr lang="en-US" sz="2400"/>
              <a:t> Type </a:t>
            </a:r>
            <a:br>
              <a:rPr lang="en-US" sz="2400"/>
            </a:br>
            <a:r>
              <a:rPr lang="en-US" sz="2400" b="1" i="1">
                <a:ea typeface="+mn-lt"/>
                <a:cs typeface="+mn-lt"/>
              </a:rPr>
              <a:t>(for Dual Enrollment for On-Track, last week's topic)</a:t>
            </a:r>
            <a:endParaRPr lang="en-US" sz="2400" b="1" i="1"/>
          </a:p>
          <a:p>
            <a:r>
              <a:rPr lang="en-US" sz="2400">
                <a:ea typeface="+mn-lt"/>
                <a:cs typeface="+mn-lt"/>
              </a:rPr>
              <a:t>Employability Credential-related fields</a:t>
            </a:r>
            <a:br>
              <a:rPr lang="en-US" sz="2400">
                <a:ea typeface="+mn-lt"/>
                <a:cs typeface="+mn-lt"/>
              </a:rPr>
            </a:br>
            <a:r>
              <a:rPr lang="en-US" sz="2400" b="1" i="1">
                <a:ea typeface="+mn-lt"/>
                <a:cs typeface="+mn-lt"/>
              </a:rPr>
              <a:t>(seeking, earned, and date)</a:t>
            </a:r>
          </a:p>
          <a:p>
            <a:pPr marL="0" indent="0">
              <a:buNone/>
            </a:pPr>
            <a:endParaRPr lang="en-US" sz="2400">
              <a:ea typeface="+mn-lt"/>
              <a:cs typeface="+mn-lt"/>
            </a:endParaRPr>
          </a:p>
          <a:p>
            <a:endParaRPr lang="en-US" sz="2800">
              <a:ea typeface="+mn-lt"/>
              <a:cs typeface="+mn-lt"/>
            </a:endParaRPr>
          </a:p>
          <a:p>
            <a:endParaRPr lang="en-US" sz="2800"/>
          </a:p>
          <a:p>
            <a:endParaRPr lang="en-US" sz="2800"/>
          </a:p>
          <a:p>
            <a:endParaRPr lang="en-US" sz="2800"/>
          </a:p>
          <a:p>
            <a:pPr marL="0" indent="0">
              <a:buNone/>
            </a:pPr>
            <a:endParaRPr lang="en-US" sz="2800">
              <a:ea typeface="+mn-lt"/>
              <a:cs typeface="+mn-lt"/>
            </a:endParaRPr>
          </a:p>
          <a:p>
            <a:endParaRPr lang="en-US"/>
          </a:p>
          <a:p>
            <a:endParaRPr lang="en-US"/>
          </a:p>
          <a:p>
            <a:endParaRPr lang="en-US" i="1"/>
          </a:p>
        </p:txBody>
      </p:sp>
      <p:pic>
        <p:nvPicPr>
          <p:cNvPr id="17" name="Content Placeholder 16" descr="A group of people working on a project with a computer and data.">
            <a:extLst>
              <a:ext uri="{FF2B5EF4-FFF2-40B4-BE49-F238E27FC236}">
                <a16:creationId xmlns:a16="http://schemas.microsoft.com/office/drawing/2014/main" id="{10D6CB78-2C4E-A10B-8B08-FD0595132A83}"/>
              </a:ext>
            </a:extLst>
          </p:cNvPr>
          <p:cNvPicPr>
            <a:picLocks noGrp="1" noChangeAspect="1"/>
          </p:cNvPicPr>
          <p:nvPr>
            <p:ph sz="quarter" idx="4"/>
          </p:nvPr>
        </p:nvPicPr>
        <p:blipFill>
          <a:blip r:embed="rId3"/>
          <a:stretch>
            <a:fillRect/>
          </a:stretch>
        </p:blipFill>
        <p:spPr>
          <a:xfrm>
            <a:off x="11597038" y="2380152"/>
            <a:ext cx="5803522" cy="3863606"/>
          </a:xfrm>
          <a:prstGeom prst="rect">
            <a:avLst/>
          </a:prstGeom>
        </p:spPr>
      </p:pic>
    </p:spTree>
    <p:extLst>
      <p:ext uri="{BB962C8B-B14F-4D97-AF65-F5344CB8AC3E}">
        <p14:creationId xmlns:p14="http://schemas.microsoft.com/office/powerpoint/2010/main" val="1024157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7CE5A-99DA-137B-F6B7-8F4D5DD606E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C12B692-7DF5-5A5F-FE49-C37FBD6190C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How does data make it to SCDE?</a:t>
            </a:r>
          </a:p>
        </p:txBody>
      </p:sp>
      <p:sp>
        <p:nvSpPr>
          <p:cNvPr id="2" name="Content Placeholder 1">
            <a:extLst>
              <a:ext uri="{FF2B5EF4-FFF2-40B4-BE49-F238E27FC236}">
                <a16:creationId xmlns:a16="http://schemas.microsoft.com/office/drawing/2014/main" id="{77E81D95-0F00-2929-2BA9-B810DCF14701}"/>
              </a:ext>
            </a:extLst>
          </p:cNvPr>
          <p:cNvSpPr>
            <a:spLocks noGrp="1"/>
          </p:cNvSpPr>
          <p:nvPr>
            <p:ph sz="half" idx="1"/>
          </p:nvPr>
        </p:nvSpPr>
        <p:spPr>
          <a:xfrm>
            <a:off x="918972" y="2024648"/>
            <a:ext cx="16447451" cy="6564529"/>
          </a:xfrm>
        </p:spPr>
        <p:txBody>
          <a:bodyPr vert="horz" lIns="91440" tIns="45720" rIns="91440" bIns="45720" rtlCol="0" anchor="t">
            <a:normAutofit/>
          </a:bodyPr>
          <a:lstStyle/>
          <a:p>
            <a:pPr marL="0" indent="0">
              <a:spcAft>
                <a:spcPts val="600"/>
              </a:spcAft>
              <a:buNone/>
            </a:pPr>
            <a:r>
              <a:rPr lang="en-US" sz="3200"/>
              <a:t>Once data is </a:t>
            </a:r>
            <a:r>
              <a:rPr lang="en-US" sz="3200" b="1"/>
              <a:t>entered in PowerSchool and published to Ed-Fi by 7:00 p.m.</a:t>
            </a:r>
            <a:r>
              <a:rPr lang="en-US" sz="3200"/>
              <a:t>, you can verify data in Administrator Navigator the next day!</a:t>
            </a:r>
          </a:p>
        </p:txBody>
      </p:sp>
      <p:pic>
        <p:nvPicPr>
          <p:cNvPr id="3" name="Picture 2" descr="A screenshot of PowerSchool publication page">
            <a:extLst>
              <a:ext uri="{FF2B5EF4-FFF2-40B4-BE49-F238E27FC236}">
                <a16:creationId xmlns:a16="http://schemas.microsoft.com/office/drawing/2014/main" id="{C4BD4368-C3C9-1AEF-D05F-0FB1C39AF7CD}"/>
              </a:ext>
            </a:extLst>
          </p:cNvPr>
          <p:cNvPicPr>
            <a:picLocks noChangeAspect="1"/>
          </p:cNvPicPr>
          <p:nvPr/>
        </p:nvPicPr>
        <p:blipFill>
          <a:blip r:embed="rId3"/>
          <a:stretch>
            <a:fillRect/>
          </a:stretch>
        </p:blipFill>
        <p:spPr>
          <a:xfrm>
            <a:off x="918429" y="3502634"/>
            <a:ext cx="12216179" cy="5216037"/>
          </a:xfrm>
          <a:prstGeom prst="rect">
            <a:avLst/>
          </a:prstGeom>
          <a:ln w="12700">
            <a:solidFill>
              <a:schemeClr val="tx1"/>
            </a:solidFill>
          </a:ln>
        </p:spPr>
      </p:pic>
      <p:pic>
        <p:nvPicPr>
          <p:cNvPr id="7" name="Picture 6" descr="Administrator Navigator logo">
            <a:extLst>
              <a:ext uri="{FF2B5EF4-FFF2-40B4-BE49-F238E27FC236}">
                <a16:creationId xmlns:a16="http://schemas.microsoft.com/office/drawing/2014/main" id="{6EE48886-F090-7844-8AE9-6982F863E2F9}"/>
              </a:ext>
            </a:extLst>
          </p:cNvPr>
          <p:cNvPicPr>
            <a:picLocks noChangeAspect="1"/>
          </p:cNvPicPr>
          <p:nvPr/>
        </p:nvPicPr>
        <p:blipFill>
          <a:blip r:embed="rId4"/>
          <a:stretch>
            <a:fillRect/>
          </a:stretch>
        </p:blipFill>
        <p:spPr>
          <a:xfrm>
            <a:off x="13533183" y="3709858"/>
            <a:ext cx="4016300" cy="4881259"/>
          </a:xfrm>
          <a:prstGeom prst="rect">
            <a:avLst/>
          </a:prstGeom>
          <a:ln>
            <a:solidFill>
              <a:srgbClr val="2E313D"/>
            </a:solidFill>
          </a:ln>
          <a:effectLst>
            <a:outerShdw blurRad="50800" dist="38100" dir="2700000">
              <a:srgbClr val="000000">
                <a:alpha val="40000"/>
              </a:srgbClr>
            </a:outerShdw>
          </a:effectLst>
        </p:spPr>
      </p:pic>
    </p:spTree>
    <p:extLst>
      <p:ext uri="{BB962C8B-B14F-4D97-AF65-F5344CB8AC3E}">
        <p14:creationId xmlns:p14="http://schemas.microsoft.com/office/powerpoint/2010/main" val="2328279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48F6-3728-BFE2-3281-F3CF186C58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073086-2A78-52E6-F15A-B33231D72350}"/>
              </a:ext>
            </a:extLst>
          </p:cNvPr>
          <p:cNvSpPr txBox="1">
            <a:spLocks noGrp="1"/>
          </p:cNvSpPr>
          <p:nvPr>
            <p:ph type="title"/>
          </p:nvPr>
        </p:nvSpPr>
        <p:spPr>
          <a:xfrm>
            <a:off x="918972" y="586230"/>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 </a:t>
            </a:r>
            <a:r>
              <a:rPr lang="en-US" i="1">
                <a:latin typeface="Aptos"/>
                <a:ea typeface="+mn-ea"/>
                <a:cs typeface="+mn-cs"/>
              </a:rPr>
              <a:t>Spot Checking</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291BF67-0CF3-1DAE-D42B-12D7BE09E71C}"/>
              </a:ext>
            </a:extLst>
          </p:cNvPr>
          <p:cNvSpPr>
            <a:spLocks noGrp="1"/>
          </p:cNvSpPr>
          <p:nvPr>
            <p:ph idx="1"/>
          </p:nvPr>
        </p:nvSpPr>
        <p:spPr>
          <a:xfrm>
            <a:off x="918972" y="1434560"/>
            <a:ext cx="6682406" cy="7778962"/>
          </a:xfrm>
        </p:spPr>
        <p:txBody>
          <a:bodyPr vert="horz" lIns="91440" tIns="45720" rIns="91440" bIns="45720" rtlCol="0" anchor="t">
            <a:normAutofit fontScale="92500" lnSpcReduction="20000"/>
          </a:bodyPr>
          <a:lstStyle/>
          <a:p>
            <a:endParaRPr lang="en-US" sz="4000" b="1">
              <a:solidFill>
                <a:schemeClr val="tx1"/>
              </a:solidFill>
            </a:endParaRPr>
          </a:p>
          <a:p>
            <a:pPr marL="457200" indent="-457200">
              <a:buChar char="•"/>
            </a:pPr>
            <a:r>
              <a:rPr lang="en-US" sz="3200" b="1" i="1">
                <a:solidFill>
                  <a:schemeClr val="accent1">
                    <a:lumMod val="49000"/>
                  </a:schemeClr>
                </a:solidFill>
              </a:rPr>
              <a:t>1 - </a:t>
            </a:r>
            <a:r>
              <a:rPr lang="en-US" sz="3200">
                <a:solidFill>
                  <a:schemeClr val="tx1"/>
                </a:solidFill>
              </a:rPr>
              <a:t>Select a student whose data values you wish to verify as "published"/"submitted."</a:t>
            </a: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2 - </a:t>
            </a:r>
            <a:r>
              <a:rPr lang="en-US" sz="3200">
                <a:solidFill>
                  <a:schemeClr val="tx1"/>
                </a:solidFill>
              </a:rPr>
              <a:t>Go to the student's "publishing" page in PowerSchool (</a:t>
            </a:r>
            <a:r>
              <a:rPr lang="en-US" sz="3200" b="1">
                <a:solidFill>
                  <a:schemeClr val="tx1"/>
                </a:solidFill>
              </a:rPr>
              <a:t>Data Exchange &gt; Publishing</a:t>
            </a:r>
            <a:r>
              <a:rPr lang="en-US" sz="3200">
                <a:solidFill>
                  <a:schemeClr val="tx1"/>
                </a:solidFill>
              </a:rPr>
              <a:t>).</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3 -</a:t>
            </a:r>
            <a:r>
              <a:rPr lang="en-US" sz="3200">
                <a:solidFill>
                  <a:schemeClr val="tx1"/>
                </a:solidFill>
              </a:rPr>
              <a:t> Click the </a:t>
            </a:r>
            <a:r>
              <a:rPr lang="en-US" sz="3200" b="1">
                <a:solidFill>
                  <a:srgbClr val="089648"/>
                </a:solidFill>
              </a:rPr>
              <a:t>green check mark</a:t>
            </a:r>
            <a:r>
              <a:rPr lang="en-US" sz="3200">
                <a:solidFill>
                  <a:schemeClr val="tx1"/>
                </a:solidFill>
              </a:rPr>
              <a:t> next to the desired category.</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4 -</a:t>
            </a:r>
            <a:r>
              <a:rPr lang="en-US" sz="3200">
                <a:solidFill>
                  <a:schemeClr val="tx1"/>
                </a:solidFill>
              </a:rPr>
              <a:t> Look for the Ed-Fi element and associated value. </a:t>
            </a:r>
            <a:r>
              <a:rPr lang="en-US" sz="3200">
                <a:solidFill>
                  <a:schemeClr val="tx1"/>
                </a:solidFill>
                <a:highlight>
                  <a:srgbClr val="FFFF00"/>
                </a:highlight>
              </a:rPr>
              <a:t>The mapping document that we will soon make available will help you identify the Ed-Fi elements in the </a:t>
            </a:r>
            <a:r>
              <a:rPr lang="en-US" sz="3200" err="1">
                <a:solidFill>
                  <a:schemeClr val="tx1"/>
                </a:solidFill>
                <a:highlight>
                  <a:srgbClr val="FFFF00"/>
                </a:highlight>
              </a:rPr>
              <a:t>json</a:t>
            </a:r>
            <a:r>
              <a:rPr lang="en-US" sz="3200">
                <a:solidFill>
                  <a:schemeClr val="tx1"/>
                </a:solidFill>
                <a:highlight>
                  <a:srgbClr val="FFFF00"/>
                </a:highlight>
              </a:rPr>
              <a:t> that you are looking for.</a:t>
            </a:r>
            <a:endParaRPr lang="en-US">
              <a:solidFill>
                <a:schemeClr val="tx1"/>
              </a:solidFill>
              <a:highlight>
                <a:srgbClr val="FFFF00"/>
              </a:highlight>
            </a:endParaRPr>
          </a:p>
          <a:p>
            <a:pPr lvl="1">
              <a:buFont typeface="Courier New" panose="020B0604020202020204" pitchFamily="34" charset="0"/>
              <a:buChar char="o"/>
            </a:pPr>
            <a:endParaRPr lang="en-US" sz="3200"/>
          </a:p>
          <a:p>
            <a:endParaRPr lang="en-US"/>
          </a:p>
        </p:txBody>
      </p:sp>
      <p:sp>
        <p:nvSpPr>
          <p:cNvPr id="8" name="TextBox 7">
            <a:extLst>
              <a:ext uri="{FF2B5EF4-FFF2-40B4-BE49-F238E27FC236}">
                <a16:creationId xmlns:a16="http://schemas.microsoft.com/office/drawing/2014/main" id="{7B080F49-32A4-617B-5B94-DE08BDDE6EBD}"/>
              </a:ext>
            </a:extLst>
          </p:cNvPr>
          <p:cNvSpPr txBox="1"/>
          <p:nvPr/>
        </p:nvSpPr>
        <p:spPr>
          <a:xfrm>
            <a:off x="9154168" y="1434559"/>
            <a:ext cx="7530352"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i="1"/>
              <a:t>JSON examples:</a:t>
            </a:r>
          </a:p>
        </p:txBody>
      </p:sp>
      <p:pic>
        <p:nvPicPr>
          <p:cNvPr id="3" name="Picture 2" descr="CTE with green check">
            <a:extLst>
              <a:ext uri="{FF2B5EF4-FFF2-40B4-BE49-F238E27FC236}">
                <a16:creationId xmlns:a16="http://schemas.microsoft.com/office/drawing/2014/main" id="{EE2EB2B7-6CD8-8150-3F0E-82A22B852B71}"/>
              </a:ext>
            </a:extLst>
          </p:cNvPr>
          <p:cNvPicPr>
            <a:picLocks noChangeAspect="1"/>
          </p:cNvPicPr>
          <p:nvPr/>
        </p:nvPicPr>
        <p:blipFill>
          <a:blip r:embed="rId3"/>
          <a:stretch>
            <a:fillRect/>
          </a:stretch>
        </p:blipFill>
        <p:spPr>
          <a:xfrm>
            <a:off x="9152114" y="2196923"/>
            <a:ext cx="1973438" cy="587374"/>
          </a:xfrm>
          <a:prstGeom prst="rect">
            <a:avLst/>
          </a:prstGeom>
          <a:ln>
            <a:solidFill>
              <a:schemeClr val="tx1"/>
            </a:solidFill>
          </a:ln>
        </p:spPr>
      </p:pic>
      <p:sp>
        <p:nvSpPr>
          <p:cNvPr id="7" name="TextBox 6">
            <a:extLst>
              <a:ext uri="{FF2B5EF4-FFF2-40B4-BE49-F238E27FC236}">
                <a16:creationId xmlns:a16="http://schemas.microsoft.com/office/drawing/2014/main" id="{104AA691-B19E-8B7C-AA7B-2618D551B3B5}"/>
              </a:ext>
            </a:extLst>
          </p:cNvPr>
          <p:cNvSpPr txBox="1"/>
          <p:nvPr/>
        </p:nvSpPr>
        <p:spPr>
          <a:xfrm>
            <a:off x="9152076" y="2906634"/>
            <a:ext cx="7383384" cy="304698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programTypeDescriptor</a:t>
            </a:r>
            <a:r>
              <a:rPr lang="en-US" sz="3200">
                <a:ea typeface="+mn-lt"/>
                <a:cs typeface="+mn-lt"/>
              </a:rPr>
              <a:t>" : "</a:t>
            </a:r>
            <a:r>
              <a:rPr lang="en-US" sz="3200" err="1">
                <a:ea typeface="+mn-lt"/>
                <a:cs typeface="+mn-lt"/>
              </a:rPr>
              <a:t>uri</a:t>
            </a:r>
            <a:r>
              <a:rPr lang="en-US" sz="3200">
                <a:ea typeface="+mn-lt"/>
                <a:cs typeface="+mn-lt"/>
              </a:rPr>
              <a:t>://ed.sc.gov/ProgramTypeDescriptor#CTE1 - Career Technology Education Program 1",</a:t>
            </a:r>
            <a:endParaRPr lang="en-US">
              <a:ea typeface="+mn-lt"/>
              <a:cs typeface="+mn-lt"/>
            </a:endParaRPr>
          </a:p>
          <a:p>
            <a:r>
              <a:rPr lang="en-US" sz="3200">
                <a:ea typeface="+mn-lt"/>
                <a:cs typeface="+mn-lt"/>
              </a:rPr>
              <a:t>    "</a:t>
            </a:r>
            <a:r>
              <a:rPr lang="en-US" sz="3200" err="1">
                <a:ea typeface="+mn-lt"/>
                <a:cs typeface="+mn-lt"/>
              </a:rPr>
              <a:t>programName</a:t>
            </a:r>
            <a:r>
              <a:rPr lang="en-US" sz="3200">
                <a:ea typeface="+mn-lt"/>
                <a:cs typeface="+mn-lt"/>
              </a:rPr>
              <a:t>" : "CTE Program 1"</a:t>
            </a:r>
            <a:endParaRPr lang="en-US">
              <a:ea typeface="+mn-lt"/>
              <a:cs typeface="+mn-lt"/>
            </a:endParaRPr>
          </a:p>
          <a:p>
            <a:r>
              <a:rPr lang="en-US" sz="3200">
                <a:ea typeface="+mn-lt"/>
                <a:cs typeface="+mn-lt"/>
              </a:rPr>
              <a:t>  },</a:t>
            </a:r>
            <a:endParaRPr lang="en-US"/>
          </a:p>
        </p:txBody>
      </p:sp>
      <p:pic>
        <p:nvPicPr>
          <p:cNvPr id="4" name="Picture 3" descr="Student assessment with green check">
            <a:extLst>
              <a:ext uri="{FF2B5EF4-FFF2-40B4-BE49-F238E27FC236}">
                <a16:creationId xmlns:a16="http://schemas.microsoft.com/office/drawing/2014/main" id="{7C421A4B-39FF-2007-7229-54B79D033C98}"/>
              </a:ext>
            </a:extLst>
          </p:cNvPr>
          <p:cNvPicPr>
            <a:picLocks noChangeAspect="1"/>
          </p:cNvPicPr>
          <p:nvPr/>
        </p:nvPicPr>
        <p:blipFill>
          <a:blip r:embed="rId4"/>
          <a:stretch>
            <a:fillRect/>
          </a:stretch>
        </p:blipFill>
        <p:spPr>
          <a:xfrm>
            <a:off x="9140119" y="6152267"/>
            <a:ext cx="3916538" cy="748241"/>
          </a:xfrm>
          <a:prstGeom prst="rect">
            <a:avLst/>
          </a:prstGeom>
          <a:ln>
            <a:solidFill>
              <a:schemeClr val="tx1"/>
            </a:solidFill>
          </a:ln>
        </p:spPr>
      </p:pic>
      <p:sp>
        <p:nvSpPr>
          <p:cNvPr id="9" name="TextBox 8">
            <a:extLst>
              <a:ext uri="{FF2B5EF4-FFF2-40B4-BE49-F238E27FC236}">
                <a16:creationId xmlns:a16="http://schemas.microsoft.com/office/drawing/2014/main" id="{45532378-6019-9FE8-F892-B7B2F90A2784}"/>
              </a:ext>
            </a:extLst>
          </p:cNvPr>
          <p:cNvSpPr txBox="1"/>
          <p:nvPr/>
        </p:nvSpPr>
        <p:spPr>
          <a:xfrm>
            <a:off x="9137964" y="7081352"/>
            <a:ext cx="7969537" cy="255454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assessmentReference</a:t>
            </a:r>
            <a:r>
              <a:rPr lang="en-US" sz="3200">
                <a:ea typeface="+mn-lt"/>
                <a:cs typeface="+mn-lt"/>
              </a:rPr>
              <a:t>" : {</a:t>
            </a:r>
            <a:endParaRPr lang="en-US"/>
          </a:p>
          <a:p>
            <a:r>
              <a:rPr lang="en-US" sz="3200">
                <a:ea typeface="+mn-lt"/>
                <a:cs typeface="+mn-lt"/>
              </a:rPr>
              <a:t>    "</a:t>
            </a:r>
            <a:r>
              <a:rPr lang="en-US" sz="3200" err="1">
                <a:ea typeface="+mn-lt"/>
                <a:cs typeface="+mn-lt"/>
              </a:rPr>
              <a:t>assessmentIdentifier</a:t>
            </a:r>
            <a:r>
              <a:rPr lang="en-US" sz="3200">
                <a:ea typeface="+mn-lt"/>
                <a:cs typeface="+mn-lt"/>
              </a:rPr>
              <a:t>" : "CTE_80",</a:t>
            </a:r>
            <a:endParaRPr lang="en-US"/>
          </a:p>
          <a:p>
            <a:r>
              <a:rPr lang="en-US" sz="3200">
                <a:ea typeface="+mn-lt"/>
                <a:cs typeface="+mn-lt"/>
              </a:rPr>
              <a:t>    "namespace" : "</a:t>
            </a:r>
            <a:r>
              <a:rPr lang="en-US" sz="3200" err="1">
                <a:ea typeface="+mn-lt"/>
                <a:cs typeface="+mn-lt"/>
              </a:rPr>
              <a:t>uri</a:t>
            </a:r>
            <a:r>
              <a:rPr lang="en-US" sz="3200">
                <a:ea typeface="+mn-lt"/>
                <a:cs typeface="+mn-lt"/>
              </a:rPr>
              <a:t>://ed.sc.gov/</a:t>
            </a:r>
            <a:r>
              <a:rPr lang="en-US" sz="3200" err="1">
                <a:ea typeface="+mn-lt"/>
                <a:cs typeface="+mn-lt"/>
              </a:rPr>
              <a:t>SCDEAssessments</a:t>
            </a:r>
            <a:r>
              <a:rPr lang="en-US" sz="3200">
                <a:ea typeface="+mn-lt"/>
                <a:cs typeface="+mn-lt"/>
              </a:rPr>
              <a:t>"</a:t>
            </a:r>
            <a:endParaRPr lang="en-US"/>
          </a:p>
          <a:p>
            <a:r>
              <a:rPr lang="en-US" sz="3200">
                <a:ea typeface="+mn-lt"/>
                <a:cs typeface="+mn-lt"/>
              </a:rPr>
              <a:t>  },</a:t>
            </a:r>
            <a:endParaRPr lang="en-US"/>
          </a:p>
        </p:txBody>
      </p:sp>
    </p:spTree>
    <p:extLst>
      <p:ext uri="{BB962C8B-B14F-4D97-AF65-F5344CB8AC3E}">
        <p14:creationId xmlns:p14="http://schemas.microsoft.com/office/powerpoint/2010/main" val="674377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B47B0-C20C-9E43-9B59-7DB1D6DA6C2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D840EC7-8922-CD21-BEF0-45EEC7EAB2E2}"/>
              </a:ext>
            </a:extLst>
          </p:cNvPr>
          <p:cNvSpPr txBox="1">
            <a:spLocks noGrp="1"/>
          </p:cNvSpPr>
          <p:nvPr>
            <p:ph type="title"/>
          </p:nvPr>
        </p:nvSpPr>
        <p:spPr>
          <a:xfrm>
            <a:off x="918972" y="276459"/>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 </a:t>
            </a:r>
            <a:r>
              <a:rPr lang="en-US" i="1">
                <a:latin typeface="Aptos"/>
                <a:ea typeface="+mn-ea"/>
                <a:cs typeface="+mn-cs"/>
              </a:rPr>
              <a:t>Spot Checking Categories</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0CFE00-EDA5-4918-3317-F9269694E55B}"/>
              </a:ext>
            </a:extLst>
          </p:cNvPr>
          <p:cNvSpPr>
            <a:spLocks noGrp="1"/>
          </p:cNvSpPr>
          <p:nvPr>
            <p:ph idx="1"/>
          </p:nvPr>
        </p:nvSpPr>
        <p:spPr>
          <a:xfrm>
            <a:off x="918972" y="1817316"/>
            <a:ext cx="12397405" cy="7396205"/>
          </a:xfrm>
        </p:spPr>
        <p:txBody>
          <a:bodyPr vert="horz" lIns="91440" tIns="45720" rIns="91440" bIns="45720" rtlCol="0" anchor="t">
            <a:normAutofit/>
          </a:bodyPr>
          <a:lstStyle/>
          <a:p>
            <a:endParaRPr lang="en-US" sz="4000" b="1">
              <a:solidFill>
                <a:schemeClr val="tx1"/>
              </a:solidFill>
            </a:endParaRPr>
          </a:p>
          <a:p>
            <a:pPr marL="457200" indent="-457200">
              <a:buChar char="•"/>
            </a:pPr>
            <a:r>
              <a:rPr lang="en-US" sz="3200" b="1" i="1">
                <a:solidFill>
                  <a:schemeClr val="accent1">
                    <a:lumMod val="49000"/>
                  </a:schemeClr>
                </a:solidFill>
              </a:rPr>
              <a:t>Look for these subcategories on the student's publishing page in PowerSchool:  </a:t>
            </a:r>
          </a:p>
          <a:p>
            <a:pPr marL="1485900" lvl="1">
              <a:buFont typeface="Courier New" panose="020B0604020202020204" pitchFamily="34" charset="0"/>
              <a:buChar char="o"/>
            </a:pPr>
            <a:r>
              <a:rPr lang="en-US" sz="3600">
                <a:solidFill>
                  <a:srgbClr val="0070C0"/>
                </a:solidFill>
              </a:rPr>
              <a:t>Student Demographics</a:t>
            </a:r>
          </a:p>
          <a:p>
            <a:pPr marL="1485900" lvl="1">
              <a:buFont typeface="Courier New" panose="020B0604020202020204" pitchFamily="34" charset="0"/>
              <a:buChar char="o"/>
            </a:pPr>
            <a:r>
              <a:rPr lang="en-US" sz="3600">
                <a:solidFill>
                  <a:srgbClr val="0070C0"/>
                </a:solidFill>
              </a:rPr>
              <a:t>Student Programs</a:t>
            </a:r>
          </a:p>
          <a:p>
            <a:pPr marL="1485900" lvl="1">
              <a:buFont typeface="Courier New" panose="020B0604020202020204" pitchFamily="34" charset="0"/>
              <a:buChar char="o"/>
            </a:pPr>
            <a:r>
              <a:rPr lang="en-US" sz="3600">
                <a:solidFill>
                  <a:srgbClr val="0070C0"/>
                </a:solidFill>
              </a:rPr>
              <a:t>Assessments</a:t>
            </a:r>
          </a:p>
          <a:p>
            <a:pPr marL="1485900" lvl="1">
              <a:buFont typeface="Courier New" panose="020B0604020202020204" pitchFamily="34" charset="0"/>
              <a:buChar char="o"/>
            </a:pPr>
            <a:r>
              <a:rPr lang="en-US" sz="3600">
                <a:solidFill>
                  <a:srgbClr val="0070C0"/>
                </a:solidFill>
              </a:rPr>
              <a:t>Student Academic Records</a:t>
            </a:r>
          </a:p>
          <a:p>
            <a:pPr marL="1485900" lvl="1">
              <a:buFont typeface="Courier New" panose="020B0604020202020204" pitchFamily="34" charset="0"/>
              <a:buChar char="o"/>
            </a:pPr>
            <a:r>
              <a:rPr lang="en-US" sz="3600">
                <a:solidFill>
                  <a:srgbClr val="0070C0"/>
                </a:solidFill>
              </a:rPr>
              <a:t>Student Course Transcript</a:t>
            </a:r>
            <a:endParaRPr lang="en-US" sz="4400">
              <a:solidFill>
                <a:srgbClr val="0070C0"/>
              </a:solidFill>
            </a:endParaRPr>
          </a:p>
          <a:p>
            <a:pPr marL="1485900" lvl="1">
              <a:buFont typeface="Courier New" panose="020B0604020202020204" pitchFamily="34" charset="0"/>
              <a:buChar char="o"/>
            </a:pPr>
            <a:endParaRPr lang="en-US" sz="4600">
              <a:solidFill>
                <a:srgbClr val="000000"/>
              </a:solidFill>
            </a:endParaRPr>
          </a:p>
          <a:p>
            <a:pPr lvl="1">
              <a:buFont typeface="Courier New" panose="020B0604020202020204" pitchFamily="34" charset="0"/>
              <a:buChar char="o"/>
            </a:pPr>
            <a:endParaRPr lang="en-US" sz="3200">
              <a:solidFill>
                <a:srgbClr val="000000"/>
              </a:solidFill>
            </a:endParaRPr>
          </a:p>
          <a:p>
            <a:endParaRPr lang="en-US"/>
          </a:p>
        </p:txBody>
      </p:sp>
    </p:spTree>
    <p:extLst>
      <p:ext uri="{BB962C8B-B14F-4D97-AF65-F5344CB8AC3E}">
        <p14:creationId xmlns:p14="http://schemas.microsoft.com/office/powerpoint/2010/main" val="14892308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B7951-12C1-F065-B3EF-298AB88A2B9C}"/>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E5A840D9-00A1-6860-2144-B0D27094AFD9}"/>
              </a:ext>
            </a:extLst>
          </p:cNvPr>
          <p:cNvSpPr txBox="1">
            <a:spLocks noGrp="1"/>
          </p:cNvSpPr>
          <p:nvPr>
            <p:ph type="title"/>
          </p:nvPr>
        </p:nvSpPr>
        <p:spPr>
          <a:xfrm>
            <a:off x="914400" y="3947005"/>
            <a:ext cx="16459200" cy="270843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panose="020B0004020202020204" pitchFamily="34" charset="0"/>
                <a:ea typeface="+mn-ea"/>
                <a:cs typeface="+mn-cs"/>
              </a:rPr>
              <a:t>CCR Data </a:t>
            </a:r>
            <a:br>
              <a:rPr lang="en-US">
                <a:latin typeface="Aptos" panose="020B0004020202020204" pitchFamily="34" charset="0"/>
                <a:ea typeface="+mn-ea"/>
                <a:cs typeface="+mn-cs"/>
              </a:rPr>
            </a:br>
            <a:r>
              <a:rPr lang="en-US">
                <a:latin typeface="Aptos" panose="020B0004020202020204" pitchFamily="34" charset="0"/>
                <a:ea typeface="+mn-ea"/>
                <a:cs typeface="+mn-cs"/>
              </a:rPr>
              <a:t>for Transfer Students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2312764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39C21-F999-D55B-F80D-D1B0431744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705FAF1-7194-79FA-3ED0-D1F4338E5A5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Request</a:t>
            </a:r>
          </a:p>
        </p:txBody>
      </p:sp>
      <p:sp>
        <p:nvSpPr>
          <p:cNvPr id="6" name="Content Placeholder 5">
            <a:extLst>
              <a:ext uri="{FF2B5EF4-FFF2-40B4-BE49-F238E27FC236}">
                <a16:creationId xmlns:a16="http://schemas.microsoft.com/office/drawing/2014/main" id="{F625C22A-814A-11E0-BF11-52A7095A3E36}"/>
              </a:ext>
            </a:extLst>
          </p:cNvPr>
          <p:cNvSpPr>
            <a:spLocks noGrp="1"/>
          </p:cNvSpPr>
          <p:nvPr>
            <p:ph idx="1"/>
          </p:nvPr>
        </p:nvSpPr>
        <p:spPr>
          <a:xfrm>
            <a:off x="918972" y="2175346"/>
            <a:ext cx="16450056" cy="6627459"/>
          </a:xfrm>
        </p:spPr>
        <p:txBody>
          <a:bodyPr>
            <a:normAutofit/>
          </a:bodyPr>
          <a:lstStyle/>
          <a:p>
            <a:r>
              <a:rPr lang="en-US" b="1" dirty="0"/>
              <a:t>Who is responsible for transferring CCR records?</a:t>
            </a:r>
          </a:p>
          <a:p>
            <a:r>
              <a:rPr lang="en-US" dirty="0"/>
              <a:t>Like other records, the receiving school is responsible for verifying, documenting, and entering all CCR-related information. Districts must maintain internal processes to manage CCR data for transfer students.</a:t>
            </a:r>
          </a:p>
          <a:p>
            <a:endParaRPr lang="en-US" sz="2000" dirty="0"/>
          </a:p>
          <a:p>
            <a:r>
              <a:rPr lang="en-US" dirty="0"/>
              <a:t>When a high school student transfers into your district, the receiving district or school should consider including the following items in the records request sent to the previous school:</a:t>
            </a:r>
          </a:p>
          <a:p>
            <a:endParaRPr lang="en-US" sz="2000" dirty="0"/>
          </a:p>
          <a:p>
            <a:r>
              <a:rPr lang="en-US" dirty="0">
                <a:solidFill>
                  <a:srgbClr val="2F3D4C"/>
                </a:solidFill>
              </a:rPr>
              <a:t>CCR-Related Information to Request:</a:t>
            </a:r>
          </a:p>
          <a:p>
            <a:pPr marL="457200" indent="-457200">
              <a:buFont typeface="Arial" panose="020B0604020202020204" pitchFamily="34" charset="0"/>
              <a:buChar char="•"/>
            </a:pPr>
            <a:r>
              <a:rPr lang="en-US" dirty="0">
                <a:solidFill>
                  <a:srgbClr val="2F3D4C"/>
                </a:solidFill>
              </a:rPr>
              <a:t>Career and Technical Education (CTE certifications and credentials earned)</a:t>
            </a:r>
          </a:p>
          <a:p>
            <a:pPr marL="457200" indent="-457200">
              <a:buFont typeface="Arial" panose="020B0604020202020204" pitchFamily="34" charset="0"/>
              <a:buChar char="•"/>
            </a:pPr>
            <a:r>
              <a:rPr lang="en-US" dirty="0">
                <a:solidFill>
                  <a:srgbClr val="2F3D4C"/>
                </a:solidFill>
              </a:rPr>
              <a:t>Work-Based Learning (WBL) experiences or completed placements documentation</a:t>
            </a:r>
          </a:p>
          <a:p>
            <a:pPr marL="457200" indent="-457200">
              <a:buFont typeface="Arial" panose="020B0604020202020204" pitchFamily="34" charset="0"/>
              <a:buChar char="•"/>
            </a:pPr>
            <a:r>
              <a:rPr lang="en-US" dirty="0">
                <a:solidFill>
                  <a:srgbClr val="2F3D4C"/>
                </a:solidFill>
              </a:rPr>
              <a:t>Progress toward or completion of South Carolina High School Employability Credential</a:t>
            </a:r>
          </a:p>
          <a:p>
            <a:pPr marL="457200" indent="-457200">
              <a:buFont typeface="Arial" panose="020B0604020202020204" pitchFamily="34" charset="0"/>
              <a:buChar char="•"/>
            </a:pPr>
            <a:r>
              <a:rPr lang="en-US" dirty="0">
                <a:solidFill>
                  <a:srgbClr val="2F3D4C"/>
                </a:solidFill>
              </a:rPr>
              <a:t>Additional CCR-related test scores or documentation such as SAT, ACT, AP, IB, Cambridge, ASVAB, and WIN SC Career Ready Test</a:t>
            </a:r>
          </a:p>
        </p:txBody>
      </p:sp>
    </p:spTree>
    <p:extLst>
      <p:ext uri="{BB962C8B-B14F-4D97-AF65-F5344CB8AC3E}">
        <p14:creationId xmlns:p14="http://schemas.microsoft.com/office/powerpoint/2010/main" val="2291157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C0886-6C86-F90A-99D6-B19D17C9CBE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113BAC1-42BD-B762-D3F2-7705462A36B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PowerSchool</a:t>
            </a:r>
          </a:p>
        </p:txBody>
      </p:sp>
      <p:sp>
        <p:nvSpPr>
          <p:cNvPr id="6" name="Content Placeholder 5">
            <a:extLst>
              <a:ext uri="{FF2B5EF4-FFF2-40B4-BE49-F238E27FC236}">
                <a16:creationId xmlns:a16="http://schemas.microsoft.com/office/drawing/2014/main" id="{4A519817-2DCD-27A9-1E02-13E6178CA997}"/>
              </a:ext>
            </a:extLst>
          </p:cNvPr>
          <p:cNvSpPr>
            <a:spLocks noGrp="1"/>
          </p:cNvSpPr>
          <p:nvPr>
            <p:ph idx="1"/>
          </p:nvPr>
        </p:nvSpPr>
        <p:spPr>
          <a:xfrm>
            <a:off x="918972" y="2175346"/>
            <a:ext cx="16450056" cy="6627459"/>
          </a:xfrm>
        </p:spPr>
        <p:txBody>
          <a:bodyPr>
            <a:normAutofit/>
          </a:bodyPr>
          <a:lstStyle/>
          <a:p>
            <a:r>
              <a:rPr lang="en-US" sz="3200" b="1"/>
              <a:t>Coding CCR Data in PowerSchool</a:t>
            </a:r>
          </a:p>
          <a:p>
            <a:r>
              <a:rPr lang="en-US"/>
              <a:t>Once CCR documents and records are received, districts or schools should enter all CCR data in PowerSchool exactly as provided by the sending school. This includes credential titles, dates earned, course or program completer status and term, and score values for PowerSchool based fields. </a:t>
            </a:r>
          </a:p>
          <a:p>
            <a:endParaRPr lang="en-US"/>
          </a:p>
          <a:p>
            <a:r>
              <a:rPr lang="en-US" sz="3200" b="1"/>
              <a:t>Additional Non-CCR Consideration: Coding Student Not Tested (SNT) for EOCEP Exempt Transfer Credits</a:t>
            </a:r>
          </a:p>
          <a:p>
            <a:r>
              <a:rPr lang="en-US"/>
              <a:t>During the transfer process, districts may consider reviewing for and entering 009-SNT codes when applicable in PowerSchool for students receiving EOCEP-exempt transfer credits, ensuring all transcript and PowerSchool records align.</a:t>
            </a:r>
          </a:p>
        </p:txBody>
      </p:sp>
    </p:spTree>
    <p:extLst>
      <p:ext uri="{BB962C8B-B14F-4D97-AF65-F5344CB8AC3E}">
        <p14:creationId xmlns:p14="http://schemas.microsoft.com/office/powerpoint/2010/main" val="33510529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84A1E-7766-EACC-32FE-2CE74C74DC6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B1376C-C2BC-69B0-CFBF-85F8AB08E4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CCR: Transfers Records - Assessments</a:t>
            </a:r>
          </a:p>
        </p:txBody>
      </p:sp>
      <p:sp>
        <p:nvSpPr>
          <p:cNvPr id="6" name="Content Placeholder 5">
            <a:extLst>
              <a:ext uri="{FF2B5EF4-FFF2-40B4-BE49-F238E27FC236}">
                <a16:creationId xmlns:a16="http://schemas.microsoft.com/office/drawing/2014/main" id="{3A0581B7-8156-6177-C2D6-A40E8930DD36}"/>
              </a:ext>
            </a:extLst>
          </p:cNvPr>
          <p:cNvSpPr>
            <a:spLocks noGrp="1"/>
          </p:cNvSpPr>
          <p:nvPr>
            <p:ph idx="1"/>
          </p:nvPr>
        </p:nvSpPr>
        <p:spPr>
          <a:xfrm>
            <a:off x="918972" y="2175346"/>
            <a:ext cx="8989303" cy="7400048"/>
          </a:xfrm>
        </p:spPr>
        <p:txBody>
          <a:bodyPr>
            <a:normAutofit fontScale="92500" lnSpcReduction="10000"/>
          </a:bodyPr>
          <a:lstStyle/>
          <a:p>
            <a:r>
              <a:rPr lang="en-US" sz="3200" b="1" dirty="0"/>
              <a:t>Submitting CCR Test Score Templates</a:t>
            </a:r>
          </a:p>
          <a:p>
            <a:r>
              <a:rPr lang="en-US" dirty="0"/>
              <a:t>Districts or schools should continue using the </a:t>
            </a:r>
            <a:r>
              <a:rPr lang="en-US" dirty="0">
                <a:hlinkClick r:id="rId3"/>
              </a:rPr>
              <a:t>state-issued test score templates</a:t>
            </a:r>
            <a:r>
              <a:rPr lang="en-US" dirty="0"/>
              <a:t> for submission of CCR test scores to the district Runway administrator. Once completed, the .csv with transfer student assessment results must be uploaded into Runway. Any errors must be resolved. </a:t>
            </a:r>
          </a:p>
          <a:p>
            <a:endParaRPr lang="en-US" dirty="0"/>
          </a:p>
          <a:p>
            <a:r>
              <a:rPr lang="en-US" dirty="0"/>
              <a:t>EA will provide a list of required fields for CCR assessments. This will be posted with the PD resources on the website once available. </a:t>
            </a:r>
          </a:p>
          <a:p>
            <a:endParaRPr lang="en-US" dirty="0"/>
          </a:p>
          <a:p>
            <a:r>
              <a:rPr lang="en-US" dirty="0"/>
              <a:t>We can load the past three years through Runway.</a:t>
            </a:r>
          </a:p>
          <a:p>
            <a:endParaRPr lang="en-US" dirty="0"/>
          </a:p>
          <a:p>
            <a:r>
              <a:rPr lang="en-US" dirty="0"/>
              <a:t>Note: SC Career Ready scores are loaded via a state score file. Individual or small batch score loading via the template is available to users to support loading assessment scores as needed for visibility in the CCR Metrics Dashboard.</a:t>
            </a:r>
          </a:p>
        </p:txBody>
      </p:sp>
      <p:pic>
        <p:nvPicPr>
          <p:cNvPr id="3" name="Picture 2" descr="Screenshot of district assessment file templates">
            <a:extLst>
              <a:ext uri="{FF2B5EF4-FFF2-40B4-BE49-F238E27FC236}">
                <a16:creationId xmlns:a16="http://schemas.microsoft.com/office/drawing/2014/main" id="{093E42D7-9D2A-E967-80E3-9B59786CB6D9}"/>
              </a:ext>
            </a:extLst>
          </p:cNvPr>
          <p:cNvPicPr>
            <a:picLocks noChangeAspect="1"/>
          </p:cNvPicPr>
          <p:nvPr/>
        </p:nvPicPr>
        <p:blipFill>
          <a:blip r:embed="rId4"/>
          <a:stretch>
            <a:fillRect/>
          </a:stretch>
        </p:blipFill>
        <p:spPr>
          <a:xfrm>
            <a:off x="10248207" y="1954807"/>
            <a:ext cx="7111580" cy="6957181"/>
          </a:xfrm>
          <a:prstGeom prst="rect">
            <a:avLst/>
          </a:prstGeom>
        </p:spPr>
      </p:pic>
      <p:sp>
        <p:nvSpPr>
          <p:cNvPr id="4" name="Arrow: Right 3" descr="yellow arrow">
            <a:extLst>
              <a:ext uri="{FF2B5EF4-FFF2-40B4-BE49-F238E27FC236}">
                <a16:creationId xmlns:a16="http://schemas.microsoft.com/office/drawing/2014/main" id="{014AE7A9-208A-3534-C2FA-94FE22A83921}"/>
              </a:ext>
            </a:extLst>
          </p:cNvPr>
          <p:cNvSpPr/>
          <p:nvPr/>
        </p:nvSpPr>
        <p:spPr>
          <a:xfrm rot="10800000">
            <a:off x="12452302" y="2610311"/>
            <a:ext cx="895207" cy="7879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2F82738-6ADB-C1E3-0A7A-F320BBA0A8D4}"/>
              </a:ext>
            </a:extLst>
          </p:cNvPr>
          <p:cNvSpPr txBox="1"/>
          <p:nvPr/>
        </p:nvSpPr>
        <p:spPr>
          <a:xfrm>
            <a:off x="13417650" y="2572458"/>
            <a:ext cx="1962472" cy="965403"/>
          </a:xfrm>
          <a:prstGeom prst="rect">
            <a:avLst/>
          </a:prstGeom>
        </p:spPr>
        <p:txBody>
          <a:bodyPr vert="horz" wrap="square" lIns="91440" tIns="45720" rIns="91440" bIns="45720" rtlCol="0" anchor="t">
            <a:noAutofit/>
          </a:bodyPr>
          <a:lstStyle/>
          <a:p>
            <a:pPr algn="l"/>
            <a:r>
              <a:rPr lang="en-US" b="0">
                <a:solidFill>
                  <a:srgbClr val="2F3D4C"/>
                </a:solidFill>
              </a:rPr>
              <a:t>ACT</a:t>
            </a:r>
          </a:p>
          <a:p>
            <a:pPr algn="l"/>
            <a:r>
              <a:rPr lang="en-US">
                <a:solidFill>
                  <a:srgbClr val="2F3D4C"/>
                </a:solidFill>
              </a:rPr>
              <a:t>AP</a:t>
            </a:r>
          </a:p>
          <a:p>
            <a:pPr algn="l"/>
            <a:r>
              <a:rPr lang="en-US" b="0">
                <a:solidFill>
                  <a:srgbClr val="2F3D4C"/>
                </a:solidFill>
              </a:rPr>
              <a:t>ASVAB</a:t>
            </a:r>
          </a:p>
          <a:p>
            <a:pPr algn="l"/>
            <a:r>
              <a:rPr lang="en-US">
                <a:solidFill>
                  <a:srgbClr val="2F3D4C"/>
                </a:solidFill>
              </a:rPr>
              <a:t>Cambridge</a:t>
            </a:r>
            <a:endParaRPr lang="en-US" b="0">
              <a:solidFill>
                <a:srgbClr val="2F3D4C"/>
              </a:solidFill>
            </a:endParaRPr>
          </a:p>
        </p:txBody>
      </p:sp>
      <p:sp>
        <p:nvSpPr>
          <p:cNvPr id="7" name="Arrow: Right 6" descr="yellow arrow">
            <a:extLst>
              <a:ext uri="{FF2B5EF4-FFF2-40B4-BE49-F238E27FC236}">
                <a16:creationId xmlns:a16="http://schemas.microsoft.com/office/drawing/2014/main" id="{1DE80E1B-E18D-25CF-97BD-49419243541B}"/>
              </a:ext>
            </a:extLst>
          </p:cNvPr>
          <p:cNvSpPr/>
          <p:nvPr/>
        </p:nvSpPr>
        <p:spPr>
          <a:xfrm rot="10800000">
            <a:off x="13573694" y="5047964"/>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ECAF848-A36A-9F84-DE0F-3AB22851E02B}"/>
              </a:ext>
            </a:extLst>
          </p:cNvPr>
          <p:cNvSpPr txBox="1"/>
          <p:nvPr/>
        </p:nvSpPr>
        <p:spPr>
          <a:xfrm>
            <a:off x="14273781" y="5122475"/>
            <a:ext cx="700087" cy="434380"/>
          </a:xfrm>
          <a:prstGeom prst="rect">
            <a:avLst/>
          </a:prstGeom>
        </p:spPr>
        <p:txBody>
          <a:bodyPr vert="horz" wrap="square" lIns="91440" tIns="45720" rIns="91440" bIns="45720" rtlCol="0" anchor="t">
            <a:noAutofit/>
          </a:bodyPr>
          <a:lstStyle/>
          <a:p>
            <a:pPr algn="l"/>
            <a:r>
              <a:rPr lang="en-US" b="0">
                <a:solidFill>
                  <a:srgbClr val="2F3D4C"/>
                </a:solidFill>
              </a:rPr>
              <a:t>IB</a:t>
            </a:r>
          </a:p>
        </p:txBody>
      </p:sp>
      <p:sp>
        <p:nvSpPr>
          <p:cNvPr id="8" name="Arrow: Right 7" descr="yellow arrow">
            <a:extLst>
              <a:ext uri="{FF2B5EF4-FFF2-40B4-BE49-F238E27FC236}">
                <a16:creationId xmlns:a16="http://schemas.microsoft.com/office/drawing/2014/main" id="{AC2753C5-0517-E265-6AEE-0A869D0529A9}"/>
              </a:ext>
            </a:extLst>
          </p:cNvPr>
          <p:cNvSpPr/>
          <p:nvPr/>
        </p:nvSpPr>
        <p:spPr>
          <a:xfrm rot="10800000">
            <a:off x="13685151" y="7179289"/>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58CFB67-7A02-CEFE-0454-FA3ACCF60330}"/>
              </a:ext>
            </a:extLst>
          </p:cNvPr>
          <p:cNvSpPr txBox="1"/>
          <p:nvPr/>
        </p:nvSpPr>
        <p:spPr>
          <a:xfrm>
            <a:off x="14385238" y="7240705"/>
            <a:ext cx="700087" cy="434380"/>
          </a:xfrm>
          <a:prstGeom prst="rect">
            <a:avLst/>
          </a:prstGeom>
        </p:spPr>
        <p:txBody>
          <a:bodyPr vert="horz" wrap="square" lIns="91440" tIns="45720" rIns="91440" bIns="45720" rtlCol="0" anchor="t">
            <a:noAutofit/>
          </a:bodyPr>
          <a:lstStyle/>
          <a:p>
            <a:pPr algn="l"/>
            <a:r>
              <a:rPr lang="en-US" b="0">
                <a:solidFill>
                  <a:srgbClr val="2F3D4C"/>
                </a:solidFill>
              </a:rPr>
              <a:t>SAT</a:t>
            </a:r>
          </a:p>
        </p:txBody>
      </p:sp>
      <p:sp>
        <p:nvSpPr>
          <p:cNvPr id="9" name="Arrow: Right 8" descr="yellow arrow">
            <a:extLst>
              <a:ext uri="{FF2B5EF4-FFF2-40B4-BE49-F238E27FC236}">
                <a16:creationId xmlns:a16="http://schemas.microsoft.com/office/drawing/2014/main" id="{F75DC05C-1F99-4A8B-3304-0E357CD2ACE0}"/>
              </a:ext>
            </a:extLst>
          </p:cNvPr>
          <p:cNvSpPr/>
          <p:nvPr/>
        </p:nvSpPr>
        <p:spPr>
          <a:xfrm rot="10800000">
            <a:off x="14947535" y="7638501"/>
            <a:ext cx="700087" cy="5572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865D918-D260-4F0D-9EC1-56904916E8B3}"/>
              </a:ext>
            </a:extLst>
          </p:cNvPr>
          <p:cNvSpPr txBox="1"/>
          <p:nvPr/>
        </p:nvSpPr>
        <p:spPr>
          <a:xfrm>
            <a:off x="15637510" y="7699917"/>
            <a:ext cx="2270925" cy="434380"/>
          </a:xfrm>
          <a:prstGeom prst="rect">
            <a:avLst/>
          </a:prstGeom>
        </p:spPr>
        <p:txBody>
          <a:bodyPr vert="horz" wrap="square" lIns="91440" tIns="45720" rIns="91440" bIns="45720" rtlCol="0" anchor="t">
            <a:noAutofit/>
          </a:bodyPr>
          <a:lstStyle/>
          <a:p>
            <a:pPr algn="l"/>
            <a:r>
              <a:rPr lang="en-US" b="0">
                <a:solidFill>
                  <a:srgbClr val="2F3D4C"/>
                </a:solidFill>
              </a:rPr>
              <a:t>SC Career Readiness</a:t>
            </a:r>
          </a:p>
        </p:txBody>
      </p:sp>
    </p:spTree>
    <p:extLst>
      <p:ext uri="{BB962C8B-B14F-4D97-AF65-F5344CB8AC3E}">
        <p14:creationId xmlns:p14="http://schemas.microsoft.com/office/powerpoint/2010/main" val="3858419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7D6BC-6AD7-5F40-EDFE-18C6BD06085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3DB143-A247-FE16-9FD3-F6552C6E23E4}"/>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kumimoji="0" lang="en-US" b="1" i="0" u="none" strike="noStrike" kern="1200" cap="none" spc="0" normalizeH="0" baseline="0" noProof="0">
                <a:ln>
                  <a:noFill/>
                </a:ln>
                <a:effectLst/>
                <a:uLnTx/>
                <a:uFillTx/>
              </a:rPr>
              <a:t>CCR: Transfers Records – Inactive Students</a:t>
            </a:r>
          </a:p>
        </p:txBody>
      </p:sp>
      <p:sp>
        <p:nvSpPr>
          <p:cNvPr id="6" name="Content Placeholder 5">
            <a:extLst>
              <a:ext uri="{FF2B5EF4-FFF2-40B4-BE49-F238E27FC236}">
                <a16:creationId xmlns:a16="http://schemas.microsoft.com/office/drawing/2014/main" id="{A025916D-8332-E7F0-4A52-43DDCAA81405}"/>
              </a:ext>
            </a:extLst>
          </p:cNvPr>
          <p:cNvSpPr>
            <a:spLocks noGrp="1"/>
          </p:cNvSpPr>
          <p:nvPr>
            <p:ph sz="half" idx="1"/>
          </p:nvPr>
        </p:nvSpPr>
        <p:spPr>
          <a:xfrm>
            <a:off x="918972" y="2247900"/>
            <a:ext cx="7772400" cy="6361229"/>
          </a:xfrm>
        </p:spPr>
        <p:txBody>
          <a:bodyPr>
            <a:normAutofit/>
          </a:bodyPr>
          <a:lstStyle/>
          <a:p>
            <a:pPr>
              <a:spcAft>
                <a:spcPts val="600"/>
              </a:spcAft>
            </a:pPr>
            <a:r>
              <a:rPr lang="en-US"/>
              <a:t>It is important to note; when loading to Runway, inactive students will often return an error. Please maintain documentation of those records, such as the Job ID or a note in Runway, to support a future process for inactive loading expected by no later than July 1, 2026. </a:t>
            </a:r>
          </a:p>
          <a:p>
            <a:pPr>
              <a:spcAft>
                <a:spcPts val="600"/>
              </a:spcAft>
            </a:pPr>
            <a:endParaRPr lang="en-US"/>
          </a:p>
          <a:p>
            <a:pPr>
              <a:spcAft>
                <a:spcPts val="600"/>
              </a:spcAft>
            </a:pPr>
            <a:r>
              <a:rPr lang="en-US"/>
              <a:t>Palmetto Data Collaborative can also provide assessment loading support. </a:t>
            </a:r>
          </a:p>
          <a:p>
            <a:pPr>
              <a:spcAft>
                <a:spcPts val="600"/>
              </a:spcAft>
            </a:pPr>
            <a:endParaRPr lang="en-US"/>
          </a:p>
          <a:p>
            <a:pPr>
              <a:spcAft>
                <a:spcPts val="600"/>
              </a:spcAft>
            </a:pPr>
            <a:endParaRPr lang="en-US"/>
          </a:p>
        </p:txBody>
      </p:sp>
      <p:pic>
        <p:nvPicPr>
          <p:cNvPr id="12" name="Picture 11" descr="Bubble sheet test paper and pencil">
            <a:extLst>
              <a:ext uri="{FF2B5EF4-FFF2-40B4-BE49-F238E27FC236}">
                <a16:creationId xmlns:a16="http://schemas.microsoft.com/office/drawing/2014/main" id="{00637BD5-B1BC-315C-FB14-3041A28E20E0}"/>
              </a:ext>
            </a:extLst>
          </p:cNvPr>
          <p:cNvPicPr>
            <a:picLocks noChangeAspect="1"/>
          </p:cNvPicPr>
          <p:nvPr/>
        </p:nvPicPr>
        <p:blipFill>
          <a:blip r:embed="rId3">
            <a:extLst>
              <a:ext uri="{28A0092B-C50C-407E-A947-70E740481C1C}">
                <a14:useLocalDpi xmlns:a14="http://schemas.microsoft.com/office/drawing/2010/main" val="0"/>
              </a:ext>
            </a:extLst>
          </a:blip>
          <a:srcRect l="20581" r="-1"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6097266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E1B6E-0EBB-6687-46C9-9982946FFCE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CFD916AA-3C80-9618-C918-B71DC8F05BB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panose="020B0004020202020204" pitchFamily="34" charset="0"/>
                <a:ea typeface="+mn-ea"/>
                <a:cs typeface="+mn-cs"/>
              </a:rPr>
              <a:t>Verifying Your Data</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848213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87EB2-40B1-60AF-E200-70E70318A88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06CF761-E4B4-BAF3-4658-193D3C7DD35D}"/>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Dual Enrollment – On-Track – Follow-up</a:t>
            </a:r>
          </a:p>
        </p:txBody>
      </p:sp>
      <p:sp>
        <p:nvSpPr>
          <p:cNvPr id="2" name="Content Placeholder 1">
            <a:extLst>
              <a:ext uri="{FF2B5EF4-FFF2-40B4-BE49-F238E27FC236}">
                <a16:creationId xmlns:a16="http://schemas.microsoft.com/office/drawing/2014/main" id="{FAD47C73-514C-266D-2698-C7CF6CC9A2D5}"/>
              </a:ext>
            </a:extLst>
          </p:cNvPr>
          <p:cNvSpPr>
            <a:spLocks noGrp="1"/>
          </p:cNvSpPr>
          <p:nvPr>
            <p:ph sz="half" idx="1"/>
          </p:nvPr>
        </p:nvSpPr>
        <p:spPr>
          <a:xfrm>
            <a:off x="918972" y="2247900"/>
            <a:ext cx="16404336" cy="6361229"/>
          </a:xfrm>
        </p:spPr>
        <p:txBody>
          <a:bodyPr vert="horz" lIns="91440" tIns="45720" rIns="91440" bIns="45720" rtlCol="0" anchor="t">
            <a:normAutofit fontScale="92500" lnSpcReduction="10000"/>
          </a:bodyPr>
          <a:lstStyle/>
          <a:p>
            <a:r>
              <a:rPr lang="en-US" sz="3600"/>
              <a:t>In our February sessions, we stated that due to the variation in how districts handle the approval of Dual Enrollment courses for graduation requirements, SCDE will use the PowerSchool student-level Credit Type field in Stored Grades (i.e., student Historical Course Grades) to identify Dual Enrollment courses that fulfill a graduation requirement, as well as the subject matter associated with those courses. Coding accurate Credit Type information will be important for students' Dual Enrollment courses within F1 Stored Grades in PowerSchool.</a:t>
            </a:r>
            <a:endParaRPr lang="en-US"/>
          </a:p>
          <a:p>
            <a:endParaRPr lang="en-US" sz="3600"/>
          </a:p>
          <a:p>
            <a:r>
              <a:rPr lang="en-US" sz="3600"/>
              <a:t>We provided initial guidance on February 27.</a:t>
            </a:r>
          </a:p>
          <a:p>
            <a:endParaRPr lang="en-US" sz="3600"/>
          </a:p>
          <a:p>
            <a:r>
              <a:rPr lang="en-US" sz="3600"/>
              <a:t>Full guidance will be provided in the Office of Information Technology's document titled </a:t>
            </a:r>
            <a:r>
              <a:rPr lang="en-US" sz="3600" i="1"/>
              <a:t>Credit Type Data Entry Instructions</a:t>
            </a:r>
            <a:r>
              <a:rPr lang="en-US" sz="3600"/>
              <a:t>.</a:t>
            </a:r>
          </a:p>
          <a:p>
            <a:pPr marL="0" indent="0">
              <a:buNone/>
            </a:pPr>
            <a:endParaRPr lang="en-US" sz="3600"/>
          </a:p>
          <a:p>
            <a:pPr marL="571500" indent="-571500">
              <a:spcAft>
                <a:spcPts val="600"/>
              </a:spcAft>
            </a:pPr>
            <a:endParaRPr lang="en-US" sz="3600"/>
          </a:p>
        </p:txBody>
      </p:sp>
    </p:spTree>
    <p:extLst>
      <p:ext uri="{BB962C8B-B14F-4D97-AF65-F5344CB8AC3E}">
        <p14:creationId xmlns:p14="http://schemas.microsoft.com/office/powerpoint/2010/main" val="2752854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639DA-4024-B58E-81AC-DF8730A021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FD34FA5-89ED-DE64-7819-B4FBFBD1596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Admin Navigator</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7CE9A361-5612-A54D-E174-2BDAED49876B}"/>
              </a:ext>
            </a:extLst>
          </p:cNvPr>
          <p:cNvSpPr>
            <a:spLocks noGrp="1"/>
          </p:cNvSpPr>
          <p:nvPr>
            <p:ph idx="1"/>
          </p:nvPr>
        </p:nvSpPr>
        <p:spPr>
          <a:xfrm>
            <a:off x="918972" y="1817316"/>
            <a:ext cx="8643482" cy="6333699"/>
          </a:xfrm>
        </p:spPr>
        <p:txBody>
          <a:bodyPr>
            <a:normAutofit/>
          </a:bodyPr>
          <a:lstStyle/>
          <a:p>
            <a:pPr marL="457200" indent="-457200">
              <a:buFont typeface="Arial" panose="020B0604020202020204" pitchFamily="34" charset="0"/>
              <a:buChar char="•"/>
            </a:pPr>
            <a:r>
              <a:rPr lang="en-US" sz="4000"/>
              <a:t>Please go to Admin Navigator.</a:t>
            </a:r>
          </a:p>
          <a:p>
            <a:pPr marL="1485900" lvl="1" indent="-457200"/>
            <a:r>
              <a:rPr lang="en-US" sz="3600">
                <a:solidFill>
                  <a:srgbClr val="2F3D4C"/>
                </a:solidFill>
                <a:hlinkClick r:id="rId3"/>
              </a:rPr>
              <a:t>https://portal.edanalytics.app/</a:t>
            </a:r>
            <a:endParaRPr lang="en-US" sz="3600">
              <a:solidFill>
                <a:srgbClr val="2F3D4C"/>
              </a:solidFill>
            </a:endParaRPr>
          </a:p>
          <a:p>
            <a:pPr marL="457200" indent="-457200">
              <a:buFont typeface="Arial" panose="020B0604020202020204" pitchFamily="34" charset="0"/>
              <a:buChar char="•"/>
            </a:pPr>
            <a:r>
              <a:rPr lang="en-US" sz="4000"/>
              <a:t>If you do not have access to Admin Navigator, please scan the QR code below to find out who in your district can provide you with access.</a:t>
            </a:r>
            <a:endParaRPr lang="en-US" sz="3600">
              <a:solidFill>
                <a:srgbClr val="2F3D4C"/>
              </a:solidFill>
            </a:endParaRPr>
          </a:p>
        </p:txBody>
      </p:sp>
      <p:pic>
        <p:nvPicPr>
          <p:cNvPr id="4" name="Picture 3" descr="Screenshot of EA portal">
            <a:extLst>
              <a:ext uri="{FF2B5EF4-FFF2-40B4-BE49-F238E27FC236}">
                <a16:creationId xmlns:a16="http://schemas.microsoft.com/office/drawing/2014/main" id="{928A9DD6-A5CF-577C-B206-9A9C602317CC}"/>
              </a:ext>
            </a:extLst>
          </p:cNvPr>
          <p:cNvPicPr>
            <a:picLocks noChangeAspect="1"/>
          </p:cNvPicPr>
          <p:nvPr/>
        </p:nvPicPr>
        <p:blipFill>
          <a:blip r:embed="rId4"/>
          <a:stretch>
            <a:fillRect/>
          </a:stretch>
        </p:blipFill>
        <p:spPr>
          <a:xfrm>
            <a:off x="10705391" y="2382686"/>
            <a:ext cx="5525271" cy="4534533"/>
          </a:xfrm>
          <a:prstGeom prst="rect">
            <a:avLst/>
          </a:prstGeom>
        </p:spPr>
      </p:pic>
      <p:pic>
        <p:nvPicPr>
          <p:cNvPr id="6" name="Picture 3" descr="QR code">
            <a:extLst>
              <a:ext uri="{FF2B5EF4-FFF2-40B4-BE49-F238E27FC236}">
                <a16:creationId xmlns:a16="http://schemas.microsoft.com/office/drawing/2014/main" id="{C7A331A3-0A64-B622-8CFC-D355C3CCA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9360" y="5532895"/>
            <a:ext cx="3314376" cy="339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43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DE9C1-55C9-8E33-C69A-BC79522AB38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A71CA42-7142-DCDD-77DB-7F91B146372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Accountability Dropdown</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E0DF89E3-2C7F-6179-7D0E-2DEB4E6D9666}"/>
              </a:ext>
            </a:extLst>
          </p:cNvPr>
          <p:cNvSpPr>
            <a:spLocks noGrp="1"/>
          </p:cNvSpPr>
          <p:nvPr>
            <p:ph idx="1"/>
          </p:nvPr>
        </p:nvSpPr>
        <p:spPr>
          <a:xfrm>
            <a:off x="918972" y="1817316"/>
            <a:ext cx="8225028" cy="6333699"/>
          </a:xfrm>
        </p:spPr>
        <p:txBody>
          <a:bodyPr>
            <a:normAutofit/>
          </a:bodyPr>
          <a:lstStyle/>
          <a:p>
            <a:pPr marL="457200" indent="-457200">
              <a:buFont typeface="Arial" panose="020B0604020202020204" pitchFamily="34" charset="0"/>
              <a:buChar char="•"/>
            </a:pPr>
            <a:r>
              <a:rPr lang="en-US" sz="4000"/>
              <a:t>In Admin Navigator, look for the Accountability dropdown.</a:t>
            </a:r>
          </a:p>
        </p:txBody>
      </p:sp>
      <p:pic>
        <p:nvPicPr>
          <p:cNvPr id="1026" name="Picture 2" descr="screenshot of accountabilty drop down">
            <a:extLst>
              <a:ext uri="{FF2B5EF4-FFF2-40B4-BE49-F238E27FC236}">
                <a16:creationId xmlns:a16="http://schemas.microsoft.com/office/drawing/2014/main" id="{1BA61AC2-C990-E4F0-FF20-66D24D91D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5032" y="1481047"/>
            <a:ext cx="6103769" cy="7611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321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B49E-B33F-7238-B78F-4739DC628D7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B2F3F19-4CF5-B583-5F34-CEE68D6F2018}"/>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Metric Dashboard</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ADA6BFCB-B00B-2FBB-C267-2D27CE021814}"/>
              </a:ext>
            </a:extLst>
          </p:cNvPr>
          <p:cNvSpPr>
            <a:spLocks noGrp="1"/>
          </p:cNvSpPr>
          <p:nvPr>
            <p:ph idx="1"/>
          </p:nvPr>
        </p:nvSpPr>
        <p:spPr>
          <a:xfrm>
            <a:off x="918972" y="1817316"/>
            <a:ext cx="15845028" cy="6333699"/>
          </a:xfrm>
        </p:spPr>
        <p:txBody>
          <a:bodyPr>
            <a:normAutofit/>
          </a:bodyPr>
          <a:lstStyle/>
          <a:p>
            <a:pPr marL="457200" indent="-457200">
              <a:buFont typeface="Arial" panose="020B0604020202020204" pitchFamily="34" charset="0"/>
              <a:buChar char="•"/>
            </a:pPr>
            <a:r>
              <a:rPr lang="en-US" sz="4000"/>
              <a:t>In Admin Navigator, go to the </a:t>
            </a:r>
            <a:r>
              <a:rPr lang="en-US" sz="4000" b="1">
                <a:solidFill>
                  <a:srgbClr val="F0C14C"/>
                </a:solidFill>
              </a:rPr>
              <a:t>On-Track and College &amp; Career Readiness Dashboard</a:t>
            </a:r>
            <a:r>
              <a:rPr lang="en-US" sz="4000"/>
              <a:t>.</a:t>
            </a:r>
          </a:p>
        </p:txBody>
      </p:sp>
      <p:pic>
        <p:nvPicPr>
          <p:cNvPr id="20" name="Picture 19" descr="On-Track and College &amp; Career Readiness Dashboard">
            <a:extLst>
              <a:ext uri="{FF2B5EF4-FFF2-40B4-BE49-F238E27FC236}">
                <a16:creationId xmlns:a16="http://schemas.microsoft.com/office/drawing/2014/main" id="{AB84BE49-F1B9-13D8-6095-4C8D490509A1}"/>
              </a:ext>
            </a:extLst>
          </p:cNvPr>
          <p:cNvPicPr>
            <a:picLocks noChangeAspect="1"/>
          </p:cNvPicPr>
          <p:nvPr/>
        </p:nvPicPr>
        <p:blipFill>
          <a:blip r:embed="rId3"/>
          <a:stretch>
            <a:fillRect/>
          </a:stretch>
        </p:blipFill>
        <p:spPr>
          <a:xfrm>
            <a:off x="1239614" y="2891545"/>
            <a:ext cx="15203743" cy="6333699"/>
          </a:xfrm>
          <a:prstGeom prst="rect">
            <a:avLst/>
          </a:prstGeom>
        </p:spPr>
      </p:pic>
    </p:spTree>
    <p:extLst>
      <p:ext uri="{BB962C8B-B14F-4D97-AF65-F5344CB8AC3E}">
        <p14:creationId xmlns:p14="http://schemas.microsoft.com/office/powerpoint/2010/main" val="14460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1AB97-E259-7E30-7868-EA6C6F576B9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79DB6B9-712E-03F6-CA55-B460D2362F1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Filters</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29217134-5796-8A28-9F33-188E3E86710D}"/>
              </a:ext>
            </a:extLst>
          </p:cNvPr>
          <p:cNvSpPr>
            <a:spLocks noGrp="1"/>
          </p:cNvSpPr>
          <p:nvPr>
            <p:ph idx="1"/>
          </p:nvPr>
        </p:nvSpPr>
        <p:spPr>
          <a:xfrm>
            <a:off x="918972" y="1817316"/>
            <a:ext cx="8503997" cy="6333699"/>
          </a:xfrm>
        </p:spPr>
        <p:txBody>
          <a:bodyPr>
            <a:normAutofit/>
          </a:bodyPr>
          <a:lstStyle/>
          <a:p>
            <a:pPr marL="457200" indent="-457200">
              <a:buFont typeface="Arial" panose="020B0604020202020204" pitchFamily="34" charset="0"/>
              <a:buChar char="•"/>
            </a:pPr>
            <a:r>
              <a:rPr lang="en-US" sz="4000"/>
              <a:t>In Admin Navigator, go to the On-Track and College &amp; Career Readiness Dashboard.</a:t>
            </a:r>
          </a:p>
          <a:p>
            <a:pPr marL="1485900" lvl="1" indent="-457200"/>
            <a:r>
              <a:rPr lang="en-US" sz="3600">
                <a:solidFill>
                  <a:srgbClr val="2F3D4C"/>
                </a:solidFill>
              </a:rPr>
              <a:t>Select School Year – 2025-26</a:t>
            </a:r>
          </a:p>
          <a:p>
            <a:pPr marL="1485900" lvl="1" indent="-457200"/>
            <a:r>
              <a:rPr lang="en-US" sz="3600">
                <a:solidFill>
                  <a:srgbClr val="2F3D4C"/>
                </a:solidFill>
              </a:rPr>
              <a:t>Select LEA Name – Your district</a:t>
            </a:r>
          </a:p>
          <a:p>
            <a:pPr marL="1485900" lvl="1" indent="-457200"/>
            <a:r>
              <a:rPr lang="en-US" sz="3600">
                <a:solidFill>
                  <a:srgbClr val="2F3D4C"/>
                </a:solidFill>
              </a:rPr>
              <a:t>Select School Name – If needed</a:t>
            </a:r>
          </a:p>
          <a:p>
            <a:pPr marL="1485900" lvl="1" indent="-457200"/>
            <a:r>
              <a:rPr lang="en-US" sz="3600">
                <a:solidFill>
                  <a:srgbClr val="2F3D4C"/>
                </a:solidFill>
              </a:rPr>
              <a:t>Select Cohort Year – If needed</a:t>
            </a:r>
          </a:p>
          <a:p>
            <a:pPr marL="1485900" lvl="1" indent="-457200"/>
            <a:r>
              <a:rPr lang="en-US" sz="3600">
                <a:solidFill>
                  <a:srgbClr val="2F3D4C"/>
                </a:solidFill>
              </a:rPr>
              <a:t>Apply filters</a:t>
            </a:r>
          </a:p>
        </p:txBody>
      </p:sp>
      <p:cxnSp>
        <p:nvCxnSpPr>
          <p:cNvPr id="4" name="Straight Arrow Connector 3" descr="yellow arrow">
            <a:extLst>
              <a:ext uri="{FF2B5EF4-FFF2-40B4-BE49-F238E27FC236}">
                <a16:creationId xmlns:a16="http://schemas.microsoft.com/office/drawing/2014/main" id="{E6DA048D-B855-FAC8-9BF3-D02D7F8DDC5A}"/>
              </a:ext>
            </a:extLst>
          </p:cNvPr>
          <p:cNvCxnSpPr>
            <a:cxnSpLocks/>
          </p:cNvCxnSpPr>
          <p:nvPr/>
        </p:nvCxnSpPr>
        <p:spPr>
          <a:xfrm flipV="1">
            <a:off x="8293100" y="1817316"/>
            <a:ext cx="3879170" cy="196728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descr="yellow arrow">
            <a:extLst>
              <a:ext uri="{FF2B5EF4-FFF2-40B4-BE49-F238E27FC236}">
                <a16:creationId xmlns:a16="http://schemas.microsoft.com/office/drawing/2014/main" id="{7F247924-C3EE-2787-593C-F156F2867E1B}"/>
              </a:ext>
            </a:extLst>
          </p:cNvPr>
          <p:cNvCxnSpPr>
            <a:cxnSpLocks/>
          </p:cNvCxnSpPr>
          <p:nvPr/>
        </p:nvCxnSpPr>
        <p:spPr>
          <a:xfrm flipV="1">
            <a:off x="8686800" y="2674504"/>
            <a:ext cx="3573576" cy="17880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descr="yellow arrow">
            <a:extLst>
              <a:ext uri="{FF2B5EF4-FFF2-40B4-BE49-F238E27FC236}">
                <a16:creationId xmlns:a16="http://schemas.microsoft.com/office/drawing/2014/main" id="{5A40AA53-C6F7-AE03-9D3A-9448EE4F2032}"/>
              </a:ext>
            </a:extLst>
          </p:cNvPr>
          <p:cNvCxnSpPr>
            <a:cxnSpLocks/>
          </p:cNvCxnSpPr>
          <p:nvPr/>
        </p:nvCxnSpPr>
        <p:spPr>
          <a:xfrm flipV="1">
            <a:off x="8788400" y="3568528"/>
            <a:ext cx="3383870" cy="144012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descr="yellow arrow">
            <a:extLst>
              <a:ext uri="{FF2B5EF4-FFF2-40B4-BE49-F238E27FC236}">
                <a16:creationId xmlns:a16="http://schemas.microsoft.com/office/drawing/2014/main" id="{80DCC18F-8E7F-D666-DFC9-2EAB36E9741C}"/>
              </a:ext>
            </a:extLst>
          </p:cNvPr>
          <p:cNvCxnSpPr>
            <a:cxnSpLocks/>
            <a:endCxn id="21" idx="1"/>
          </p:cNvCxnSpPr>
          <p:nvPr/>
        </p:nvCxnSpPr>
        <p:spPr>
          <a:xfrm flipV="1">
            <a:off x="8510587" y="4430081"/>
            <a:ext cx="3661683" cy="122627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descr="yellow arrow">
            <a:extLst>
              <a:ext uri="{FF2B5EF4-FFF2-40B4-BE49-F238E27FC236}">
                <a16:creationId xmlns:a16="http://schemas.microsoft.com/office/drawing/2014/main" id="{851E834C-5852-9061-19A1-E2D81EFC7DDB}"/>
              </a:ext>
            </a:extLst>
          </p:cNvPr>
          <p:cNvCxnSpPr>
            <a:cxnSpLocks/>
          </p:cNvCxnSpPr>
          <p:nvPr/>
        </p:nvCxnSpPr>
        <p:spPr>
          <a:xfrm>
            <a:off x="4961617" y="6204331"/>
            <a:ext cx="7737741" cy="259216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grpSp>
        <p:nvGrpSpPr>
          <p:cNvPr id="11" name="Group 10" descr="Screenshot of filters">
            <a:extLst>
              <a:ext uri="{FF2B5EF4-FFF2-40B4-BE49-F238E27FC236}">
                <a16:creationId xmlns:a16="http://schemas.microsoft.com/office/drawing/2014/main" id="{1EA078E8-19A5-6395-079E-CD4508CA03F0}"/>
              </a:ext>
            </a:extLst>
          </p:cNvPr>
          <p:cNvGrpSpPr/>
          <p:nvPr/>
        </p:nvGrpSpPr>
        <p:grpSpPr>
          <a:xfrm>
            <a:off x="12172270" y="325428"/>
            <a:ext cx="3231469" cy="9176894"/>
            <a:chOff x="11983356" y="-1"/>
            <a:chExt cx="3231469" cy="9176894"/>
          </a:xfrm>
        </p:grpSpPr>
        <p:pic>
          <p:nvPicPr>
            <p:cNvPr id="21" name="Picture 20">
              <a:extLst>
                <a:ext uri="{FF2B5EF4-FFF2-40B4-BE49-F238E27FC236}">
                  <a16:creationId xmlns:a16="http://schemas.microsoft.com/office/drawing/2014/main" id="{5158342F-D04F-BEFB-EB54-A9E14B6BCBA5}"/>
                </a:ext>
              </a:extLst>
            </p:cNvPr>
            <p:cNvPicPr>
              <a:picLocks noChangeAspect="1"/>
            </p:cNvPicPr>
            <p:nvPr/>
          </p:nvPicPr>
          <p:blipFill>
            <a:blip r:embed="rId3"/>
            <a:stretch>
              <a:fillRect/>
            </a:stretch>
          </p:blipFill>
          <p:spPr>
            <a:xfrm>
              <a:off x="11983356" y="-1"/>
              <a:ext cx="3231469" cy="8209305"/>
            </a:xfrm>
            <a:prstGeom prst="rect">
              <a:avLst/>
            </a:prstGeom>
          </p:spPr>
        </p:pic>
        <p:pic>
          <p:nvPicPr>
            <p:cNvPr id="9" name="Picture 8">
              <a:extLst>
                <a:ext uri="{FF2B5EF4-FFF2-40B4-BE49-F238E27FC236}">
                  <a16:creationId xmlns:a16="http://schemas.microsoft.com/office/drawing/2014/main" id="{87D69F18-F05A-16FE-B438-656342C8D620}"/>
                </a:ext>
              </a:extLst>
            </p:cNvPr>
            <p:cNvPicPr>
              <a:picLocks noChangeAspect="1"/>
            </p:cNvPicPr>
            <p:nvPr/>
          </p:nvPicPr>
          <p:blipFill>
            <a:blip r:embed="rId4"/>
            <a:srcRect r="1519"/>
            <a:stretch>
              <a:fillRect/>
            </a:stretch>
          </p:blipFill>
          <p:spPr>
            <a:xfrm>
              <a:off x="11983356" y="7434809"/>
              <a:ext cx="3231469" cy="1742084"/>
            </a:xfrm>
            <a:prstGeom prst="rect">
              <a:avLst/>
            </a:prstGeom>
          </p:spPr>
        </p:pic>
      </p:grpSp>
      <p:sp>
        <p:nvSpPr>
          <p:cNvPr id="19" name="Rectangle 18" descr="Yellow box">
            <a:extLst>
              <a:ext uri="{FF2B5EF4-FFF2-40B4-BE49-F238E27FC236}">
                <a16:creationId xmlns:a16="http://schemas.microsoft.com/office/drawing/2014/main" id="{5CF028B4-243A-1E3D-229C-96EBAC135CC7}"/>
              </a:ext>
            </a:extLst>
          </p:cNvPr>
          <p:cNvSpPr/>
          <p:nvPr/>
        </p:nvSpPr>
        <p:spPr>
          <a:xfrm>
            <a:off x="14304983" y="335588"/>
            <a:ext cx="1074057" cy="769441"/>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Yellow box">
            <a:extLst>
              <a:ext uri="{FF2B5EF4-FFF2-40B4-BE49-F238E27FC236}">
                <a16:creationId xmlns:a16="http://schemas.microsoft.com/office/drawing/2014/main" id="{EFD66DE0-8FF0-4852-2BCA-94AAE0401354}"/>
              </a:ext>
            </a:extLst>
          </p:cNvPr>
          <p:cNvSpPr/>
          <p:nvPr/>
        </p:nvSpPr>
        <p:spPr>
          <a:xfrm>
            <a:off x="12813658" y="8459892"/>
            <a:ext cx="1816742" cy="713606"/>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56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1FE8-9949-B3C5-6D86-A95BB1678DD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E1C7BA2-F3F9-7E5C-CE16-92E0DF588A24}"/>
              </a:ext>
            </a:extLst>
          </p:cNvPr>
          <p:cNvSpPr txBox="1">
            <a:spLocks noGrp="1"/>
          </p:cNvSpPr>
          <p:nvPr>
            <p:ph type="title"/>
          </p:nvPr>
        </p:nvSpPr>
        <p:spPr>
          <a:xfrm>
            <a:off x="918972" y="1096327"/>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 – District Metrics</a:t>
            </a:r>
            <a:endParaRPr lang="en-US" sz="5000" b="0" kern="1200">
              <a:solidFill>
                <a:srgbClr val="000000"/>
              </a:solidFill>
              <a:latin typeface="Aptos"/>
              <a:ea typeface="+mn-ea"/>
              <a:cs typeface="+mn-cs"/>
            </a:endParaRPr>
          </a:p>
        </p:txBody>
      </p:sp>
      <p:pic>
        <p:nvPicPr>
          <p:cNvPr id="6" name="Picture 5" descr="Screenshot of district metrics dashboard">
            <a:extLst>
              <a:ext uri="{FF2B5EF4-FFF2-40B4-BE49-F238E27FC236}">
                <a16:creationId xmlns:a16="http://schemas.microsoft.com/office/drawing/2014/main" id="{3819496B-0877-A35F-1111-A8A0407A5CD7}"/>
              </a:ext>
            </a:extLst>
          </p:cNvPr>
          <p:cNvPicPr>
            <a:picLocks noChangeAspect="1"/>
          </p:cNvPicPr>
          <p:nvPr/>
        </p:nvPicPr>
        <p:blipFill>
          <a:blip r:embed="rId3"/>
          <a:stretch>
            <a:fillRect/>
          </a:stretch>
        </p:blipFill>
        <p:spPr>
          <a:xfrm>
            <a:off x="3952346" y="2175955"/>
            <a:ext cx="10830217" cy="6519953"/>
          </a:xfrm>
          <a:prstGeom prst="rect">
            <a:avLst/>
          </a:prstGeom>
        </p:spPr>
      </p:pic>
    </p:spTree>
    <p:extLst>
      <p:ext uri="{BB962C8B-B14F-4D97-AF65-F5344CB8AC3E}">
        <p14:creationId xmlns:p14="http://schemas.microsoft.com/office/powerpoint/2010/main" val="7155465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F3D11-1271-F15E-42FA-9AA7A6AB48C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EFC6955-3CB8-8814-932C-9B9673AEDA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School and Cohort</a:t>
            </a:r>
            <a:endParaRPr lang="en-US">
              <a:latin typeface="Aptos"/>
              <a:ea typeface="+mn-ea"/>
              <a:cs typeface="+mn-cs"/>
            </a:endParaRPr>
          </a:p>
        </p:txBody>
      </p:sp>
      <p:pic>
        <p:nvPicPr>
          <p:cNvPr id="21" name="Picture 20" descr="Screenshot of school level dashboard">
            <a:extLst>
              <a:ext uri="{FF2B5EF4-FFF2-40B4-BE49-F238E27FC236}">
                <a16:creationId xmlns:a16="http://schemas.microsoft.com/office/drawing/2014/main" id="{703E524B-3686-105B-7442-3D4686B22F06}"/>
              </a:ext>
            </a:extLst>
          </p:cNvPr>
          <p:cNvPicPr>
            <a:picLocks noChangeAspect="1"/>
          </p:cNvPicPr>
          <p:nvPr/>
        </p:nvPicPr>
        <p:blipFill>
          <a:blip r:embed="rId3"/>
          <a:stretch>
            <a:fillRect/>
          </a:stretch>
        </p:blipFill>
        <p:spPr>
          <a:xfrm>
            <a:off x="3125501" y="1749963"/>
            <a:ext cx="12036998" cy="7489287"/>
          </a:xfrm>
          <a:prstGeom prst="rect">
            <a:avLst/>
          </a:prstGeom>
        </p:spPr>
      </p:pic>
    </p:spTree>
    <p:extLst>
      <p:ext uri="{BB962C8B-B14F-4D97-AF65-F5344CB8AC3E}">
        <p14:creationId xmlns:p14="http://schemas.microsoft.com/office/powerpoint/2010/main" val="1651626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2F3F8-A5B8-8409-F71C-8A003C2576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ADC5F88-5C7E-E88F-498D-756397DA30A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Student Level</a:t>
            </a:r>
            <a:endParaRPr lang="en-US">
              <a:latin typeface="Aptos"/>
              <a:ea typeface="+mn-ea"/>
              <a:cs typeface="+mn-cs"/>
            </a:endParaRPr>
          </a:p>
        </p:txBody>
      </p:sp>
      <p:pic>
        <p:nvPicPr>
          <p:cNvPr id="3" name="Picture 2" descr="Screenshot of student data dashboard">
            <a:extLst>
              <a:ext uri="{FF2B5EF4-FFF2-40B4-BE49-F238E27FC236}">
                <a16:creationId xmlns:a16="http://schemas.microsoft.com/office/drawing/2014/main" id="{E029A2BB-8425-FA22-CD69-3E80689000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3465" y="1494604"/>
            <a:ext cx="17841070" cy="7031404"/>
          </a:xfrm>
          <a:prstGeom prst="rect">
            <a:avLst/>
          </a:prstGeom>
        </p:spPr>
      </p:pic>
      <p:sp>
        <p:nvSpPr>
          <p:cNvPr id="25" name="Rectangle 24" descr="yellow box">
            <a:extLst>
              <a:ext uri="{FF2B5EF4-FFF2-40B4-BE49-F238E27FC236}">
                <a16:creationId xmlns:a16="http://schemas.microsoft.com/office/drawing/2014/main" id="{E35585B4-8651-C394-678B-9C594E60232D}"/>
              </a:ext>
            </a:extLst>
          </p:cNvPr>
          <p:cNvSpPr/>
          <p:nvPr/>
        </p:nvSpPr>
        <p:spPr>
          <a:xfrm>
            <a:off x="16630651" y="2286000"/>
            <a:ext cx="1275406" cy="704979"/>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92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6C026-D53C-0949-7910-8EE92A0359D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F30D339-D3CB-B481-2BAC-396D087898B6}"/>
              </a:ext>
            </a:extLst>
          </p:cNvPr>
          <p:cNvSpPr txBox="1">
            <a:spLocks noGrp="1"/>
          </p:cNvSpPr>
          <p:nvPr>
            <p:ph type="title"/>
          </p:nvPr>
        </p:nvSpPr>
        <p:spPr>
          <a:xfrm>
            <a:off x="885251" y="685800"/>
            <a:ext cx="6272788" cy="1743122"/>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 - Export</a:t>
            </a:r>
            <a:endParaRPr lang="en-US"/>
          </a:p>
        </p:txBody>
      </p:sp>
      <p:sp>
        <p:nvSpPr>
          <p:cNvPr id="2" name="Content Placeholder 1">
            <a:extLst>
              <a:ext uri="{FF2B5EF4-FFF2-40B4-BE49-F238E27FC236}">
                <a16:creationId xmlns:a16="http://schemas.microsoft.com/office/drawing/2014/main" id="{4498734E-413A-5935-9A95-EAF43B9D8677}"/>
              </a:ext>
            </a:extLst>
          </p:cNvPr>
          <p:cNvSpPr>
            <a:spLocks noGrp="1"/>
          </p:cNvSpPr>
          <p:nvPr>
            <p:ph type="body" sz="half" idx="2"/>
          </p:nvPr>
        </p:nvSpPr>
        <p:spPr>
          <a:xfrm>
            <a:off x="985839" y="3314700"/>
            <a:ext cx="6272788" cy="5753082"/>
          </a:xfrm>
        </p:spPr>
        <p:txBody>
          <a:bodyPr vert="horz" lIns="91440" tIns="45720" rIns="91440" bIns="45720" rtlCol="0" anchor="t">
            <a:normAutofit/>
          </a:bodyPr>
          <a:lstStyle/>
          <a:p>
            <a:pPr marL="457200" indent="-457200">
              <a:buFont typeface="Arial" panose="020B0604020202020204" pitchFamily="34" charset="0"/>
              <a:buChar char="•"/>
            </a:pPr>
            <a:r>
              <a:rPr lang="en-US" sz="3600"/>
              <a:t>Interested in exporting the data in that table?</a:t>
            </a:r>
          </a:p>
          <a:p>
            <a:pPr marL="1143000" lvl="1" indent="-457200">
              <a:buFont typeface="Arial" panose="020B0604020202020204" pitchFamily="34" charset="0"/>
              <a:buChar char="•"/>
            </a:pPr>
            <a:r>
              <a:rPr lang="en-US" sz="3100"/>
              <a:t>Click the three dots.</a:t>
            </a:r>
          </a:p>
          <a:p>
            <a:pPr marL="1143000" lvl="1" indent="-457200">
              <a:buFont typeface="Arial" panose="020B0604020202020204" pitchFamily="34" charset="0"/>
              <a:buChar char="•"/>
            </a:pPr>
            <a:r>
              <a:rPr lang="en-US" sz="3100"/>
              <a:t>Select “Download.”</a:t>
            </a:r>
          </a:p>
          <a:p>
            <a:pPr marL="1143000" lvl="1" indent="-457200">
              <a:buFont typeface="Arial" panose="020B0604020202020204" pitchFamily="34" charset="0"/>
              <a:buChar char="•"/>
            </a:pPr>
            <a:r>
              <a:rPr lang="en-US" sz="3100">
                <a:solidFill>
                  <a:srgbClr val="2F3D4C"/>
                </a:solidFill>
              </a:rPr>
              <a:t>There are a variety of options.  </a:t>
            </a:r>
          </a:p>
          <a:p>
            <a:pPr marL="1143000" lvl="1" indent="-457200">
              <a:buFont typeface="Arial" panose="020B0604020202020204" pitchFamily="34" charset="0"/>
              <a:buChar char="•"/>
            </a:pPr>
            <a:r>
              <a:rPr lang="en-US" sz="3100">
                <a:solidFill>
                  <a:srgbClr val="2F3D4C"/>
                </a:solidFill>
              </a:rPr>
              <a:t>You should choose the one that works best for you and your data systems.</a:t>
            </a:r>
          </a:p>
          <a:p>
            <a:pPr marL="1485900" lvl="1" indent="-457200"/>
            <a:endParaRPr lang="en-US" sz="2600">
              <a:solidFill>
                <a:srgbClr val="2F3D4C"/>
              </a:solidFill>
            </a:endParaRPr>
          </a:p>
          <a:p>
            <a:pPr marL="1485900" lvl="1" indent="-457200"/>
            <a:endParaRPr lang="en-US" sz="2600">
              <a:solidFill>
                <a:srgbClr val="2F3D4C"/>
              </a:solidFill>
            </a:endParaRPr>
          </a:p>
        </p:txBody>
      </p:sp>
      <p:pic>
        <p:nvPicPr>
          <p:cNvPr id="4" name="Picture 3" descr="screenshot of export dropdown">
            <a:extLst>
              <a:ext uri="{FF2B5EF4-FFF2-40B4-BE49-F238E27FC236}">
                <a16:creationId xmlns:a16="http://schemas.microsoft.com/office/drawing/2014/main" id="{2454ECED-DFAF-F474-B5EF-39717F8E6566}"/>
              </a:ext>
            </a:extLst>
          </p:cNvPr>
          <p:cNvPicPr>
            <a:picLocks noChangeAspect="1"/>
          </p:cNvPicPr>
          <p:nvPr/>
        </p:nvPicPr>
        <p:blipFill>
          <a:blip r:embed="rId3"/>
          <a:srcRect r="16371" b="-2"/>
          <a:stretch>
            <a:fillRect/>
          </a:stretch>
        </p:blipFill>
        <p:spPr>
          <a:xfrm>
            <a:off x="8229600" y="685802"/>
            <a:ext cx="8803482" cy="8105775"/>
          </a:xfrm>
          <a:prstGeom prst="rect">
            <a:avLst/>
          </a:prstGeom>
          <a:noFill/>
          <a:ln>
            <a:solidFill>
              <a:srgbClr val="2E313D"/>
            </a:solidFill>
          </a:ln>
        </p:spPr>
      </p:pic>
      <p:cxnSp>
        <p:nvCxnSpPr>
          <p:cNvPr id="3" name="Straight Arrow Connector 2" descr="yellow arrow">
            <a:extLst>
              <a:ext uri="{FF2B5EF4-FFF2-40B4-BE49-F238E27FC236}">
                <a16:creationId xmlns:a16="http://schemas.microsoft.com/office/drawing/2014/main" id="{1B5838BC-49D3-76E1-DC5D-38B7E45075E5}"/>
              </a:ext>
            </a:extLst>
          </p:cNvPr>
          <p:cNvCxnSpPr>
            <a:cxnSpLocks/>
          </p:cNvCxnSpPr>
          <p:nvPr/>
        </p:nvCxnSpPr>
        <p:spPr>
          <a:xfrm flipV="1">
            <a:off x="5753100" y="1219218"/>
            <a:ext cx="8934450" cy="363853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descr="yellow arrow">
            <a:extLst>
              <a:ext uri="{FF2B5EF4-FFF2-40B4-BE49-F238E27FC236}">
                <a16:creationId xmlns:a16="http://schemas.microsoft.com/office/drawing/2014/main" id="{E446A7B5-53EB-2DB7-486B-623406911F93}"/>
              </a:ext>
            </a:extLst>
          </p:cNvPr>
          <p:cNvCxnSpPr>
            <a:cxnSpLocks/>
          </p:cNvCxnSpPr>
          <p:nvPr/>
        </p:nvCxnSpPr>
        <p:spPr>
          <a:xfrm>
            <a:off x="5753100" y="5429251"/>
            <a:ext cx="6553200" cy="4381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492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5DDC-88FE-FF5E-921C-7259F6774AD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4C26DF4-FB77-6FAB-5695-0F188B43B41A}"/>
              </a:ext>
            </a:extLst>
          </p:cNvPr>
          <p:cNvSpPr txBox="1">
            <a:spLocks noGrp="1"/>
          </p:cNvSpPr>
          <p:nvPr>
            <p:ph type="title"/>
          </p:nvPr>
        </p:nvSpPr>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 – Export Options</a:t>
            </a:r>
            <a:endParaRPr lang="en-US"/>
          </a:p>
        </p:txBody>
      </p:sp>
      <p:graphicFrame>
        <p:nvGraphicFramePr>
          <p:cNvPr id="3" name="Table 2">
            <a:extLst>
              <a:ext uri="{FF2B5EF4-FFF2-40B4-BE49-F238E27FC236}">
                <a16:creationId xmlns:a16="http://schemas.microsoft.com/office/drawing/2014/main" id="{B150D284-C640-9529-C170-17B336B95CEC}"/>
              </a:ext>
            </a:extLst>
          </p:cNvPr>
          <p:cNvGraphicFramePr>
            <a:graphicFrameLocks noGrp="1"/>
          </p:cNvGraphicFramePr>
          <p:nvPr>
            <p:extLst>
              <p:ext uri="{D42A27DB-BD31-4B8C-83A1-F6EECF244321}">
                <p14:modId xmlns:p14="http://schemas.microsoft.com/office/powerpoint/2010/main" val="1470682754"/>
              </p:ext>
            </p:extLst>
          </p:nvPr>
        </p:nvGraphicFramePr>
        <p:xfrm>
          <a:off x="918972" y="2239032"/>
          <a:ext cx="15368778" cy="6814820"/>
        </p:xfrm>
        <a:graphic>
          <a:graphicData uri="http://schemas.openxmlformats.org/drawingml/2006/table">
            <a:tbl>
              <a:tblPr firstRow="1" bandRow="1">
                <a:tableStyleId>{5C22544A-7EE6-4342-B048-85BDC9FD1C3A}</a:tableStyleId>
              </a:tblPr>
              <a:tblGrid>
                <a:gridCol w="5483352">
                  <a:extLst>
                    <a:ext uri="{9D8B030D-6E8A-4147-A177-3AD203B41FA5}">
                      <a16:colId xmlns:a16="http://schemas.microsoft.com/office/drawing/2014/main" val="1335518074"/>
                    </a:ext>
                  </a:extLst>
                </a:gridCol>
                <a:gridCol w="5483352">
                  <a:extLst>
                    <a:ext uri="{9D8B030D-6E8A-4147-A177-3AD203B41FA5}">
                      <a16:colId xmlns:a16="http://schemas.microsoft.com/office/drawing/2014/main" val="733374676"/>
                    </a:ext>
                  </a:extLst>
                </a:gridCol>
                <a:gridCol w="4402074">
                  <a:extLst>
                    <a:ext uri="{9D8B030D-6E8A-4147-A177-3AD203B41FA5}">
                      <a16:colId xmlns:a16="http://schemas.microsoft.com/office/drawing/2014/main" val="400616633"/>
                    </a:ext>
                  </a:extLst>
                </a:gridCol>
              </a:tblGrid>
              <a:tr h="497829">
                <a:tc>
                  <a:txBody>
                    <a:bodyPr/>
                    <a:lstStyle/>
                    <a:p>
                      <a:pPr algn="ctr"/>
                      <a:r>
                        <a:rPr lang="en-US">
                          <a:solidFill>
                            <a:srgbClr val="2F3D4C"/>
                          </a:solidFill>
                        </a:rPr>
                        <a:t>Download Option</a:t>
                      </a:r>
                    </a:p>
                  </a:txBody>
                  <a:tcPr/>
                </a:tc>
                <a:tc>
                  <a:txBody>
                    <a:bodyPr/>
                    <a:lstStyle/>
                    <a:p>
                      <a:pPr algn="ctr"/>
                      <a:r>
                        <a:rPr lang="en-US">
                          <a:solidFill>
                            <a:srgbClr val="2F3D4C"/>
                          </a:solidFill>
                        </a:rPr>
                        <a:t>Headers</a:t>
                      </a:r>
                    </a:p>
                  </a:txBody>
                  <a:tcPr/>
                </a:tc>
                <a:tc>
                  <a:txBody>
                    <a:bodyPr/>
                    <a:lstStyle/>
                    <a:p>
                      <a:pPr algn="ctr"/>
                      <a:r>
                        <a:rPr lang="en-US">
                          <a:solidFill>
                            <a:srgbClr val="2F3D4C"/>
                          </a:solidFill>
                        </a:rPr>
                        <a:t>Rows per Student</a:t>
                      </a:r>
                    </a:p>
                  </a:txBody>
                  <a:tcPr/>
                </a:tc>
                <a:extLst>
                  <a:ext uri="{0D108BD9-81ED-4DB2-BD59-A6C34878D82A}">
                    <a16:rowId xmlns:a16="http://schemas.microsoft.com/office/drawing/2014/main" val="3588231479"/>
                  </a:ext>
                </a:extLst>
              </a:tr>
              <a:tr h="2379980">
                <a:tc>
                  <a:txBody>
                    <a:bodyPr/>
                    <a:lstStyle/>
                    <a:p>
                      <a:r>
                        <a:rPr lang="en-US" sz="2400"/>
                        <a:t>Export to .CSV</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4163036389"/>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.CSV</a:t>
                      </a:r>
                    </a:p>
                    <a:p>
                      <a:endParaRPr lang="en-US" sz="2400"/>
                    </a:p>
                  </a:txBody>
                  <a:tcPr/>
                </a:tc>
                <a:tc>
                  <a:txBody>
                    <a:bodyPr/>
                    <a:lstStyle/>
                    <a:p>
                      <a:r>
                        <a:rPr lang="en-US" sz="2400"/>
                        <a:t>43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3821415054"/>
                  </a:ext>
                </a:extLst>
              </a:tr>
              <a:tr h="655287">
                <a:tc>
                  <a:txBody>
                    <a:bodyPr/>
                    <a:lstStyle/>
                    <a:p>
                      <a:r>
                        <a:rPr lang="en-US" sz="2400"/>
                        <a:t>Export to Excel</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1924593116"/>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Excel – Most closely resembles the Admin Navigator Dashboard</a:t>
                      </a:r>
                    </a:p>
                  </a:txBody>
                  <a:tcPr/>
                </a:tc>
                <a:tc>
                  <a:txBody>
                    <a:bodyPr/>
                    <a:lstStyle/>
                    <a:p>
                      <a:r>
                        <a:rPr lang="en-US" sz="2400"/>
                        <a:t>46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1059660683"/>
                  </a:ext>
                </a:extLst>
              </a:tr>
            </a:tbl>
          </a:graphicData>
        </a:graphic>
      </p:graphicFrame>
    </p:spTree>
    <p:extLst>
      <p:ext uri="{BB962C8B-B14F-4D97-AF65-F5344CB8AC3E}">
        <p14:creationId xmlns:p14="http://schemas.microsoft.com/office/powerpoint/2010/main" val="41685070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397C1-EB47-8263-EA20-46F4DFE5B82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944B72F-5F6D-5F24-EE0D-53435F6EF42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Verifying Data - Publishing</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FAC3B2F5-3A4F-C5B9-87BA-193EBC4DABCE}"/>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sz="3600"/>
              <a:t>These reports update nightly as your data updates, but note that depending on when publishing completes.  There could be a 1- to 2-day lag between the coding of the data and it showing up in the reports. </a:t>
            </a:r>
            <a:r>
              <a:rPr lang="en-US" sz="3600" b="1"/>
              <a:t>To minimize the possibility of lag, aim to schedule publishing such that it is completed by 7:00 p.m.</a:t>
            </a:r>
          </a:p>
          <a:p>
            <a:pPr marL="457200" indent="-457200">
              <a:buFont typeface="Arial" panose="020B0604020202020204" pitchFamily="34" charset="0"/>
              <a:buChar char="•"/>
            </a:pPr>
            <a:r>
              <a:rPr lang="en-US" sz="3600"/>
              <a:t>SCDE is running parallel tests to ensure EA and SCDE business rules are aligned.</a:t>
            </a:r>
          </a:p>
          <a:p>
            <a:pPr marL="457200" indent="-457200">
              <a:buFont typeface="Arial" panose="020B0604020202020204" pitchFamily="34" charset="0"/>
              <a:buChar char="•"/>
            </a:pPr>
            <a:r>
              <a:rPr lang="en-US" sz="3600"/>
              <a:t>Data remains dynamic until you begin PowerSchool rollover or June 15 (whichever happens first). </a:t>
            </a:r>
            <a:endParaRPr lang="en-US"/>
          </a:p>
        </p:txBody>
      </p:sp>
    </p:spTree>
    <p:extLst>
      <p:ext uri="{BB962C8B-B14F-4D97-AF65-F5344CB8AC3E}">
        <p14:creationId xmlns:p14="http://schemas.microsoft.com/office/powerpoint/2010/main" val="340068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F7894-DF36-213A-EA9A-003CBB320C3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5A63901-6635-F34F-171B-D63016B80222}"/>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Dual Enrollment – On-Track – Coding</a:t>
            </a:r>
          </a:p>
        </p:txBody>
      </p:sp>
      <p:sp>
        <p:nvSpPr>
          <p:cNvPr id="2" name="Content Placeholder 1">
            <a:extLst>
              <a:ext uri="{FF2B5EF4-FFF2-40B4-BE49-F238E27FC236}">
                <a16:creationId xmlns:a16="http://schemas.microsoft.com/office/drawing/2014/main" id="{43E7D570-1A67-EA75-549C-B191E78F1B9B}"/>
              </a:ext>
            </a:extLst>
          </p:cNvPr>
          <p:cNvSpPr>
            <a:spLocks noGrp="1"/>
          </p:cNvSpPr>
          <p:nvPr>
            <p:ph sz="half" idx="1"/>
          </p:nvPr>
        </p:nvSpPr>
        <p:spPr>
          <a:xfrm>
            <a:off x="918972" y="2247900"/>
            <a:ext cx="16404336" cy="6361229"/>
          </a:xfrm>
        </p:spPr>
        <p:txBody>
          <a:bodyPr vert="horz" lIns="91440" tIns="45720" rIns="91440" bIns="45720" rtlCol="0" anchor="t">
            <a:normAutofit lnSpcReduction="10000"/>
          </a:bodyPr>
          <a:lstStyle/>
          <a:p>
            <a:r>
              <a:rPr lang="en-US" sz="3600" b="1"/>
              <a:t>Coding requirements: </a:t>
            </a:r>
          </a:p>
          <a:p>
            <a:pPr lvl="1">
              <a:buFont typeface="Courier New" panose="020B0604020202020204" pitchFamily="34" charset="0"/>
              <a:buChar char="o"/>
            </a:pPr>
            <a:r>
              <a:rPr lang="en-US" sz="3600"/>
              <a:t> For students' </a:t>
            </a:r>
            <a:r>
              <a:rPr lang="en-US" sz="3600" b="1"/>
              <a:t>Dual Enrollment</a:t>
            </a:r>
            <a:r>
              <a:rPr lang="en-US" sz="3600"/>
              <a:t> courses that count toward graduation requirements </a:t>
            </a:r>
            <a:r>
              <a:rPr lang="en-US" sz="3600" b="1"/>
              <a:t>within F1 Stored Grades</a:t>
            </a:r>
            <a:r>
              <a:rPr lang="en-US" sz="3600"/>
              <a:t> in PowerSchool</a:t>
            </a:r>
          </a:p>
          <a:p>
            <a:pPr lvl="2">
              <a:buFont typeface="Wingdings" panose="020B0604020202020204" pitchFamily="34" charset="0"/>
              <a:buChar char="§"/>
            </a:pPr>
            <a:r>
              <a:rPr lang="en-US" sz="3600"/>
              <a:t> a code of </a:t>
            </a:r>
            <a:r>
              <a:rPr lang="en-US" sz="3600" b="1"/>
              <a:t>LG</a:t>
            </a:r>
            <a:r>
              <a:rPr lang="en-US" sz="3600"/>
              <a:t> must be used as the first code listed in the Credit Type field to show that the district has determined the course should be fulfilling a graduation requirement</a:t>
            </a:r>
          </a:p>
          <a:p>
            <a:pPr lvl="2">
              <a:buFont typeface="Wingdings" panose="020B0604020202020204" pitchFamily="34" charset="0"/>
              <a:buChar char="§"/>
            </a:pPr>
            <a:r>
              <a:rPr lang="en-US" sz="3600"/>
              <a:t> A code must also be included in the field to indicate the course subject (such as </a:t>
            </a:r>
            <a:r>
              <a:rPr lang="en-US" sz="3600" b="1"/>
              <a:t>A</a:t>
            </a:r>
            <a:r>
              <a:rPr lang="en-US" sz="3600"/>
              <a:t> for English/Language Arts and </a:t>
            </a:r>
            <a:r>
              <a:rPr lang="en-US" sz="3600" b="1"/>
              <a:t>C</a:t>
            </a:r>
            <a:r>
              <a:rPr lang="en-US" sz="3600"/>
              <a:t> for Mathematics); a code of X may also be used if the course is an elective.</a:t>
            </a:r>
          </a:p>
          <a:p>
            <a:pPr lvl="2">
              <a:buFont typeface="Wingdings" panose="020B0604020202020204" pitchFamily="34" charset="0"/>
              <a:buChar char="§"/>
            </a:pPr>
            <a:r>
              <a:rPr lang="en-US" sz="3600"/>
              <a:t>Codes in the Credit Type field must be separated by commas, for example: </a:t>
            </a:r>
            <a:r>
              <a:rPr lang="en-US" sz="3600" b="1"/>
              <a:t>LG</a:t>
            </a:r>
            <a:r>
              <a:rPr lang="en-US" sz="3600"/>
              <a:t>,HS,</a:t>
            </a:r>
            <a:r>
              <a:rPr lang="en-US" sz="3600" b="1"/>
              <a:t>C</a:t>
            </a:r>
            <a:r>
              <a:rPr lang="en-US" sz="3600"/>
              <a:t> </a:t>
            </a:r>
          </a:p>
          <a:p>
            <a:pPr marL="571500" indent="-571500">
              <a:spcAft>
                <a:spcPts val="600"/>
              </a:spcAft>
            </a:pPr>
            <a:endParaRPr lang="en-US" sz="3600"/>
          </a:p>
        </p:txBody>
      </p:sp>
    </p:spTree>
    <p:extLst>
      <p:ext uri="{BB962C8B-B14F-4D97-AF65-F5344CB8AC3E}">
        <p14:creationId xmlns:p14="http://schemas.microsoft.com/office/powerpoint/2010/main" val="31239678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87596-BE38-A0AE-A70D-B8C29973F35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8A22ECD-1DAA-301F-B172-6A73D8E22E3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 - Visibility</a:t>
            </a:r>
            <a:endParaRPr lang="en-US">
              <a:latin typeface="Aptos"/>
              <a:ea typeface="+mn-ea"/>
              <a:cs typeface="+mn-cs"/>
            </a:endParaRPr>
          </a:p>
        </p:txBody>
      </p:sp>
      <p:sp>
        <p:nvSpPr>
          <p:cNvPr id="2" name="Content Placeholder 1">
            <a:extLst>
              <a:ext uri="{FF2B5EF4-FFF2-40B4-BE49-F238E27FC236}">
                <a16:creationId xmlns:a16="http://schemas.microsoft.com/office/drawing/2014/main" id="{CEE7ECF1-3B76-4DE9-0060-1E356F008938}"/>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a:t>In past years, you could see the students who were included in the cohort as well as the students who were no longer included in your cohort.</a:t>
            </a:r>
          </a:p>
          <a:p>
            <a:pPr marL="457200" indent="-457200">
              <a:buFont typeface="Arial" panose="020B0604020202020204" pitchFamily="34" charset="0"/>
              <a:buChar char="•"/>
            </a:pPr>
            <a:r>
              <a:rPr lang="en-US" sz="4000"/>
              <a:t>In the current version of our dashboard, you can only see the students who are included in your cohort.</a:t>
            </a:r>
          </a:p>
          <a:p>
            <a:pPr marL="457200" indent="-457200">
              <a:buFont typeface="Arial" panose="020B0604020202020204" pitchFamily="34" charset="0"/>
              <a:buChar char="•"/>
            </a:pPr>
            <a:r>
              <a:rPr lang="en-US" sz="4000"/>
              <a:t>We are aware of requests to bring back the prior functionality, but that is not available at this time.</a:t>
            </a:r>
          </a:p>
          <a:p>
            <a:pPr marL="1485900" lvl="1" indent="-457200"/>
            <a:endParaRPr lang="en-US" sz="5400"/>
          </a:p>
        </p:txBody>
      </p:sp>
    </p:spTree>
    <p:extLst>
      <p:ext uri="{BB962C8B-B14F-4D97-AF65-F5344CB8AC3E}">
        <p14:creationId xmlns:p14="http://schemas.microsoft.com/office/powerpoint/2010/main" val="358159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69852-1C76-4341-BC57-909B8506B66B}"/>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61030AA-B4A8-1525-591E-C8ACF805F4D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a:ea typeface="+mn-ea"/>
                <a:cs typeface="+mn-cs"/>
              </a:rPr>
              <a:t>Resolving Potential Issues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9040755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6FD62-B88C-AC51-0A19-3C033DE5C52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D711B9E-7031-4ADB-E511-F8145037C5F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err="1">
                <a:latin typeface="Aptos"/>
                <a:ea typeface="+mn-ea"/>
                <a:cs typeface="+mn-cs"/>
              </a:rPr>
              <a:t>Inactives</a:t>
            </a:r>
            <a:r>
              <a:rPr lang="en-US">
                <a:latin typeface="Aptos"/>
                <a:ea typeface="+mn-ea"/>
                <a:cs typeface="+mn-cs"/>
              </a:rPr>
              <a:t> not showing?</a:t>
            </a:r>
          </a:p>
        </p:txBody>
      </p:sp>
      <p:sp>
        <p:nvSpPr>
          <p:cNvPr id="2" name="Content Placeholder 1">
            <a:extLst>
              <a:ext uri="{FF2B5EF4-FFF2-40B4-BE49-F238E27FC236}">
                <a16:creationId xmlns:a16="http://schemas.microsoft.com/office/drawing/2014/main" id="{8D441C47-EF8C-9DFE-7E1C-BF5F7E1E8CBE}"/>
              </a:ext>
            </a:extLst>
          </p:cNvPr>
          <p:cNvSpPr>
            <a:spLocks noGrp="1"/>
          </p:cNvSpPr>
          <p:nvPr>
            <p:ph idx="1"/>
          </p:nvPr>
        </p:nvSpPr>
        <p:spPr>
          <a:xfrm>
            <a:off x="918972" y="1817316"/>
            <a:ext cx="16450056" cy="7758078"/>
          </a:xfrm>
        </p:spPr>
        <p:txBody>
          <a:bodyPr>
            <a:normAutofit/>
          </a:bodyPr>
          <a:lstStyle/>
          <a:p>
            <a:r>
              <a:rPr lang="en-US" sz="3200"/>
              <a:t>EA: </a:t>
            </a:r>
            <a:r>
              <a:rPr lang="en-US" sz="3200" err="1"/>
              <a:t>Inactives</a:t>
            </a:r>
            <a:r>
              <a:rPr lang="en-US" sz="3200"/>
              <a:t>/cohort inclusion fix </a:t>
            </a:r>
          </a:p>
          <a:p>
            <a:pPr marL="457200" indent="-457200">
              <a:buFont typeface="Arial" panose="020B0604020202020204" pitchFamily="34" charset="0"/>
              <a:buChar char="•"/>
            </a:pPr>
            <a:r>
              <a:rPr lang="en-US" sz="3200"/>
              <a:t>Logic to include students with any enrollment within cohort window: ETA requested (high priority)</a:t>
            </a:r>
          </a:p>
          <a:p>
            <a:pPr marL="457200" indent="-457200">
              <a:buFont typeface="Arial" panose="020B0604020202020204" pitchFamily="34" charset="0"/>
              <a:buChar char="•"/>
            </a:pPr>
            <a:r>
              <a:rPr lang="en-US" sz="3200"/>
              <a:t>Blank 9GR visibility in Cohort Verification dashboard: Target ETA - 5/15</a:t>
            </a:r>
          </a:p>
          <a:p>
            <a:pPr marL="457200" indent="-457200"/>
            <a:endParaRPr lang="en-US" sz="3200"/>
          </a:p>
          <a:p>
            <a:pPr marL="457200" indent="-457200"/>
            <a:r>
              <a:rPr lang="en-US" sz="3200"/>
              <a:t>Districts:</a:t>
            </a:r>
          </a:p>
          <a:p>
            <a:pPr marL="457200" indent="-457200">
              <a:buFont typeface="Arial" panose="020B0604020202020204" pitchFamily="34" charset="0"/>
              <a:buChar char="•"/>
            </a:pPr>
            <a:r>
              <a:rPr lang="en-US" sz="3200"/>
              <a:t>Audit 9GR and denominator flags; </a:t>
            </a:r>
          </a:p>
          <a:p>
            <a:pPr marL="457200" indent="-457200">
              <a:buFont typeface="Arial" panose="020B0604020202020204" pitchFamily="34" charset="0"/>
              <a:buChar char="•"/>
            </a:pPr>
            <a:r>
              <a:rPr lang="en-US" sz="3200"/>
              <a:t>Correct blanks and errors in PowerSchool; </a:t>
            </a:r>
          </a:p>
          <a:p>
            <a:pPr marL="457200" indent="-457200">
              <a:buFont typeface="Arial" panose="020B0604020202020204" pitchFamily="34" charset="0"/>
              <a:buChar char="•"/>
            </a:pPr>
            <a:r>
              <a:rPr lang="en-US" sz="3200"/>
              <a:t>Verify Ed‑Fi publishing overnight.</a:t>
            </a:r>
          </a:p>
          <a:p>
            <a:pPr marL="457200" indent="-457200">
              <a:buFont typeface="Arial" panose="020B0604020202020204" pitchFamily="34" charset="0"/>
              <a:buChar char="•"/>
            </a:pPr>
            <a:r>
              <a:rPr lang="en-US" sz="3200"/>
              <a:t>Weekly until resolved: </a:t>
            </a:r>
          </a:p>
          <a:p>
            <a:pPr marL="1485900" lvl="1" indent="-457200"/>
            <a:r>
              <a:rPr lang="en-US" sz="3200">
                <a:solidFill>
                  <a:srgbClr val="2F3D4C"/>
                </a:solidFill>
              </a:rPr>
              <a:t>Reconcile district cohort lists to Admin Navigator exports;</a:t>
            </a:r>
          </a:p>
          <a:p>
            <a:pPr marL="1485900" lvl="1" indent="-457200"/>
            <a:r>
              <a:rPr lang="en-US" sz="3200">
                <a:solidFill>
                  <a:srgbClr val="2F3D4C"/>
                </a:solidFill>
              </a:rPr>
              <a:t>Maintain a tracker of “expected‑in‑cohort but missing” students.</a:t>
            </a:r>
          </a:p>
          <a:p>
            <a:pPr marL="1485900" lvl="1" indent="-457200"/>
            <a:r>
              <a:rPr lang="en-US" sz="3200">
                <a:solidFill>
                  <a:srgbClr val="2F3D4C"/>
                </a:solidFill>
              </a:rPr>
              <a:t>Report via EA’s Support Portal </a:t>
            </a:r>
            <a:r>
              <a:rPr lang="en-US" sz="2400">
                <a:solidFill>
                  <a:srgbClr val="2F3D4C"/>
                </a:solidFill>
              </a:rPr>
              <a:t>(see </a:t>
            </a:r>
            <a:r>
              <a:rPr lang="en-US" sz="2400">
                <a:solidFill>
                  <a:srgbClr val="2F3D4C"/>
                </a:solidFill>
                <a:hlinkClick r:id="rId3"/>
              </a:rPr>
              <a:t>User Quick Guide </a:t>
            </a:r>
            <a:r>
              <a:rPr lang="en-US" sz="2400">
                <a:solidFill>
                  <a:srgbClr val="2F3D4C"/>
                </a:solidFill>
              </a:rPr>
              <a:t>for instructions on how to submit a ticket)</a:t>
            </a:r>
            <a:endParaRPr lang="en-US" sz="5400">
              <a:highlight>
                <a:srgbClr val="FF00FF"/>
              </a:highlight>
            </a:endParaRPr>
          </a:p>
          <a:p>
            <a:pPr marL="457200" indent="-457200">
              <a:buFont typeface="Arial" panose="020B0604020202020204" pitchFamily="34" charset="0"/>
              <a:buChar char="•"/>
            </a:pPr>
            <a:endParaRPr lang="en-US" sz="4000">
              <a:highlight>
                <a:srgbClr val="FF00FF"/>
              </a:highlight>
            </a:endParaRPr>
          </a:p>
        </p:txBody>
      </p:sp>
    </p:spTree>
    <p:extLst>
      <p:ext uri="{BB962C8B-B14F-4D97-AF65-F5344CB8AC3E}">
        <p14:creationId xmlns:p14="http://schemas.microsoft.com/office/powerpoint/2010/main" val="282322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9" end="9"/>
                                            </p:txEl>
                                          </p:spTgt>
                                        </p:tgtEl>
                                        <p:attrNameLst>
                                          <p:attrName>style.visibility</p:attrName>
                                        </p:attrNameLst>
                                      </p:cBhvr>
                                      <p:to>
                                        <p:strVal val="visible"/>
                                      </p:to>
                                    </p:set>
                                    <p:animEffect transition="in" filter="fade">
                                      <p:cBhvr>
                                        <p:cTn id="45" dur="500"/>
                                        <p:tgtEl>
                                          <p:spTgt spid="2">
                                            <p:txEl>
                                              <p:pRg st="9" end="9"/>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
                                            <p:txEl>
                                              <p:pRg st="10" end="10"/>
                                            </p:txEl>
                                          </p:spTgt>
                                        </p:tgtEl>
                                        <p:attrNameLst>
                                          <p:attrName>style.visibility</p:attrName>
                                        </p:attrNameLst>
                                      </p:cBhvr>
                                      <p:to>
                                        <p:strVal val="visible"/>
                                      </p:to>
                                    </p:set>
                                    <p:animEffect transition="in" filter="fade">
                                      <p:cBhvr>
                                        <p:cTn id="48" dur="500"/>
                                        <p:tgtEl>
                                          <p:spTgt spid="2">
                                            <p:txEl>
                                              <p:pRg st="10" end="1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fade">
                                      <p:cBhvr>
                                        <p:cTn id="51"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81AEF-38C8-7A13-2051-9A370EDE2BB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94E3D04-25DE-68E8-7385-3BE58CFD894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a:ea typeface="+mn-ea"/>
                <a:cs typeface="+mn-cs"/>
              </a:rPr>
              <a:t>Resolving Potential </a:t>
            </a:r>
            <a:r>
              <a:rPr lang="en-US">
                <a:latin typeface="Aptos"/>
                <a:ea typeface="+mn-ea"/>
                <a:cs typeface="+mn-cs"/>
              </a:rPr>
              <a:t>Issues - Publishing</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359237E8-E185-09BD-2175-E67DC0BCA6F2}"/>
              </a:ext>
            </a:extLst>
          </p:cNvPr>
          <p:cNvSpPr>
            <a:spLocks noGrp="1"/>
          </p:cNvSpPr>
          <p:nvPr>
            <p:ph idx="1"/>
          </p:nvPr>
        </p:nvSpPr>
        <p:spPr>
          <a:xfrm>
            <a:off x="918972" y="2103066"/>
            <a:ext cx="8221515" cy="7254449"/>
          </a:xfrm>
        </p:spPr>
        <p:txBody>
          <a:bodyPr vert="horz" lIns="91440" tIns="45720" rIns="91440" bIns="45720" rtlCol="0" anchor="t">
            <a:normAutofit/>
          </a:bodyPr>
          <a:lstStyle/>
          <a:p>
            <a:r>
              <a:rPr lang="en-US"/>
              <a:t>Work with a district PowerSchool administrator to </a:t>
            </a:r>
          </a:p>
          <a:p>
            <a:pPr marL="457200" indent="-457200">
              <a:buChar char="•"/>
            </a:pPr>
            <a:r>
              <a:rPr lang="en-US"/>
              <a:t>check to make sure the data have been correctly coded for each </a:t>
            </a:r>
            <a:r>
              <a:rPr lang="en-US" b="1"/>
              <a:t>field/data point </a:t>
            </a:r>
            <a:r>
              <a:rPr lang="en-US"/>
              <a:t>for the students in question.</a:t>
            </a:r>
          </a:p>
          <a:p>
            <a:pPr marL="457200" indent="-457200">
              <a:buChar char="•"/>
            </a:pPr>
            <a:r>
              <a:rPr lang="en-US"/>
              <a:t>check to make sure the correct data for the students has published to Ed-Fi (see the slide on spot checking).</a:t>
            </a:r>
          </a:p>
          <a:p>
            <a:endParaRPr lang="en-US"/>
          </a:p>
          <a:p>
            <a:r>
              <a:rPr lang="en-US"/>
              <a:t>If the students don't seem to be publishing, ensure that they are included in Ed-Fi publishing.</a:t>
            </a:r>
          </a:p>
          <a:p>
            <a:pPr marL="457200" indent="-457200">
              <a:buChar char="•"/>
            </a:pPr>
            <a:endParaRPr lang="en-US"/>
          </a:p>
        </p:txBody>
      </p:sp>
      <p:pic>
        <p:nvPicPr>
          <p:cNvPr id="6" name="Picture 5" descr="A screenshot PowerSchool student detail dropdown">
            <a:extLst>
              <a:ext uri="{FF2B5EF4-FFF2-40B4-BE49-F238E27FC236}">
                <a16:creationId xmlns:a16="http://schemas.microsoft.com/office/drawing/2014/main" id="{E56F817F-B8D3-2B7A-329F-558AF2BF66A5}"/>
              </a:ext>
            </a:extLst>
          </p:cNvPr>
          <p:cNvPicPr>
            <a:picLocks noChangeAspect="1"/>
          </p:cNvPicPr>
          <p:nvPr/>
        </p:nvPicPr>
        <p:blipFill>
          <a:blip r:embed="rId3"/>
          <a:stretch>
            <a:fillRect/>
          </a:stretch>
        </p:blipFill>
        <p:spPr>
          <a:xfrm>
            <a:off x="10047754" y="2097368"/>
            <a:ext cx="4400550" cy="3683000"/>
          </a:xfrm>
          <a:prstGeom prst="rect">
            <a:avLst/>
          </a:prstGeom>
          <a:ln>
            <a:solidFill>
              <a:srgbClr val="2E313D"/>
            </a:solidFill>
          </a:ln>
        </p:spPr>
      </p:pic>
      <p:pic>
        <p:nvPicPr>
          <p:cNvPr id="7" name="Picture 6" descr="A screenshot of ed fi publishing">
            <a:extLst>
              <a:ext uri="{FF2B5EF4-FFF2-40B4-BE49-F238E27FC236}">
                <a16:creationId xmlns:a16="http://schemas.microsoft.com/office/drawing/2014/main" id="{5787AC59-F390-6666-DF5C-9E6C7A1F6835}"/>
              </a:ext>
            </a:extLst>
          </p:cNvPr>
          <p:cNvPicPr>
            <a:picLocks noChangeAspect="1"/>
          </p:cNvPicPr>
          <p:nvPr/>
        </p:nvPicPr>
        <p:blipFill>
          <a:blip r:embed="rId4"/>
          <a:stretch>
            <a:fillRect/>
          </a:stretch>
        </p:blipFill>
        <p:spPr>
          <a:xfrm>
            <a:off x="10047754" y="6378762"/>
            <a:ext cx="7480300" cy="542925"/>
          </a:xfrm>
          <a:prstGeom prst="rect">
            <a:avLst/>
          </a:prstGeom>
          <a:ln>
            <a:solidFill>
              <a:srgbClr val="2E313D"/>
            </a:solidFill>
          </a:ln>
        </p:spPr>
      </p:pic>
    </p:spTree>
    <p:extLst>
      <p:ext uri="{BB962C8B-B14F-4D97-AF65-F5344CB8AC3E}">
        <p14:creationId xmlns:p14="http://schemas.microsoft.com/office/powerpoint/2010/main" val="22534184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17F37-290F-23F1-47E2-E533664F1FD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EE1279B-D52C-D221-D150-2B337AFF0DF3}"/>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a:ea typeface="+mn-ea"/>
                <a:cs typeface="+mn-cs"/>
              </a:rPr>
              <a:t>Resolving Potential </a:t>
            </a:r>
            <a:r>
              <a:rPr lang="en-US">
                <a:latin typeface="Aptos"/>
                <a:ea typeface="+mn-ea"/>
                <a:cs typeface="+mn-cs"/>
              </a:rPr>
              <a:t>Issues - Contacts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3824CB8-36E3-7C99-7123-B5B26FF581AA}"/>
              </a:ext>
            </a:extLst>
          </p:cNvPr>
          <p:cNvSpPr>
            <a:spLocks noGrp="1"/>
          </p:cNvSpPr>
          <p:nvPr>
            <p:ph idx="1"/>
          </p:nvPr>
        </p:nvSpPr>
        <p:spPr/>
        <p:txBody>
          <a:bodyPr vert="horz" lIns="91440" tIns="45720" rIns="91440" bIns="45720" rtlCol="0" anchor="t">
            <a:normAutofit/>
          </a:bodyPr>
          <a:lstStyle/>
          <a:p>
            <a:r>
              <a:rPr lang="en-US" sz="3600" b="1"/>
              <a:t>Who to contact when all that fails?</a:t>
            </a:r>
          </a:p>
          <a:p>
            <a:endParaRPr lang="en-US"/>
          </a:p>
          <a:p>
            <a:pPr marL="457200" indent="-457200">
              <a:buChar char="•"/>
            </a:pPr>
            <a:r>
              <a:rPr lang="en-US"/>
              <a:t>Publishing issues: PowerSchool Support case</a:t>
            </a:r>
            <a:br>
              <a:rPr lang="en-US"/>
            </a:br>
            <a:r>
              <a:rPr lang="en-US">
                <a:ea typeface="+mn-lt"/>
                <a:cs typeface="+mn-lt"/>
                <a:hlinkClick r:id="rId3"/>
              </a:rPr>
              <a:t>https://help.powerschool.com/t5/Case-Portal/ct-p/Support-CasePortal</a:t>
            </a:r>
            <a:endParaRPr lang="en-US"/>
          </a:p>
          <a:p>
            <a:pPr marL="457200" indent="-457200">
              <a:buChar char="•"/>
            </a:pPr>
            <a:endParaRPr lang="en-US">
              <a:ea typeface="+mn-lt"/>
              <a:cs typeface="+mn-lt"/>
            </a:endParaRPr>
          </a:p>
          <a:p>
            <a:pPr marL="457200" indent="-457200">
              <a:buChar char="•"/>
            </a:pPr>
            <a:r>
              <a:rPr lang="en-US"/>
              <a:t>Questions about Administrator Navigator: submit a ticket to Education Analytics</a:t>
            </a:r>
            <a:br>
              <a:rPr lang="en-US"/>
            </a:br>
            <a:r>
              <a:rPr lang="en-US">
                <a:hlinkClick r:id="rId4"/>
              </a:rPr>
              <a:t>https</a:t>
            </a:r>
            <a:r>
              <a:rPr lang="en-US">
                <a:ea typeface="+mn-lt"/>
                <a:cs typeface="+mn-lt"/>
                <a:hlinkClick r:id="rId4"/>
              </a:rPr>
              <a:t>://edanalytics.atlassian.net/helpcenter/products-and-services/user/login</a:t>
            </a:r>
            <a:endParaRPr lang="en-US"/>
          </a:p>
          <a:p>
            <a:pPr marL="457200" indent="-457200">
              <a:buChar char="•"/>
            </a:pPr>
            <a:endParaRPr lang="en-US"/>
          </a:p>
          <a:p>
            <a:pPr marL="457200" indent="-457200">
              <a:buChar char="•"/>
            </a:pPr>
            <a:r>
              <a:rPr lang="en-US"/>
              <a:t>SCDE District and Technology Services</a:t>
            </a:r>
            <a:br>
              <a:rPr lang="en-US"/>
            </a:br>
            <a:r>
              <a:rPr lang="en-US">
                <a:hlinkClick r:id="rId5"/>
              </a:rPr>
              <a:t>PowerSchool@ed.sc.gov</a:t>
            </a:r>
            <a:endParaRPr lang="en-US"/>
          </a:p>
          <a:p>
            <a:r>
              <a:rPr lang="en-US"/>
              <a:t>  </a:t>
            </a:r>
            <a:r>
              <a:rPr lang="en-US" b="1"/>
              <a:t>Note: </a:t>
            </a:r>
            <a:r>
              <a:rPr lang="en-US" i="1"/>
              <a:t>Forthcoming ticketing system will soon replace the use of the email address above.</a:t>
            </a:r>
          </a:p>
          <a:p>
            <a:pPr marL="457200" indent="-457200">
              <a:buChar char="•"/>
            </a:pPr>
            <a:endParaRPr lang="en-US"/>
          </a:p>
          <a:p>
            <a:endParaRPr lang="en-US"/>
          </a:p>
        </p:txBody>
      </p:sp>
    </p:spTree>
    <p:extLst>
      <p:ext uri="{BB962C8B-B14F-4D97-AF65-F5344CB8AC3E}">
        <p14:creationId xmlns:p14="http://schemas.microsoft.com/office/powerpoint/2010/main" val="35458141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3D662-21AF-7A1D-82F2-5CB215F80A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3C52422-51A4-0101-3018-AF61D57C8E5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Resolving Potential Issues - Resources</a:t>
            </a:r>
            <a:endParaRPr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497D2B-9F98-0F9F-1B85-91089A9094D7}"/>
              </a:ext>
            </a:extLst>
          </p:cNvPr>
          <p:cNvSpPr>
            <a:spLocks noGrp="1"/>
          </p:cNvSpPr>
          <p:nvPr>
            <p:ph idx="1"/>
          </p:nvPr>
        </p:nvSpPr>
        <p:spPr/>
        <p:txBody>
          <a:bodyPr vert="horz" lIns="91440" tIns="45720" rIns="91440" bIns="45720" rtlCol="0" anchor="t">
            <a:normAutofit/>
          </a:bodyPr>
          <a:lstStyle/>
          <a:p>
            <a:endParaRPr lang="en-US"/>
          </a:p>
          <a:p>
            <a:pPr marL="457200" indent="-457200">
              <a:buChar char="•"/>
            </a:pPr>
            <a:r>
              <a:rPr lang="en-US" sz="3200" b="1"/>
              <a:t>Level Data validations (see our team's </a:t>
            </a:r>
            <a:r>
              <a:rPr lang="en-US" sz="3200" b="1">
                <a:hlinkClick r:id="rId3"/>
              </a:rPr>
              <a:t>"Validation Prioritization" resource</a:t>
            </a:r>
            <a:r>
              <a:rPr lang="en-US" sz="3200" b="1"/>
              <a:t>!):</a:t>
            </a:r>
          </a:p>
          <a:p>
            <a:pPr marL="1485900" lvl="1" indent="-457200">
              <a:buFont typeface="Courier New" panose="020B0604020202020204" pitchFamily="34" charset="0"/>
              <a:buChar char="o"/>
            </a:pPr>
            <a:r>
              <a:rPr lang="en-US" sz="2800">
                <a:solidFill>
                  <a:srgbClr val="2F3D4C"/>
                </a:solidFill>
              </a:rPr>
              <a:t>Within your Level Data Validations, go to "Informational Lists" and find the rule called "Excluded from Ed-Fi Publishing." This provides a list of active students with ‘Exclude this student from Ed-Fi Publishing’ set to Yes.</a:t>
            </a:r>
          </a:p>
          <a:p>
            <a:pPr marL="457200" indent="-457200">
              <a:buChar char="•"/>
            </a:pPr>
            <a:r>
              <a:rPr lang="en-US" sz="3200" b="1"/>
              <a:t>Satchel</a:t>
            </a:r>
          </a:p>
          <a:p>
            <a:pPr marL="1485900" lvl="1" indent="-457200">
              <a:buFont typeface="Courier New" panose="020B0604020202020204" pitchFamily="34" charset="0"/>
              <a:buChar char="o"/>
            </a:pPr>
            <a:r>
              <a:rPr lang="en-US" sz="2800">
                <a:solidFill>
                  <a:srgbClr val="2F3D4C"/>
                </a:solidFill>
              </a:rPr>
              <a:t>https://sc-satchel.commongoodlt.com/</a:t>
            </a:r>
          </a:p>
          <a:p>
            <a:pPr marL="457200" indent="-457200">
              <a:buChar char="•"/>
            </a:pPr>
            <a:endParaRPr lang="en-US" sz="3200">
              <a:solidFill>
                <a:srgbClr val="2F3D4C"/>
              </a:solidFill>
            </a:endParaRPr>
          </a:p>
          <a:p>
            <a:endParaRPr lang="en-US"/>
          </a:p>
        </p:txBody>
      </p:sp>
    </p:spTree>
    <p:extLst>
      <p:ext uri="{BB962C8B-B14F-4D97-AF65-F5344CB8AC3E}">
        <p14:creationId xmlns:p14="http://schemas.microsoft.com/office/powerpoint/2010/main" val="11552515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9177A-7CD7-F289-E434-B5DAAB76434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FFEEDF5-6823-887D-938F-D27D1DFAC71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Planning Time</a:t>
            </a:r>
          </a:p>
        </p:txBody>
      </p:sp>
    </p:spTree>
    <p:extLst>
      <p:ext uri="{BB962C8B-B14F-4D97-AF65-F5344CB8AC3E}">
        <p14:creationId xmlns:p14="http://schemas.microsoft.com/office/powerpoint/2010/main" val="5995055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DAD60-50B6-8F67-B222-8DD9B633CD2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DF7E0CC-E07F-1E28-58C7-EC0E964C0545}"/>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Session Evaluation</a:t>
            </a:r>
          </a:p>
        </p:txBody>
      </p:sp>
      <p:sp>
        <p:nvSpPr>
          <p:cNvPr id="2" name="Content Placeholder 1">
            <a:extLst>
              <a:ext uri="{FF2B5EF4-FFF2-40B4-BE49-F238E27FC236}">
                <a16:creationId xmlns:a16="http://schemas.microsoft.com/office/drawing/2014/main" id="{3A1AF815-8D82-47D4-FF08-E2C71B38C87B}"/>
              </a:ext>
            </a:extLst>
          </p:cNvPr>
          <p:cNvSpPr>
            <a:spLocks noGrp="1"/>
          </p:cNvSpPr>
          <p:nvPr>
            <p:ph idx="1"/>
          </p:nvPr>
        </p:nvSpPr>
        <p:spPr>
          <a:xfrm>
            <a:off x="918972" y="1817316"/>
            <a:ext cx="16302228" cy="6333699"/>
          </a:xfrm>
        </p:spPr>
        <p:txBody>
          <a:bodyPr>
            <a:normAutofit/>
          </a:bodyPr>
          <a:lstStyle/>
          <a:p>
            <a:pPr marL="457200" indent="-457200">
              <a:buFont typeface="Arial" panose="020B0604020202020204" pitchFamily="34" charset="0"/>
              <a:buChar char="•"/>
            </a:pPr>
            <a:r>
              <a:rPr lang="en-US" sz="4000"/>
              <a:t>Please complete an evaluation of the session using the QR Code.</a:t>
            </a:r>
          </a:p>
          <a:p>
            <a:endParaRPr lang="en-US"/>
          </a:p>
        </p:txBody>
      </p:sp>
      <p:pic>
        <p:nvPicPr>
          <p:cNvPr id="4" name="Picture 3" descr="QR code for session evaluation">
            <a:extLst>
              <a:ext uri="{FF2B5EF4-FFF2-40B4-BE49-F238E27FC236}">
                <a16:creationId xmlns:a16="http://schemas.microsoft.com/office/drawing/2014/main" id="{857FD6D9-4010-A644-5945-92572CB78BBA}"/>
              </a:ext>
            </a:extLst>
          </p:cNvPr>
          <p:cNvPicPr>
            <a:picLocks noChangeAspect="1"/>
          </p:cNvPicPr>
          <p:nvPr/>
        </p:nvPicPr>
        <p:blipFill>
          <a:blip r:embed="rId3"/>
          <a:stretch>
            <a:fillRect/>
          </a:stretch>
        </p:blipFill>
        <p:spPr>
          <a:xfrm>
            <a:off x="5238750" y="2362199"/>
            <a:ext cx="6993735" cy="6993735"/>
          </a:xfrm>
          <a:prstGeom prst="rect">
            <a:avLst/>
          </a:prstGeom>
        </p:spPr>
      </p:pic>
    </p:spTree>
    <p:extLst>
      <p:ext uri="{BB962C8B-B14F-4D97-AF65-F5344CB8AC3E}">
        <p14:creationId xmlns:p14="http://schemas.microsoft.com/office/powerpoint/2010/main" val="38014505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B2520-3513-64BE-EA2B-3606646C62E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F5C2E93-BC26-C931-C161-C770632F2B0C}"/>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Website</a:t>
            </a:r>
          </a:p>
        </p:txBody>
      </p:sp>
      <p:sp>
        <p:nvSpPr>
          <p:cNvPr id="2" name="Content Placeholder 1">
            <a:extLst>
              <a:ext uri="{FF2B5EF4-FFF2-40B4-BE49-F238E27FC236}">
                <a16:creationId xmlns:a16="http://schemas.microsoft.com/office/drawing/2014/main" id="{6D9B07E8-C82A-6C57-3A56-2281391FB995}"/>
              </a:ext>
            </a:extLst>
          </p:cNvPr>
          <p:cNvSpPr>
            <a:spLocks noGrp="1"/>
          </p:cNvSpPr>
          <p:nvPr>
            <p:ph idx="1"/>
          </p:nvPr>
        </p:nvSpPr>
        <p:spPr>
          <a:xfrm>
            <a:off x="918971" y="1817316"/>
            <a:ext cx="7989053" cy="6333699"/>
          </a:xfrm>
        </p:spPr>
        <p:txBody>
          <a:bodyPr>
            <a:normAutofit/>
          </a:bodyPr>
          <a:lstStyle/>
          <a:p>
            <a:pPr marL="457200" indent="-457200">
              <a:buFont typeface="Arial" panose="020B0604020202020204" pitchFamily="34" charset="0"/>
              <a:buChar char="•"/>
            </a:pPr>
            <a:r>
              <a:rPr lang="en-US" sz="4000"/>
              <a:t>The new SC School Report Cards Professional Development &amp; Resources Website is online!</a:t>
            </a:r>
            <a:endParaRPr lang="en-US" sz="4000">
              <a:solidFill>
                <a:srgbClr val="2F3D4C"/>
              </a:solidFill>
            </a:endParaRPr>
          </a:p>
          <a:p>
            <a:pPr marL="1485900" lvl="1" indent="-457200"/>
            <a:r>
              <a:rPr lang="en-US" sz="2800">
                <a:solidFill>
                  <a:srgbClr val="2F3D4C"/>
                </a:solidFill>
                <a:hlinkClick r:id="rId3"/>
              </a:rPr>
              <a:t>https://ed.sc.gov/data/schoolreportcard/</a:t>
            </a:r>
            <a:endParaRPr lang="en-US" sz="2800">
              <a:solidFill>
                <a:srgbClr val="2F3D4C"/>
              </a:solidFill>
            </a:endParaRPr>
          </a:p>
          <a:p>
            <a:pPr marL="457200" indent="-457200">
              <a:buFont typeface="Arial" panose="020B0604020202020204" pitchFamily="34" charset="0"/>
              <a:buChar char="•"/>
            </a:pPr>
            <a:endParaRPr lang="en-US" sz="4000"/>
          </a:p>
          <a:p>
            <a:pPr marL="457200" indent="-457200">
              <a:buFont typeface="Arial" panose="020B0604020202020204" pitchFamily="34" charset="0"/>
              <a:buChar char="•"/>
            </a:pPr>
            <a:r>
              <a:rPr lang="en-US" sz="4000"/>
              <a:t>We will add session videos &amp; PowerPoint as available.</a:t>
            </a:r>
            <a:endParaRPr lang="en-US" sz="4000">
              <a:solidFill>
                <a:srgbClr val="2F3D4C"/>
              </a:solidFill>
            </a:endParaRPr>
          </a:p>
        </p:txBody>
      </p:sp>
      <p:pic>
        <p:nvPicPr>
          <p:cNvPr id="6" name="Picture 5" descr="Screenshot of school report card professional development website">
            <a:extLst>
              <a:ext uri="{FF2B5EF4-FFF2-40B4-BE49-F238E27FC236}">
                <a16:creationId xmlns:a16="http://schemas.microsoft.com/office/drawing/2014/main" id="{52B25D3C-3FA8-156D-F7ED-2D1A9F67CAE3}"/>
              </a:ext>
            </a:extLst>
          </p:cNvPr>
          <p:cNvPicPr>
            <a:picLocks noChangeAspect="1"/>
          </p:cNvPicPr>
          <p:nvPr/>
        </p:nvPicPr>
        <p:blipFill>
          <a:blip r:embed="rId4"/>
          <a:stretch>
            <a:fillRect/>
          </a:stretch>
        </p:blipFill>
        <p:spPr>
          <a:xfrm>
            <a:off x="8908025" y="711606"/>
            <a:ext cx="7422263" cy="8383170"/>
          </a:xfrm>
          <a:prstGeom prst="rect">
            <a:avLst/>
          </a:prstGeom>
        </p:spPr>
      </p:pic>
    </p:spTree>
    <p:extLst>
      <p:ext uri="{BB962C8B-B14F-4D97-AF65-F5344CB8AC3E}">
        <p14:creationId xmlns:p14="http://schemas.microsoft.com/office/powerpoint/2010/main" val="19542461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DF69B-AD5D-D12F-7E8A-F8AC14839E1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4E80F77-C1EB-93F5-531E-92AC278E3D2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Concepts</a:t>
            </a:r>
          </a:p>
        </p:txBody>
      </p:sp>
      <p:sp>
        <p:nvSpPr>
          <p:cNvPr id="2" name="Content Placeholder 1">
            <a:extLst>
              <a:ext uri="{FF2B5EF4-FFF2-40B4-BE49-F238E27FC236}">
                <a16:creationId xmlns:a16="http://schemas.microsoft.com/office/drawing/2014/main" id="{016E86A7-A6BE-6DB3-068E-4F2B2B5C2C46}"/>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a:t>We have covered a lot of information today:</a:t>
            </a:r>
          </a:p>
          <a:p>
            <a:pPr marL="1485900" lvl="1" indent="-457200"/>
            <a:r>
              <a:rPr lang="en-US" sz="3200">
                <a:solidFill>
                  <a:srgbClr val="2F3D4C"/>
                </a:solidFill>
              </a:rPr>
              <a:t>Basic definitions</a:t>
            </a:r>
          </a:p>
          <a:p>
            <a:pPr marL="1485900" lvl="1" indent="-457200"/>
            <a:r>
              <a:rPr lang="en-US" sz="3200">
                <a:solidFill>
                  <a:srgbClr val="2F3D4C"/>
                </a:solidFill>
              </a:rPr>
              <a:t>What to code, when, and where</a:t>
            </a:r>
          </a:p>
          <a:p>
            <a:pPr marL="1485900" lvl="1" indent="-457200"/>
            <a:r>
              <a:rPr lang="en-US" sz="3200">
                <a:solidFill>
                  <a:srgbClr val="2F3D4C"/>
                </a:solidFill>
              </a:rPr>
              <a:t>How to check your data</a:t>
            </a:r>
          </a:p>
          <a:p>
            <a:pPr marL="1485900" lvl="1" indent="-457200"/>
            <a:r>
              <a:rPr lang="en-US" sz="3200">
                <a:solidFill>
                  <a:srgbClr val="2F3D4C"/>
                </a:solidFill>
              </a:rPr>
              <a:t>How to resolve potential errors</a:t>
            </a:r>
          </a:p>
          <a:p>
            <a:pPr marL="457200" indent="-457200">
              <a:buFont typeface="Arial" panose="020B0604020202020204" pitchFamily="34" charset="0"/>
              <a:buChar char="•"/>
            </a:pPr>
            <a:r>
              <a:rPr lang="en-US" sz="4000">
                <a:solidFill>
                  <a:srgbClr val="2F3D4C"/>
                </a:solidFill>
              </a:rPr>
              <a:t>This means you have a lot of information to act on and communicate.</a:t>
            </a:r>
          </a:p>
          <a:p>
            <a:pPr marL="1485900" lvl="1" indent="-457200"/>
            <a:endParaRPr lang="en-US"/>
          </a:p>
          <a:p>
            <a:endParaRPr lang="en-US"/>
          </a:p>
        </p:txBody>
      </p:sp>
    </p:spTree>
    <p:extLst>
      <p:ext uri="{BB962C8B-B14F-4D97-AF65-F5344CB8AC3E}">
        <p14:creationId xmlns:p14="http://schemas.microsoft.com/office/powerpoint/2010/main" val="269887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3914E-E133-1B64-CFAA-FC3F63986B79}"/>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4A8A879-FA7B-4346-8814-0780AF0FCAA6}"/>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Cohorts</a:t>
            </a:r>
          </a:p>
        </p:txBody>
      </p:sp>
    </p:spTree>
    <p:extLst>
      <p:ext uri="{BB962C8B-B14F-4D97-AF65-F5344CB8AC3E}">
        <p14:creationId xmlns:p14="http://schemas.microsoft.com/office/powerpoint/2010/main" val="41698305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22B12-9B44-6B89-58D0-6BB8EE7C76D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5F9D907-4851-F9D1-1B9F-4361408BA47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Questions</a:t>
            </a:r>
          </a:p>
        </p:txBody>
      </p:sp>
      <p:graphicFrame>
        <p:nvGraphicFramePr>
          <p:cNvPr id="3" name="Table 2">
            <a:extLst>
              <a:ext uri="{FF2B5EF4-FFF2-40B4-BE49-F238E27FC236}">
                <a16:creationId xmlns:a16="http://schemas.microsoft.com/office/drawing/2014/main" id="{8FBD50CD-BB17-00FD-28D6-8547C2F3D548}"/>
              </a:ext>
            </a:extLst>
          </p:cNvPr>
          <p:cNvGraphicFramePr>
            <a:graphicFrameLocks noGrp="1"/>
          </p:cNvGraphicFramePr>
          <p:nvPr>
            <p:extLst>
              <p:ext uri="{D42A27DB-BD31-4B8C-83A1-F6EECF244321}">
                <p14:modId xmlns:p14="http://schemas.microsoft.com/office/powerpoint/2010/main" val="3155591112"/>
              </p:ext>
            </p:extLst>
          </p:nvPr>
        </p:nvGraphicFramePr>
        <p:xfrm>
          <a:off x="754251" y="2288367"/>
          <a:ext cx="16851824" cy="5486400"/>
        </p:xfrm>
        <a:graphic>
          <a:graphicData uri="http://schemas.openxmlformats.org/drawingml/2006/table">
            <a:tbl>
              <a:tblPr firstRow="1" bandRow="1">
                <a:tableStyleId>{5C22544A-7EE6-4342-B048-85BDC9FD1C3A}</a:tableStyleId>
              </a:tblPr>
              <a:tblGrid>
                <a:gridCol w="4212956">
                  <a:extLst>
                    <a:ext uri="{9D8B030D-6E8A-4147-A177-3AD203B41FA5}">
                      <a16:colId xmlns:a16="http://schemas.microsoft.com/office/drawing/2014/main" val="4132890781"/>
                    </a:ext>
                  </a:extLst>
                </a:gridCol>
                <a:gridCol w="4212956">
                  <a:extLst>
                    <a:ext uri="{9D8B030D-6E8A-4147-A177-3AD203B41FA5}">
                      <a16:colId xmlns:a16="http://schemas.microsoft.com/office/drawing/2014/main" val="3065106577"/>
                    </a:ext>
                  </a:extLst>
                </a:gridCol>
                <a:gridCol w="4212956">
                  <a:extLst>
                    <a:ext uri="{9D8B030D-6E8A-4147-A177-3AD203B41FA5}">
                      <a16:colId xmlns:a16="http://schemas.microsoft.com/office/drawing/2014/main" val="1894160597"/>
                    </a:ext>
                  </a:extLst>
                </a:gridCol>
                <a:gridCol w="4212956">
                  <a:extLst>
                    <a:ext uri="{9D8B030D-6E8A-4147-A177-3AD203B41FA5}">
                      <a16:colId xmlns:a16="http://schemas.microsoft.com/office/drawing/2014/main" val="2672025667"/>
                    </a:ext>
                  </a:extLst>
                </a:gridCol>
              </a:tblGrid>
              <a:tr h="477055">
                <a:tc>
                  <a:txBody>
                    <a:bodyPr/>
                    <a:lstStyle/>
                    <a:p>
                      <a:pPr algn="ctr"/>
                      <a:r>
                        <a:rPr lang="en-US">
                          <a:solidFill>
                            <a:srgbClr val="2F3D4C"/>
                          </a:solidFill>
                        </a:rPr>
                        <a:t>Questions</a:t>
                      </a:r>
                    </a:p>
                  </a:txBody>
                  <a:tcPr/>
                </a:tc>
                <a:tc>
                  <a:txBody>
                    <a:bodyPr/>
                    <a:lstStyle/>
                    <a:p>
                      <a:pPr algn="ctr"/>
                      <a:r>
                        <a:rPr lang="en-US">
                          <a:solidFill>
                            <a:srgbClr val="2F3D4C"/>
                          </a:solidFill>
                        </a:rPr>
                        <a:t>Priority 1</a:t>
                      </a:r>
                    </a:p>
                  </a:txBody>
                  <a:tcPr/>
                </a:tc>
                <a:tc>
                  <a:txBody>
                    <a:bodyPr/>
                    <a:lstStyle/>
                    <a:p>
                      <a:pPr algn="ctr"/>
                      <a:r>
                        <a:rPr lang="en-US">
                          <a:solidFill>
                            <a:srgbClr val="2F3D4C"/>
                          </a:solidFill>
                        </a:rPr>
                        <a:t>Priority 2</a:t>
                      </a:r>
                    </a:p>
                  </a:txBody>
                  <a:tcPr/>
                </a:tc>
                <a:tc>
                  <a:txBody>
                    <a:bodyPr/>
                    <a:lstStyle/>
                    <a:p>
                      <a:pPr algn="ctr"/>
                      <a:r>
                        <a:rPr lang="en-US">
                          <a:solidFill>
                            <a:srgbClr val="2F3D4C"/>
                          </a:solidFill>
                        </a:rPr>
                        <a:t>Priority 3</a:t>
                      </a:r>
                    </a:p>
                  </a:txBody>
                  <a:tcPr/>
                </a:tc>
                <a:extLst>
                  <a:ext uri="{0D108BD9-81ED-4DB2-BD59-A6C34878D82A}">
                    <a16:rowId xmlns:a16="http://schemas.microsoft.com/office/drawing/2014/main" val="1632629136"/>
                  </a:ext>
                </a:extLst>
              </a:tr>
              <a:tr h="867372">
                <a:tc>
                  <a:txBody>
                    <a:bodyPr/>
                    <a:lstStyle/>
                    <a:p>
                      <a:r>
                        <a:rPr lang="en-US"/>
                        <a:t>What needs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34234442"/>
                  </a:ext>
                </a:extLst>
              </a:tr>
              <a:tr h="153391">
                <a:tc>
                  <a:txBody>
                    <a:bodyPr/>
                    <a:lstStyle/>
                    <a:p>
                      <a:r>
                        <a:rPr lang="en-US"/>
                        <a:t>Who is the audience?</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287831591"/>
                  </a:ext>
                </a:extLst>
              </a:tr>
              <a:tr h="843840">
                <a:tc>
                  <a:txBody>
                    <a:bodyPr/>
                    <a:lstStyle/>
                    <a:p>
                      <a:r>
                        <a:rPr lang="en-US"/>
                        <a:t>How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82166300"/>
                  </a:ext>
                </a:extLst>
              </a:tr>
              <a:tr h="378891">
                <a:tc>
                  <a:txBody>
                    <a:bodyPr/>
                    <a:lstStyle/>
                    <a:p>
                      <a:r>
                        <a:rPr lang="en-US"/>
                        <a:t>When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62732375"/>
                  </a:ext>
                </a:extLst>
              </a:tr>
              <a:tr h="1648007">
                <a:tc>
                  <a:txBody>
                    <a:bodyPr/>
                    <a:lstStyle/>
                    <a:p>
                      <a:r>
                        <a:rPr lang="en-US"/>
                        <a:t>How do you plan to follow up to ensure implementation is occurring?</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661386024"/>
                  </a:ext>
                </a:extLst>
              </a:tr>
            </a:tbl>
          </a:graphicData>
        </a:graphic>
      </p:graphicFrame>
    </p:spTree>
    <p:extLst>
      <p:ext uri="{BB962C8B-B14F-4D97-AF65-F5344CB8AC3E}">
        <p14:creationId xmlns:p14="http://schemas.microsoft.com/office/powerpoint/2010/main" val="35006908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26092-D8D4-B429-DADB-4A2085501F3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4686AF-7123-4FA0-E8E8-D71E592ECD5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Next Steps</a:t>
            </a:r>
          </a:p>
        </p:txBody>
      </p:sp>
      <p:sp>
        <p:nvSpPr>
          <p:cNvPr id="3" name="Text Placeholder 2">
            <a:extLst>
              <a:ext uri="{FF2B5EF4-FFF2-40B4-BE49-F238E27FC236}">
                <a16:creationId xmlns:a16="http://schemas.microsoft.com/office/drawing/2014/main" id="{608F92D0-7705-DB53-D349-8AB41AF01241}"/>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3600"/>
              <a:t>In the coming months, we will have more professional development on related topics.</a:t>
            </a:r>
          </a:p>
          <a:p>
            <a:pPr marL="571500" indent="-571500">
              <a:buChar char="•"/>
            </a:pPr>
            <a:endParaRPr lang="en-US" sz="3600"/>
          </a:p>
          <a:p>
            <a:pPr marL="571500" indent="-571500">
              <a:buChar char="•"/>
            </a:pPr>
            <a:r>
              <a:rPr lang="en-US" sz="3600"/>
              <a:t>We plan to distribute event links about one week prior to the sessions.</a:t>
            </a:r>
          </a:p>
        </p:txBody>
      </p:sp>
      <p:sp>
        <p:nvSpPr>
          <p:cNvPr id="2" name="Content Placeholder 1">
            <a:extLst>
              <a:ext uri="{FF2B5EF4-FFF2-40B4-BE49-F238E27FC236}">
                <a16:creationId xmlns:a16="http://schemas.microsoft.com/office/drawing/2014/main" id="{D5A11E18-3D62-5988-F47B-B0B7B8CCA752}"/>
              </a:ext>
            </a:extLst>
          </p:cNvPr>
          <p:cNvSpPr>
            <a:spLocks noGrp="1"/>
          </p:cNvSpPr>
          <p:nvPr>
            <p:ph idx="1"/>
          </p:nvPr>
        </p:nvSpPr>
        <p:spPr>
          <a:xfrm>
            <a:off x="7707489" y="3314699"/>
            <a:ext cx="9466704" cy="5900211"/>
          </a:xfrm>
        </p:spPr>
        <p:txBody>
          <a:bodyPr vert="horz" lIns="91440" tIns="45720" rIns="91440" bIns="45720" rtlCol="0" anchor="t">
            <a:normAutofit/>
          </a:bodyPr>
          <a:lstStyle/>
          <a:p>
            <a:pPr marL="1485900" lvl="1" indent="-457200"/>
            <a:r>
              <a:rPr lang="en-US" sz="3200" b="1">
                <a:solidFill>
                  <a:srgbClr val="2F3D4C"/>
                </a:solidFill>
              </a:rPr>
              <a:t>Topic 4: Students not Tested</a:t>
            </a:r>
          </a:p>
          <a:p>
            <a:pPr marL="2171700" lvl="2" indent="-457200"/>
            <a:r>
              <a:rPr lang="en-US" sz="2600">
                <a:solidFill>
                  <a:srgbClr val="2F3D4C"/>
                </a:solidFill>
              </a:rPr>
              <a:t>Dates: April 22 (1 PM) and April 23 (9 AM)</a:t>
            </a:r>
          </a:p>
          <a:p>
            <a:pPr marL="1485900" lvl="1" indent="-457200"/>
            <a:r>
              <a:rPr lang="en-US" sz="3200" b="1">
                <a:solidFill>
                  <a:srgbClr val="2F3D4C"/>
                </a:solidFill>
              </a:rPr>
              <a:t>Topic 5: TBD</a:t>
            </a:r>
          </a:p>
          <a:p>
            <a:pPr marL="2171700" lvl="2" indent="-457200"/>
            <a:r>
              <a:rPr lang="en-US" sz="2600">
                <a:solidFill>
                  <a:srgbClr val="2F3D4C"/>
                </a:solidFill>
              </a:rPr>
              <a:t>Dates: May 20 (1 PM) and May 21 (9 AM)</a:t>
            </a:r>
          </a:p>
          <a:p>
            <a:pPr marL="1485900" lvl="1" indent="-457200"/>
            <a:r>
              <a:rPr lang="en-US" sz="3200" b="1">
                <a:solidFill>
                  <a:srgbClr val="2F3D4C"/>
                </a:solidFill>
              </a:rPr>
              <a:t>Topic 6: General assistance</a:t>
            </a:r>
          </a:p>
          <a:p>
            <a:pPr marL="2171700" lvl="2" indent="-457200"/>
            <a:r>
              <a:rPr lang="en-US" sz="2600">
                <a:solidFill>
                  <a:srgbClr val="2F3D4C"/>
                </a:solidFill>
              </a:rPr>
              <a:t>Date: Before June 15</a:t>
            </a:r>
          </a:p>
        </p:txBody>
      </p:sp>
    </p:spTree>
    <p:extLst>
      <p:ext uri="{BB962C8B-B14F-4D97-AF65-F5344CB8AC3E}">
        <p14:creationId xmlns:p14="http://schemas.microsoft.com/office/powerpoint/2010/main" val="42861349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B6C4-D2B6-579C-498A-DAD03A85C98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EFD67E4-F81C-5DB3-63A2-AC4F36AEA76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Key Documents</a:t>
            </a:r>
          </a:p>
        </p:txBody>
      </p:sp>
      <p:sp>
        <p:nvSpPr>
          <p:cNvPr id="2" name="Content Placeholder 1">
            <a:extLst>
              <a:ext uri="{FF2B5EF4-FFF2-40B4-BE49-F238E27FC236}">
                <a16:creationId xmlns:a16="http://schemas.microsoft.com/office/drawing/2014/main" id="{57ABAB04-0544-1EEC-B2F1-BFE4B629A4F9}"/>
              </a:ext>
            </a:extLst>
          </p:cNvPr>
          <p:cNvSpPr>
            <a:spLocks noGrp="1"/>
          </p:cNvSpPr>
          <p:nvPr>
            <p:ph idx="1"/>
          </p:nvPr>
        </p:nvSpPr>
        <p:spPr>
          <a:xfrm>
            <a:off x="918972" y="1817316"/>
            <a:ext cx="16450056" cy="7762449"/>
          </a:xfrm>
        </p:spPr>
        <p:txBody>
          <a:bodyPr vert="horz" lIns="91440" tIns="45720" rIns="91440" bIns="45720" rtlCol="0" anchor="t">
            <a:normAutofit/>
          </a:bodyPr>
          <a:lstStyle/>
          <a:p>
            <a:pPr marL="457200" indent="-457200">
              <a:buFont typeface="Arial" panose="020B0604020202020204" pitchFamily="34" charset="0"/>
              <a:buChar char="•"/>
            </a:pPr>
            <a:r>
              <a:rPr lang="en-US">
                <a:hlinkClick r:id="rId3"/>
              </a:rPr>
              <a:t>Accountability Manuals</a:t>
            </a:r>
            <a:endParaRPr lang="en-US">
              <a:hlinkClick r:id="rId4"/>
            </a:endParaRPr>
          </a:p>
          <a:p>
            <a:pPr marL="457200" indent="-457200">
              <a:buFont typeface="Arial" panose="020B0604020202020204" pitchFamily="34" charset="0"/>
              <a:buChar char="•"/>
            </a:pPr>
            <a:r>
              <a:rPr lang="en-US">
                <a:hlinkClick r:id="rId4"/>
              </a:rPr>
              <a:t>SIS Data Entry Manual</a:t>
            </a:r>
            <a:endParaRPr lang="en-US"/>
          </a:p>
          <a:p>
            <a:pPr marL="457200" indent="-457200">
              <a:buFont typeface="Arial" panose="020B0604020202020204" pitchFamily="34" charset="0"/>
              <a:buChar char="•"/>
            </a:pPr>
            <a:r>
              <a:rPr lang="en-US">
                <a:hlinkClick r:id="rId5"/>
              </a:rPr>
              <a:t>9</a:t>
            </a:r>
            <a:r>
              <a:rPr lang="en-US" baseline="30000">
                <a:hlinkClick r:id="rId5"/>
              </a:rPr>
              <a:t>th</a:t>
            </a:r>
            <a:r>
              <a:rPr lang="en-US">
                <a:hlinkClick r:id="rId5"/>
              </a:rPr>
              <a:t> Grade Code Flowchart</a:t>
            </a:r>
            <a:endParaRPr lang="en-US"/>
          </a:p>
          <a:p>
            <a:pPr marL="457200" indent="-457200">
              <a:buFont typeface="Arial" panose="020B0604020202020204" pitchFamily="34" charset="0"/>
              <a:buChar char="•"/>
            </a:pPr>
            <a:r>
              <a:rPr lang="en-US">
                <a:hlinkClick r:id="rId6"/>
              </a:rPr>
              <a:t>Level Data validations</a:t>
            </a:r>
          </a:p>
          <a:p>
            <a:pPr marL="457200" indent="-457200">
              <a:buFont typeface="Arial" panose="020B0604020202020204" pitchFamily="34" charset="0"/>
              <a:buChar char="•"/>
            </a:pPr>
            <a:r>
              <a:rPr lang="en-US">
                <a:hlinkClick r:id="rId7"/>
              </a:rPr>
              <a:t>Cohort Maintenance Information and Resources</a:t>
            </a:r>
            <a:r>
              <a:rPr lang="en-US"/>
              <a:t> web page</a:t>
            </a:r>
          </a:p>
          <a:p>
            <a:pPr marL="1485900" lvl="1" indent="-457200">
              <a:buFont typeface="Courier New" panose="020B0604020202020204" pitchFamily="34" charset="0"/>
              <a:buChar char="o"/>
            </a:pPr>
            <a:r>
              <a:rPr lang="en-US" sz="2800">
                <a:solidFill>
                  <a:srgbClr val="2F3D4C"/>
                </a:solidFill>
                <a:hlinkClick r:id="rId8"/>
              </a:rPr>
              <a:t>Cohort Progression Maintenance Manual</a:t>
            </a:r>
            <a:r>
              <a:rPr lang="en-US" sz="2800">
                <a:solidFill>
                  <a:srgbClr val="2F3D4C"/>
                </a:solidFill>
              </a:rPr>
              <a:t> </a:t>
            </a:r>
          </a:p>
          <a:p>
            <a:pPr marL="1485900" lvl="1" indent="-457200">
              <a:buFont typeface="Courier New" panose="020B0604020202020204" pitchFamily="34" charset="0"/>
              <a:buChar char="o"/>
            </a:pPr>
            <a:r>
              <a:rPr lang="en-US" sz="2800">
                <a:solidFill>
                  <a:srgbClr val="2F3D4C"/>
                </a:solidFill>
              </a:rPr>
              <a:t>SCDE Memo (July 25, 2023) - </a:t>
            </a:r>
            <a:r>
              <a:rPr lang="en-US" sz="2800">
                <a:solidFill>
                  <a:srgbClr val="2F3D4C"/>
                </a:solidFill>
                <a:hlinkClick r:id="rId9"/>
              </a:rPr>
              <a:t>Student Enrollment, Age-Appropriate Placement, Ninth Grade Cohort, and International Transcript Guidance</a:t>
            </a:r>
            <a:endParaRPr lang="en-US" sz="2800">
              <a:solidFill>
                <a:srgbClr val="2F3D4C"/>
              </a:solidFill>
            </a:endParaRPr>
          </a:p>
          <a:p>
            <a:pPr marL="457200" indent="-457200">
              <a:buFont typeface="Arial" panose="020B0604020202020204" pitchFamily="34" charset="0"/>
              <a:buChar char="•"/>
            </a:pPr>
            <a:r>
              <a:rPr lang="en-US"/>
              <a:t>Mapping document – updates in progress (will be posted, and link will be shared)</a:t>
            </a:r>
          </a:p>
          <a:p>
            <a:pPr marL="457200" indent="-457200">
              <a:buFont typeface="Arial" panose="020B0604020202020204" pitchFamily="34" charset="0"/>
              <a:buChar char="•"/>
            </a:pPr>
            <a:r>
              <a:rPr lang="en-US"/>
              <a:t>Accountability-oriented mapping doc – in progress (will be posted, and link will be shared)</a:t>
            </a:r>
          </a:p>
          <a:p>
            <a:pPr marL="457200" indent="-457200">
              <a:buFont typeface="Arial" panose="020B0604020202020204" pitchFamily="34" charset="0"/>
              <a:buChar char="•"/>
            </a:pPr>
            <a:r>
              <a:rPr lang="en-US"/>
              <a:t>Topic 1: Cohorts (</a:t>
            </a:r>
            <a:r>
              <a:rPr lang="en-US" u="sng">
                <a:hlinkClick r:id="rId10"/>
              </a:rPr>
              <a:t>Video</a:t>
            </a:r>
            <a:r>
              <a:rPr lang="en-US"/>
              <a:t> &amp; </a:t>
            </a:r>
            <a:r>
              <a:rPr lang="en-US" u="sng">
                <a:hlinkClick r:id="rId11"/>
              </a:rPr>
              <a:t>PPT</a:t>
            </a:r>
            <a:r>
              <a:rPr lang="en-US"/>
              <a:t>)</a:t>
            </a:r>
          </a:p>
          <a:p>
            <a:pPr marL="457200" indent="-457200">
              <a:buFont typeface="Arial" panose="020B0604020202020204" pitchFamily="34" charset="0"/>
              <a:buChar char="•"/>
            </a:pPr>
            <a:r>
              <a:rPr lang="en-US"/>
              <a:t>Topic 2: On Track Metrics (Video &amp; </a:t>
            </a:r>
            <a:r>
              <a:rPr lang="en-US" u="sng">
                <a:hlinkClick r:id="rId12"/>
              </a:rPr>
              <a:t>PPT</a:t>
            </a:r>
            <a:r>
              <a:rPr lang="en-US"/>
              <a:t>)</a:t>
            </a:r>
          </a:p>
          <a:p>
            <a:endParaRPr lang="en-US"/>
          </a:p>
        </p:txBody>
      </p:sp>
    </p:spTree>
    <p:extLst>
      <p:ext uri="{BB962C8B-B14F-4D97-AF65-F5344CB8AC3E}">
        <p14:creationId xmlns:p14="http://schemas.microsoft.com/office/powerpoint/2010/main" val="7424625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10E84-B663-5F2F-33B0-E3EBB61409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ADBD74-5813-557E-BB5D-5CECB1269086}"/>
              </a:ext>
            </a:extLst>
          </p:cNvPr>
          <p:cNvSpPr>
            <a:spLocks noGrp="1"/>
          </p:cNvSpPr>
          <p:nvPr>
            <p:ph type="title"/>
          </p:nvPr>
        </p:nvSpPr>
        <p:spPr/>
        <p:txBody>
          <a:bodyPr/>
          <a:lstStyle/>
          <a:p>
            <a:r>
              <a:rPr lang="en-US">
                <a:latin typeface="Aptos (Body)"/>
              </a:rPr>
              <a:t>Key Takeaways</a:t>
            </a:r>
          </a:p>
        </p:txBody>
      </p:sp>
      <p:sp>
        <p:nvSpPr>
          <p:cNvPr id="3" name="Content Placeholder 2">
            <a:extLst>
              <a:ext uri="{FF2B5EF4-FFF2-40B4-BE49-F238E27FC236}">
                <a16:creationId xmlns:a16="http://schemas.microsoft.com/office/drawing/2014/main" id="{C13185F9-DBA5-AF56-2D74-157608493D6B}"/>
              </a:ext>
            </a:extLst>
          </p:cNvPr>
          <p:cNvSpPr>
            <a:spLocks noGrp="1"/>
          </p:cNvSpPr>
          <p:nvPr>
            <p:ph idx="1"/>
          </p:nvPr>
        </p:nvSpPr>
        <p:spPr>
          <a:xfrm>
            <a:off x="918972" y="2175346"/>
            <a:ext cx="16450056" cy="6587653"/>
          </a:xfrm>
        </p:spPr>
        <p:txBody>
          <a:bodyPr>
            <a:normAutofit/>
          </a:bodyPr>
          <a:lstStyle/>
          <a:p>
            <a:pPr marL="457200" indent="-457200">
              <a:buFont typeface="Arial" panose="020B0604020202020204" pitchFamily="34" charset="0"/>
              <a:buChar char="•"/>
            </a:pPr>
            <a:r>
              <a:rPr lang="en-US" sz="4400"/>
              <a:t>The College and Career Readiness Indicator use cohort data to establish which students are included in the metric.</a:t>
            </a:r>
          </a:p>
          <a:p>
            <a:pPr marL="457200" indent="-457200">
              <a:buFont typeface="Arial" panose="020B0604020202020204" pitchFamily="34" charset="0"/>
              <a:buChar char="•"/>
            </a:pPr>
            <a:r>
              <a:rPr lang="en-US" sz="4400"/>
              <a:t>This indicator counts for 19% of a high school’s overall rating.</a:t>
            </a:r>
          </a:p>
          <a:p>
            <a:pPr marL="457200" indent="-457200">
              <a:buFont typeface="Arial" panose="020B0604020202020204" pitchFamily="34" charset="0"/>
              <a:buChar char="•"/>
            </a:pPr>
            <a:r>
              <a:rPr lang="en-US" sz="4400"/>
              <a:t>Districts and schools should use Admin Navigator to check school and student-level data related to the College and Career Readiness Indicators.</a:t>
            </a:r>
          </a:p>
          <a:p>
            <a:pPr marL="457200" indent="-457200">
              <a:buFont typeface="Arial" panose="020B0604020202020204" pitchFamily="34" charset="0"/>
              <a:buChar char="•"/>
            </a:pPr>
            <a:r>
              <a:rPr lang="en-US" sz="4400"/>
              <a:t>As potential errors are identified, districts should lead schools through the processes outlined today to ensure accurate data is reported to SCDE for the 2026 school report cards.</a:t>
            </a:r>
          </a:p>
          <a:p>
            <a:pPr marL="457200" indent="-457200">
              <a:buFont typeface="Arial" panose="020B0604020202020204" pitchFamily="34" charset="0"/>
              <a:buChar char="•"/>
            </a:pPr>
            <a:endParaRPr lang="en-US" sz="4400">
              <a:latin typeface="Aptos (Body)"/>
            </a:endParaRPr>
          </a:p>
          <a:p>
            <a:pPr marL="457200" indent="-457200">
              <a:buFont typeface="Arial" panose="020B0604020202020204" pitchFamily="34" charset="0"/>
              <a:buChar char="•"/>
            </a:pPr>
            <a:endParaRPr lang="en-US" sz="3600"/>
          </a:p>
        </p:txBody>
      </p:sp>
    </p:spTree>
    <p:extLst>
      <p:ext uri="{BB962C8B-B14F-4D97-AF65-F5344CB8AC3E}">
        <p14:creationId xmlns:p14="http://schemas.microsoft.com/office/powerpoint/2010/main" val="15783904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790904" y="4633276"/>
            <a:ext cx="2560704"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0B0004020202020204" pitchFamily="34" charset="0"/>
                <a:ea typeface="+mn-ea"/>
                <a:cs typeface="+mn-cs"/>
              </a:rPr>
              <a:t>Vann Holden</a:t>
            </a:r>
          </a:p>
        </p:txBody>
      </p:sp>
      <p:cxnSp>
        <p:nvCxnSpPr>
          <p:cNvPr id="9" name="Straight Connector 8" descr="underline">
            <a:extLst>
              <a:ext uri="{FF2B5EF4-FFF2-40B4-BE49-F238E27FC236}">
                <a16:creationId xmlns:a16="http://schemas.microsoft.com/office/drawing/2014/main" id="{09D5459B-3648-156C-4C61-733062657AFD}"/>
              </a:ext>
            </a:extLst>
          </p:cNvPr>
          <p:cNvCxnSpPr/>
          <p:nvPr/>
        </p:nvCxnSpPr>
        <p:spPr>
          <a:xfrm>
            <a:off x="15424150" y="5295900"/>
            <a:ext cx="2508250"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a:xfrm>
            <a:off x="8790904" y="5511790"/>
            <a:ext cx="2656268" cy="1003310"/>
          </a:xfrm>
        </p:spPr>
        <p:txBody>
          <a:bodyPr vert="horz" lIns="91440" tIns="45720" rIns="91440" bIns="45720" rtlCol="0" anchor="t">
            <a:noAutofit/>
          </a:bodyPr>
          <a:lstStyle/>
          <a:p>
            <a:pPr marL="0" indent="0">
              <a:buNone/>
            </a:pPr>
            <a:r>
              <a:rPr lang="en-US" sz="2000">
                <a:latin typeface="Aptos"/>
                <a:hlinkClick r:id="rId4"/>
              </a:rPr>
              <a:t>cvholden@ed.sc.gov</a:t>
            </a:r>
            <a:endParaRPr lang="en-US" sz="3200"/>
          </a:p>
          <a:p>
            <a:pPr marL="0" indent="0">
              <a:buNone/>
            </a:pPr>
            <a:r>
              <a:rPr lang="en-US" sz="2000"/>
              <a:t>Chief Research Officer</a:t>
            </a:r>
          </a:p>
        </p:txBody>
      </p:sp>
      <p:sp>
        <p:nvSpPr>
          <p:cNvPr id="6" name="TextBox 4">
            <a:extLst>
              <a:ext uri="{FF2B5EF4-FFF2-40B4-BE49-F238E27FC236}">
                <a16:creationId xmlns:a16="http://schemas.microsoft.com/office/drawing/2014/main" id="{65222F52-5257-2BB7-59DA-C2DAE860DEAE}"/>
              </a:ext>
            </a:extLst>
          </p:cNvPr>
          <p:cNvSpPr txBox="1">
            <a:spLocks/>
          </p:cNvSpPr>
          <p:nvPr/>
        </p:nvSpPr>
        <p:spPr>
          <a:xfrm>
            <a:off x="11754133" y="4633277"/>
            <a:ext cx="2656268"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Era Roberts</a:t>
            </a:r>
          </a:p>
        </p:txBody>
      </p:sp>
      <p:sp>
        <p:nvSpPr>
          <p:cNvPr id="5" name="Content Placeholder 3">
            <a:extLst>
              <a:ext uri="{FF2B5EF4-FFF2-40B4-BE49-F238E27FC236}">
                <a16:creationId xmlns:a16="http://schemas.microsoft.com/office/drawing/2014/main" id="{12580F75-8CCE-2278-58D2-408E8D17445A}"/>
              </a:ext>
            </a:extLst>
          </p:cNvPr>
          <p:cNvSpPr txBox="1">
            <a:spLocks/>
          </p:cNvSpPr>
          <p:nvPr/>
        </p:nvSpPr>
        <p:spPr>
          <a:xfrm>
            <a:off x="11726483" y="5511790"/>
            <a:ext cx="2656268"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earoberts@ed.sc.gov</a:t>
            </a:r>
            <a:endParaRPr lang="en-US" sz="3200"/>
          </a:p>
          <a:p>
            <a:pPr marL="0" indent="0">
              <a:buNone/>
            </a:pPr>
            <a:r>
              <a:rPr lang="en-US" sz="2000">
                <a:latin typeface="Aptos"/>
              </a:rPr>
              <a:t>Accountability Program Manager</a:t>
            </a:r>
            <a:endParaRPr lang="en-US" sz="2000">
              <a:latin typeface="Aptos" panose="020B0004020202020204" pitchFamily="34" charset="0"/>
            </a:endParaRPr>
          </a:p>
        </p:txBody>
      </p:sp>
      <p:sp>
        <p:nvSpPr>
          <p:cNvPr id="2" name="TextBox 4">
            <a:extLst>
              <a:ext uri="{FF2B5EF4-FFF2-40B4-BE49-F238E27FC236}">
                <a16:creationId xmlns:a16="http://schemas.microsoft.com/office/drawing/2014/main" id="{B6735652-DF44-3052-A9B4-B188E74321D0}"/>
              </a:ext>
            </a:extLst>
          </p:cNvPr>
          <p:cNvSpPr txBox="1">
            <a:spLocks/>
          </p:cNvSpPr>
          <p:nvPr/>
        </p:nvSpPr>
        <p:spPr>
          <a:xfrm>
            <a:off x="14568866" y="4633278"/>
            <a:ext cx="3529347"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Wendy Stephens</a:t>
            </a:r>
          </a:p>
        </p:txBody>
      </p:sp>
      <p:sp>
        <p:nvSpPr>
          <p:cNvPr id="10" name="Content Placeholder 3">
            <a:extLst>
              <a:ext uri="{FF2B5EF4-FFF2-40B4-BE49-F238E27FC236}">
                <a16:creationId xmlns:a16="http://schemas.microsoft.com/office/drawing/2014/main" id="{F1E0D516-57B7-B7E2-51A8-B467ADC69EF1}"/>
              </a:ext>
            </a:extLst>
          </p:cNvPr>
          <p:cNvSpPr txBox="1">
            <a:spLocks/>
          </p:cNvSpPr>
          <p:nvPr/>
        </p:nvSpPr>
        <p:spPr>
          <a:xfrm>
            <a:off x="14721266" y="5562590"/>
            <a:ext cx="3529347"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wstephens@ed.sc.gov</a:t>
            </a:r>
            <a:endParaRPr lang="en-US" sz="3200"/>
          </a:p>
          <a:p>
            <a:pPr marL="0" indent="0">
              <a:buNone/>
            </a:pPr>
            <a:r>
              <a:rPr lang="en-US" sz="2000">
                <a:latin typeface="Aptos"/>
              </a:rPr>
              <a:t>Team Lead, Data Management</a:t>
            </a:r>
            <a:endParaRPr lang="en-US" sz="2000">
              <a:latin typeface="Aptos" panose="020B0004020202020204" pitchFamily="34" charset="0"/>
            </a:endParaRPr>
          </a:p>
        </p:txBody>
      </p:sp>
    </p:spTree>
    <p:extLst>
      <p:ext uri="{BB962C8B-B14F-4D97-AF65-F5344CB8AC3E}">
        <p14:creationId xmlns:p14="http://schemas.microsoft.com/office/powerpoint/2010/main" val="5629938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Who is in a Cohort?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sz="half" idx="1"/>
          </p:nvPr>
        </p:nvSpPr>
        <p:spPr>
          <a:xfrm>
            <a:off x="936290" y="2400300"/>
            <a:ext cx="7772400" cy="6361229"/>
          </a:xfrm>
        </p:spPr>
        <p:txBody>
          <a:bodyPr vert="horz" lIns="91440" tIns="45720" rIns="91440" bIns="45720" rtlCol="0" anchor="t">
            <a:normAutofit fontScale="92500" lnSpcReduction="20000"/>
          </a:bodyPr>
          <a:lstStyle/>
          <a:p>
            <a:pPr marL="571500" indent="-571500">
              <a:spcAft>
                <a:spcPts val="600"/>
              </a:spcAft>
              <a:buFont typeface="Arial" panose="020B0604020202020204" pitchFamily="34" charset="0"/>
              <a:buChar char="•"/>
            </a:pPr>
            <a:r>
              <a:rPr lang="en-US" sz="3600"/>
              <a:t>In the accountability context, a cohort is generally a group of students who entered a high school in the United States for the first time on or prior to the 45</a:t>
            </a:r>
            <a:r>
              <a:rPr lang="en-US" sz="3600" baseline="30000"/>
              <a:t>th</a:t>
            </a:r>
            <a:r>
              <a:rPr lang="en-US" sz="3600"/>
              <a:t> day of a given school year.</a:t>
            </a:r>
          </a:p>
          <a:p>
            <a:pPr marL="571500" indent="-571500">
              <a:spcAft>
                <a:spcPts val="600"/>
              </a:spcAft>
            </a:pPr>
            <a:endParaRPr lang="en-US" sz="3600"/>
          </a:p>
          <a:p>
            <a:pPr marL="571500" indent="-571500">
              <a:spcAft>
                <a:spcPts val="600"/>
              </a:spcAft>
              <a:buFont typeface="Arial" panose="020B0604020202020204" pitchFamily="34" charset="0"/>
              <a:buChar char="•"/>
            </a:pPr>
            <a:r>
              <a:rPr lang="en-US" sz="3600"/>
              <a:t>The 9GR is the student’s 9</a:t>
            </a:r>
            <a:r>
              <a:rPr lang="en-US" sz="3600" baseline="30000"/>
              <a:t>th</a:t>
            </a:r>
            <a:r>
              <a:rPr lang="en-US" sz="3600"/>
              <a:t> grade code.  This tells us which high school cohort the student is in for accountability purposes. A student is initially added to the Four-Year Graduation Cohort on the 45th day of their first year in a US High School.</a:t>
            </a:r>
            <a:endParaRPr lang="en-US"/>
          </a:p>
        </p:txBody>
      </p:sp>
      <p:pic>
        <p:nvPicPr>
          <p:cNvPr id="7" name="Picture 6" descr="A group of students sitting on a bench">
            <a:extLst>
              <a:ext uri="{FF2B5EF4-FFF2-40B4-BE49-F238E27FC236}">
                <a16:creationId xmlns:a16="http://schemas.microsoft.com/office/drawing/2014/main" id="{75B8D803-9A6A-B37F-2C0B-34CF2BAF663C}"/>
              </a:ext>
            </a:extLst>
          </p:cNvPr>
          <p:cNvPicPr>
            <a:picLocks noChangeAspect="1"/>
          </p:cNvPicPr>
          <p:nvPr/>
        </p:nvPicPr>
        <p:blipFill>
          <a:blip r:embed="rId3"/>
          <a:srcRect l="3513" r="14930"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15123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EAACA-075A-7C07-3AD0-9ADA2098A864}"/>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2078F1F6-A1C8-714C-4618-7834A1BCB651}"/>
              </a:ext>
            </a:extLst>
          </p:cNvPr>
          <p:cNvSpPr>
            <a:spLocks noGrp="1"/>
          </p:cNvSpPr>
          <p:nvPr>
            <p:ph type="title"/>
          </p:nvPr>
        </p:nvSpPr>
        <p:spPr>
          <a:xfrm>
            <a:off x="885251" y="685800"/>
            <a:ext cx="6272788" cy="1669256"/>
          </a:xfrm>
        </p:spPr>
        <p:txBody>
          <a:bodyPr vert="horz" lIns="91440" tIns="45720" rIns="91440" bIns="45720" rtlCol="0" anchor="t">
            <a:normAutofit/>
          </a:bodyPr>
          <a:lstStyle/>
          <a:p>
            <a:r>
              <a:rPr lang="en-US" b="1" kern="1200">
                <a:latin typeface="+mn-lt"/>
                <a:ea typeface="+mj-ea"/>
                <a:cs typeface="+mj-cs"/>
              </a:rPr>
              <a:t>9th Grade Code Flowchart</a:t>
            </a:r>
          </a:p>
        </p:txBody>
      </p:sp>
      <p:sp>
        <p:nvSpPr>
          <p:cNvPr id="10" name="TextBox 9">
            <a:extLst>
              <a:ext uri="{FF2B5EF4-FFF2-40B4-BE49-F238E27FC236}">
                <a16:creationId xmlns:a16="http://schemas.microsoft.com/office/drawing/2014/main" id="{216B6F20-83C0-C174-C242-1EB39A5AB6A3}"/>
              </a:ext>
            </a:extLst>
          </p:cNvPr>
          <p:cNvSpPr txBox="1"/>
          <p:nvPr/>
        </p:nvSpPr>
        <p:spPr>
          <a:xfrm>
            <a:off x="985838" y="3314700"/>
            <a:ext cx="6346485" cy="5488781"/>
          </a:xfrm>
          <a:prstGeom prst="rect">
            <a:avLst/>
          </a:prstGeom>
        </p:spPr>
        <p:txBody>
          <a:bodyPr vert="horz" lIns="91440" tIns="45720" rIns="91440" bIns="45720" rtlCol="0" anchor="t">
            <a:normAutofit/>
          </a:bodyPr>
          <a:lstStyle/>
          <a:p>
            <a:pPr defTabSz="1371600">
              <a:lnSpc>
                <a:spcPct val="110000"/>
              </a:lnSpc>
              <a:spcAft>
                <a:spcPts val="600"/>
              </a:spcAft>
            </a:pPr>
            <a:r>
              <a:rPr lang="en-US" sz="3600" b="1">
                <a:solidFill>
                  <a:srgbClr val="2F3D4C"/>
                </a:solidFill>
              </a:rPr>
              <a:t>Update coming soon to provide clarification based on questions received.</a:t>
            </a:r>
            <a:endParaRPr lang="en-US" sz="3600"/>
          </a:p>
          <a:p>
            <a:pPr defTabSz="1371600">
              <a:lnSpc>
                <a:spcPct val="110000"/>
              </a:lnSpc>
              <a:spcAft>
                <a:spcPts val="600"/>
              </a:spcAft>
            </a:pPr>
            <a:endParaRPr lang="en-US" sz="2600" b="1">
              <a:solidFill>
                <a:srgbClr val="2F3D4C"/>
              </a:solidFill>
            </a:endParaRPr>
          </a:p>
          <a:p>
            <a:pPr defTabSz="1371600">
              <a:lnSpc>
                <a:spcPct val="110000"/>
              </a:lnSpc>
              <a:spcAft>
                <a:spcPts val="600"/>
              </a:spcAft>
            </a:pPr>
            <a:endParaRPr lang="en-US" sz="2600" b="1">
              <a:solidFill>
                <a:srgbClr val="2F3D4C"/>
              </a:solidFill>
            </a:endParaRPr>
          </a:p>
          <a:p>
            <a:pPr defTabSz="1371600">
              <a:lnSpc>
                <a:spcPct val="110000"/>
              </a:lnSpc>
              <a:spcAft>
                <a:spcPts val="600"/>
              </a:spcAft>
            </a:pPr>
            <a:endParaRPr lang="en-US" sz="2600" b="1">
              <a:solidFill>
                <a:srgbClr val="2F3D4C"/>
              </a:solidFill>
            </a:endParaRPr>
          </a:p>
        </p:txBody>
      </p:sp>
      <p:pic>
        <p:nvPicPr>
          <p:cNvPr id="2" name="Picture 1" descr="A diagram of a 9GR flowchart.">
            <a:extLst>
              <a:ext uri="{FF2B5EF4-FFF2-40B4-BE49-F238E27FC236}">
                <a16:creationId xmlns:a16="http://schemas.microsoft.com/office/drawing/2014/main" id="{7FCD5CD0-74B2-C0E4-514D-AC03A97B8237}"/>
              </a:ext>
            </a:extLst>
          </p:cNvPr>
          <p:cNvPicPr>
            <a:picLocks noChangeAspect="1"/>
          </p:cNvPicPr>
          <p:nvPr/>
        </p:nvPicPr>
        <p:blipFill>
          <a:blip r:embed="rId3"/>
          <a:stretch>
            <a:fillRect/>
          </a:stretch>
        </p:blipFill>
        <p:spPr>
          <a:xfrm>
            <a:off x="8229600" y="1349350"/>
            <a:ext cx="8803482" cy="6778679"/>
          </a:xfrm>
          <a:prstGeom prst="rect">
            <a:avLst/>
          </a:prstGeom>
          <a:noFill/>
          <a:ln w="28575">
            <a:solidFill>
              <a:srgbClr val="F0C14C"/>
            </a:solidFill>
          </a:ln>
        </p:spPr>
      </p:pic>
    </p:spTree>
    <p:extLst>
      <p:ext uri="{BB962C8B-B14F-4D97-AF65-F5344CB8AC3E}">
        <p14:creationId xmlns:p14="http://schemas.microsoft.com/office/powerpoint/2010/main" val="228790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951F8-A026-93A5-5C80-C73BC3B5924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74E3AC9-278A-F2F5-14EB-86F9F9D90AD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 Maintenance</a:t>
            </a:r>
          </a:p>
        </p:txBody>
      </p:sp>
      <p:sp>
        <p:nvSpPr>
          <p:cNvPr id="2" name="Content Placeholder 1">
            <a:extLst>
              <a:ext uri="{FF2B5EF4-FFF2-40B4-BE49-F238E27FC236}">
                <a16:creationId xmlns:a16="http://schemas.microsoft.com/office/drawing/2014/main" id="{053BE205-BFCD-C5FB-7613-C8992B2EFBB3}"/>
              </a:ext>
            </a:extLst>
          </p:cNvPr>
          <p:cNvSpPr>
            <a:spLocks noGrp="1"/>
          </p:cNvSpPr>
          <p:nvPr>
            <p:ph idx="1"/>
          </p:nvPr>
        </p:nvSpPr>
        <p:spPr>
          <a:xfrm>
            <a:off x="918972" y="1817316"/>
            <a:ext cx="7692423" cy="6333699"/>
          </a:xfrm>
        </p:spPr>
        <p:txBody>
          <a:bodyPr vert="horz" lIns="91440" tIns="45720" rIns="91440" bIns="45720" rtlCol="0" anchor="t">
            <a:normAutofit/>
          </a:bodyPr>
          <a:lstStyle/>
          <a:p>
            <a:pPr marL="571500" indent="-571500">
              <a:buFont typeface="Arial" panose="020B0604020202020204" pitchFamily="34" charset="0"/>
              <a:buChar char="•"/>
            </a:pPr>
            <a:r>
              <a:rPr lang="en-US" sz="4000"/>
              <a:t>Please see the </a:t>
            </a:r>
            <a:r>
              <a:rPr lang="en-US" sz="4000">
                <a:hlinkClick r:id="rId3"/>
              </a:rPr>
              <a:t>Cohort Progression Maintenance Manual</a:t>
            </a:r>
            <a:r>
              <a:rPr lang="en-US" sz="4000"/>
              <a:t> for documentation requirements.</a:t>
            </a:r>
          </a:p>
          <a:p>
            <a:pPr marL="571500" indent="-571500">
              <a:buFont typeface="Arial" panose="020B0604020202020204" pitchFamily="34" charset="0"/>
              <a:buChar char="•"/>
            </a:pPr>
            <a:endParaRPr lang="en-US" sz="4000">
              <a:solidFill>
                <a:srgbClr val="2F3D4C"/>
              </a:solidFill>
            </a:endParaRPr>
          </a:p>
          <a:p>
            <a:pPr marL="571500" indent="-571500">
              <a:buFont typeface="Arial" panose="020B0604020202020204" pitchFamily="34" charset="0"/>
              <a:buChar char="•"/>
            </a:pPr>
            <a:r>
              <a:rPr lang="en-US" sz="4000"/>
              <a:t>March update coming soon to include clarifications based on questions we have received.</a:t>
            </a:r>
          </a:p>
        </p:txBody>
      </p:sp>
      <p:pic>
        <p:nvPicPr>
          <p:cNvPr id="3" name="Picture 2" descr="Cover of the cohort maintenance manual">
            <a:extLst>
              <a:ext uri="{FF2B5EF4-FFF2-40B4-BE49-F238E27FC236}">
                <a16:creationId xmlns:a16="http://schemas.microsoft.com/office/drawing/2014/main" id="{CDD8A1F0-B6F6-5C61-CEEE-36645270833D}"/>
              </a:ext>
            </a:extLst>
          </p:cNvPr>
          <p:cNvPicPr>
            <a:picLocks noChangeAspect="1"/>
          </p:cNvPicPr>
          <p:nvPr/>
        </p:nvPicPr>
        <p:blipFill>
          <a:blip r:embed="rId4"/>
          <a:stretch>
            <a:fillRect/>
          </a:stretch>
        </p:blipFill>
        <p:spPr>
          <a:xfrm>
            <a:off x="10105019" y="1103358"/>
            <a:ext cx="5592639" cy="7190536"/>
          </a:xfrm>
          <a:prstGeom prst="rect">
            <a:avLst/>
          </a:prstGeom>
          <a:ln>
            <a:solidFill>
              <a:srgbClr val="2E313D"/>
            </a:solidFill>
          </a:ln>
        </p:spPr>
      </p:pic>
      <p:sp>
        <p:nvSpPr>
          <p:cNvPr id="8" name="TextBox 7">
            <a:extLst>
              <a:ext uri="{FF2B5EF4-FFF2-40B4-BE49-F238E27FC236}">
                <a16:creationId xmlns:a16="http://schemas.microsoft.com/office/drawing/2014/main" id="{4C545441-5B28-329A-D03D-412268561B21}"/>
              </a:ext>
            </a:extLst>
          </p:cNvPr>
          <p:cNvSpPr txBox="1"/>
          <p:nvPr/>
        </p:nvSpPr>
        <p:spPr>
          <a:xfrm>
            <a:off x="10105018" y="8293894"/>
            <a:ext cx="5592639" cy="923330"/>
          </a:xfrm>
          <a:prstGeom prst="rect">
            <a:avLst/>
          </a:prstGeom>
          <a:noFill/>
        </p:spPr>
        <p:txBody>
          <a:bodyPr wrap="square">
            <a:spAutoFit/>
          </a:bodyPr>
          <a:lstStyle/>
          <a:p>
            <a:r>
              <a:rPr lang="en-US"/>
              <a:t>https://ed.sc.gov/data/cohort-maintenance-information-and-resources/cohort-progression-maintenance-manual/</a:t>
            </a:r>
          </a:p>
        </p:txBody>
      </p:sp>
    </p:spTree>
    <p:extLst>
      <p:ext uri="{BB962C8B-B14F-4D97-AF65-F5344CB8AC3E}">
        <p14:creationId xmlns:p14="http://schemas.microsoft.com/office/powerpoint/2010/main" val="37257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04766b-290c-42fc-a673-128e85a8f69d">
      <Terms xmlns="http://schemas.microsoft.com/office/infopath/2007/PartnerControls"/>
    </lcf76f155ced4ddcb4097134ff3c332f>
    <TaxCatchAll xmlns="fdccf180-ee2c-409b-8a25-1cdfae5dab3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9D0CC2A5211B4C888747B14FE75761" ma:contentTypeVersion="10" ma:contentTypeDescription="Create a new document." ma:contentTypeScope="" ma:versionID="e7de0c229ebec48572a3756d4b0fa51a">
  <xsd:schema xmlns:xsd="http://www.w3.org/2001/XMLSchema" xmlns:xs="http://www.w3.org/2001/XMLSchema" xmlns:p="http://schemas.microsoft.com/office/2006/metadata/properties" xmlns:ns2="ac04766b-290c-42fc-a673-128e85a8f69d" xmlns:ns3="fdccf180-ee2c-409b-8a25-1cdfae5dab39" targetNamespace="http://schemas.microsoft.com/office/2006/metadata/properties" ma:root="true" ma:fieldsID="366f00552b99f4dd7104ea21653ff743" ns2:_="" ns3:_="">
    <xsd:import namespace="ac04766b-290c-42fc-a673-128e85a8f69d"/>
    <xsd:import namespace="fdccf180-ee2c-409b-8a25-1cdfae5dab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04766b-290c-42fc-a673-128e85a8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ccf180-ee2c-409b-8a25-1cdfae5dab3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87391c-5b88-4ea5-9c6b-479d0e8b810b}" ma:internalName="TaxCatchAll" ma:showField="CatchAllData" ma:web="fdccf180-ee2c-409b-8a25-1cdfae5dab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D99C92-20D5-4D6D-B1DE-7E43054FF587}">
  <ds:schemaRefs>
    <ds:schemaRef ds:uri="http://schemas.microsoft.com/sharepoint/v3/contenttype/forms"/>
  </ds:schemaRefs>
</ds:datastoreItem>
</file>

<file path=customXml/itemProps2.xml><?xml version="1.0" encoding="utf-8"?>
<ds:datastoreItem xmlns:ds="http://schemas.openxmlformats.org/officeDocument/2006/customXml" ds:itemID="{9FCAD417-77C3-4171-AF25-F6F1857C6079}">
  <ds:schemaRefs>
    <ds:schemaRef ds:uri="http://schemas.microsoft.com/office/2006/metadata/properties"/>
    <ds:schemaRef ds:uri="ac04766b-290c-42fc-a673-128e85a8f69d"/>
    <ds:schemaRef ds:uri="http://schemas.microsoft.com/office/2006/documentManagement/types"/>
    <ds:schemaRef ds:uri="http://schemas.microsoft.com/office/infopath/2007/PartnerControls"/>
    <ds:schemaRef ds:uri="http://purl.org/dc/dcmitype/"/>
    <ds:schemaRef ds:uri="http://purl.org/dc/elements/1.1/"/>
    <ds:schemaRef ds:uri="http://purl.org/dc/terms/"/>
    <ds:schemaRef ds:uri="http://www.w3.org/XML/1998/namespace"/>
    <ds:schemaRef ds:uri="fdccf180-ee2c-409b-8a25-1cdfae5dab39"/>
    <ds:schemaRef ds:uri="http://schemas.openxmlformats.org/package/2006/metadata/core-properties"/>
  </ds:schemaRefs>
</ds:datastoreItem>
</file>

<file path=customXml/itemProps3.xml><?xml version="1.0" encoding="utf-8"?>
<ds:datastoreItem xmlns:ds="http://schemas.openxmlformats.org/officeDocument/2006/customXml" ds:itemID="{FB46823D-2FD9-4D8B-ABD8-ABD5C5DAAED2}">
  <ds:schemaRefs>
    <ds:schemaRef ds:uri="ac04766b-290c-42fc-a673-128e85a8f69d"/>
    <ds:schemaRef ds:uri="fdccf180-ee2c-409b-8a25-1cdfae5dab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powerpoint_light</Template>
  <TotalTime>0</TotalTime>
  <Words>4996</Words>
  <Application>Microsoft Macintosh PowerPoint</Application>
  <PresentationFormat>Custom</PresentationFormat>
  <Paragraphs>574</Paragraphs>
  <Slides>65</Slides>
  <Notes>63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65</vt:i4>
      </vt:variant>
    </vt:vector>
  </HeadingPairs>
  <TitlesOfParts>
    <vt:vector size="72" baseType="lpstr">
      <vt:lpstr>Wingdings</vt:lpstr>
      <vt:lpstr>Courier New</vt:lpstr>
      <vt:lpstr>Arial</vt:lpstr>
      <vt:lpstr>Aptos (Body)</vt:lpstr>
      <vt:lpstr>Aptos</vt:lpstr>
      <vt:lpstr>Arial,Sans-Serif</vt:lpstr>
      <vt:lpstr>1_Office Theme</vt:lpstr>
      <vt:lpstr>2026 Professional Development Series:  College and Career Readiness</vt:lpstr>
      <vt:lpstr>Agenda</vt:lpstr>
      <vt:lpstr>Update on Dual Enrollment</vt:lpstr>
      <vt:lpstr>Dual Enrollment – On-Track – Follow-up</vt:lpstr>
      <vt:lpstr>Dual Enrollment – On-Track – Coding</vt:lpstr>
      <vt:lpstr>Cohorts</vt:lpstr>
      <vt:lpstr>Who is in a Cohort?</vt:lpstr>
      <vt:lpstr>9th Grade Code Flowchart</vt:lpstr>
      <vt:lpstr>Cohort Maintenance</vt:lpstr>
      <vt:lpstr>High School Ratings</vt:lpstr>
      <vt:lpstr>High School Rating Points</vt:lpstr>
      <vt:lpstr>College and Career Readiness</vt:lpstr>
      <vt:lpstr>Reporting College and Career Readiness</vt:lpstr>
      <vt:lpstr>CCR Results: Percentages and Counts</vt:lpstr>
      <vt:lpstr>CCR Results: 4‑Year Graduation Cohort</vt:lpstr>
      <vt:lpstr>CCR: College-Ready Criteria - Assessments</vt:lpstr>
      <vt:lpstr>CCR: College-Ready Criteria - Dual Enrollment</vt:lpstr>
      <vt:lpstr>CCR: Career-Ready Criteria - Assessments</vt:lpstr>
      <vt:lpstr>CCR: Career-Ready Criteria Assessment at Adult Education</vt:lpstr>
      <vt:lpstr>CCR: Career-Ready Criteria – CTE with Credential</vt:lpstr>
      <vt:lpstr>CCR: Career-Ready Criteria – WBL </vt:lpstr>
      <vt:lpstr>CCR: Career-Ready Criteria – Employability Credential </vt:lpstr>
      <vt:lpstr>CCR Calculations</vt:lpstr>
      <vt:lpstr>Data Submission Requirements</vt:lpstr>
      <vt:lpstr>Data Submission Requirements - Assessment Data</vt:lpstr>
      <vt:lpstr>Data submission requirements: PowerSchool - WBL</vt:lpstr>
      <vt:lpstr>Data submission: PowerSchool - WBL</vt:lpstr>
      <vt:lpstr>Data submission requirements: PowerSchool - CTE</vt:lpstr>
      <vt:lpstr>Data submission: PowerSchool - CTE</vt:lpstr>
      <vt:lpstr>Data submission requirements: PowerSchool</vt:lpstr>
      <vt:lpstr>How does data make it to SCDE?</vt:lpstr>
      <vt:lpstr>How does the data make it to SCDE? Spot Checking</vt:lpstr>
      <vt:lpstr>How does the data make it to SCDE? Spot Checking Categories</vt:lpstr>
      <vt:lpstr>CCR Data  for Transfer Students</vt:lpstr>
      <vt:lpstr>CCR: Transfers Records - Request</vt:lpstr>
      <vt:lpstr>CCR: Transfers Records - PowerSchool</vt:lpstr>
      <vt:lpstr>CCR: Transfers Records - Assessments</vt:lpstr>
      <vt:lpstr>CCR: Transfers Records – Inactive Students</vt:lpstr>
      <vt:lpstr>Verifying Your Data</vt:lpstr>
      <vt:lpstr>Verifying Data – Admin Navigator</vt:lpstr>
      <vt:lpstr>Verifying Data – Accountability Dropdown</vt:lpstr>
      <vt:lpstr>Verifying Data – Metric Dashboard</vt:lpstr>
      <vt:lpstr>Verifying Data - Filters</vt:lpstr>
      <vt:lpstr>Verifying Data – District Metrics</vt:lpstr>
      <vt:lpstr>Verifying Data – School and Cohort</vt:lpstr>
      <vt:lpstr>Verifying Data – Student Level</vt:lpstr>
      <vt:lpstr>Verifying Data - Export</vt:lpstr>
      <vt:lpstr>Verifying Data – Export Options</vt:lpstr>
      <vt:lpstr>Verifying Data - Publishing</vt:lpstr>
      <vt:lpstr>Verifying Data - Visibility</vt:lpstr>
      <vt:lpstr>Resolving Potential Issues</vt:lpstr>
      <vt:lpstr>Inactives not showing?</vt:lpstr>
      <vt:lpstr>Resolving Potential Issues - Publishing</vt:lpstr>
      <vt:lpstr>Resolving Potential Issues - Contacts</vt:lpstr>
      <vt:lpstr>Resolving Potential Issues - Resources</vt:lpstr>
      <vt:lpstr>Planning Time</vt:lpstr>
      <vt:lpstr>Session Evaluation</vt:lpstr>
      <vt:lpstr>Website</vt:lpstr>
      <vt:lpstr>Planning Time: Key Concepts</vt:lpstr>
      <vt:lpstr>Planning Time: Key Questions</vt:lpstr>
      <vt:lpstr>Next Steps</vt:lpstr>
      <vt:lpstr>Key Documents</vt:lpstr>
      <vt:lpstr>Key Takeaways</vt:lpstr>
      <vt:lpstr>Vann Holden</vt:lpstr>
      <vt:lpstr>ed.sc.gov</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and College Readiness</dc:title>
  <dc:subject/>
  <dc:creator>South Carolina Department of Education</dc:creator>
  <cp:keywords/>
  <dc:description/>
  <cp:lastModifiedBy>McCain, William</cp:lastModifiedBy>
  <cp:revision>2</cp:revision>
  <cp:lastPrinted>2026-03-16T20:52:03Z</cp:lastPrinted>
  <dcterms:created xsi:type="dcterms:W3CDTF">2025-12-12T14:07:31Z</dcterms:created>
  <dcterms:modified xsi:type="dcterms:W3CDTF">2026-03-24T14:24:10Z</dcterms:modified>
  <cp:category/>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0x010100049D0CC2A5211B4C888747B14FE75761</vt:lpwstr>
  </property>
  <property fmtid="{D5CDD505-2E9C-101B-9397-08002B2CF9AE}" pid="3" name="MediaServiceImageTags">
    <vt:lpwstr/>
  </property>
</Properties>
</file>