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8"/>
  </p:notesMasterIdLst>
  <p:sldIdLst>
    <p:sldId id="256" r:id="rId2"/>
    <p:sldId id="257" r:id="rId3"/>
    <p:sldId id="258" r:id="rId4"/>
    <p:sldId id="259" r:id="rId5"/>
    <p:sldId id="260" r:id="rId6"/>
    <p:sldId id="261" r:id="rId7"/>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2" roundtripDataSignature="AMtx7mhr2menbWYcCPMnCZs2v9rU6wENe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678" y="102"/>
      </p:cViewPr>
      <p:guideLst>
        <p:guide orient="horz" pos="2160"/>
        <p:guide pos="3840"/>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customschemas.google.com/relationships/presentationmetadata" Target="metadata"/><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5" Type="http://schemas.openxmlformats.org/officeDocument/2006/relationships/theme" Target="theme/theme1.xml"/><Relationship Id="rId4" Type="http://schemas.openxmlformats.org/officeDocument/2006/relationships/slide" Target="slides/slide3.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5" name="Google Shape;5;n"/>
          <p:cNvSpPr txBox="1">
            <a:spLocks noGrp="1"/>
          </p:cNvSpPr>
          <p:nvPr>
            <p:ph type="ftr" idx="11"/>
          </p:nvPr>
        </p:nvSpPr>
        <p:spPr>
          <a:xfrm>
            <a:off x="76200" y="8610600"/>
            <a:ext cx="2971800" cy="457200"/>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Times New Roman"/>
                <a:ea typeface="Times New Roman"/>
                <a:cs typeface="Times New Roman"/>
                <a:sym typeface="Times New Roman"/>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6" name="Google Shape;6;n"/>
          <p:cNvSpPr txBox="1">
            <a:spLocks noGrp="1"/>
          </p:cNvSpPr>
          <p:nvPr>
            <p:ph type="sldNum" idx="12"/>
          </p:nvPr>
        </p:nvSpPr>
        <p:spPr>
          <a:xfrm>
            <a:off x="3810000" y="8610600"/>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Times New Roman"/>
                <a:ea typeface="Times New Roman"/>
                <a:cs typeface="Times New Roman"/>
                <a:sym typeface="Times New Roman"/>
              </a:rPr>
              <a:t>‹#›</a:t>
            </a:fld>
            <a:endParaRPr sz="1200" b="0" i="0" u="none" strike="noStrike" cap="none">
              <a:solidFill>
                <a:schemeClr val="dk1"/>
              </a:solidFill>
              <a:latin typeface="Times New Roman"/>
              <a:ea typeface="Times New Roman"/>
              <a:cs typeface="Times New Roman"/>
              <a:sym typeface="Times New Roman"/>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5" name="Google Shape;65;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fc1b5be426_0_9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1" name="Google Shape;71;gfc1b5be426_0_9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g10c4d39eda4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 name="Google Shape;78;g10c4d39eda4_0_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9" name="Google Shape;79;g10c4d39eda4_0_9:notes"/>
          <p:cNvSpPr txBox="1">
            <a:spLocks noGrp="1"/>
          </p:cNvSpPr>
          <p:nvPr>
            <p:ph type="sldNum" idx="12"/>
          </p:nvPr>
        </p:nvSpPr>
        <p:spPr>
          <a:xfrm>
            <a:off x="3810000" y="8610600"/>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10c4d39eda4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 name="Google Shape;86;g10c4d39eda4_0_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7" name="Google Shape;87;g10c4d39eda4_0_1:notes"/>
          <p:cNvSpPr txBox="1">
            <a:spLocks noGrp="1"/>
          </p:cNvSpPr>
          <p:nvPr>
            <p:ph type="sldNum" idx="12"/>
          </p:nvPr>
        </p:nvSpPr>
        <p:spPr>
          <a:xfrm>
            <a:off x="3810000" y="8610600"/>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10c4d39eda4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10c4d39eda4_0_1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5" name="Google Shape;95;g10c4d39eda4_0_18:notes"/>
          <p:cNvSpPr txBox="1">
            <a:spLocks noGrp="1"/>
          </p:cNvSpPr>
          <p:nvPr>
            <p:ph type="sldNum" idx="12"/>
          </p:nvPr>
        </p:nvSpPr>
        <p:spPr>
          <a:xfrm>
            <a:off x="3810000" y="8610600"/>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10c4d39eda4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10c4d39eda4_0_2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g10c4d39eda4_0_25:notes"/>
          <p:cNvSpPr txBox="1">
            <a:spLocks noGrp="1"/>
          </p:cNvSpPr>
          <p:nvPr>
            <p:ph type="sldNum" idx="12"/>
          </p:nvPr>
        </p:nvSpPr>
        <p:spPr>
          <a:xfrm>
            <a:off x="3810000" y="8610600"/>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6</a:t>
            </a:fld>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lt1"/>
        </a:solidFill>
        <a:effectLst/>
      </p:bgPr>
    </p:bg>
    <p:spTree>
      <p:nvGrpSpPr>
        <p:cNvPr id="1" name="Shape 11"/>
        <p:cNvGrpSpPr/>
        <p:nvPr/>
      </p:nvGrpSpPr>
      <p:grpSpPr>
        <a:xfrm>
          <a:off x="0" y="0"/>
          <a:ext cx="0" cy="0"/>
          <a:chOff x="0" y="0"/>
          <a:chExt cx="0" cy="0"/>
        </a:xfrm>
      </p:grpSpPr>
      <p:sp>
        <p:nvSpPr>
          <p:cNvPr id="12" name="Google Shape;12;p9"/>
          <p:cNvSpPr/>
          <p:nvPr/>
        </p:nvSpPr>
        <p:spPr>
          <a:xfrm>
            <a:off x="0" y="0"/>
            <a:ext cx="12192000" cy="6858000"/>
          </a:xfrm>
          <a:prstGeom prst="rect">
            <a:avLst/>
          </a:prstGeom>
          <a:solidFill>
            <a:schemeClr val="lt1"/>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Times New Roman"/>
              <a:ea typeface="Times New Roman"/>
              <a:cs typeface="Times New Roman"/>
              <a:sym typeface="Times New Roman"/>
            </a:endParaRPr>
          </a:p>
        </p:txBody>
      </p:sp>
      <p:sp>
        <p:nvSpPr>
          <p:cNvPr id="13" name="Google Shape;13;p9"/>
          <p:cNvSpPr txBox="1">
            <a:spLocks noGrp="1"/>
          </p:cNvSpPr>
          <p:nvPr>
            <p:ph type="ctrTitle"/>
          </p:nvPr>
        </p:nvSpPr>
        <p:spPr>
          <a:xfrm>
            <a:off x="914400" y="2130430"/>
            <a:ext cx="10363200" cy="1470025"/>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4400"/>
              <a:buFont typeface="Times New Roman"/>
              <a:buNone/>
              <a:defRPr>
                <a:latin typeface="Times New Roman"/>
                <a:ea typeface="Times New Roman"/>
                <a:cs typeface="Times New Roman"/>
                <a:sym typeface="Times New Roman"/>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 name="Google Shape;14;p9"/>
          <p:cNvSpPr txBox="1">
            <a:spLocks noGrp="1"/>
          </p:cNvSpPr>
          <p:nvPr>
            <p:ph type="subTitle" idx="1"/>
          </p:nvPr>
        </p:nvSpPr>
        <p:spPr>
          <a:xfrm>
            <a:off x="1828800" y="3886200"/>
            <a:ext cx="8534400" cy="1752600"/>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720"/>
              </a:spcBef>
              <a:spcAft>
                <a:spcPts val="0"/>
              </a:spcAft>
              <a:buClr>
                <a:schemeClr val="dk1"/>
              </a:buClr>
              <a:buSzPts val="3600"/>
              <a:buNone/>
              <a:defRPr>
                <a:solidFill>
                  <a:schemeClr val="dk1"/>
                </a:solidFill>
              </a:defRPr>
            </a:lvl1pPr>
            <a:lvl2pPr lvl="1" algn="ctr">
              <a:lnSpc>
                <a:spcPct val="100000"/>
              </a:lnSpc>
              <a:spcBef>
                <a:spcPts val="640"/>
              </a:spcBef>
              <a:spcAft>
                <a:spcPts val="0"/>
              </a:spcAft>
              <a:buClr>
                <a:srgbClr val="888888"/>
              </a:buClr>
              <a:buSzPts val="3200"/>
              <a:buNone/>
              <a:defRPr>
                <a:solidFill>
                  <a:srgbClr val="888888"/>
                </a:solidFill>
              </a:defRPr>
            </a:lvl2pPr>
            <a:lvl3pPr lvl="2" algn="ctr">
              <a:lnSpc>
                <a:spcPct val="100000"/>
              </a:lnSpc>
              <a:spcBef>
                <a:spcPts val="560"/>
              </a:spcBef>
              <a:spcAft>
                <a:spcPts val="0"/>
              </a:spcAft>
              <a:buClr>
                <a:srgbClr val="888888"/>
              </a:buClr>
              <a:buSzPts val="2800"/>
              <a:buNone/>
              <a:defRPr>
                <a:solidFill>
                  <a:srgbClr val="888888"/>
                </a:solidFill>
              </a:defRPr>
            </a:lvl3pPr>
            <a:lvl4pPr lvl="3" algn="ctr">
              <a:lnSpc>
                <a:spcPct val="100000"/>
              </a:lnSpc>
              <a:spcBef>
                <a:spcPts val="480"/>
              </a:spcBef>
              <a:spcAft>
                <a:spcPts val="0"/>
              </a:spcAft>
              <a:buClr>
                <a:srgbClr val="888888"/>
              </a:buClr>
              <a:buSzPts val="2400"/>
              <a:buNone/>
              <a:defRPr>
                <a:solidFill>
                  <a:srgbClr val="888888"/>
                </a:solidFill>
              </a:defRPr>
            </a:lvl4pPr>
            <a:lvl5pPr lvl="4" algn="ctr">
              <a:lnSpc>
                <a:spcPct val="100000"/>
              </a:lnSpc>
              <a:spcBef>
                <a:spcPts val="360"/>
              </a:spcBef>
              <a:spcAft>
                <a:spcPts val="0"/>
              </a:spcAft>
              <a:buClr>
                <a:srgbClr val="888888"/>
              </a:buClr>
              <a:buSzPts val="18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a:endParaRPr/>
          </a:p>
        </p:txBody>
      </p:sp>
      <p:sp>
        <p:nvSpPr>
          <p:cNvPr id="15" name="Google Shape;15;p9"/>
          <p:cNvSpPr/>
          <p:nvPr/>
        </p:nvSpPr>
        <p:spPr>
          <a:xfrm>
            <a:off x="0" y="0"/>
            <a:ext cx="12192000" cy="2130430"/>
          </a:xfrm>
          <a:prstGeom prst="rect">
            <a:avLst/>
          </a:prstGeom>
          <a:solidFill>
            <a:srgbClr val="0F243E"/>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Times New Roman"/>
              <a:ea typeface="Times New Roman"/>
              <a:cs typeface="Times New Roman"/>
              <a:sym typeface="Times New Roman"/>
            </a:endParaRPr>
          </a:p>
        </p:txBody>
      </p:sp>
      <p:pic>
        <p:nvPicPr>
          <p:cNvPr id="16" name="Google Shape;16;p9"/>
          <p:cNvPicPr preferRelativeResize="0"/>
          <p:nvPr/>
        </p:nvPicPr>
        <p:blipFill rotWithShape="1">
          <a:blip r:embed="rId2">
            <a:alphaModFix/>
          </a:blip>
          <a:srcRect/>
          <a:stretch/>
        </p:blipFill>
        <p:spPr>
          <a:xfrm>
            <a:off x="203203" y="152400"/>
            <a:ext cx="1920240" cy="1828800"/>
          </a:xfrm>
          <a:prstGeom prst="rect">
            <a:avLst/>
          </a:prstGeom>
          <a:noFill/>
          <a:ln>
            <a:noFill/>
          </a:ln>
        </p:spPr>
      </p:pic>
      <p:sp>
        <p:nvSpPr>
          <p:cNvPr id="17" name="Google Shape;17;p9"/>
          <p:cNvSpPr/>
          <p:nvPr/>
        </p:nvSpPr>
        <p:spPr>
          <a:xfrm>
            <a:off x="0" y="5924545"/>
            <a:ext cx="12192000" cy="933454"/>
          </a:xfrm>
          <a:prstGeom prst="rect">
            <a:avLst/>
          </a:prstGeom>
          <a:solidFill>
            <a:srgbClr val="0F243E"/>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Times New Roman"/>
              <a:ea typeface="Times New Roman"/>
              <a:cs typeface="Times New Roman"/>
              <a:sym typeface="Times New Roman"/>
            </a:endParaRPr>
          </a:p>
        </p:txBody>
      </p:sp>
      <p:sp>
        <p:nvSpPr>
          <p:cNvPr id="18" name="Google Shape;18;p9"/>
          <p:cNvSpPr txBox="1"/>
          <p:nvPr/>
        </p:nvSpPr>
        <p:spPr>
          <a:xfrm>
            <a:off x="0" y="6103925"/>
            <a:ext cx="12192000" cy="552460"/>
          </a:xfrm>
          <a:prstGeom prst="rect">
            <a:avLst/>
          </a:prstGeom>
          <a:noFill/>
          <a:ln>
            <a:noFill/>
          </a:ln>
        </p:spPr>
        <p:txBody>
          <a:bodyPr spcFirstLastPara="1" wrap="square" lIns="91425" tIns="45700" rIns="91425" bIns="45700" anchor="t" anchorCtr="0">
            <a:normAutofit/>
          </a:bodyPr>
          <a:lstStyle/>
          <a:p>
            <a:pPr marL="0" marR="0" lvl="0" indent="0" algn="ctr" rtl="0">
              <a:lnSpc>
                <a:spcPct val="100000"/>
              </a:lnSpc>
              <a:spcBef>
                <a:spcPts val="0"/>
              </a:spcBef>
              <a:spcAft>
                <a:spcPts val="0"/>
              </a:spcAft>
              <a:buClr>
                <a:schemeClr val="lt1"/>
              </a:buClr>
              <a:buSzPts val="2800"/>
              <a:buFont typeface="Arial"/>
              <a:buNone/>
            </a:pPr>
            <a:r>
              <a:rPr lang="en-US" sz="2800" b="0" i="0" u="none" strike="noStrike" cap="none">
                <a:solidFill>
                  <a:schemeClr val="lt1"/>
                </a:solidFill>
                <a:latin typeface="Times New Roman"/>
                <a:ea typeface="Times New Roman"/>
                <a:cs typeface="Times New Roman"/>
                <a:sym typeface="Times New Roman"/>
              </a:rPr>
              <a:t>Molly M. Spearman – State Superintendent of Education</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55"/>
        <p:cNvGrpSpPr/>
        <p:nvPr/>
      </p:nvGrpSpPr>
      <p:grpSpPr>
        <a:xfrm>
          <a:off x="0" y="0"/>
          <a:ext cx="0" cy="0"/>
          <a:chOff x="0" y="0"/>
          <a:chExt cx="0" cy="0"/>
        </a:xfrm>
      </p:grpSpPr>
      <p:sp>
        <p:nvSpPr>
          <p:cNvPr id="56" name="Google Shape;56;p18"/>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18"/>
          <p:cNvSpPr txBox="1">
            <a:spLocks noGrp="1"/>
          </p:cNvSpPr>
          <p:nvPr>
            <p:ph type="body" idx="1"/>
          </p:nvPr>
        </p:nvSpPr>
        <p:spPr>
          <a:xfrm rot="5400000">
            <a:off x="3833019" y="-1623213"/>
            <a:ext cx="4525963" cy="109728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58" name="Google Shape;58;p18"/>
          <p:cNvSpPr txBox="1">
            <a:spLocks noGrp="1"/>
          </p:cNvSpPr>
          <p:nvPr>
            <p:ph type="sldNum" idx="12"/>
          </p:nvPr>
        </p:nvSpPr>
        <p:spPr>
          <a:xfrm>
            <a:off x="8737600" y="6356355"/>
            <a:ext cx="28448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59"/>
        <p:cNvGrpSpPr/>
        <p:nvPr/>
      </p:nvGrpSpPr>
      <p:grpSpPr>
        <a:xfrm>
          <a:off x="0" y="0"/>
          <a:ext cx="0" cy="0"/>
          <a:chOff x="0" y="0"/>
          <a:chExt cx="0" cy="0"/>
        </a:xfrm>
      </p:grpSpPr>
      <p:sp>
        <p:nvSpPr>
          <p:cNvPr id="60" name="Google Shape;60;p19"/>
          <p:cNvSpPr txBox="1">
            <a:spLocks noGrp="1"/>
          </p:cNvSpPr>
          <p:nvPr>
            <p:ph type="title"/>
          </p:nvPr>
        </p:nvSpPr>
        <p:spPr>
          <a:xfrm rot="5400000">
            <a:off x="7285037" y="1828806"/>
            <a:ext cx="5851525" cy="27432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19"/>
          <p:cNvSpPr txBox="1">
            <a:spLocks noGrp="1"/>
          </p:cNvSpPr>
          <p:nvPr>
            <p:ph type="body" idx="1"/>
          </p:nvPr>
        </p:nvSpPr>
        <p:spPr>
          <a:xfrm rot="5400000">
            <a:off x="1697037" y="-812795"/>
            <a:ext cx="5851525" cy="80264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62" name="Google Shape;62;p19"/>
          <p:cNvSpPr txBox="1">
            <a:spLocks noGrp="1"/>
          </p:cNvSpPr>
          <p:nvPr>
            <p:ph type="sldNum" idx="12"/>
          </p:nvPr>
        </p:nvSpPr>
        <p:spPr>
          <a:xfrm>
            <a:off x="8737600" y="6356355"/>
            <a:ext cx="28448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19"/>
        <p:cNvGrpSpPr/>
        <p:nvPr/>
      </p:nvGrpSpPr>
      <p:grpSpPr>
        <a:xfrm>
          <a:off x="0" y="0"/>
          <a:ext cx="0" cy="0"/>
          <a:chOff x="0" y="0"/>
          <a:chExt cx="0" cy="0"/>
        </a:xfrm>
      </p:grpSpPr>
      <p:sp>
        <p:nvSpPr>
          <p:cNvPr id="20" name="Google Shape;20;p10"/>
          <p:cNvSpPr txBox="1">
            <a:spLocks noGrp="1"/>
          </p:cNvSpPr>
          <p:nvPr>
            <p:ph type="title"/>
          </p:nvPr>
        </p:nvSpPr>
        <p:spPr>
          <a:xfrm>
            <a:off x="0" y="0"/>
            <a:ext cx="12192000" cy="990600"/>
          </a:xfrm>
          <a:prstGeom prst="rect">
            <a:avLst/>
          </a:prstGeom>
          <a:solidFill>
            <a:srgbClr val="0F243E"/>
          </a:solidFill>
          <a:ln>
            <a:noFill/>
          </a:ln>
        </p:spPr>
        <p:txBody>
          <a:bodyPr spcFirstLastPara="1" wrap="square" lIns="91425" tIns="45700" rIns="91425" bIns="45700" anchor="ctr" anchorCtr="0">
            <a:normAutofit/>
          </a:bodyPr>
          <a:lstStyle>
            <a:lvl1pPr lvl="0" algn="l">
              <a:lnSpc>
                <a:spcPct val="100000"/>
              </a:lnSpc>
              <a:spcBef>
                <a:spcPts val="0"/>
              </a:spcBef>
              <a:spcAft>
                <a:spcPts val="0"/>
              </a:spcAft>
              <a:buClr>
                <a:schemeClr val="lt1"/>
              </a:buClr>
              <a:buSzPts val="4400"/>
              <a:buFont typeface="Times New Roman"/>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10"/>
          <p:cNvSpPr txBox="1">
            <a:spLocks noGrp="1"/>
          </p:cNvSpPr>
          <p:nvPr>
            <p:ph type="sldNum" idx="12"/>
          </p:nvPr>
        </p:nvSpPr>
        <p:spPr>
          <a:xfrm>
            <a:off x="8737600" y="6356355"/>
            <a:ext cx="28448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US"/>
              <a:t>‹#›</a:t>
            </a:fld>
            <a:endParaRPr/>
          </a:p>
        </p:txBody>
      </p:sp>
      <p:pic>
        <p:nvPicPr>
          <p:cNvPr id="22" name="Google Shape;22;p10"/>
          <p:cNvPicPr preferRelativeResize="0"/>
          <p:nvPr/>
        </p:nvPicPr>
        <p:blipFill rotWithShape="1">
          <a:blip r:embed="rId2">
            <a:alphaModFix/>
          </a:blip>
          <a:srcRect/>
          <a:stretch/>
        </p:blipFill>
        <p:spPr>
          <a:xfrm>
            <a:off x="609600" y="6126168"/>
            <a:ext cx="2392694" cy="640080"/>
          </a:xfrm>
          <a:prstGeom prst="rect">
            <a:avLst/>
          </a:prstGeom>
          <a:noFill/>
          <a:ln>
            <a:noFill/>
          </a:ln>
        </p:spPr>
      </p:pic>
      <p:sp>
        <p:nvSpPr>
          <p:cNvPr id="23" name="Google Shape;23;p10"/>
          <p:cNvSpPr txBox="1">
            <a:spLocks noGrp="1"/>
          </p:cNvSpPr>
          <p:nvPr>
            <p:ph type="body" idx="1"/>
          </p:nvPr>
        </p:nvSpPr>
        <p:spPr>
          <a:xfrm>
            <a:off x="592508" y="1295400"/>
            <a:ext cx="10972800" cy="4525963"/>
          </a:xfrm>
          <a:prstGeom prst="rect">
            <a:avLst/>
          </a:prstGeom>
          <a:noFill/>
          <a:ln>
            <a:noFill/>
          </a:ln>
        </p:spPr>
        <p:txBody>
          <a:bodyPr spcFirstLastPara="1" wrap="square" lIns="91425" tIns="45700" rIns="91425" bIns="45700" anchor="t" anchorCtr="0">
            <a:normAutofit/>
          </a:bodyPr>
          <a:lstStyle>
            <a:lvl1pPr marL="457200" lvl="0" indent="-457200" algn="l">
              <a:lnSpc>
                <a:spcPct val="100000"/>
              </a:lnSpc>
              <a:spcBef>
                <a:spcPts val="0"/>
              </a:spcBef>
              <a:spcAft>
                <a:spcPts val="0"/>
              </a:spcAft>
              <a:buClr>
                <a:srgbClr val="002060"/>
              </a:buClr>
              <a:buSzPts val="3600"/>
              <a:buFont typeface="Noto Sans Symbols"/>
              <a:buChar char="▪"/>
              <a:defRPr/>
            </a:lvl1pPr>
            <a:lvl2pPr marL="914400" lvl="1" indent="-431800" algn="l">
              <a:lnSpc>
                <a:spcPct val="100000"/>
              </a:lnSpc>
              <a:spcBef>
                <a:spcPts val="1200"/>
              </a:spcBef>
              <a:spcAft>
                <a:spcPts val="0"/>
              </a:spcAft>
              <a:buClr>
                <a:srgbClr val="002060"/>
              </a:buClr>
              <a:buSzPts val="3200"/>
              <a:buFont typeface="Arial"/>
              <a:buChar char="•"/>
              <a:defRPr/>
            </a:lvl2pPr>
            <a:lvl3pPr marL="1371600" lvl="2" indent="-388619" algn="l">
              <a:lnSpc>
                <a:spcPct val="100000"/>
              </a:lnSpc>
              <a:spcBef>
                <a:spcPts val="1200"/>
              </a:spcBef>
              <a:spcAft>
                <a:spcPts val="0"/>
              </a:spcAft>
              <a:buClr>
                <a:srgbClr val="002060"/>
              </a:buClr>
              <a:buSzPts val="2520"/>
              <a:buFont typeface="Arial"/>
              <a:buChar char="»"/>
              <a:defRPr/>
            </a:lvl3pPr>
            <a:lvl4pPr marL="1828800" lvl="3" indent="-381000" algn="l">
              <a:lnSpc>
                <a:spcPct val="100000"/>
              </a:lnSpc>
              <a:spcBef>
                <a:spcPts val="1200"/>
              </a:spcBef>
              <a:spcAft>
                <a:spcPts val="0"/>
              </a:spcAft>
              <a:buClr>
                <a:schemeClr val="dk1"/>
              </a:buClr>
              <a:buSzPts val="2400"/>
              <a:buChar char="–"/>
              <a:defRPr/>
            </a:lvl4pPr>
            <a:lvl5pPr marL="2286000" lvl="4" indent="-342900" algn="l">
              <a:lnSpc>
                <a:spcPct val="100000"/>
              </a:lnSpc>
              <a:spcBef>
                <a:spcPts val="1200"/>
              </a:spcBef>
              <a:spcAft>
                <a:spcPts val="0"/>
              </a:spcAft>
              <a:buClr>
                <a:schemeClr val="dk1"/>
              </a:buClr>
              <a:buSzPts val="1800"/>
              <a:buChar char="»"/>
              <a:defRPr/>
            </a:lvl5pPr>
            <a:lvl6pPr marL="2743200" lvl="5" indent="-342900" algn="l">
              <a:lnSpc>
                <a:spcPct val="100000"/>
              </a:lnSpc>
              <a:spcBef>
                <a:spcPts val="120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24"/>
        <p:cNvGrpSpPr/>
        <p:nvPr/>
      </p:nvGrpSpPr>
      <p:grpSpPr>
        <a:xfrm>
          <a:off x="0" y="0"/>
          <a:ext cx="0" cy="0"/>
          <a:chOff x="0" y="0"/>
          <a:chExt cx="0" cy="0"/>
        </a:xfrm>
      </p:grpSpPr>
      <p:sp>
        <p:nvSpPr>
          <p:cNvPr id="25" name="Google Shape;25;p12"/>
          <p:cNvSpPr txBox="1">
            <a:spLocks noGrp="1"/>
          </p:cNvSpPr>
          <p:nvPr>
            <p:ph type="title"/>
          </p:nvPr>
        </p:nvSpPr>
        <p:spPr>
          <a:xfrm>
            <a:off x="609603" y="273050"/>
            <a:ext cx="4011084" cy="116205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dk1"/>
              </a:buClr>
              <a:buSzPts val="2800"/>
              <a:buFont typeface="Times New Roman"/>
              <a:buNone/>
              <a:defRPr sz="28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12"/>
          <p:cNvSpPr txBox="1">
            <a:spLocks noGrp="1"/>
          </p:cNvSpPr>
          <p:nvPr>
            <p:ph type="body" idx="1"/>
          </p:nvPr>
        </p:nvSpPr>
        <p:spPr>
          <a:xfrm>
            <a:off x="4766733" y="273055"/>
            <a:ext cx="6815667" cy="5853113"/>
          </a:xfrm>
          <a:prstGeom prst="rect">
            <a:avLst/>
          </a:prstGeom>
          <a:noFill/>
          <a:ln>
            <a:noFill/>
          </a:ln>
        </p:spPr>
        <p:txBody>
          <a:bodyPr spcFirstLastPara="1" wrap="square" lIns="91425" tIns="45700" rIns="91425" bIns="45700" anchor="t" anchorCtr="0">
            <a:normAutofit/>
          </a:bodyPr>
          <a:lstStyle>
            <a:lvl1pPr marL="457200" lvl="0" indent="-431800" algn="l">
              <a:lnSpc>
                <a:spcPct val="100000"/>
              </a:lnSpc>
              <a:spcBef>
                <a:spcPts val="640"/>
              </a:spcBef>
              <a:spcAft>
                <a:spcPts val="0"/>
              </a:spcAft>
              <a:buClr>
                <a:schemeClr val="dk1"/>
              </a:buClr>
              <a:buSzPts val="3200"/>
              <a:buChar char="•"/>
              <a:defRPr sz="3200"/>
            </a:lvl1pPr>
            <a:lvl2pPr marL="914400" lvl="1" indent="-431800" algn="l">
              <a:lnSpc>
                <a:spcPct val="100000"/>
              </a:lnSpc>
              <a:spcBef>
                <a:spcPts val="640"/>
              </a:spcBef>
              <a:spcAft>
                <a:spcPts val="0"/>
              </a:spcAft>
              <a:buClr>
                <a:schemeClr val="dk1"/>
              </a:buClr>
              <a:buSzPts val="3200"/>
              <a:buChar char="–"/>
              <a:defRPr sz="3200"/>
            </a:lvl2pPr>
            <a:lvl3pPr marL="1371600" lvl="2" indent="-406400" algn="l">
              <a:lnSpc>
                <a:spcPct val="100000"/>
              </a:lnSpc>
              <a:spcBef>
                <a:spcPts val="560"/>
              </a:spcBef>
              <a:spcAft>
                <a:spcPts val="0"/>
              </a:spcAft>
              <a:buClr>
                <a:schemeClr val="dk1"/>
              </a:buClr>
              <a:buSzPts val="2800"/>
              <a:buChar char="•"/>
              <a:defRPr sz="2800"/>
            </a:lvl3pPr>
            <a:lvl4pPr marL="1828800" lvl="3" indent="-381000" algn="l">
              <a:lnSpc>
                <a:spcPct val="100000"/>
              </a:lnSpc>
              <a:spcBef>
                <a:spcPts val="480"/>
              </a:spcBef>
              <a:spcAft>
                <a:spcPts val="0"/>
              </a:spcAft>
              <a:buClr>
                <a:schemeClr val="dk1"/>
              </a:buClr>
              <a:buSzPts val="2400"/>
              <a:buChar char="–"/>
              <a:defRPr sz="2400"/>
            </a:lvl4pPr>
            <a:lvl5pPr marL="2286000" lvl="4" indent="-355600" algn="l">
              <a:lnSpc>
                <a:spcPct val="100000"/>
              </a:lnSpc>
              <a:spcBef>
                <a:spcPts val="400"/>
              </a:spcBef>
              <a:spcAft>
                <a:spcPts val="0"/>
              </a:spcAft>
              <a:buClr>
                <a:schemeClr val="dk1"/>
              </a:buClr>
              <a:buSzPts val="2000"/>
              <a:buChar char="»"/>
              <a:defRPr sz="2000"/>
            </a:lvl5pPr>
            <a:lvl6pPr marL="2743200" lvl="5" indent="-355600" algn="l">
              <a:lnSpc>
                <a:spcPct val="100000"/>
              </a:lnSpc>
              <a:spcBef>
                <a:spcPts val="400"/>
              </a:spcBef>
              <a:spcAft>
                <a:spcPts val="0"/>
              </a:spcAft>
              <a:buClr>
                <a:schemeClr val="dk1"/>
              </a:buClr>
              <a:buSzPts val="2000"/>
              <a:buChar char="•"/>
              <a:defRPr sz="2000"/>
            </a:lvl6pPr>
            <a:lvl7pPr marL="3200400" lvl="6" indent="-355600" algn="l">
              <a:lnSpc>
                <a:spcPct val="100000"/>
              </a:lnSpc>
              <a:spcBef>
                <a:spcPts val="400"/>
              </a:spcBef>
              <a:spcAft>
                <a:spcPts val="0"/>
              </a:spcAft>
              <a:buClr>
                <a:schemeClr val="dk1"/>
              </a:buClr>
              <a:buSzPts val="2000"/>
              <a:buChar char="•"/>
              <a:defRPr sz="2000"/>
            </a:lvl7pPr>
            <a:lvl8pPr marL="3657600" lvl="7" indent="-355600" algn="l">
              <a:lnSpc>
                <a:spcPct val="100000"/>
              </a:lnSpc>
              <a:spcBef>
                <a:spcPts val="400"/>
              </a:spcBef>
              <a:spcAft>
                <a:spcPts val="0"/>
              </a:spcAft>
              <a:buClr>
                <a:schemeClr val="dk1"/>
              </a:buClr>
              <a:buSzPts val="2000"/>
              <a:buChar char="•"/>
              <a:defRPr sz="2000"/>
            </a:lvl8pPr>
            <a:lvl9pPr marL="4114800" lvl="8" indent="-355600" algn="l">
              <a:lnSpc>
                <a:spcPct val="100000"/>
              </a:lnSpc>
              <a:spcBef>
                <a:spcPts val="400"/>
              </a:spcBef>
              <a:spcAft>
                <a:spcPts val="0"/>
              </a:spcAft>
              <a:buClr>
                <a:schemeClr val="dk1"/>
              </a:buClr>
              <a:buSzPts val="2000"/>
              <a:buChar char="•"/>
              <a:defRPr sz="2000"/>
            </a:lvl9pPr>
          </a:lstStyle>
          <a:p>
            <a:endParaRPr/>
          </a:p>
        </p:txBody>
      </p:sp>
      <p:sp>
        <p:nvSpPr>
          <p:cNvPr id="27" name="Google Shape;27;p12"/>
          <p:cNvSpPr txBox="1">
            <a:spLocks noGrp="1"/>
          </p:cNvSpPr>
          <p:nvPr>
            <p:ph type="body" idx="2"/>
          </p:nvPr>
        </p:nvSpPr>
        <p:spPr>
          <a:xfrm>
            <a:off x="609603" y="1435103"/>
            <a:ext cx="4011084" cy="4691063"/>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480"/>
              </a:spcBef>
              <a:spcAft>
                <a:spcPts val="0"/>
              </a:spcAft>
              <a:buClr>
                <a:schemeClr val="dk1"/>
              </a:buClr>
              <a:buSzPts val="2400"/>
              <a:buNone/>
              <a:defRPr sz="2400"/>
            </a:lvl1pPr>
            <a:lvl2pPr marL="914400" lvl="1" indent="-228600" algn="l">
              <a:lnSpc>
                <a:spcPct val="100000"/>
              </a:lnSpc>
              <a:spcBef>
                <a:spcPts val="240"/>
              </a:spcBef>
              <a:spcAft>
                <a:spcPts val="0"/>
              </a:spcAft>
              <a:buClr>
                <a:schemeClr val="dk1"/>
              </a:buClr>
              <a:buSzPts val="1200"/>
              <a:buNone/>
              <a:defRPr sz="1200"/>
            </a:lvl2pPr>
            <a:lvl3pPr marL="1371600" lvl="2" indent="-228600" algn="l">
              <a:lnSpc>
                <a:spcPct val="100000"/>
              </a:lnSpc>
              <a:spcBef>
                <a:spcPts val="200"/>
              </a:spcBef>
              <a:spcAft>
                <a:spcPts val="0"/>
              </a:spcAft>
              <a:buClr>
                <a:schemeClr val="dk1"/>
              </a:buClr>
              <a:buSzPts val="1000"/>
              <a:buNone/>
              <a:defRPr sz="1000"/>
            </a:lvl3pPr>
            <a:lvl4pPr marL="1828800" lvl="3" indent="-228600" algn="l">
              <a:lnSpc>
                <a:spcPct val="100000"/>
              </a:lnSpc>
              <a:spcBef>
                <a:spcPts val="180"/>
              </a:spcBef>
              <a:spcAft>
                <a:spcPts val="0"/>
              </a:spcAft>
              <a:buClr>
                <a:schemeClr val="dk1"/>
              </a:buClr>
              <a:buSzPts val="900"/>
              <a:buNone/>
              <a:defRPr sz="900"/>
            </a:lvl4pPr>
            <a:lvl5pPr marL="2286000" lvl="4" indent="-228600" algn="l">
              <a:lnSpc>
                <a:spcPct val="100000"/>
              </a:lnSpc>
              <a:spcBef>
                <a:spcPts val="180"/>
              </a:spcBef>
              <a:spcAft>
                <a:spcPts val="0"/>
              </a:spcAft>
              <a:buClr>
                <a:schemeClr val="dk1"/>
              </a:buClr>
              <a:buSzPts val="900"/>
              <a:buNone/>
              <a:defRPr sz="900"/>
            </a:lvl5pPr>
            <a:lvl6pPr marL="2743200" lvl="5" indent="-228600" algn="l">
              <a:lnSpc>
                <a:spcPct val="100000"/>
              </a:lnSpc>
              <a:spcBef>
                <a:spcPts val="180"/>
              </a:spcBef>
              <a:spcAft>
                <a:spcPts val="0"/>
              </a:spcAft>
              <a:buClr>
                <a:schemeClr val="dk1"/>
              </a:buClr>
              <a:buSzPts val="900"/>
              <a:buNone/>
              <a:defRPr sz="900"/>
            </a:lvl6pPr>
            <a:lvl7pPr marL="3200400" lvl="6" indent="-228600" algn="l">
              <a:lnSpc>
                <a:spcPct val="100000"/>
              </a:lnSpc>
              <a:spcBef>
                <a:spcPts val="180"/>
              </a:spcBef>
              <a:spcAft>
                <a:spcPts val="0"/>
              </a:spcAft>
              <a:buClr>
                <a:schemeClr val="dk1"/>
              </a:buClr>
              <a:buSzPts val="900"/>
              <a:buNone/>
              <a:defRPr sz="900"/>
            </a:lvl7pPr>
            <a:lvl8pPr marL="3657600" lvl="7" indent="-228600" algn="l">
              <a:lnSpc>
                <a:spcPct val="100000"/>
              </a:lnSpc>
              <a:spcBef>
                <a:spcPts val="180"/>
              </a:spcBef>
              <a:spcAft>
                <a:spcPts val="0"/>
              </a:spcAft>
              <a:buClr>
                <a:schemeClr val="dk1"/>
              </a:buClr>
              <a:buSzPts val="900"/>
              <a:buNone/>
              <a:defRPr sz="900"/>
            </a:lvl8pPr>
            <a:lvl9pPr marL="4114800" lvl="8" indent="-228600" algn="l">
              <a:lnSpc>
                <a:spcPct val="100000"/>
              </a:lnSpc>
              <a:spcBef>
                <a:spcPts val="180"/>
              </a:spcBef>
              <a:spcAft>
                <a:spcPts val="0"/>
              </a:spcAft>
              <a:buClr>
                <a:schemeClr val="dk1"/>
              </a:buClr>
              <a:buSzPts val="900"/>
              <a:buNone/>
              <a:defRPr sz="900"/>
            </a:lvl9pPr>
          </a:lstStyle>
          <a:p>
            <a:endParaRPr/>
          </a:p>
        </p:txBody>
      </p:sp>
      <p:sp>
        <p:nvSpPr>
          <p:cNvPr id="28" name="Google Shape;28;p12"/>
          <p:cNvSpPr txBox="1">
            <a:spLocks noGrp="1"/>
          </p:cNvSpPr>
          <p:nvPr>
            <p:ph type="sldNum" idx="12"/>
          </p:nvPr>
        </p:nvSpPr>
        <p:spPr>
          <a:xfrm>
            <a:off x="8737600" y="6356355"/>
            <a:ext cx="28448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9"/>
        <p:cNvGrpSpPr/>
        <p:nvPr/>
      </p:nvGrpSpPr>
      <p:grpSpPr>
        <a:xfrm>
          <a:off x="0" y="0"/>
          <a:ext cx="0" cy="0"/>
          <a:chOff x="0" y="0"/>
          <a:chExt cx="0" cy="0"/>
        </a:xfrm>
      </p:grpSpPr>
      <p:sp>
        <p:nvSpPr>
          <p:cNvPr id="30" name="Google Shape;30;p11"/>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11"/>
          <p:cNvSpPr txBox="1">
            <a:spLocks noGrp="1"/>
          </p:cNvSpPr>
          <p:nvPr>
            <p:ph type="body" idx="1"/>
          </p:nvPr>
        </p:nvSpPr>
        <p:spPr>
          <a:xfrm>
            <a:off x="609600" y="1600205"/>
            <a:ext cx="5384800" cy="4525963"/>
          </a:xfrm>
          <a:prstGeom prst="rect">
            <a:avLst/>
          </a:prstGeom>
          <a:noFill/>
          <a:ln>
            <a:noFill/>
          </a:ln>
        </p:spPr>
        <p:txBody>
          <a:bodyPr spcFirstLastPara="1" wrap="square" lIns="91425" tIns="45700" rIns="91425" bIns="45700" anchor="t" anchorCtr="0">
            <a:normAutofit/>
          </a:bodyPr>
          <a:lstStyle>
            <a:lvl1pPr marL="457200" lvl="0" indent="-431800" algn="l">
              <a:lnSpc>
                <a:spcPct val="100000"/>
              </a:lnSpc>
              <a:spcBef>
                <a:spcPts val="640"/>
              </a:spcBef>
              <a:spcAft>
                <a:spcPts val="0"/>
              </a:spcAft>
              <a:buClr>
                <a:schemeClr val="dk1"/>
              </a:buClr>
              <a:buSzPts val="3200"/>
              <a:buChar char="•"/>
              <a:defRPr sz="3200"/>
            </a:lvl1pPr>
            <a:lvl2pPr marL="914400" lvl="1" indent="-431800" algn="l">
              <a:lnSpc>
                <a:spcPct val="100000"/>
              </a:lnSpc>
              <a:spcBef>
                <a:spcPts val="640"/>
              </a:spcBef>
              <a:spcAft>
                <a:spcPts val="0"/>
              </a:spcAft>
              <a:buClr>
                <a:schemeClr val="dk1"/>
              </a:buClr>
              <a:buSzPts val="3200"/>
              <a:buChar char="–"/>
              <a:defRPr sz="3200"/>
            </a:lvl2pPr>
            <a:lvl3pPr marL="1371600" lvl="2" indent="-406400" algn="l">
              <a:lnSpc>
                <a:spcPct val="100000"/>
              </a:lnSpc>
              <a:spcBef>
                <a:spcPts val="560"/>
              </a:spcBef>
              <a:spcAft>
                <a:spcPts val="0"/>
              </a:spcAft>
              <a:buClr>
                <a:schemeClr val="dk1"/>
              </a:buClr>
              <a:buSzPts val="2800"/>
              <a:buChar char="•"/>
              <a:defRPr sz="2800"/>
            </a:lvl3pPr>
            <a:lvl4pPr marL="1828800" lvl="3" indent="-381000" algn="l">
              <a:lnSpc>
                <a:spcPct val="100000"/>
              </a:lnSpc>
              <a:spcBef>
                <a:spcPts val="480"/>
              </a:spcBef>
              <a:spcAft>
                <a:spcPts val="0"/>
              </a:spcAft>
              <a:buClr>
                <a:schemeClr val="dk1"/>
              </a:buClr>
              <a:buSzPts val="2400"/>
              <a:buChar char="–"/>
              <a:defRPr sz="2400"/>
            </a:lvl4pPr>
            <a:lvl5pPr marL="2286000" lvl="4" indent="-381000" algn="l">
              <a:lnSpc>
                <a:spcPct val="100000"/>
              </a:lnSpc>
              <a:spcBef>
                <a:spcPts val="480"/>
              </a:spcBef>
              <a:spcAft>
                <a:spcPts val="0"/>
              </a:spcAft>
              <a:buClr>
                <a:schemeClr val="dk1"/>
              </a:buClr>
              <a:buSzPts val="2400"/>
              <a:buChar char="»"/>
              <a:defRPr sz="2400"/>
            </a:lvl5pPr>
            <a:lvl6pPr marL="2743200" lvl="5" indent="-342900" algn="l">
              <a:lnSpc>
                <a:spcPct val="100000"/>
              </a:lnSpc>
              <a:spcBef>
                <a:spcPts val="360"/>
              </a:spcBef>
              <a:spcAft>
                <a:spcPts val="0"/>
              </a:spcAft>
              <a:buClr>
                <a:schemeClr val="dk1"/>
              </a:buClr>
              <a:buSzPts val="1800"/>
              <a:buChar char="•"/>
              <a:defRPr sz="1800"/>
            </a:lvl6pPr>
            <a:lvl7pPr marL="3200400" lvl="6" indent="-342900" algn="l">
              <a:lnSpc>
                <a:spcPct val="100000"/>
              </a:lnSpc>
              <a:spcBef>
                <a:spcPts val="360"/>
              </a:spcBef>
              <a:spcAft>
                <a:spcPts val="0"/>
              </a:spcAft>
              <a:buClr>
                <a:schemeClr val="dk1"/>
              </a:buClr>
              <a:buSzPts val="1800"/>
              <a:buChar char="•"/>
              <a:defRPr sz="1800"/>
            </a:lvl7pPr>
            <a:lvl8pPr marL="3657600" lvl="7" indent="-342900" algn="l">
              <a:lnSpc>
                <a:spcPct val="100000"/>
              </a:lnSpc>
              <a:spcBef>
                <a:spcPts val="360"/>
              </a:spcBef>
              <a:spcAft>
                <a:spcPts val="0"/>
              </a:spcAft>
              <a:buClr>
                <a:schemeClr val="dk1"/>
              </a:buClr>
              <a:buSzPts val="1800"/>
              <a:buChar char="•"/>
              <a:defRPr sz="1800"/>
            </a:lvl8pPr>
            <a:lvl9pPr marL="4114800" lvl="8" indent="-342900" algn="l">
              <a:lnSpc>
                <a:spcPct val="100000"/>
              </a:lnSpc>
              <a:spcBef>
                <a:spcPts val="360"/>
              </a:spcBef>
              <a:spcAft>
                <a:spcPts val="0"/>
              </a:spcAft>
              <a:buClr>
                <a:schemeClr val="dk1"/>
              </a:buClr>
              <a:buSzPts val="1800"/>
              <a:buChar char="•"/>
              <a:defRPr sz="1800"/>
            </a:lvl9pPr>
          </a:lstStyle>
          <a:p>
            <a:endParaRPr/>
          </a:p>
        </p:txBody>
      </p:sp>
      <p:sp>
        <p:nvSpPr>
          <p:cNvPr id="32" name="Google Shape;32;p11"/>
          <p:cNvSpPr txBox="1">
            <a:spLocks noGrp="1"/>
          </p:cNvSpPr>
          <p:nvPr>
            <p:ph type="body" idx="2"/>
          </p:nvPr>
        </p:nvSpPr>
        <p:spPr>
          <a:xfrm>
            <a:off x="6197600" y="1600205"/>
            <a:ext cx="5384800" cy="4525963"/>
          </a:xfrm>
          <a:prstGeom prst="rect">
            <a:avLst/>
          </a:prstGeom>
          <a:noFill/>
          <a:ln>
            <a:noFill/>
          </a:ln>
        </p:spPr>
        <p:txBody>
          <a:bodyPr spcFirstLastPara="1" wrap="square" lIns="91425" tIns="45700" rIns="91425" bIns="45700" anchor="t" anchorCtr="0">
            <a:normAutofit/>
          </a:bodyPr>
          <a:lstStyle>
            <a:lvl1pPr marL="457200" lvl="0" indent="-431800" algn="l">
              <a:lnSpc>
                <a:spcPct val="100000"/>
              </a:lnSpc>
              <a:spcBef>
                <a:spcPts val="640"/>
              </a:spcBef>
              <a:spcAft>
                <a:spcPts val="0"/>
              </a:spcAft>
              <a:buClr>
                <a:schemeClr val="dk1"/>
              </a:buClr>
              <a:buSzPts val="3200"/>
              <a:buChar char="•"/>
              <a:defRPr sz="3200"/>
            </a:lvl1pPr>
            <a:lvl2pPr marL="914400" lvl="1" indent="-431800" algn="l">
              <a:lnSpc>
                <a:spcPct val="100000"/>
              </a:lnSpc>
              <a:spcBef>
                <a:spcPts val="640"/>
              </a:spcBef>
              <a:spcAft>
                <a:spcPts val="0"/>
              </a:spcAft>
              <a:buClr>
                <a:schemeClr val="dk1"/>
              </a:buClr>
              <a:buSzPts val="3200"/>
              <a:buChar char="–"/>
              <a:defRPr sz="3200"/>
            </a:lvl2pPr>
            <a:lvl3pPr marL="1371600" lvl="2" indent="-406400" algn="l">
              <a:lnSpc>
                <a:spcPct val="100000"/>
              </a:lnSpc>
              <a:spcBef>
                <a:spcPts val="560"/>
              </a:spcBef>
              <a:spcAft>
                <a:spcPts val="0"/>
              </a:spcAft>
              <a:buClr>
                <a:schemeClr val="dk1"/>
              </a:buClr>
              <a:buSzPts val="2800"/>
              <a:buChar char="•"/>
              <a:defRPr sz="2800"/>
            </a:lvl3pPr>
            <a:lvl4pPr marL="1828800" lvl="3" indent="-381000" algn="l">
              <a:lnSpc>
                <a:spcPct val="100000"/>
              </a:lnSpc>
              <a:spcBef>
                <a:spcPts val="480"/>
              </a:spcBef>
              <a:spcAft>
                <a:spcPts val="0"/>
              </a:spcAft>
              <a:buClr>
                <a:schemeClr val="dk1"/>
              </a:buClr>
              <a:buSzPts val="2400"/>
              <a:buChar char="–"/>
              <a:defRPr sz="2400"/>
            </a:lvl4pPr>
            <a:lvl5pPr marL="2286000" lvl="4" indent="-342900" algn="l">
              <a:lnSpc>
                <a:spcPct val="100000"/>
              </a:lnSpc>
              <a:spcBef>
                <a:spcPts val="360"/>
              </a:spcBef>
              <a:spcAft>
                <a:spcPts val="0"/>
              </a:spcAft>
              <a:buClr>
                <a:schemeClr val="dk1"/>
              </a:buClr>
              <a:buSzPts val="1800"/>
              <a:buChar char="»"/>
              <a:defRPr sz="1800"/>
            </a:lvl5pPr>
            <a:lvl6pPr marL="2743200" lvl="5" indent="-342900" algn="l">
              <a:lnSpc>
                <a:spcPct val="100000"/>
              </a:lnSpc>
              <a:spcBef>
                <a:spcPts val="360"/>
              </a:spcBef>
              <a:spcAft>
                <a:spcPts val="0"/>
              </a:spcAft>
              <a:buClr>
                <a:schemeClr val="dk1"/>
              </a:buClr>
              <a:buSzPts val="1800"/>
              <a:buChar char="•"/>
              <a:defRPr sz="1800"/>
            </a:lvl6pPr>
            <a:lvl7pPr marL="3200400" lvl="6" indent="-342900" algn="l">
              <a:lnSpc>
                <a:spcPct val="100000"/>
              </a:lnSpc>
              <a:spcBef>
                <a:spcPts val="360"/>
              </a:spcBef>
              <a:spcAft>
                <a:spcPts val="0"/>
              </a:spcAft>
              <a:buClr>
                <a:schemeClr val="dk1"/>
              </a:buClr>
              <a:buSzPts val="1800"/>
              <a:buChar char="•"/>
              <a:defRPr sz="1800"/>
            </a:lvl7pPr>
            <a:lvl8pPr marL="3657600" lvl="7" indent="-342900" algn="l">
              <a:lnSpc>
                <a:spcPct val="100000"/>
              </a:lnSpc>
              <a:spcBef>
                <a:spcPts val="360"/>
              </a:spcBef>
              <a:spcAft>
                <a:spcPts val="0"/>
              </a:spcAft>
              <a:buClr>
                <a:schemeClr val="dk1"/>
              </a:buClr>
              <a:buSzPts val="1800"/>
              <a:buChar char="•"/>
              <a:defRPr sz="1800"/>
            </a:lvl8pPr>
            <a:lvl9pPr marL="4114800" lvl="8" indent="-342900" algn="l">
              <a:lnSpc>
                <a:spcPct val="100000"/>
              </a:lnSpc>
              <a:spcBef>
                <a:spcPts val="360"/>
              </a:spcBef>
              <a:spcAft>
                <a:spcPts val="0"/>
              </a:spcAft>
              <a:buClr>
                <a:schemeClr val="dk1"/>
              </a:buClr>
              <a:buSzPts val="1800"/>
              <a:buChar char="•"/>
              <a:defRPr sz="1800"/>
            </a:lvl9pPr>
          </a:lstStyle>
          <a:p>
            <a:endParaRPr/>
          </a:p>
        </p:txBody>
      </p:sp>
      <p:sp>
        <p:nvSpPr>
          <p:cNvPr id="33" name="Google Shape;33;p11"/>
          <p:cNvSpPr txBox="1">
            <a:spLocks noGrp="1"/>
          </p:cNvSpPr>
          <p:nvPr>
            <p:ph type="sldNum" idx="12"/>
          </p:nvPr>
        </p:nvSpPr>
        <p:spPr>
          <a:xfrm>
            <a:off x="8737600" y="6356355"/>
            <a:ext cx="28448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4"/>
        <p:cNvGrpSpPr/>
        <p:nvPr/>
      </p:nvGrpSpPr>
      <p:grpSpPr>
        <a:xfrm>
          <a:off x="0" y="0"/>
          <a:ext cx="0" cy="0"/>
          <a:chOff x="0" y="0"/>
          <a:chExt cx="0" cy="0"/>
        </a:xfrm>
      </p:grpSpPr>
      <p:sp>
        <p:nvSpPr>
          <p:cNvPr id="35" name="Google Shape;35;p13"/>
          <p:cNvSpPr txBox="1">
            <a:spLocks noGrp="1"/>
          </p:cNvSpPr>
          <p:nvPr>
            <p:ph type="title"/>
          </p:nvPr>
        </p:nvSpPr>
        <p:spPr>
          <a:xfrm>
            <a:off x="963084" y="4406905"/>
            <a:ext cx="10363200" cy="1362075"/>
          </a:xfrm>
          <a:prstGeom prst="rect">
            <a:avLst/>
          </a:prstGeom>
          <a:noFill/>
          <a:ln>
            <a:noFill/>
          </a:ln>
        </p:spPr>
        <p:txBody>
          <a:bodyPr spcFirstLastPara="1" wrap="square" lIns="91425" tIns="45700" rIns="91425" bIns="45700" anchor="t" anchorCtr="0">
            <a:normAutofit/>
          </a:bodyPr>
          <a:lstStyle>
            <a:lvl1pPr lvl="0" algn="l">
              <a:lnSpc>
                <a:spcPct val="100000"/>
              </a:lnSpc>
              <a:spcBef>
                <a:spcPts val="0"/>
              </a:spcBef>
              <a:spcAft>
                <a:spcPts val="0"/>
              </a:spcAft>
              <a:buClr>
                <a:schemeClr val="dk1"/>
              </a:buClr>
              <a:buSzPts val="4000"/>
              <a:buFont typeface="Times New Roman"/>
              <a:buNone/>
              <a:defRPr sz="4000" b="1"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13"/>
          <p:cNvSpPr txBox="1">
            <a:spLocks noGrp="1"/>
          </p:cNvSpPr>
          <p:nvPr>
            <p:ph type="body" idx="1"/>
          </p:nvPr>
        </p:nvSpPr>
        <p:spPr>
          <a:xfrm>
            <a:off x="963084" y="2906713"/>
            <a:ext cx="10363200" cy="1500187"/>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80"/>
              </a:spcBef>
              <a:spcAft>
                <a:spcPts val="0"/>
              </a:spcAft>
              <a:buClr>
                <a:srgbClr val="888888"/>
              </a:buClr>
              <a:buSzPts val="2400"/>
              <a:buNone/>
              <a:defRPr sz="2400">
                <a:solidFill>
                  <a:srgbClr val="888888"/>
                </a:solidFill>
              </a:defRPr>
            </a:lvl1pPr>
            <a:lvl2pPr marL="914400" lvl="1" indent="-228600" algn="l">
              <a:lnSpc>
                <a:spcPct val="100000"/>
              </a:lnSpc>
              <a:spcBef>
                <a:spcPts val="360"/>
              </a:spcBef>
              <a:spcAft>
                <a:spcPts val="0"/>
              </a:spcAft>
              <a:buClr>
                <a:srgbClr val="888888"/>
              </a:buClr>
              <a:buSzPts val="1800"/>
              <a:buNone/>
              <a:defRPr sz="1800">
                <a:solidFill>
                  <a:srgbClr val="888888"/>
                </a:solidFill>
              </a:defRPr>
            </a:lvl2pPr>
            <a:lvl3pPr marL="1371600" lvl="2" indent="-228600" algn="l">
              <a:lnSpc>
                <a:spcPct val="100000"/>
              </a:lnSpc>
              <a:spcBef>
                <a:spcPts val="320"/>
              </a:spcBef>
              <a:spcAft>
                <a:spcPts val="0"/>
              </a:spcAft>
              <a:buClr>
                <a:srgbClr val="888888"/>
              </a:buClr>
              <a:buSzPts val="1600"/>
              <a:buNone/>
              <a:defRPr sz="1600">
                <a:solidFill>
                  <a:srgbClr val="888888"/>
                </a:solidFill>
              </a:defRPr>
            </a:lvl3pPr>
            <a:lvl4pPr marL="1828800" lvl="3" indent="-228600" algn="l">
              <a:lnSpc>
                <a:spcPct val="100000"/>
              </a:lnSpc>
              <a:spcBef>
                <a:spcPts val="280"/>
              </a:spcBef>
              <a:spcAft>
                <a:spcPts val="0"/>
              </a:spcAft>
              <a:buClr>
                <a:srgbClr val="888888"/>
              </a:buClr>
              <a:buSzPts val="1400"/>
              <a:buNone/>
              <a:defRPr sz="1400">
                <a:solidFill>
                  <a:srgbClr val="888888"/>
                </a:solidFill>
              </a:defRPr>
            </a:lvl4pPr>
            <a:lvl5pPr marL="2286000" lvl="4" indent="-228600" algn="l">
              <a:lnSpc>
                <a:spcPct val="100000"/>
              </a:lnSpc>
              <a:spcBef>
                <a:spcPts val="280"/>
              </a:spcBef>
              <a:spcAft>
                <a:spcPts val="0"/>
              </a:spcAft>
              <a:buClr>
                <a:srgbClr val="888888"/>
              </a:buClr>
              <a:buSzPts val="1400"/>
              <a:buNone/>
              <a:defRPr sz="1400">
                <a:solidFill>
                  <a:srgbClr val="888888"/>
                </a:solidFill>
              </a:defRPr>
            </a:lvl5pPr>
            <a:lvl6pPr marL="2743200" lvl="5" indent="-228600" algn="l">
              <a:lnSpc>
                <a:spcPct val="100000"/>
              </a:lnSpc>
              <a:spcBef>
                <a:spcPts val="280"/>
              </a:spcBef>
              <a:spcAft>
                <a:spcPts val="0"/>
              </a:spcAft>
              <a:buClr>
                <a:srgbClr val="888888"/>
              </a:buClr>
              <a:buSzPts val="1400"/>
              <a:buNone/>
              <a:defRPr sz="1400">
                <a:solidFill>
                  <a:srgbClr val="888888"/>
                </a:solidFill>
              </a:defRPr>
            </a:lvl6pPr>
            <a:lvl7pPr marL="3200400" lvl="6" indent="-228600" algn="l">
              <a:lnSpc>
                <a:spcPct val="100000"/>
              </a:lnSpc>
              <a:spcBef>
                <a:spcPts val="280"/>
              </a:spcBef>
              <a:spcAft>
                <a:spcPts val="0"/>
              </a:spcAft>
              <a:buClr>
                <a:srgbClr val="888888"/>
              </a:buClr>
              <a:buSzPts val="1400"/>
              <a:buNone/>
              <a:defRPr sz="1400">
                <a:solidFill>
                  <a:srgbClr val="888888"/>
                </a:solidFill>
              </a:defRPr>
            </a:lvl7pPr>
            <a:lvl8pPr marL="3657600" lvl="7" indent="-228600" algn="l">
              <a:lnSpc>
                <a:spcPct val="100000"/>
              </a:lnSpc>
              <a:spcBef>
                <a:spcPts val="280"/>
              </a:spcBef>
              <a:spcAft>
                <a:spcPts val="0"/>
              </a:spcAft>
              <a:buClr>
                <a:srgbClr val="888888"/>
              </a:buClr>
              <a:buSzPts val="1400"/>
              <a:buNone/>
              <a:defRPr sz="1400">
                <a:solidFill>
                  <a:srgbClr val="888888"/>
                </a:solidFill>
              </a:defRPr>
            </a:lvl8pPr>
            <a:lvl9pPr marL="4114800" lvl="8" indent="-228600" algn="l">
              <a:lnSpc>
                <a:spcPct val="100000"/>
              </a:lnSpc>
              <a:spcBef>
                <a:spcPts val="280"/>
              </a:spcBef>
              <a:spcAft>
                <a:spcPts val="0"/>
              </a:spcAft>
              <a:buClr>
                <a:srgbClr val="888888"/>
              </a:buClr>
              <a:buSzPts val="1400"/>
              <a:buNone/>
              <a:defRPr sz="1400">
                <a:solidFill>
                  <a:srgbClr val="888888"/>
                </a:solidFill>
              </a:defRPr>
            </a:lvl9pPr>
          </a:lstStyle>
          <a:p>
            <a:endParaRPr/>
          </a:p>
        </p:txBody>
      </p:sp>
      <p:sp>
        <p:nvSpPr>
          <p:cNvPr id="37" name="Google Shape;37;p13"/>
          <p:cNvSpPr txBox="1">
            <a:spLocks noGrp="1"/>
          </p:cNvSpPr>
          <p:nvPr>
            <p:ph type="sldNum" idx="12"/>
          </p:nvPr>
        </p:nvSpPr>
        <p:spPr>
          <a:xfrm>
            <a:off x="8737600" y="6356355"/>
            <a:ext cx="28448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8"/>
        <p:cNvGrpSpPr/>
        <p:nvPr/>
      </p:nvGrpSpPr>
      <p:grpSpPr>
        <a:xfrm>
          <a:off x="0" y="0"/>
          <a:ext cx="0" cy="0"/>
          <a:chOff x="0" y="0"/>
          <a:chExt cx="0" cy="0"/>
        </a:xfrm>
      </p:grpSpPr>
      <p:sp>
        <p:nvSpPr>
          <p:cNvPr id="39" name="Google Shape;39;p14"/>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4400"/>
              <a:buFont typeface="Times New Roman"/>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14"/>
          <p:cNvSpPr txBox="1">
            <a:spLocks noGrp="1"/>
          </p:cNvSpPr>
          <p:nvPr>
            <p:ph type="body" idx="1"/>
          </p:nvPr>
        </p:nvSpPr>
        <p:spPr>
          <a:xfrm>
            <a:off x="609600" y="1535113"/>
            <a:ext cx="5386917" cy="639762"/>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80"/>
              </a:spcBef>
              <a:spcAft>
                <a:spcPts val="0"/>
              </a:spcAft>
              <a:buClr>
                <a:schemeClr val="dk1"/>
              </a:buClr>
              <a:buSzPts val="2400"/>
              <a:buNone/>
              <a:defRPr sz="2400" b="1"/>
            </a:lvl1pPr>
            <a:lvl2pPr marL="914400" lvl="1" indent="-228600" algn="l">
              <a:lnSpc>
                <a:spcPct val="100000"/>
              </a:lnSpc>
              <a:spcBef>
                <a:spcPts val="400"/>
              </a:spcBef>
              <a:spcAft>
                <a:spcPts val="0"/>
              </a:spcAft>
              <a:buClr>
                <a:schemeClr val="dk1"/>
              </a:buClr>
              <a:buSzPts val="2000"/>
              <a:buNone/>
              <a:defRPr sz="2000" b="1"/>
            </a:lvl2pPr>
            <a:lvl3pPr marL="1371600" lvl="2" indent="-228600" algn="l">
              <a:lnSpc>
                <a:spcPct val="100000"/>
              </a:lnSpc>
              <a:spcBef>
                <a:spcPts val="360"/>
              </a:spcBef>
              <a:spcAft>
                <a:spcPts val="0"/>
              </a:spcAft>
              <a:buClr>
                <a:schemeClr val="dk1"/>
              </a:buClr>
              <a:buSzPts val="1800"/>
              <a:buNone/>
              <a:defRPr sz="1800" b="1"/>
            </a:lvl3pPr>
            <a:lvl4pPr marL="1828800" lvl="3" indent="-228600" algn="l">
              <a:lnSpc>
                <a:spcPct val="100000"/>
              </a:lnSpc>
              <a:spcBef>
                <a:spcPts val="320"/>
              </a:spcBef>
              <a:spcAft>
                <a:spcPts val="0"/>
              </a:spcAft>
              <a:buClr>
                <a:schemeClr val="dk1"/>
              </a:buClr>
              <a:buSzPts val="1600"/>
              <a:buNone/>
              <a:defRPr sz="1600" b="1"/>
            </a:lvl4pPr>
            <a:lvl5pPr marL="2286000" lvl="4" indent="-228600" algn="l">
              <a:lnSpc>
                <a:spcPct val="100000"/>
              </a:lnSpc>
              <a:spcBef>
                <a:spcPts val="320"/>
              </a:spcBef>
              <a:spcAft>
                <a:spcPts val="0"/>
              </a:spcAft>
              <a:buClr>
                <a:schemeClr val="dk1"/>
              </a:buClr>
              <a:buSzPts val="1600"/>
              <a:buNone/>
              <a:defRPr sz="1600" b="1"/>
            </a:lvl5pPr>
            <a:lvl6pPr marL="2743200" lvl="5" indent="-228600" algn="l">
              <a:lnSpc>
                <a:spcPct val="100000"/>
              </a:lnSpc>
              <a:spcBef>
                <a:spcPts val="320"/>
              </a:spcBef>
              <a:spcAft>
                <a:spcPts val="0"/>
              </a:spcAft>
              <a:buClr>
                <a:schemeClr val="dk1"/>
              </a:buClr>
              <a:buSzPts val="1600"/>
              <a:buNone/>
              <a:defRPr sz="1600" b="1"/>
            </a:lvl6pPr>
            <a:lvl7pPr marL="3200400" lvl="6" indent="-228600" algn="l">
              <a:lnSpc>
                <a:spcPct val="100000"/>
              </a:lnSpc>
              <a:spcBef>
                <a:spcPts val="320"/>
              </a:spcBef>
              <a:spcAft>
                <a:spcPts val="0"/>
              </a:spcAft>
              <a:buClr>
                <a:schemeClr val="dk1"/>
              </a:buClr>
              <a:buSzPts val="1600"/>
              <a:buNone/>
              <a:defRPr sz="1600" b="1"/>
            </a:lvl7pPr>
            <a:lvl8pPr marL="3657600" lvl="7" indent="-228600" algn="l">
              <a:lnSpc>
                <a:spcPct val="100000"/>
              </a:lnSpc>
              <a:spcBef>
                <a:spcPts val="320"/>
              </a:spcBef>
              <a:spcAft>
                <a:spcPts val="0"/>
              </a:spcAft>
              <a:buClr>
                <a:schemeClr val="dk1"/>
              </a:buClr>
              <a:buSzPts val="1600"/>
              <a:buNone/>
              <a:defRPr sz="1600" b="1"/>
            </a:lvl8pPr>
            <a:lvl9pPr marL="4114800" lvl="8" indent="-228600" algn="l">
              <a:lnSpc>
                <a:spcPct val="100000"/>
              </a:lnSpc>
              <a:spcBef>
                <a:spcPts val="320"/>
              </a:spcBef>
              <a:spcAft>
                <a:spcPts val="0"/>
              </a:spcAft>
              <a:buClr>
                <a:schemeClr val="dk1"/>
              </a:buClr>
              <a:buSzPts val="1600"/>
              <a:buNone/>
              <a:defRPr sz="1600" b="1"/>
            </a:lvl9pPr>
          </a:lstStyle>
          <a:p>
            <a:endParaRPr/>
          </a:p>
        </p:txBody>
      </p:sp>
      <p:sp>
        <p:nvSpPr>
          <p:cNvPr id="41" name="Google Shape;41;p14"/>
          <p:cNvSpPr txBox="1">
            <a:spLocks noGrp="1"/>
          </p:cNvSpPr>
          <p:nvPr>
            <p:ph type="body" idx="2"/>
          </p:nvPr>
        </p:nvSpPr>
        <p:spPr>
          <a:xfrm>
            <a:off x="609600" y="2174875"/>
            <a:ext cx="5386917" cy="3951288"/>
          </a:xfrm>
          <a:prstGeom prst="rect">
            <a:avLst/>
          </a:prstGeom>
          <a:noFill/>
          <a:ln>
            <a:noFill/>
          </a:ln>
        </p:spPr>
        <p:txBody>
          <a:bodyPr spcFirstLastPara="1" wrap="square" lIns="91425" tIns="45700" rIns="91425" bIns="45700" anchor="t" anchorCtr="0">
            <a:normAutofit/>
          </a:bodyPr>
          <a:lstStyle>
            <a:lvl1pPr marL="457200" lvl="0" indent="-381000" algn="l">
              <a:lnSpc>
                <a:spcPct val="100000"/>
              </a:lnSpc>
              <a:spcBef>
                <a:spcPts val="480"/>
              </a:spcBef>
              <a:spcAft>
                <a:spcPts val="0"/>
              </a:spcAft>
              <a:buClr>
                <a:schemeClr val="dk1"/>
              </a:buClr>
              <a:buSzPts val="2400"/>
              <a:buChar char="•"/>
              <a:defRPr sz="2400"/>
            </a:lvl1pPr>
            <a:lvl2pPr marL="914400" lvl="1" indent="-355600" algn="l">
              <a:lnSpc>
                <a:spcPct val="100000"/>
              </a:lnSpc>
              <a:spcBef>
                <a:spcPts val="400"/>
              </a:spcBef>
              <a:spcAft>
                <a:spcPts val="0"/>
              </a:spcAft>
              <a:buClr>
                <a:schemeClr val="dk1"/>
              </a:buClr>
              <a:buSzPts val="2000"/>
              <a:buChar char="–"/>
              <a:defRPr sz="2000"/>
            </a:lvl2pPr>
            <a:lvl3pPr marL="1371600" lvl="2" indent="-342900" algn="l">
              <a:lnSpc>
                <a:spcPct val="100000"/>
              </a:lnSpc>
              <a:spcBef>
                <a:spcPts val="360"/>
              </a:spcBef>
              <a:spcAft>
                <a:spcPts val="0"/>
              </a:spcAft>
              <a:buClr>
                <a:schemeClr val="dk1"/>
              </a:buClr>
              <a:buSzPts val="1800"/>
              <a:buChar char="•"/>
              <a:defRPr sz="1800"/>
            </a:lvl3pPr>
            <a:lvl4pPr marL="1828800" lvl="3" indent="-330200" algn="l">
              <a:lnSpc>
                <a:spcPct val="100000"/>
              </a:lnSpc>
              <a:spcBef>
                <a:spcPts val="320"/>
              </a:spcBef>
              <a:spcAft>
                <a:spcPts val="0"/>
              </a:spcAft>
              <a:buClr>
                <a:schemeClr val="dk1"/>
              </a:buClr>
              <a:buSzPts val="1600"/>
              <a:buChar char="–"/>
              <a:defRPr sz="1600"/>
            </a:lvl4pPr>
            <a:lvl5pPr marL="2286000" lvl="4" indent="-330200" algn="l">
              <a:lnSpc>
                <a:spcPct val="100000"/>
              </a:lnSpc>
              <a:spcBef>
                <a:spcPts val="320"/>
              </a:spcBef>
              <a:spcAft>
                <a:spcPts val="0"/>
              </a:spcAft>
              <a:buClr>
                <a:schemeClr val="dk1"/>
              </a:buClr>
              <a:buSzPts val="1600"/>
              <a:buChar char="»"/>
              <a:defRPr sz="1600"/>
            </a:lvl5pPr>
            <a:lvl6pPr marL="2743200" lvl="5" indent="-330200" algn="l">
              <a:lnSpc>
                <a:spcPct val="100000"/>
              </a:lnSpc>
              <a:spcBef>
                <a:spcPts val="320"/>
              </a:spcBef>
              <a:spcAft>
                <a:spcPts val="0"/>
              </a:spcAft>
              <a:buClr>
                <a:schemeClr val="dk1"/>
              </a:buClr>
              <a:buSzPts val="1600"/>
              <a:buChar char="•"/>
              <a:defRPr sz="1600"/>
            </a:lvl6pPr>
            <a:lvl7pPr marL="3200400" lvl="6" indent="-330200" algn="l">
              <a:lnSpc>
                <a:spcPct val="100000"/>
              </a:lnSpc>
              <a:spcBef>
                <a:spcPts val="320"/>
              </a:spcBef>
              <a:spcAft>
                <a:spcPts val="0"/>
              </a:spcAft>
              <a:buClr>
                <a:schemeClr val="dk1"/>
              </a:buClr>
              <a:buSzPts val="1600"/>
              <a:buChar char="•"/>
              <a:defRPr sz="1600"/>
            </a:lvl7pPr>
            <a:lvl8pPr marL="3657600" lvl="7" indent="-330200" algn="l">
              <a:lnSpc>
                <a:spcPct val="100000"/>
              </a:lnSpc>
              <a:spcBef>
                <a:spcPts val="320"/>
              </a:spcBef>
              <a:spcAft>
                <a:spcPts val="0"/>
              </a:spcAft>
              <a:buClr>
                <a:schemeClr val="dk1"/>
              </a:buClr>
              <a:buSzPts val="1600"/>
              <a:buChar char="•"/>
              <a:defRPr sz="1600"/>
            </a:lvl8pPr>
            <a:lvl9pPr marL="4114800" lvl="8" indent="-330200" algn="l">
              <a:lnSpc>
                <a:spcPct val="100000"/>
              </a:lnSpc>
              <a:spcBef>
                <a:spcPts val="320"/>
              </a:spcBef>
              <a:spcAft>
                <a:spcPts val="0"/>
              </a:spcAft>
              <a:buClr>
                <a:schemeClr val="dk1"/>
              </a:buClr>
              <a:buSzPts val="1600"/>
              <a:buChar char="•"/>
              <a:defRPr sz="1600"/>
            </a:lvl9pPr>
          </a:lstStyle>
          <a:p>
            <a:endParaRPr/>
          </a:p>
        </p:txBody>
      </p:sp>
      <p:sp>
        <p:nvSpPr>
          <p:cNvPr id="42" name="Google Shape;42;p14"/>
          <p:cNvSpPr txBox="1">
            <a:spLocks noGrp="1"/>
          </p:cNvSpPr>
          <p:nvPr>
            <p:ph type="body" idx="3"/>
          </p:nvPr>
        </p:nvSpPr>
        <p:spPr>
          <a:xfrm>
            <a:off x="6193370" y="1535113"/>
            <a:ext cx="5389033" cy="639762"/>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80"/>
              </a:spcBef>
              <a:spcAft>
                <a:spcPts val="0"/>
              </a:spcAft>
              <a:buClr>
                <a:schemeClr val="dk1"/>
              </a:buClr>
              <a:buSzPts val="2400"/>
              <a:buNone/>
              <a:defRPr sz="2400" b="1"/>
            </a:lvl1pPr>
            <a:lvl2pPr marL="914400" lvl="1" indent="-228600" algn="l">
              <a:lnSpc>
                <a:spcPct val="100000"/>
              </a:lnSpc>
              <a:spcBef>
                <a:spcPts val="400"/>
              </a:spcBef>
              <a:spcAft>
                <a:spcPts val="0"/>
              </a:spcAft>
              <a:buClr>
                <a:schemeClr val="dk1"/>
              </a:buClr>
              <a:buSzPts val="2000"/>
              <a:buNone/>
              <a:defRPr sz="2000" b="1"/>
            </a:lvl2pPr>
            <a:lvl3pPr marL="1371600" lvl="2" indent="-228600" algn="l">
              <a:lnSpc>
                <a:spcPct val="100000"/>
              </a:lnSpc>
              <a:spcBef>
                <a:spcPts val="360"/>
              </a:spcBef>
              <a:spcAft>
                <a:spcPts val="0"/>
              </a:spcAft>
              <a:buClr>
                <a:schemeClr val="dk1"/>
              </a:buClr>
              <a:buSzPts val="1800"/>
              <a:buNone/>
              <a:defRPr sz="1800" b="1"/>
            </a:lvl3pPr>
            <a:lvl4pPr marL="1828800" lvl="3" indent="-228600" algn="l">
              <a:lnSpc>
                <a:spcPct val="100000"/>
              </a:lnSpc>
              <a:spcBef>
                <a:spcPts val="320"/>
              </a:spcBef>
              <a:spcAft>
                <a:spcPts val="0"/>
              </a:spcAft>
              <a:buClr>
                <a:schemeClr val="dk1"/>
              </a:buClr>
              <a:buSzPts val="1600"/>
              <a:buNone/>
              <a:defRPr sz="1600" b="1"/>
            </a:lvl4pPr>
            <a:lvl5pPr marL="2286000" lvl="4" indent="-228600" algn="l">
              <a:lnSpc>
                <a:spcPct val="100000"/>
              </a:lnSpc>
              <a:spcBef>
                <a:spcPts val="320"/>
              </a:spcBef>
              <a:spcAft>
                <a:spcPts val="0"/>
              </a:spcAft>
              <a:buClr>
                <a:schemeClr val="dk1"/>
              </a:buClr>
              <a:buSzPts val="1600"/>
              <a:buNone/>
              <a:defRPr sz="1600" b="1"/>
            </a:lvl5pPr>
            <a:lvl6pPr marL="2743200" lvl="5" indent="-228600" algn="l">
              <a:lnSpc>
                <a:spcPct val="100000"/>
              </a:lnSpc>
              <a:spcBef>
                <a:spcPts val="320"/>
              </a:spcBef>
              <a:spcAft>
                <a:spcPts val="0"/>
              </a:spcAft>
              <a:buClr>
                <a:schemeClr val="dk1"/>
              </a:buClr>
              <a:buSzPts val="1600"/>
              <a:buNone/>
              <a:defRPr sz="1600" b="1"/>
            </a:lvl6pPr>
            <a:lvl7pPr marL="3200400" lvl="6" indent="-228600" algn="l">
              <a:lnSpc>
                <a:spcPct val="100000"/>
              </a:lnSpc>
              <a:spcBef>
                <a:spcPts val="320"/>
              </a:spcBef>
              <a:spcAft>
                <a:spcPts val="0"/>
              </a:spcAft>
              <a:buClr>
                <a:schemeClr val="dk1"/>
              </a:buClr>
              <a:buSzPts val="1600"/>
              <a:buNone/>
              <a:defRPr sz="1600" b="1"/>
            </a:lvl7pPr>
            <a:lvl8pPr marL="3657600" lvl="7" indent="-228600" algn="l">
              <a:lnSpc>
                <a:spcPct val="100000"/>
              </a:lnSpc>
              <a:spcBef>
                <a:spcPts val="320"/>
              </a:spcBef>
              <a:spcAft>
                <a:spcPts val="0"/>
              </a:spcAft>
              <a:buClr>
                <a:schemeClr val="dk1"/>
              </a:buClr>
              <a:buSzPts val="1600"/>
              <a:buNone/>
              <a:defRPr sz="1600" b="1"/>
            </a:lvl8pPr>
            <a:lvl9pPr marL="4114800" lvl="8" indent="-228600" algn="l">
              <a:lnSpc>
                <a:spcPct val="100000"/>
              </a:lnSpc>
              <a:spcBef>
                <a:spcPts val="320"/>
              </a:spcBef>
              <a:spcAft>
                <a:spcPts val="0"/>
              </a:spcAft>
              <a:buClr>
                <a:schemeClr val="dk1"/>
              </a:buClr>
              <a:buSzPts val="1600"/>
              <a:buNone/>
              <a:defRPr sz="1600" b="1"/>
            </a:lvl9pPr>
          </a:lstStyle>
          <a:p>
            <a:endParaRPr/>
          </a:p>
        </p:txBody>
      </p:sp>
      <p:sp>
        <p:nvSpPr>
          <p:cNvPr id="43" name="Google Shape;43;p14"/>
          <p:cNvSpPr txBox="1">
            <a:spLocks noGrp="1"/>
          </p:cNvSpPr>
          <p:nvPr>
            <p:ph type="body" idx="4"/>
          </p:nvPr>
        </p:nvSpPr>
        <p:spPr>
          <a:xfrm>
            <a:off x="6193370" y="2174875"/>
            <a:ext cx="5389033" cy="3951288"/>
          </a:xfrm>
          <a:prstGeom prst="rect">
            <a:avLst/>
          </a:prstGeom>
          <a:noFill/>
          <a:ln>
            <a:noFill/>
          </a:ln>
        </p:spPr>
        <p:txBody>
          <a:bodyPr spcFirstLastPara="1" wrap="square" lIns="91425" tIns="45700" rIns="91425" bIns="45700" anchor="t" anchorCtr="0">
            <a:normAutofit/>
          </a:bodyPr>
          <a:lstStyle>
            <a:lvl1pPr marL="457200" lvl="0" indent="-381000" algn="l">
              <a:lnSpc>
                <a:spcPct val="100000"/>
              </a:lnSpc>
              <a:spcBef>
                <a:spcPts val="480"/>
              </a:spcBef>
              <a:spcAft>
                <a:spcPts val="0"/>
              </a:spcAft>
              <a:buClr>
                <a:schemeClr val="dk1"/>
              </a:buClr>
              <a:buSzPts val="2400"/>
              <a:buChar char="•"/>
              <a:defRPr sz="2400"/>
            </a:lvl1pPr>
            <a:lvl2pPr marL="914400" lvl="1" indent="-355600" algn="l">
              <a:lnSpc>
                <a:spcPct val="100000"/>
              </a:lnSpc>
              <a:spcBef>
                <a:spcPts val="400"/>
              </a:spcBef>
              <a:spcAft>
                <a:spcPts val="0"/>
              </a:spcAft>
              <a:buClr>
                <a:schemeClr val="dk1"/>
              </a:buClr>
              <a:buSzPts val="2000"/>
              <a:buChar char="–"/>
              <a:defRPr sz="2000"/>
            </a:lvl2pPr>
            <a:lvl3pPr marL="1371600" lvl="2" indent="-342900" algn="l">
              <a:lnSpc>
                <a:spcPct val="100000"/>
              </a:lnSpc>
              <a:spcBef>
                <a:spcPts val="360"/>
              </a:spcBef>
              <a:spcAft>
                <a:spcPts val="0"/>
              </a:spcAft>
              <a:buClr>
                <a:schemeClr val="dk1"/>
              </a:buClr>
              <a:buSzPts val="1800"/>
              <a:buChar char="•"/>
              <a:defRPr sz="1800"/>
            </a:lvl3pPr>
            <a:lvl4pPr marL="1828800" lvl="3" indent="-330200" algn="l">
              <a:lnSpc>
                <a:spcPct val="100000"/>
              </a:lnSpc>
              <a:spcBef>
                <a:spcPts val="320"/>
              </a:spcBef>
              <a:spcAft>
                <a:spcPts val="0"/>
              </a:spcAft>
              <a:buClr>
                <a:schemeClr val="dk1"/>
              </a:buClr>
              <a:buSzPts val="1600"/>
              <a:buChar char="–"/>
              <a:defRPr sz="1600"/>
            </a:lvl4pPr>
            <a:lvl5pPr marL="2286000" lvl="4" indent="-330200" algn="l">
              <a:lnSpc>
                <a:spcPct val="100000"/>
              </a:lnSpc>
              <a:spcBef>
                <a:spcPts val="320"/>
              </a:spcBef>
              <a:spcAft>
                <a:spcPts val="0"/>
              </a:spcAft>
              <a:buClr>
                <a:schemeClr val="dk1"/>
              </a:buClr>
              <a:buSzPts val="1600"/>
              <a:buChar char="»"/>
              <a:defRPr sz="1600"/>
            </a:lvl5pPr>
            <a:lvl6pPr marL="2743200" lvl="5" indent="-330200" algn="l">
              <a:lnSpc>
                <a:spcPct val="100000"/>
              </a:lnSpc>
              <a:spcBef>
                <a:spcPts val="320"/>
              </a:spcBef>
              <a:spcAft>
                <a:spcPts val="0"/>
              </a:spcAft>
              <a:buClr>
                <a:schemeClr val="dk1"/>
              </a:buClr>
              <a:buSzPts val="1600"/>
              <a:buChar char="•"/>
              <a:defRPr sz="1600"/>
            </a:lvl6pPr>
            <a:lvl7pPr marL="3200400" lvl="6" indent="-330200" algn="l">
              <a:lnSpc>
                <a:spcPct val="100000"/>
              </a:lnSpc>
              <a:spcBef>
                <a:spcPts val="320"/>
              </a:spcBef>
              <a:spcAft>
                <a:spcPts val="0"/>
              </a:spcAft>
              <a:buClr>
                <a:schemeClr val="dk1"/>
              </a:buClr>
              <a:buSzPts val="1600"/>
              <a:buChar char="•"/>
              <a:defRPr sz="1600"/>
            </a:lvl7pPr>
            <a:lvl8pPr marL="3657600" lvl="7" indent="-330200" algn="l">
              <a:lnSpc>
                <a:spcPct val="100000"/>
              </a:lnSpc>
              <a:spcBef>
                <a:spcPts val="320"/>
              </a:spcBef>
              <a:spcAft>
                <a:spcPts val="0"/>
              </a:spcAft>
              <a:buClr>
                <a:schemeClr val="dk1"/>
              </a:buClr>
              <a:buSzPts val="1600"/>
              <a:buChar char="•"/>
              <a:defRPr sz="1600"/>
            </a:lvl8pPr>
            <a:lvl9pPr marL="4114800" lvl="8" indent="-330200" algn="l">
              <a:lnSpc>
                <a:spcPct val="100000"/>
              </a:lnSpc>
              <a:spcBef>
                <a:spcPts val="320"/>
              </a:spcBef>
              <a:spcAft>
                <a:spcPts val="0"/>
              </a:spcAft>
              <a:buClr>
                <a:schemeClr val="dk1"/>
              </a:buClr>
              <a:buSzPts val="1600"/>
              <a:buChar char="•"/>
              <a:defRPr sz="1600"/>
            </a:lvl9pPr>
          </a:lstStyle>
          <a:p>
            <a:endParaRPr/>
          </a:p>
        </p:txBody>
      </p:sp>
      <p:sp>
        <p:nvSpPr>
          <p:cNvPr id="44" name="Google Shape;44;p14"/>
          <p:cNvSpPr txBox="1">
            <a:spLocks noGrp="1"/>
          </p:cNvSpPr>
          <p:nvPr>
            <p:ph type="sldNum" idx="12"/>
          </p:nvPr>
        </p:nvSpPr>
        <p:spPr>
          <a:xfrm>
            <a:off x="8737600" y="6356355"/>
            <a:ext cx="28448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5"/>
        <p:cNvGrpSpPr/>
        <p:nvPr/>
      </p:nvGrpSpPr>
      <p:grpSpPr>
        <a:xfrm>
          <a:off x="0" y="0"/>
          <a:ext cx="0" cy="0"/>
          <a:chOff x="0" y="0"/>
          <a:chExt cx="0" cy="0"/>
        </a:xfrm>
      </p:grpSpPr>
      <p:sp>
        <p:nvSpPr>
          <p:cNvPr id="46" name="Google Shape;46;p15"/>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15"/>
          <p:cNvSpPr txBox="1">
            <a:spLocks noGrp="1"/>
          </p:cNvSpPr>
          <p:nvPr>
            <p:ph type="sldNum" idx="12"/>
          </p:nvPr>
        </p:nvSpPr>
        <p:spPr>
          <a:xfrm>
            <a:off x="8737600" y="6356355"/>
            <a:ext cx="28448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6"/>
          <p:cNvSpPr txBox="1">
            <a:spLocks noGrp="1"/>
          </p:cNvSpPr>
          <p:nvPr>
            <p:ph type="sldNum" idx="12"/>
          </p:nvPr>
        </p:nvSpPr>
        <p:spPr>
          <a:xfrm>
            <a:off x="8737600" y="6356355"/>
            <a:ext cx="28448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50"/>
        <p:cNvGrpSpPr/>
        <p:nvPr/>
      </p:nvGrpSpPr>
      <p:grpSpPr>
        <a:xfrm>
          <a:off x="0" y="0"/>
          <a:ext cx="0" cy="0"/>
          <a:chOff x="0" y="0"/>
          <a:chExt cx="0" cy="0"/>
        </a:xfrm>
      </p:grpSpPr>
      <p:sp>
        <p:nvSpPr>
          <p:cNvPr id="51" name="Google Shape;51;p17"/>
          <p:cNvSpPr txBox="1">
            <a:spLocks noGrp="1"/>
          </p:cNvSpPr>
          <p:nvPr>
            <p:ph type="title"/>
          </p:nvPr>
        </p:nvSpPr>
        <p:spPr>
          <a:xfrm>
            <a:off x="2389717" y="4800600"/>
            <a:ext cx="7315200" cy="566738"/>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dk1"/>
              </a:buClr>
              <a:buSzPts val="2800"/>
              <a:buFont typeface="Times New Roman"/>
              <a:buNone/>
              <a:defRPr sz="28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17"/>
          <p:cNvSpPr>
            <a:spLocks noGrp="1"/>
          </p:cNvSpPr>
          <p:nvPr>
            <p:ph type="pic" idx="2"/>
          </p:nvPr>
        </p:nvSpPr>
        <p:spPr>
          <a:xfrm>
            <a:off x="2389717" y="612775"/>
            <a:ext cx="7315200" cy="4114800"/>
          </a:xfrm>
          <a:prstGeom prst="rect">
            <a:avLst/>
          </a:prstGeom>
          <a:noFill/>
          <a:ln>
            <a:noFill/>
          </a:ln>
        </p:spPr>
      </p:sp>
      <p:sp>
        <p:nvSpPr>
          <p:cNvPr id="53" name="Google Shape;53;p17"/>
          <p:cNvSpPr txBox="1">
            <a:spLocks noGrp="1"/>
          </p:cNvSpPr>
          <p:nvPr>
            <p:ph type="body" idx="1"/>
          </p:nvPr>
        </p:nvSpPr>
        <p:spPr>
          <a:xfrm>
            <a:off x="2389717" y="5367338"/>
            <a:ext cx="7315200" cy="804862"/>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480"/>
              </a:spcBef>
              <a:spcAft>
                <a:spcPts val="0"/>
              </a:spcAft>
              <a:buClr>
                <a:schemeClr val="dk1"/>
              </a:buClr>
              <a:buSzPts val="2400"/>
              <a:buNone/>
              <a:defRPr sz="2400"/>
            </a:lvl1pPr>
            <a:lvl2pPr marL="914400" lvl="1" indent="-228600" algn="l">
              <a:lnSpc>
                <a:spcPct val="100000"/>
              </a:lnSpc>
              <a:spcBef>
                <a:spcPts val="240"/>
              </a:spcBef>
              <a:spcAft>
                <a:spcPts val="0"/>
              </a:spcAft>
              <a:buClr>
                <a:schemeClr val="dk1"/>
              </a:buClr>
              <a:buSzPts val="1200"/>
              <a:buNone/>
              <a:defRPr sz="1200"/>
            </a:lvl2pPr>
            <a:lvl3pPr marL="1371600" lvl="2" indent="-228600" algn="l">
              <a:lnSpc>
                <a:spcPct val="100000"/>
              </a:lnSpc>
              <a:spcBef>
                <a:spcPts val="200"/>
              </a:spcBef>
              <a:spcAft>
                <a:spcPts val="0"/>
              </a:spcAft>
              <a:buClr>
                <a:schemeClr val="dk1"/>
              </a:buClr>
              <a:buSzPts val="1000"/>
              <a:buNone/>
              <a:defRPr sz="1000"/>
            </a:lvl3pPr>
            <a:lvl4pPr marL="1828800" lvl="3" indent="-228600" algn="l">
              <a:lnSpc>
                <a:spcPct val="100000"/>
              </a:lnSpc>
              <a:spcBef>
                <a:spcPts val="180"/>
              </a:spcBef>
              <a:spcAft>
                <a:spcPts val="0"/>
              </a:spcAft>
              <a:buClr>
                <a:schemeClr val="dk1"/>
              </a:buClr>
              <a:buSzPts val="900"/>
              <a:buNone/>
              <a:defRPr sz="900"/>
            </a:lvl4pPr>
            <a:lvl5pPr marL="2286000" lvl="4" indent="-228600" algn="l">
              <a:lnSpc>
                <a:spcPct val="100000"/>
              </a:lnSpc>
              <a:spcBef>
                <a:spcPts val="180"/>
              </a:spcBef>
              <a:spcAft>
                <a:spcPts val="0"/>
              </a:spcAft>
              <a:buClr>
                <a:schemeClr val="dk1"/>
              </a:buClr>
              <a:buSzPts val="900"/>
              <a:buNone/>
              <a:defRPr sz="900"/>
            </a:lvl5pPr>
            <a:lvl6pPr marL="2743200" lvl="5" indent="-228600" algn="l">
              <a:lnSpc>
                <a:spcPct val="100000"/>
              </a:lnSpc>
              <a:spcBef>
                <a:spcPts val="180"/>
              </a:spcBef>
              <a:spcAft>
                <a:spcPts val="0"/>
              </a:spcAft>
              <a:buClr>
                <a:schemeClr val="dk1"/>
              </a:buClr>
              <a:buSzPts val="900"/>
              <a:buNone/>
              <a:defRPr sz="900"/>
            </a:lvl6pPr>
            <a:lvl7pPr marL="3200400" lvl="6" indent="-228600" algn="l">
              <a:lnSpc>
                <a:spcPct val="100000"/>
              </a:lnSpc>
              <a:spcBef>
                <a:spcPts val="180"/>
              </a:spcBef>
              <a:spcAft>
                <a:spcPts val="0"/>
              </a:spcAft>
              <a:buClr>
                <a:schemeClr val="dk1"/>
              </a:buClr>
              <a:buSzPts val="900"/>
              <a:buNone/>
              <a:defRPr sz="900"/>
            </a:lvl7pPr>
            <a:lvl8pPr marL="3657600" lvl="7" indent="-228600" algn="l">
              <a:lnSpc>
                <a:spcPct val="100000"/>
              </a:lnSpc>
              <a:spcBef>
                <a:spcPts val="180"/>
              </a:spcBef>
              <a:spcAft>
                <a:spcPts val="0"/>
              </a:spcAft>
              <a:buClr>
                <a:schemeClr val="dk1"/>
              </a:buClr>
              <a:buSzPts val="900"/>
              <a:buNone/>
              <a:defRPr sz="900"/>
            </a:lvl8pPr>
            <a:lvl9pPr marL="4114800" lvl="8" indent="-228600" algn="l">
              <a:lnSpc>
                <a:spcPct val="100000"/>
              </a:lnSpc>
              <a:spcBef>
                <a:spcPts val="180"/>
              </a:spcBef>
              <a:spcAft>
                <a:spcPts val="0"/>
              </a:spcAft>
              <a:buClr>
                <a:schemeClr val="dk1"/>
              </a:buClr>
              <a:buSzPts val="900"/>
              <a:buNone/>
              <a:defRPr sz="900"/>
            </a:lvl9pPr>
          </a:lstStyle>
          <a:p>
            <a:endParaRPr/>
          </a:p>
        </p:txBody>
      </p:sp>
      <p:sp>
        <p:nvSpPr>
          <p:cNvPr id="54" name="Google Shape;54;p17"/>
          <p:cNvSpPr txBox="1">
            <a:spLocks noGrp="1"/>
          </p:cNvSpPr>
          <p:nvPr>
            <p:ph type="sldNum" idx="12"/>
          </p:nvPr>
        </p:nvSpPr>
        <p:spPr>
          <a:xfrm>
            <a:off x="8737600" y="6356355"/>
            <a:ext cx="28448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
        <p:cNvGrpSpPr/>
        <p:nvPr/>
      </p:nvGrpSpPr>
      <p:grpSpPr>
        <a:xfrm>
          <a:off x="0" y="0"/>
          <a:ext cx="0" cy="0"/>
          <a:chOff x="0" y="0"/>
          <a:chExt cx="0" cy="0"/>
        </a:xfrm>
      </p:grpSpPr>
      <p:sp>
        <p:nvSpPr>
          <p:cNvPr id="8" name="Google Shape;8;p8"/>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rmAutofit/>
          </a:bodyPr>
          <a:lstStyle>
            <a:lvl1pPr marR="0" lvl="0" algn="ctr" rtl="0">
              <a:lnSpc>
                <a:spcPct val="100000"/>
              </a:lnSpc>
              <a:spcBef>
                <a:spcPts val="0"/>
              </a:spcBef>
              <a:spcAft>
                <a:spcPts val="0"/>
              </a:spcAft>
              <a:buClr>
                <a:schemeClr val="dk1"/>
              </a:buClr>
              <a:buSzPts val="4400"/>
              <a:buFont typeface="Times New Roman"/>
              <a:buNone/>
              <a:defRPr sz="4400" b="0" i="0" u="none" strike="noStrike" cap="none">
                <a:solidFill>
                  <a:schemeClr val="dk1"/>
                </a:solidFill>
                <a:latin typeface="Times New Roman"/>
                <a:ea typeface="Times New Roman"/>
                <a:cs typeface="Times New Roman"/>
                <a:sym typeface="Times New Roman"/>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9" name="Google Shape;9;p8"/>
          <p:cNvSpPr txBox="1">
            <a:spLocks noGrp="1"/>
          </p:cNvSpPr>
          <p:nvPr>
            <p:ph type="body" idx="1"/>
          </p:nvPr>
        </p:nvSpPr>
        <p:spPr>
          <a:xfrm>
            <a:off x="609600" y="1600205"/>
            <a:ext cx="10972800" cy="4525963"/>
          </a:xfrm>
          <a:prstGeom prst="rect">
            <a:avLst/>
          </a:prstGeom>
          <a:noFill/>
          <a:ln>
            <a:noFill/>
          </a:ln>
        </p:spPr>
        <p:txBody>
          <a:bodyPr spcFirstLastPara="1" wrap="square" lIns="91425" tIns="45700" rIns="91425" bIns="45700" anchor="t" anchorCtr="0">
            <a:normAutofit/>
          </a:bodyPr>
          <a:lstStyle>
            <a:lvl1pPr marL="457200" marR="0" lvl="0" indent="-457200" algn="l" rtl="0">
              <a:lnSpc>
                <a:spcPct val="100000"/>
              </a:lnSpc>
              <a:spcBef>
                <a:spcPts val="720"/>
              </a:spcBef>
              <a:spcAft>
                <a:spcPts val="0"/>
              </a:spcAft>
              <a:buClr>
                <a:schemeClr val="dk1"/>
              </a:buClr>
              <a:buSzPts val="3600"/>
              <a:buFont typeface="Arial"/>
              <a:buChar char="•"/>
              <a:defRPr sz="3600" b="0" i="0" u="none" strike="noStrike" cap="none">
                <a:solidFill>
                  <a:schemeClr val="dk1"/>
                </a:solidFill>
                <a:latin typeface="Times New Roman"/>
                <a:ea typeface="Times New Roman"/>
                <a:cs typeface="Times New Roman"/>
                <a:sym typeface="Times New Roman"/>
              </a:defRPr>
            </a:lvl1pPr>
            <a:lvl2pPr marL="914400" marR="0" lvl="1"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Times New Roman"/>
                <a:ea typeface="Times New Roman"/>
                <a:cs typeface="Times New Roman"/>
                <a:sym typeface="Times New Roman"/>
              </a:defRPr>
            </a:lvl2pPr>
            <a:lvl3pPr marL="1371600" marR="0" lvl="2"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Times New Roman"/>
                <a:ea typeface="Times New Roman"/>
                <a:cs typeface="Times New Roman"/>
                <a:sym typeface="Times New Roman"/>
              </a:defRPr>
            </a:lvl3pPr>
            <a:lvl4pPr marL="1828800" marR="0" lvl="3"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Times New Roman"/>
                <a:ea typeface="Times New Roman"/>
                <a:cs typeface="Times New Roman"/>
                <a:sym typeface="Times New Roman"/>
              </a:defRPr>
            </a:lvl4pPr>
            <a:lvl5pPr marL="2286000" marR="0" lvl="4"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Times New Roman"/>
                <a:ea typeface="Times New Roman"/>
                <a:cs typeface="Times New Roman"/>
                <a:sym typeface="Times New Roman"/>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Times New Roman"/>
                <a:ea typeface="Times New Roman"/>
                <a:cs typeface="Times New Roman"/>
                <a:sym typeface="Times New Roman"/>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Times New Roman"/>
                <a:ea typeface="Times New Roman"/>
                <a:cs typeface="Times New Roman"/>
                <a:sym typeface="Times New Roman"/>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Times New Roman"/>
                <a:ea typeface="Times New Roman"/>
                <a:cs typeface="Times New Roman"/>
                <a:sym typeface="Times New Roman"/>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Times New Roman"/>
                <a:ea typeface="Times New Roman"/>
                <a:cs typeface="Times New Roman"/>
                <a:sym typeface="Times New Roman"/>
              </a:defRPr>
            </a:lvl9pPr>
          </a:lstStyle>
          <a:p>
            <a:endParaRPr/>
          </a:p>
        </p:txBody>
      </p:sp>
      <p:sp>
        <p:nvSpPr>
          <p:cNvPr id="10" name="Google Shape;10;p8"/>
          <p:cNvSpPr txBox="1">
            <a:spLocks noGrp="1"/>
          </p:cNvSpPr>
          <p:nvPr>
            <p:ph type="sldNum" idx="12"/>
          </p:nvPr>
        </p:nvSpPr>
        <p:spPr>
          <a:xfrm>
            <a:off x="8737600" y="6356355"/>
            <a:ext cx="28448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938953"/>
        </a:solidFill>
        <a:effectLst/>
      </p:bgPr>
    </p:bg>
    <p:spTree>
      <p:nvGrpSpPr>
        <p:cNvPr id="1" name="Shape 66"/>
        <p:cNvGrpSpPr/>
        <p:nvPr/>
      </p:nvGrpSpPr>
      <p:grpSpPr>
        <a:xfrm>
          <a:off x="0" y="0"/>
          <a:ext cx="0" cy="0"/>
          <a:chOff x="0" y="0"/>
          <a:chExt cx="0" cy="0"/>
        </a:xfrm>
      </p:grpSpPr>
      <p:pic>
        <p:nvPicPr>
          <p:cNvPr id="67" name="Google Shape;67;p1" descr="image shows computer, coffee, and phone"/>
          <p:cNvPicPr preferRelativeResize="0"/>
          <p:nvPr/>
        </p:nvPicPr>
        <p:blipFill>
          <a:blip r:embed="rId3">
            <a:alphaModFix/>
          </a:blip>
          <a:stretch>
            <a:fillRect/>
          </a:stretch>
        </p:blipFill>
        <p:spPr>
          <a:xfrm>
            <a:off x="3407425" y="2229950"/>
            <a:ext cx="5377152" cy="3583876"/>
          </a:xfrm>
          <a:prstGeom prst="rect">
            <a:avLst/>
          </a:prstGeom>
          <a:noFill/>
          <a:ln>
            <a:noFill/>
          </a:ln>
        </p:spPr>
      </p:pic>
      <p:sp>
        <p:nvSpPr>
          <p:cNvPr id="68" name="Google Shape;68;p1"/>
          <p:cNvSpPr txBox="1">
            <a:spLocks noGrp="1"/>
          </p:cNvSpPr>
          <p:nvPr>
            <p:ph type="ctrTitle"/>
          </p:nvPr>
        </p:nvSpPr>
        <p:spPr>
          <a:xfrm>
            <a:off x="0" y="3964375"/>
            <a:ext cx="12192000" cy="814200"/>
          </a:xfrm>
          <a:prstGeom prst="rect">
            <a:avLst/>
          </a:prstGeom>
          <a:solidFill>
            <a:schemeClr val="lt1"/>
          </a:solidFill>
          <a:ln w="9525" cap="flat" cmpd="sng">
            <a:solidFill>
              <a:srgbClr val="002060"/>
            </a:solidFill>
            <a:prstDash val="solid"/>
            <a:round/>
            <a:headEnd type="none" w="sm" len="sm"/>
            <a:tailEnd type="none" w="sm" len="sm"/>
          </a:ln>
        </p:spPr>
        <p:txBody>
          <a:bodyPr spcFirstLastPara="1" wrap="square" lIns="91425" tIns="45700" rIns="91425" bIns="45700" anchor="ctr" anchorCtr="0">
            <a:noAutofit/>
          </a:bodyPr>
          <a:lstStyle/>
          <a:p>
            <a:pPr marL="457200" lvl="0" indent="0" algn="ctr" rtl="0">
              <a:lnSpc>
                <a:spcPct val="115000"/>
              </a:lnSpc>
              <a:spcBef>
                <a:spcPts val="0"/>
              </a:spcBef>
              <a:spcAft>
                <a:spcPts val="0"/>
              </a:spcAft>
              <a:buSzPts val="4400"/>
              <a:buNone/>
            </a:pPr>
            <a:r>
              <a:rPr lang="en-US" sz="4050" b="1">
                <a:solidFill>
                  <a:srgbClr val="1D1C1D"/>
                </a:solidFill>
                <a:highlight>
                  <a:srgbClr val="FFFFFF"/>
                </a:highlight>
              </a:rPr>
              <a:t>January ORDA Office Hour</a:t>
            </a:r>
            <a:endParaRPr sz="88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Google Shape;73;gfc1b5be426_0_95"/>
          <p:cNvSpPr txBox="1">
            <a:spLocks noGrp="1"/>
          </p:cNvSpPr>
          <p:nvPr>
            <p:ph type="title"/>
          </p:nvPr>
        </p:nvSpPr>
        <p:spPr>
          <a:xfrm>
            <a:off x="0" y="0"/>
            <a:ext cx="12192000" cy="990600"/>
          </a:xfrm>
          <a:prstGeom prst="rect">
            <a:avLst/>
          </a:prstGeom>
          <a:solidFill>
            <a:srgbClr val="0F243E"/>
          </a:solidFill>
          <a:ln>
            <a:noFill/>
          </a:ln>
        </p:spPr>
        <p:txBody>
          <a:bodyPr spcFirstLastPara="1" wrap="square" lIns="91425" tIns="45700" rIns="91425" bIns="45700" anchor="ctr" anchorCtr="0">
            <a:normAutofit/>
          </a:bodyPr>
          <a:lstStyle/>
          <a:p>
            <a:pPr marL="457200" lvl="0" indent="0" algn="l" rtl="0">
              <a:lnSpc>
                <a:spcPct val="100000"/>
              </a:lnSpc>
              <a:spcBef>
                <a:spcPts val="0"/>
              </a:spcBef>
              <a:spcAft>
                <a:spcPts val="0"/>
              </a:spcAft>
              <a:buClr>
                <a:schemeClr val="lt1"/>
              </a:buClr>
              <a:buSzPts val="4400"/>
              <a:buFont typeface="Times New Roman"/>
              <a:buNone/>
            </a:pPr>
            <a:r>
              <a:rPr lang="en-US" sz="4850"/>
              <a:t>SC Ed-Fi Pipelines</a:t>
            </a:r>
            <a:endParaRPr sz="3400"/>
          </a:p>
        </p:txBody>
      </p:sp>
      <p:sp>
        <p:nvSpPr>
          <p:cNvPr id="74" name="Google Shape;74;gfc1b5be426_0_95"/>
          <p:cNvSpPr txBox="1">
            <a:spLocks noGrp="1"/>
          </p:cNvSpPr>
          <p:nvPr>
            <p:ph type="sldNum" idx="12"/>
          </p:nvPr>
        </p:nvSpPr>
        <p:spPr>
          <a:xfrm>
            <a:off x="8737600" y="6356355"/>
            <a:ext cx="28449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2</a:t>
            </a:fld>
            <a:endParaRPr/>
          </a:p>
        </p:txBody>
      </p:sp>
      <p:pic>
        <p:nvPicPr>
          <p:cNvPr id="75" name="Google Shape;75;gfc1b5be426_0_95" descr="image shows flow of data from data sources such as PowerSchool, assessment sources, and Learning Management Systems to the district API, then the district ODS, then another API layer where it can either be accessed by DDGG approved vendors for visualizations, dashboards, etc., or continue up to the state ODS"/>
          <p:cNvPicPr preferRelativeResize="0"/>
          <p:nvPr/>
        </p:nvPicPr>
        <p:blipFill rotWithShape="1">
          <a:blip r:embed="rId3">
            <a:alphaModFix/>
          </a:blip>
          <a:srcRect/>
          <a:stretch/>
        </p:blipFill>
        <p:spPr>
          <a:xfrm>
            <a:off x="1597375" y="1143000"/>
            <a:ext cx="8997254" cy="5060956"/>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Google Shape;81;g10c4d39eda4_0_9"/>
          <p:cNvSpPr txBox="1">
            <a:spLocks noGrp="1"/>
          </p:cNvSpPr>
          <p:nvPr>
            <p:ph type="title"/>
          </p:nvPr>
        </p:nvSpPr>
        <p:spPr>
          <a:xfrm>
            <a:off x="0" y="0"/>
            <a:ext cx="12192000" cy="9906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US"/>
              <a:t>  Today’s Demonstration</a:t>
            </a:r>
            <a:endParaRPr/>
          </a:p>
        </p:txBody>
      </p:sp>
      <p:sp>
        <p:nvSpPr>
          <p:cNvPr id="82" name="Google Shape;82;g10c4d39eda4_0_9"/>
          <p:cNvSpPr txBox="1">
            <a:spLocks noGrp="1"/>
          </p:cNvSpPr>
          <p:nvPr>
            <p:ph type="sldNum" idx="12"/>
          </p:nvPr>
        </p:nvSpPr>
        <p:spPr>
          <a:xfrm>
            <a:off x="8737600" y="6356355"/>
            <a:ext cx="2844900" cy="365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3</a:t>
            </a:fld>
            <a:endParaRPr/>
          </a:p>
        </p:txBody>
      </p:sp>
      <p:sp>
        <p:nvSpPr>
          <p:cNvPr id="83" name="Google Shape;83;g10c4d39eda4_0_9"/>
          <p:cNvSpPr txBox="1">
            <a:spLocks noGrp="1"/>
          </p:cNvSpPr>
          <p:nvPr>
            <p:ph type="body" idx="1"/>
          </p:nvPr>
        </p:nvSpPr>
        <p:spPr>
          <a:xfrm>
            <a:off x="592508" y="1295400"/>
            <a:ext cx="10972800" cy="4526100"/>
          </a:xfrm>
          <a:prstGeom prst="rect">
            <a:avLst/>
          </a:prstGeom>
        </p:spPr>
        <p:txBody>
          <a:bodyPr spcFirstLastPara="1" wrap="square" lIns="91425" tIns="45700" rIns="91425" bIns="45700" anchor="t" anchorCtr="0">
            <a:normAutofit/>
          </a:bodyPr>
          <a:lstStyle/>
          <a:p>
            <a:pPr marL="457200" lvl="0" indent="-457200" algn="l" rtl="0">
              <a:spcBef>
                <a:spcPts val="0"/>
              </a:spcBef>
              <a:spcAft>
                <a:spcPts val="0"/>
              </a:spcAft>
              <a:buSzPts val="3600"/>
              <a:buChar char="●"/>
            </a:pPr>
            <a:r>
              <a:rPr lang="en-US" b="1"/>
              <a:t>Make a successful connection</a:t>
            </a:r>
            <a:r>
              <a:rPr lang="en-US"/>
              <a:t> between PowerSchool and your district’s ODS/API.</a:t>
            </a:r>
            <a:endParaRPr/>
          </a:p>
          <a:p>
            <a:pPr marL="457200" lvl="0" indent="-457200" algn="l" rtl="0">
              <a:spcBef>
                <a:spcPts val="1000"/>
              </a:spcBef>
              <a:spcAft>
                <a:spcPts val="0"/>
              </a:spcAft>
              <a:buSzPts val="3600"/>
              <a:buChar char="●"/>
            </a:pPr>
            <a:r>
              <a:rPr lang="en-US" b="1"/>
              <a:t>Publish 2021-2022 PowerSchool data</a:t>
            </a:r>
            <a:r>
              <a:rPr lang="en-US"/>
              <a:t> to your district’s ODS.</a:t>
            </a:r>
            <a:endParaRPr/>
          </a:p>
          <a:p>
            <a:pPr marL="0" lvl="0" indent="0" algn="l" rtl="0">
              <a:spcBef>
                <a:spcPts val="1000"/>
              </a:spcBef>
              <a:spcAft>
                <a:spcPts val="0"/>
              </a:spcAft>
              <a:buNone/>
            </a:pP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g10c4d39eda4_0_1"/>
          <p:cNvSpPr txBox="1">
            <a:spLocks noGrp="1"/>
          </p:cNvSpPr>
          <p:nvPr>
            <p:ph type="title"/>
          </p:nvPr>
        </p:nvSpPr>
        <p:spPr>
          <a:xfrm>
            <a:off x="0" y="0"/>
            <a:ext cx="12192000" cy="9906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US"/>
              <a:t>  PowerSchool Ed-Fi Data-Publishing Dashboard</a:t>
            </a:r>
            <a:endParaRPr/>
          </a:p>
        </p:txBody>
      </p:sp>
      <p:sp>
        <p:nvSpPr>
          <p:cNvPr id="90" name="Google Shape;90;g10c4d39eda4_0_1"/>
          <p:cNvSpPr txBox="1">
            <a:spLocks noGrp="1"/>
          </p:cNvSpPr>
          <p:nvPr>
            <p:ph type="sldNum" idx="12"/>
          </p:nvPr>
        </p:nvSpPr>
        <p:spPr>
          <a:xfrm>
            <a:off x="8737600" y="6356355"/>
            <a:ext cx="2844900" cy="365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4</a:t>
            </a:fld>
            <a:endParaRPr/>
          </a:p>
        </p:txBody>
      </p:sp>
      <p:pic>
        <p:nvPicPr>
          <p:cNvPr id="91" name="Google Shape;91;g10c4d39eda4_0_1" descr="sample data-publishing dashboard in PowerSchool"/>
          <p:cNvPicPr preferRelativeResize="0"/>
          <p:nvPr/>
        </p:nvPicPr>
        <p:blipFill rotWithShape="1">
          <a:blip r:embed="rId3">
            <a:alphaModFix/>
          </a:blip>
          <a:srcRect t="10982" b="5440"/>
          <a:stretch/>
        </p:blipFill>
        <p:spPr>
          <a:xfrm>
            <a:off x="231175" y="1052525"/>
            <a:ext cx="11723876" cy="5111801"/>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g10c4d39eda4_0_18"/>
          <p:cNvSpPr txBox="1">
            <a:spLocks noGrp="1"/>
          </p:cNvSpPr>
          <p:nvPr>
            <p:ph type="title"/>
          </p:nvPr>
        </p:nvSpPr>
        <p:spPr>
          <a:xfrm>
            <a:off x="0" y="0"/>
            <a:ext cx="12192000" cy="9906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US"/>
              <a:t>  Ed-Fi Credentials</a:t>
            </a:r>
            <a:endParaRPr/>
          </a:p>
        </p:txBody>
      </p:sp>
      <p:sp>
        <p:nvSpPr>
          <p:cNvPr id="98" name="Google Shape;98;g10c4d39eda4_0_18"/>
          <p:cNvSpPr txBox="1">
            <a:spLocks noGrp="1"/>
          </p:cNvSpPr>
          <p:nvPr>
            <p:ph type="sldNum" idx="12"/>
          </p:nvPr>
        </p:nvSpPr>
        <p:spPr>
          <a:xfrm>
            <a:off x="8737600" y="6356355"/>
            <a:ext cx="2844900" cy="365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5</a:t>
            </a:fld>
            <a:endParaRPr/>
          </a:p>
        </p:txBody>
      </p:sp>
      <p:sp>
        <p:nvSpPr>
          <p:cNvPr id="99" name="Google Shape;99;g10c4d39eda4_0_18"/>
          <p:cNvSpPr txBox="1">
            <a:spLocks noGrp="1"/>
          </p:cNvSpPr>
          <p:nvPr>
            <p:ph type="body" idx="1"/>
          </p:nvPr>
        </p:nvSpPr>
        <p:spPr>
          <a:xfrm>
            <a:off x="592508" y="1295400"/>
            <a:ext cx="10972800" cy="4526100"/>
          </a:xfrm>
          <a:prstGeom prst="rect">
            <a:avLst/>
          </a:prstGeom>
        </p:spPr>
        <p:txBody>
          <a:bodyPr spcFirstLastPara="1" wrap="square" lIns="91425" tIns="45700" rIns="91425" bIns="45700" anchor="t" anchorCtr="0">
            <a:normAutofit/>
          </a:bodyPr>
          <a:lstStyle/>
          <a:p>
            <a:pPr marL="457200" lvl="0" indent="-533400" algn="l" rtl="0">
              <a:spcBef>
                <a:spcPts val="0"/>
              </a:spcBef>
              <a:spcAft>
                <a:spcPts val="0"/>
              </a:spcAft>
              <a:buSzPts val="4800"/>
              <a:buChar char="●"/>
            </a:pPr>
            <a:r>
              <a:rPr lang="en-US" sz="4800"/>
              <a:t>for a given year</a:t>
            </a:r>
            <a:endParaRPr sz="4800"/>
          </a:p>
          <a:p>
            <a:pPr marL="457200" lvl="0" indent="-533400" algn="l" rtl="0">
              <a:spcBef>
                <a:spcPts val="0"/>
              </a:spcBef>
              <a:spcAft>
                <a:spcPts val="0"/>
              </a:spcAft>
              <a:buSzPts val="4800"/>
              <a:buChar char="●"/>
            </a:pPr>
            <a:r>
              <a:rPr lang="en-US" sz="4800"/>
              <a:t>key, secret, and API URL</a:t>
            </a:r>
            <a:endParaRPr sz="48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g10c4d39eda4_0_25"/>
          <p:cNvSpPr txBox="1">
            <a:spLocks noGrp="1"/>
          </p:cNvSpPr>
          <p:nvPr>
            <p:ph type="title"/>
          </p:nvPr>
        </p:nvSpPr>
        <p:spPr>
          <a:xfrm>
            <a:off x="0" y="0"/>
            <a:ext cx="12192000" cy="9906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US"/>
              <a:t>  State Reporting Version</a:t>
            </a:r>
            <a:endParaRPr/>
          </a:p>
        </p:txBody>
      </p:sp>
      <p:sp>
        <p:nvSpPr>
          <p:cNvPr id="106" name="Google Shape;106;g10c4d39eda4_0_25"/>
          <p:cNvSpPr txBox="1">
            <a:spLocks noGrp="1"/>
          </p:cNvSpPr>
          <p:nvPr>
            <p:ph type="sldNum" idx="12"/>
          </p:nvPr>
        </p:nvSpPr>
        <p:spPr>
          <a:xfrm>
            <a:off x="8737600" y="6356355"/>
            <a:ext cx="2844900" cy="365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6</a:t>
            </a:fld>
            <a:endParaRPr/>
          </a:p>
        </p:txBody>
      </p:sp>
      <p:sp>
        <p:nvSpPr>
          <p:cNvPr id="107" name="Google Shape;107;g10c4d39eda4_0_25"/>
          <p:cNvSpPr txBox="1">
            <a:spLocks noGrp="1"/>
          </p:cNvSpPr>
          <p:nvPr>
            <p:ph type="body" idx="1"/>
          </p:nvPr>
        </p:nvSpPr>
        <p:spPr>
          <a:xfrm>
            <a:off x="592508" y="1295400"/>
            <a:ext cx="10972800" cy="4526100"/>
          </a:xfrm>
          <a:prstGeom prst="rect">
            <a:avLst/>
          </a:prstGeom>
        </p:spPr>
        <p:txBody>
          <a:bodyPr spcFirstLastPara="1" wrap="square" lIns="91425" tIns="45700" rIns="91425" bIns="45700" anchor="t" anchorCtr="0">
            <a:normAutofit/>
          </a:bodyPr>
          <a:lstStyle/>
          <a:p>
            <a:pPr marL="457200" lvl="0" indent="-533400" algn="l" rtl="0">
              <a:spcBef>
                <a:spcPts val="0"/>
              </a:spcBef>
              <a:spcAft>
                <a:spcPts val="0"/>
              </a:spcAft>
              <a:buSzPts val="4800"/>
              <a:buChar char="●"/>
            </a:pPr>
            <a:r>
              <a:rPr lang="en-US" sz="4800"/>
              <a:t>SR_21.12.1.0</a:t>
            </a:r>
            <a:endParaRPr sz="4800"/>
          </a:p>
        </p:txBody>
      </p:sp>
    </p:spTree>
  </p:cSld>
  <p:clrMapOvr>
    <a:masterClrMapping/>
  </p:clrMapOvr>
</p:sld>
</file>

<file path=ppt/theme/theme1.xml><?xml version="1.0" encoding="utf-8"?>
<a:theme xmlns:a="http://schemas.openxmlformats.org/drawingml/2006/main" name="2017 SCDE_Presentation-Templat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67</Words>
  <Application>Microsoft Office PowerPoint</Application>
  <PresentationFormat>Widescreen</PresentationFormat>
  <Paragraphs>20</Paragraphs>
  <Slides>6</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Noto Sans Symbols</vt:lpstr>
      <vt:lpstr>Times New Roman</vt:lpstr>
      <vt:lpstr>2017 SCDE_Presentation-Template</vt:lpstr>
      <vt:lpstr>January ORDA Office Hour</vt:lpstr>
      <vt:lpstr>SC Ed-Fi Pipelines</vt:lpstr>
      <vt:lpstr>  Today’s Demonstration</vt:lpstr>
      <vt:lpstr>  PowerSchool Ed-Fi Data-Publishing Dashboard</vt:lpstr>
      <vt:lpstr>  Ed-Fi Credentials</vt:lpstr>
      <vt:lpstr>  State Reporting Version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January ORDA Office Hour</dc:title>
  <dc:creator>Stephens, Wendy</dc:creator>
  <cp:lastModifiedBy>Stephens, Wendy</cp:lastModifiedBy>
  <cp:revision>2</cp:revision>
  <dcterms:created xsi:type="dcterms:W3CDTF">2020-06-10T18:46:49Z</dcterms:created>
  <dcterms:modified xsi:type="dcterms:W3CDTF">2022-01-19T15:42:29Z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0x010100865597F4BD9A204BBDDB3E3D4F3A230C</vt:lpwstr>
  </property>
</Properties>
</file>